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3"/>
    <p:sldId id="271" r:id="rId4"/>
    <p:sldId id="272" r:id="rId5"/>
    <p:sldId id="257" r:id="rId6"/>
    <p:sldId id="258" r:id="rId7"/>
    <p:sldId id="268" r:id="rId8"/>
    <p:sldId id="259" r:id="rId9"/>
    <p:sldId id="273" r:id="rId10"/>
    <p:sldId id="260" r:id="rId11"/>
    <p:sldId id="261" r:id="rId12"/>
    <p:sldId id="262" r:id="rId13"/>
    <p:sldId id="263" r:id="rId14"/>
    <p:sldId id="264" r:id="rId15"/>
    <p:sldId id="274" r:id="rId16"/>
    <p:sldId id="265" r:id="rId17"/>
    <p:sldId id="266" r:id="rId18"/>
    <p:sldId id="267" r:id="rId19"/>
    <p:sldId id="275" r:id="rId20"/>
    <p:sldId id="269" r:id="rId21"/>
    <p:sldId id="270" r:id="rId22"/>
    <p:sldId id="276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8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CD174-7F3C-4339-BF63-5B1A7D18C1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BA89D-BD4B-4426-94B8-E15836889B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2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7161" y="-654623"/>
            <a:ext cx="6384250" cy="35912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-2181123" y="997108"/>
            <a:ext cx="6895861" cy="38790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50906" y="383490"/>
            <a:ext cx="2031325" cy="4607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    十里桃</a:t>
            </a:r>
            <a:endParaRPr lang="zh-CN" altLang="en-US" sz="6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  <a:p>
            <a:r>
              <a:rPr lang="zh-CN" altLang="en-US" sz="6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三生三世</a:t>
            </a:r>
            <a:endParaRPr lang="en-US" altLang="zh-CN" sz="6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35090" y="3838425"/>
            <a:ext cx="1538883" cy="1734552"/>
            <a:chOff x="6231652" y="4506686"/>
            <a:chExt cx="1538883" cy="1734552"/>
          </a:xfrm>
        </p:grpSpPr>
        <p:sp>
          <p:nvSpPr>
            <p:cNvPr id="8" name="文本框 7"/>
            <p:cNvSpPr txBox="1"/>
            <p:nvPr/>
          </p:nvSpPr>
          <p:spPr>
            <a:xfrm>
              <a:off x="6231652" y="4506686"/>
              <a:ext cx="1538883" cy="173455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8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叶根友毛笔行书" panose="02010601030101010101" pitchFamily="2" charset="-122"/>
                  <a:ea typeface="叶根友毛笔行书" panose="02010601030101010101" pitchFamily="2" charset="-122"/>
                </a:rPr>
                <a:t>花</a:t>
              </a:r>
              <a:endPara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055" y="4978206"/>
              <a:ext cx="926440" cy="521139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7359" r="39588" b="5070"/>
          <a:stretch>
            <a:fillRect/>
          </a:stretch>
        </p:blipFill>
        <p:spPr>
          <a:xfrm>
            <a:off x="3072362" y="839972"/>
            <a:ext cx="842159" cy="110237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747436" y="3778571"/>
            <a:ext cx="851424" cy="1082358"/>
            <a:chOff x="5543026" y="4987667"/>
            <a:chExt cx="851424" cy="108235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5800725" y="4987667"/>
              <a:ext cx="593725" cy="105251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F45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543026" y="4987757"/>
              <a:ext cx="800219" cy="10822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汉仪南宫体简" panose="02010609000101010101" pitchFamily="49" charset="-122"/>
                  <a:ea typeface="汉仪南宫体简" panose="02010609000101010101" pitchFamily="49" charset="-122"/>
                </a:rPr>
                <a:t>输入文字</a:t>
              </a:r>
              <a:endParaRPr lang="zh-CN" altLang="en-US" sz="2000" dirty="0">
                <a:solidFill>
                  <a:schemeClr val="bg1"/>
                </a:solidFill>
                <a:latin typeface="汉仪南宫体简" panose="02010609000101010101" pitchFamily="49" charset="-122"/>
                <a:ea typeface="汉仪南宫体简" panose="02010609000101010101" pitchFamily="49" charset="-122"/>
              </a:endParaRPr>
            </a:p>
          </p:txBody>
        </p:sp>
      </p:grp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6"/>
          <p:cNvSpPr/>
          <p:nvPr/>
        </p:nvSpPr>
        <p:spPr bwMode="auto">
          <a:xfrm>
            <a:off x="5202351" y="1972557"/>
            <a:ext cx="1662557" cy="1666504"/>
          </a:xfrm>
          <a:custGeom>
            <a:avLst/>
            <a:gdLst>
              <a:gd name="T0" fmla="*/ 362 w 725"/>
              <a:gd name="T1" fmla="*/ 0 h 725"/>
              <a:gd name="T2" fmla="*/ 0 w 725"/>
              <a:gd name="T3" fmla="*/ 363 h 725"/>
              <a:gd name="T4" fmla="*/ 362 w 725"/>
              <a:gd name="T5" fmla="*/ 725 h 725"/>
              <a:gd name="T6" fmla="*/ 725 w 725"/>
              <a:gd name="T7" fmla="*/ 363 h 725"/>
              <a:gd name="T8" fmla="*/ 362 w 725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5">
                <a:moveTo>
                  <a:pt x="362" y="0"/>
                </a:moveTo>
                <a:cubicBezTo>
                  <a:pt x="162" y="0"/>
                  <a:pt x="0" y="162"/>
                  <a:pt x="0" y="363"/>
                </a:cubicBezTo>
                <a:cubicBezTo>
                  <a:pt x="200" y="363"/>
                  <a:pt x="362" y="525"/>
                  <a:pt x="362" y="725"/>
                </a:cubicBezTo>
                <a:cubicBezTo>
                  <a:pt x="563" y="725"/>
                  <a:pt x="725" y="563"/>
                  <a:pt x="725" y="363"/>
                </a:cubicBezTo>
                <a:cubicBezTo>
                  <a:pt x="725" y="162"/>
                  <a:pt x="563" y="0"/>
                  <a:pt x="362" y="0"/>
                </a:cubicBezTo>
                <a:close/>
              </a:path>
            </a:pathLst>
          </a:custGeom>
          <a:solidFill>
            <a:srgbClr val="F4547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6189636" y="2965596"/>
            <a:ext cx="1664845" cy="1666504"/>
          </a:xfrm>
          <a:custGeom>
            <a:avLst/>
            <a:gdLst>
              <a:gd name="T0" fmla="*/ 363 w 726"/>
              <a:gd name="T1" fmla="*/ 0 h 725"/>
              <a:gd name="T2" fmla="*/ 0 w 726"/>
              <a:gd name="T3" fmla="*/ 362 h 725"/>
              <a:gd name="T4" fmla="*/ 363 w 726"/>
              <a:gd name="T5" fmla="*/ 725 h 725"/>
              <a:gd name="T6" fmla="*/ 726 w 726"/>
              <a:gd name="T7" fmla="*/ 362 h 725"/>
              <a:gd name="T8" fmla="*/ 363 w 726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6" h="725">
                <a:moveTo>
                  <a:pt x="363" y="0"/>
                </a:moveTo>
                <a:cubicBezTo>
                  <a:pt x="363" y="200"/>
                  <a:pt x="201" y="362"/>
                  <a:pt x="0" y="362"/>
                </a:cubicBezTo>
                <a:cubicBezTo>
                  <a:pt x="0" y="562"/>
                  <a:pt x="163" y="725"/>
                  <a:pt x="363" y="725"/>
                </a:cubicBezTo>
                <a:cubicBezTo>
                  <a:pt x="563" y="725"/>
                  <a:pt x="726" y="562"/>
                  <a:pt x="726" y="362"/>
                </a:cubicBezTo>
                <a:cubicBezTo>
                  <a:pt x="726" y="162"/>
                  <a:pt x="563" y="0"/>
                  <a:pt x="363" y="0"/>
                </a:cubicBezTo>
                <a:close/>
              </a:path>
            </a:pathLst>
          </a:custGeom>
          <a:solidFill>
            <a:srgbClr val="F4547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4210980" y="2965596"/>
            <a:ext cx="1662557" cy="1666504"/>
          </a:xfrm>
          <a:custGeom>
            <a:avLst/>
            <a:gdLst>
              <a:gd name="T0" fmla="*/ 363 w 725"/>
              <a:gd name="T1" fmla="*/ 0 h 725"/>
              <a:gd name="T2" fmla="*/ 0 w 725"/>
              <a:gd name="T3" fmla="*/ 362 h 725"/>
              <a:gd name="T4" fmla="*/ 363 w 725"/>
              <a:gd name="T5" fmla="*/ 725 h 725"/>
              <a:gd name="T6" fmla="*/ 725 w 725"/>
              <a:gd name="T7" fmla="*/ 362 h 725"/>
              <a:gd name="T8" fmla="*/ 363 w 725"/>
              <a:gd name="T9" fmla="*/ 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5">
                <a:moveTo>
                  <a:pt x="363" y="0"/>
                </a:moveTo>
                <a:cubicBezTo>
                  <a:pt x="162" y="0"/>
                  <a:pt x="0" y="162"/>
                  <a:pt x="0" y="362"/>
                </a:cubicBezTo>
                <a:cubicBezTo>
                  <a:pt x="0" y="562"/>
                  <a:pt x="162" y="725"/>
                  <a:pt x="363" y="725"/>
                </a:cubicBezTo>
                <a:cubicBezTo>
                  <a:pt x="363" y="525"/>
                  <a:pt x="525" y="362"/>
                  <a:pt x="725" y="362"/>
                </a:cubicBezTo>
                <a:cubicBezTo>
                  <a:pt x="725" y="162"/>
                  <a:pt x="563" y="0"/>
                  <a:pt x="363" y="0"/>
                </a:cubicBezTo>
                <a:close/>
              </a:path>
            </a:pathLst>
          </a:custGeom>
          <a:solidFill>
            <a:srgbClr val="F4547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9"/>
          <p:cNvSpPr/>
          <p:nvPr/>
        </p:nvSpPr>
        <p:spPr bwMode="auto">
          <a:xfrm>
            <a:off x="5202351" y="3956345"/>
            <a:ext cx="1662557" cy="1668792"/>
          </a:xfrm>
          <a:custGeom>
            <a:avLst/>
            <a:gdLst>
              <a:gd name="T0" fmla="*/ 362 w 725"/>
              <a:gd name="T1" fmla="*/ 0 h 726"/>
              <a:gd name="T2" fmla="*/ 0 w 725"/>
              <a:gd name="T3" fmla="*/ 363 h 726"/>
              <a:gd name="T4" fmla="*/ 362 w 725"/>
              <a:gd name="T5" fmla="*/ 726 h 726"/>
              <a:gd name="T6" fmla="*/ 725 w 725"/>
              <a:gd name="T7" fmla="*/ 363 h 726"/>
              <a:gd name="T8" fmla="*/ 362 w 725"/>
              <a:gd name="T9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5" h="726">
                <a:moveTo>
                  <a:pt x="362" y="0"/>
                </a:moveTo>
                <a:cubicBezTo>
                  <a:pt x="162" y="0"/>
                  <a:pt x="0" y="163"/>
                  <a:pt x="0" y="363"/>
                </a:cubicBezTo>
                <a:cubicBezTo>
                  <a:pt x="0" y="563"/>
                  <a:pt x="162" y="726"/>
                  <a:pt x="362" y="726"/>
                </a:cubicBezTo>
                <a:cubicBezTo>
                  <a:pt x="563" y="726"/>
                  <a:pt x="725" y="563"/>
                  <a:pt x="725" y="363"/>
                </a:cubicBezTo>
                <a:cubicBezTo>
                  <a:pt x="525" y="363"/>
                  <a:pt x="362" y="200"/>
                  <a:pt x="362" y="0"/>
                </a:cubicBezTo>
                <a:close/>
              </a:path>
            </a:pathLst>
          </a:custGeom>
          <a:solidFill>
            <a:srgbClr val="F45474"/>
          </a:solidFill>
          <a:ln w="254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18497" y="3174517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01</a:t>
            </a:r>
            <a:endParaRPr lang="en-US" altLang="zh-CN" sz="36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85043" y="3798848"/>
            <a:ext cx="1107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1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90951" y="279412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02</a:t>
            </a:r>
            <a:endParaRPr lang="en-US" altLang="zh-CN" sz="36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15387" y="2326275"/>
            <a:ext cx="1107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1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427851" y="379884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03</a:t>
            </a:r>
            <a:endParaRPr lang="en-US" altLang="zh-CN" sz="36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37692" y="3434386"/>
            <a:ext cx="1107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1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91607" y="413797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04</a:t>
            </a:r>
            <a:endParaRPr lang="en-US" altLang="zh-CN" sz="36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15386" y="4965926"/>
            <a:ext cx="1107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1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1" name="TextBox 76"/>
          <p:cNvSpPr txBox="1"/>
          <p:nvPr/>
        </p:nvSpPr>
        <p:spPr>
          <a:xfrm>
            <a:off x="7633970" y="4565015"/>
            <a:ext cx="2387600" cy="46037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67512" y="5026896"/>
            <a:ext cx="2174544" cy="5110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76"/>
          <p:cNvSpPr txBox="1"/>
          <p:nvPr/>
        </p:nvSpPr>
        <p:spPr>
          <a:xfrm>
            <a:off x="2037715" y="4565015"/>
            <a:ext cx="2097405" cy="46037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17533" y="5026896"/>
            <a:ext cx="2174544" cy="5110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76"/>
          <p:cNvSpPr txBox="1"/>
          <p:nvPr/>
        </p:nvSpPr>
        <p:spPr>
          <a:xfrm>
            <a:off x="7736840" y="2219960"/>
            <a:ext cx="2284730" cy="46037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67512" y="2681872"/>
            <a:ext cx="2174544" cy="5110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2037715" y="2219960"/>
            <a:ext cx="2439035" cy="46037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17533" y="2681872"/>
            <a:ext cx="2174544" cy="5110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空心弧 7"/>
          <p:cNvSpPr/>
          <p:nvPr/>
        </p:nvSpPr>
        <p:spPr>
          <a:xfrm>
            <a:off x="1365824" y="3642652"/>
            <a:ext cx="2011890" cy="2011890"/>
          </a:xfrm>
          <a:prstGeom prst="blockArc">
            <a:avLst>
              <a:gd name="adj1" fmla="val 16721984"/>
              <a:gd name="adj2" fmla="val 10691500"/>
              <a:gd name="adj3" fmla="val 6227"/>
            </a:avLst>
          </a:prstGeom>
          <a:solidFill>
            <a:srgbClr val="F4547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02355" y="4356208"/>
            <a:ext cx="1338828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altLang="zh-CN" sz="32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cs typeface="Segoe UI Light" panose="020B0502040204020203" pitchFamily="34" charset="0"/>
              </a:rPr>
              <a:t>83,000</a:t>
            </a:r>
            <a:endParaRPr lang="en-US" altLang="zh-CN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0" name="空心弧 9"/>
          <p:cNvSpPr/>
          <p:nvPr/>
        </p:nvSpPr>
        <p:spPr>
          <a:xfrm>
            <a:off x="5090055" y="3642652"/>
            <a:ext cx="2011890" cy="2011890"/>
          </a:xfrm>
          <a:prstGeom prst="blockArc">
            <a:avLst>
              <a:gd name="adj1" fmla="val 12793947"/>
              <a:gd name="adj2" fmla="val 10691500"/>
              <a:gd name="adj3" fmla="val 6227"/>
            </a:avLst>
          </a:prstGeom>
          <a:solidFill>
            <a:srgbClr val="F4547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26586" y="4356208"/>
            <a:ext cx="1338828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altLang="zh-CN" sz="32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cs typeface="Segoe UI Light" panose="020B0502040204020203" pitchFamily="34" charset="0"/>
              </a:rPr>
              <a:t>95,421</a:t>
            </a:r>
            <a:endParaRPr lang="en-US" altLang="zh-CN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2" name="空心弧 11"/>
          <p:cNvSpPr/>
          <p:nvPr/>
        </p:nvSpPr>
        <p:spPr>
          <a:xfrm>
            <a:off x="8987847" y="3642652"/>
            <a:ext cx="2011890" cy="2011890"/>
          </a:xfrm>
          <a:prstGeom prst="blockArc">
            <a:avLst>
              <a:gd name="adj1" fmla="val 19596203"/>
              <a:gd name="adj2" fmla="val 10691500"/>
              <a:gd name="adj3" fmla="val 6227"/>
            </a:avLst>
          </a:prstGeom>
          <a:solidFill>
            <a:srgbClr val="F4547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324378" y="4356208"/>
            <a:ext cx="1338828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altLang="zh-CN" sz="32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cs typeface="Segoe UI Light" panose="020B0502040204020203" pitchFamily="34" charset="0"/>
              </a:rPr>
              <a:t>56,245</a:t>
            </a:r>
            <a:endParaRPr lang="en-US" altLang="zh-CN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1809309" y="2389606"/>
            <a:ext cx="112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92263" y="2717137"/>
            <a:ext cx="2359012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76"/>
          <p:cNvSpPr txBox="1"/>
          <p:nvPr/>
        </p:nvSpPr>
        <p:spPr>
          <a:xfrm>
            <a:off x="5533540" y="2389606"/>
            <a:ext cx="112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16494" y="2717137"/>
            <a:ext cx="2359012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9431332" y="2389606"/>
            <a:ext cx="112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14286" y="2717137"/>
            <a:ext cx="2359012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110077" y="3852539"/>
            <a:ext cx="261450" cy="1"/>
          </a:xfrm>
          <a:prstGeom prst="line">
            <a:avLst/>
          </a:prstGeom>
          <a:ln>
            <a:solidFill>
              <a:srgbClr val="F4547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7365043" y="2535065"/>
            <a:ext cx="1010353" cy="1"/>
          </a:xfrm>
          <a:prstGeom prst="line">
            <a:avLst/>
          </a:prstGeom>
          <a:ln>
            <a:solidFill>
              <a:srgbClr val="F4547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7365043" y="5179356"/>
            <a:ext cx="1010353" cy="1"/>
          </a:xfrm>
          <a:prstGeom prst="line">
            <a:avLst/>
          </a:prstGeom>
          <a:ln>
            <a:solidFill>
              <a:srgbClr val="F4547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3833177" y="3852539"/>
            <a:ext cx="261450" cy="1"/>
          </a:xfrm>
          <a:prstGeom prst="line">
            <a:avLst/>
          </a:prstGeom>
          <a:ln>
            <a:solidFill>
              <a:srgbClr val="F4547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3831677" y="2546356"/>
            <a:ext cx="1010353" cy="6755"/>
          </a:xfrm>
          <a:prstGeom prst="line">
            <a:avLst/>
          </a:prstGeom>
          <a:ln>
            <a:solidFill>
              <a:srgbClr val="F4547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>
            <a:spLocks noChangeAspect="1"/>
          </p:cNvSpPr>
          <p:nvPr/>
        </p:nvSpPr>
        <p:spPr>
          <a:xfrm>
            <a:off x="7023660" y="3362814"/>
            <a:ext cx="980438" cy="980438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4" name="圆角矩形 13"/>
          <p:cNvSpPr>
            <a:spLocks noChangeAspect="1"/>
          </p:cNvSpPr>
          <p:nvPr/>
        </p:nvSpPr>
        <p:spPr>
          <a:xfrm>
            <a:off x="4243145" y="3362814"/>
            <a:ext cx="980438" cy="980438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5" name="圆角矩形 14"/>
          <p:cNvSpPr>
            <a:spLocks noChangeAspect="1"/>
          </p:cNvSpPr>
          <p:nvPr/>
        </p:nvSpPr>
        <p:spPr>
          <a:xfrm>
            <a:off x="5004075" y="2044846"/>
            <a:ext cx="980438" cy="980438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6" name="圆角矩形 15"/>
          <p:cNvSpPr>
            <a:spLocks noChangeAspect="1"/>
          </p:cNvSpPr>
          <p:nvPr/>
        </p:nvSpPr>
        <p:spPr>
          <a:xfrm>
            <a:off x="5004075" y="4680782"/>
            <a:ext cx="980438" cy="980438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7" name="圆角矩形 16"/>
          <p:cNvSpPr>
            <a:spLocks noChangeAspect="1"/>
          </p:cNvSpPr>
          <p:nvPr/>
        </p:nvSpPr>
        <p:spPr>
          <a:xfrm>
            <a:off x="6262731" y="4680782"/>
            <a:ext cx="980438" cy="980438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8" name="圆角矩形 17"/>
          <p:cNvSpPr>
            <a:spLocks noChangeAspect="1"/>
          </p:cNvSpPr>
          <p:nvPr/>
        </p:nvSpPr>
        <p:spPr>
          <a:xfrm>
            <a:off x="6262731" y="2044846"/>
            <a:ext cx="980438" cy="980438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19" name="Freeform 133"/>
          <p:cNvSpPr>
            <a:spLocks noChangeAspect="1" noEditPoints="1"/>
          </p:cNvSpPr>
          <p:nvPr/>
        </p:nvSpPr>
        <p:spPr bwMode="auto">
          <a:xfrm>
            <a:off x="4454780" y="3599444"/>
            <a:ext cx="557170" cy="507177"/>
          </a:xfrm>
          <a:custGeom>
            <a:avLst/>
            <a:gdLst>
              <a:gd name="T0" fmla="*/ 4 w 66"/>
              <a:gd name="T1" fmla="*/ 17 h 60"/>
              <a:gd name="T2" fmla="*/ 28 w 66"/>
              <a:gd name="T3" fmla="*/ 15 h 60"/>
              <a:gd name="T4" fmla="*/ 32 w 66"/>
              <a:gd name="T5" fmla="*/ 3 h 60"/>
              <a:gd name="T6" fmla="*/ 63 w 66"/>
              <a:gd name="T7" fmla="*/ 3 h 60"/>
              <a:gd name="T8" fmla="*/ 51 w 66"/>
              <a:gd name="T9" fmla="*/ 60 h 60"/>
              <a:gd name="T10" fmla="*/ 38 w 66"/>
              <a:gd name="T11" fmla="*/ 8 h 60"/>
              <a:gd name="T12" fmla="*/ 28 w 66"/>
              <a:gd name="T13" fmla="*/ 60 h 60"/>
              <a:gd name="T14" fmla="*/ 20 w 66"/>
              <a:gd name="T15" fmla="*/ 20 h 60"/>
              <a:gd name="T16" fmla="*/ 6 w 66"/>
              <a:gd name="T17" fmla="*/ 60 h 60"/>
              <a:gd name="T18" fmla="*/ 44 w 66"/>
              <a:gd name="T19" fmla="*/ 20 h 60"/>
              <a:gd name="T20" fmla="*/ 45 w 66"/>
              <a:gd name="T21" fmla="*/ 16 h 60"/>
              <a:gd name="T22" fmla="*/ 45 w 66"/>
              <a:gd name="T23" fmla="*/ 13 h 60"/>
              <a:gd name="T24" fmla="*/ 44 w 66"/>
              <a:gd name="T25" fmla="*/ 9 h 60"/>
              <a:gd name="T26" fmla="*/ 46 w 66"/>
              <a:gd name="T27" fmla="*/ 27 h 60"/>
              <a:gd name="T28" fmla="*/ 44 w 66"/>
              <a:gd name="T29" fmla="*/ 30 h 60"/>
              <a:gd name="T30" fmla="*/ 46 w 66"/>
              <a:gd name="T31" fmla="*/ 30 h 60"/>
              <a:gd name="T32" fmla="*/ 44 w 66"/>
              <a:gd name="T33" fmla="*/ 41 h 60"/>
              <a:gd name="T34" fmla="*/ 45 w 66"/>
              <a:gd name="T35" fmla="*/ 37 h 60"/>
              <a:gd name="T36" fmla="*/ 41 w 66"/>
              <a:gd name="T37" fmla="*/ 21 h 60"/>
              <a:gd name="T38" fmla="*/ 39 w 66"/>
              <a:gd name="T39" fmla="*/ 17 h 60"/>
              <a:gd name="T40" fmla="*/ 42 w 66"/>
              <a:gd name="T41" fmla="*/ 13 h 60"/>
              <a:gd name="T42" fmla="*/ 39 w 66"/>
              <a:gd name="T43" fmla="*/ 24 h 60"/>
              <a:gd name="T44" fmla="*/ 42 w 66"/>
              <a:gd name="T45" fmla="*/ 23 h 60"/>
              <a:gd name="T46" fmla="*/ 39 w 66"/>
              <a:gd name="T47" fmla="*/ 35 h 60"/>
              <a:gd name="T48" fmla="*/ 41 w 66"/>
              <a:gd name="T49" fmla="*/ 31 h 60"/>
              <a:gd name="T50" fmla="*/ 41 w 66"/>
              <a:gd name="T51" fmla="*/ 41 h 60"/>
              <a:gd name="T52" fmla="*/ 39 w 66"/>
              <a:gd name="T53" fmla="*/ 38 h 60"/>
              <a:gd name="T54" fmla="*/ 46 w 66"/>
              <a:gd name="T55" fmla="*/ 48 h 60"/>
              <a:gd name="T56" fmla="*/ 39 w 66"/>
              <a:gd name="T57" fmla="*/ 45 h 60"/>
              <a:gd name="T58" fmla="*/ 42 w 66"/>
              <a:gd name="T59" fmla="*/ 44 h 60"/>
              <a:gd name="T60" fmla="*/ 11 w 66"/>
              <a:gd name="T61" fmla="*/ 34 h 60"/>
              <a:gd name="T62" fmla="*/ 12 w 66"/>
              <a:gd name="T63" fmla="*/ 30 h 60"/>
              <a:gd name="T64" fmla="*/ 17 w 66"/>
              <a:gd name="T65" fmla="*/ 33 h 60"/>
              <a:gd name="T66" fmla="*/ 15 w 66"/>
              <a:gd name="T67" fmla="*/ 30 h 60"/>
              <a:gd name="T68" fmla="*/ 18 w 66"/>
              <a:gd name="T69" fmla="*/ 26 h 60"/>
              <a:gd name="T70" fmla="*/ 15 w 66"/>
              <a:gd name="T71" fmla="*/ 37 h 60"/>
              <a:gd name="T72" fmla="*/ 18 w 66"/>
              <a:gd name="T73" fmla="*/ 36 h 60"/>
              <a:gd name="T74" fmla="*/ 15 w 66"/>
              <a:gd name="T75" fmla="*/ 48 h 60"/>
              <a:gd name="T76" fmla="*/ 17 w 66"/>
              <a:gd name="T77" fmla="*/ 44 h 60"/>
              <a:gd name="T78" fmla="*/ 17 w 66"/>
              <a:gd name="T79" fmla="*/ 55 h 60"/>
              <a:gd name="T80" fmla="*/ 15 w 66"/>
              <a:gd name="T81" fmla="*/ 51 h 60"/>
              <a:gd name="T82" fmla="*/ 13 w 66"/>
              <a:gd name="T83" fmla="*/ 27 h 60"/>
              <a:gd name="T84" fmla="*/ 11 w 66"/>
              <a:gd name="T85" fmla="*/ 37 h 60"/>
              <a:gd name="T86" fmla="*/ 13 w 66"/>
              <a:gd name="T87" fmla="*/ 37 h 60"/>
              <a:gd name="T88" fmla="*/ 11 w 66"/>
              <a:gd name="T89" fmla="*/ 48 h 60"/>
              <a:gd name="T90" fmla="*/ 12 w 66"/>
              <a:gd name="T91" fmla="*/ 44 h 60"/>
              <a:gd name="T92" fmla="*/ 12 w 66"/>
              <a:gd name="T93" fmla="*/ 55 h 60"/>
              <a:gd name="T94" fmla="*/ 11 w 66"/>
              <a:gd name="T95" fmla="*/ 5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6" h="60">
                <a:moveTo>
                  <a:pt x="0" y="55"/>
                </a:moveTo>
                <a:cubicBezTo>
                  <a:pt x="4" y="55"/>
                  <a:pt x="4" y="55"/>
                  <a:pt x="4" y="55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7"/>
                  <a:pt x="4" y="17"/>
                  <a:pt x="4" y="17"/>
                </a:cubicBezTo>
                <a:cubicBezTo>
                  <a:pt x="6" y="16"/>
                  <a:pt x="6" y="16"/>
                  <a:pt x="6" y="16"/>
                </a:cubicBezTo>
                <a:cubicBezTo>
                  <a:pt x="22" y="14"/>
                  <a:pt x="22" y="14"/>
                  <a:pt x="22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8" y="15"/>
                  <a:pt x="28" y="15"/>
                  <a:pt x="28" y="15"/>
                </a:cubicBezTo>
                <a:cubicBezTo>
                  <a:pt x="31" y="37"/>
                  <a:pt x="31" y="37"/>
                  <a:pt x="31" y="37"/>
                </a:cubicBezTo>
                <a:cubicBezTo>
                  <a:pt x="32" y="38"/>
                  <a:pt x="32" y="38"/>
                  <a:pt x="32" y="38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3"/>
                  <a:pt x="32" y="3"/>
                  <a:pt x="32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51" y="0"/>
                  <a:pt x="51" y="0"/>
                  <a:pt x="5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63" y="3"/>
                  <a:pt x="63" y="3"/>
                  <a:pt x="63" y="3"/>
                </a:cubicBezTo>
                <a:cubicBezTo>
                  <a:pt x="63" y="55"/>
                  <a:pt x="63" y="55"/>
                  <a:pt x="63" y="55"/>
                </a:cubicBezTo>
                <a:cubicBezTo>
                  <a:pt x="66" y="55"/>
                  <a:pt x="66" y="55"/>
                  <a:pt x="66" y="55"/>
                </a:cubicBezTo>
                <a:cubicBezTo>
                  <a:pt x="66" y="60"/>
                  <a:pt x="66" y="60"/>
                  <a:pt x="66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49" y="60"/>
                  <a:pt x="49" y="60"/>
                  <a:pt x="49" y="60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6"/>
                  <a:pt x="49" y="6"/>
                  <a:pt x="49" y="6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60"/>
                  <a:pt x="38" y="60"/>
                  <a:pt x="38" y="60"/>
                </a:cubicBezTo>
                <a:cubicBezTo>
                  <a:pt x="37" y="60"/>
                  <a:pt x="37" y="60"/>
                  <a:pt x="37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3" y="60"/>
                  <a:pt x="23" y="60"/>
                  <a:pt x="23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20"/>
                  <a:pt x="20" y="20"/>
                  <a:pt x="20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60"/>
                  <a:pt x="9" y="60"/>
                  <a:pt x="9" y="60"/>
                </a:cubicBezTo>
                <a:cubicBezTo>
                  <a:pt x="6" y="60"/>
                  <a:pt x="6" y="60"/>
                  <a:pt x="6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5"/>
                  <a:pt x="0" y="55"/>
                  <a:pt x="0" y="55"/>
                </a:cubicBezTo>
                <a:close/>
                <a:moveTo>
                  <a:pt x="44" y="16"/>
                </a:moveTo>
                <a:cubicBezTo>
                  <a:pt x="44" y="18"/>
                  <a:pt x="44" y="19"/>
                  <a:pt x="44" y="20"/>
                </a:cubicBezTo>
                <a:cubicBezTo>
                  <a:pt x="44" y="20"/>
                  <a:pt x="45" y="20"/>
                  <a:pt x="45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6" y="19"/>
                  <a:pt x="46" y="17"/>
                  <a:pt x="46" y="16"/>
                </a:cubicBezTo>
                <a:cubicBezTo>
                  <a:pt x="46" y="16"/>
                  <a:pt x="46" y="16"/>
                  <a:pt x="45" y="16"/>
                </a:cubicBezTo>
                <a:cubicBezTo>
                  <a:pt x="45" y="16"/>
                  <a:pt x="44" y="16"/>
                  <a:pt x="44" y="16"/>
                </a:cubicBezTo>
                <a:close/>
                <a:moveTo>
                  <a:pt x="44" y="9"/>
                </a:moveTo>
                <a:cubicBezTo>
                  <a:pt x="44" y="11"/>
                  <a:pt x="44" y="12"/>
                  <a:pt x="44" y="13"/>
                </a:cubicBezTo>
                <a:cubicBezTo>
                  <a:pt x="44" y="13"/>
                  <a:pt x="45" y="13"/>
                  <a:pt x="45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2"/>
                  <a:pt x="46" y="10"/>
                  <a:pt x="46" y="9"/>
                </a:cubicBezTo>
                <a:cubicBezTo>
                  <a:pt x="46" y="9"/>
                  <a:pt x="46" y="9"/>
                  <a:pt x="45" y="9"/>
                </a:cubicBezTo>
                <a:cubicBezTo>
                  <a:pt x="45" y="9"/>
                  <a:pt x="44" y="9"/>
                  <a:pt x="44" y="9"/>
                </a:cubicBezTo>
                <a:close/>
                <a:moveTo>
                  <a:pt x="44" y="23"/>
                </a:moveTo>
                <a:cubicBezTo>
                  <a:pt x="44" y="25"/>
                  <a:pt x="44" y="26"/>
                  <a:pt x="44" y="27"/>
                </a:cubicBezTo>
                <a:cubicBezTo>
                  <a:pt x="44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4"/>
                  <a:pt x="46" y="23"/>
                </a:cubicBezTo>
                <a:cubicBezTo>
                  <a:pt x="46" y="23"/>
                  <a:pt x="46" y="23"/>
                  <a:pt x="45" y="23"/>
                </a:cubicBezTo>
                <a:cubicBezTo>
                  <a:pt x="45" y="23"/>
                  <a:pt x="44" y="23"/>
                  <a:pt x="44" y="23"/>
                </a:cubicBezTo>
                <a:close/>
                <a:moveTo>
                  <a:pt x="44" y="30"/>
                </a:moveTo>
                <a:cubicBezTo>
                  <a:pt x="44" y="32"/>
                  <a:pt x="44" y="33"/>
                  <a:pt x="44" y="34"/>
                </a:cubicBezTo>
                <a:cubicBezTo>
                  <a:pt x="44" y="34"/>
                  <a:pt x="45" y="34"/>
                  <a:pt x="45" y="34"/>
                </a:cubicBezTo>
                <a:cubicBezTo>
                  <a:pt x="46" y="34"/>
                  <a:pt x="46" y="34"/>
                  <a:pt x="46" y="34"/>
                </a:cubicBezTo>
                <a:cubicBezTo>
                  <a:pt x="46" y="33"/>
                  <a:pt x="46" y="32"/>
                  <a:pt x="46" y="30"/>
                </a:cubicBezTo>
                <a:cubicBezTo>
                  <a:pt x="46" y="30"/>
                  <a:pt x="46" y="30"/>
                  <a:pt x="45" y="30"/>
                </a:cubicBezTo>
                <a:cubicBezTo>
                  <a:pt x="45" y="30"/>
                  <a:pt x="44" y="30"/>
                  <a:pt x="44" y="30"/>
                </a:cubicBezTo>
                <a:close/>
                <a:moveTo>
                  <a:pt x="44" y="37"/>
                </a:moveTo>
                <a:cubicBezTo>
                  <a:pt x="44" y="39"/>
                  <a:pt x="44" y="40"/>
                  <a:pt x="44" y="41"/>
                </a:cubicBezTo>
                <a:cubicBezTo>
                  <a:pt x="44" y="41"/>
                  <a:pt x="45" y="41"/>
                  <a:pt x="45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0"/>
                  <a:pt x="46" y="39"/>
                  <a:pt x="46" y="37"/>
                </a:cubicBezTo>
                <a:cubicBezTo>
                  <a:pt x="46" y="37"/>
                  <a:pt x="46" y="37"/>
                  <a:pt x="45" y="37"/>
                </a:cubicBezTo>
                <a:cubicBezTo>
                  <a:pt x="45" y="37"/>
                  <a:pt x="44" y="37"/>
                  <a:pt x="44" y="37"/>
                </a:cubicBezTo>
                <a:close/>
                <a:moveTo>
                  <a:pt x="39" y="17"/>
                </a:moveTo>
                <a:cubicBezTo>
                  <a:pt x="39" y="18"/>
                  <a:pt x="39" y="19"/>
                  <a:pt x="39" y="21"/>
                </a:cubicBezTo>
                <a:cubicBezTo>
                  <a:pt x="40" y="21"/>
                  <a:pt x="40" y="21"/>
                  <a:pt x="41" y="21"/>
                </a:cubicBezTo>
                <a:cubicBezTo>
                  <a:pt x="41" y="21"/>
                  <a:pt x="41" y="21"/>
                  <a:pt x="42" y="20"/>
                </a:cubicBezTo>
                <a:cubicBezTo>
                  <a:pt x="42" y="19"/>
                  <a:pt x="42" y="18"/>
                  <a:pt x="42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0" y="17"/>
                  <a:pt x="40" y="17"/>
                  <a:pt x="39" y="17"/>
                </a:cubicBezTo>
                <a:close/>
                <a:moveTo>
                  <a:pt x="39" y="10"/>
                </a:moveTo>
                <a:cubicBezTo>
                  <a:pt x="39" y="11"/>
                  <a:pt x="39" y="12"/>
                  <a:pt x="39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2" y="13"/>
                </a:cubicBezTo>
                <a:cubicBezTo>
                  <a:pt x="42" y="12"/>
                  <a:pt x="42" y="11"/>
                  <a:pt x="42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0" y="10"/>
                  <a:pt x="40" y="10"/>
                  <a:pt x="39" y="10"/>
                </a:cubicBezTo>
                <a:close/>
                <a:moveTo>
                  <a:pt x="39" y="24"/>
                </a:moveTo>
                <a:cubicBezTo>
                  <a:pt x="39" y="25"/>
                  <a:pt x="39" y="26"/>
                  <a:pt x="39" y="28"/>
                </a:cubicBezTo>
                <a:cubicBezTo>
                  <a:pt x="40" y="28"/>
                  <a:pt x="40" y="28"/>
                  <a:pt x="41" y="28"/>
                </a:cubicBezTo>
                <a:cubicBezTo>
                  <a:pt x="41" y="27"/>
                  <a:pt x="41" y="27"/>
                  <a:pt x="42" y="27"/>
                </a:cubicBezTo>
                <a:cubicBezTo>
                  <a:pt x="42" y="26"/>
                  <a:pt x="42" y="25"/>
                  <a:pt x="42" y="23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4"/>
                  <a:pt x="40" y="24"/>
                  <a:pt x="39" y="24"/>
                </a:cubicBezTo>
                <a:close/>
                <a:moveTo>
                  <a:pt x="39" y="31"/>
                </a:moveTo>
                <a:cubicBezTo>
                  <a:pt x="39" y="32"/>
                  <a:pt x="39" y="33"/>
                  <a:pt x="39" y="35"/>
                </a:cubicBezTo>
                <a:cubicBezTo>
                  <a:pt x="40" y="35"/>
                  <a:pt x="40" y="34"/>
                  <a:pt x="41" y="34"/>
                </a:cubicBezTo>
                <a:cubicBezTo>
                  <a:pt x="41" y="34"/>
                  <a:pt x="41" y="34"/>
                  <a:pt x="42" y="34"/>
                </a:cubicBezTo>
                <a:cubicBezTo>
                  <a:pt x="42" y="33"/>
                  <a:pt x="42" y="32"/>
                  <a:pt x="42" y="30"/>
                </a:cubicBezTo>
                <a:cubicBezTo>
                  <a:pt x="41" y="30"/>
                  <a:pt x="41" y="30"/>
                  <a:pt x="41" y="31"/>
                </a:cubicBezTo>
                <a:cubicBezTo>
                  <a:pt x="40" y="31"/>
                  <a:pt x="40" y="31"/>
                  <a:pt x="39" y="31"/>
                </a:cubicBezTo>
                <a:close/>
                <a:moveTo>
                  <a:pt x="39" y="38"/>
                </a:moveTo>
                <a:cubicBezTo>
                  <a:pt x="39" y="39"/>
                  <a:pt x="39" y="40"/>
                  <a:pt x="39" y="41"/>
                </a:cubicBezTo>
                <a:cubicBezTo>
                  <a:pt x="40" y="41"/>
                  <a:pt x="40" y="41"/>
                  <a:pt x="41" y="41"/>
                </a:cubicBezTo>
                <a:cubicBezTo>
                  <a:pt x="41" y="41"/>
                  <a:pt x="41" y="41"/>
                  <a:pt x="42" y="41"/>
                </a:cubicBezTo>
                <a:cubicBezTo>
                  <a:pt x="42" y="40"/>
                  <a:pt x="42" y="39"/>
                  <a:pt x="42" y="37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7"/>
                  <a:pt x="40" y="37"/>
                  <a:pt x="39" y="38"/>
                </a:cubicBezTo>
                <a:close/>
                <a:moveTo>
                  <a:pt x="44" y="44"/>
                </a:moveTo>
                <a:cubicBezTo>
                  <a:pt x="44" y="46"/>
                  <a:pt x="44" y="47"/>
                  <a:pt x="44" y="48"/>
                </a:cubicBezTo>
                <a:cubicBezTo>
                  <a:pt x="44" y="48"/>
                  <a:pt x="45" y="48"/>
                  <a:pt x="45" y="48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6" y="46"/>
                  <a:pt x="46" y="44"/>
                </a:cubicBezTo>
                <a:cubicBezTo>
                  <a:pt x="46" y="44"/>
                  <a:pt x="46" y="44"/>
                  <a:pt x="45" y="44"/>
                </a:cubicBezTo>
                <a:cubicBezTo>
                  <a:pt x="45" y="44"/>
                  <a:pt x="44" y="44"/>
                  <a:pt x="44" y="44"/>
                </a:cubicBezTo>
                <a:close/>
                <a:moveTo>
                  <a:pt x="39" y="45"/>
                </a:moveTo>
                <a:cubicBezTo>
                  <a:pt x="39" y="46"/>
                  <a:pt x="39" y="47"/>
                  <a:pt x="39" y="48"/>
                </a:cubicBezTo>
                <a:cubicBezTo>
                  <a:pt x="40" y="48"/>
                  <a:pt x="40" y="48"/>
                  <a:pt x="41" y="48"/>
                </a:cubicBezTo>
                <a:cubicBezTo>
                  <a:pt x="41" y="48"/>
                  <a:pt x="41" y="48"/>
                  <a:pt x="42" y="48"/>
                </a:cubicBezTo>
                <a:cubicBezTo>
                  <a:pt x="42" y="47"/>
                  <a:pt x="42" y="46"/>
                  <a:pt x="42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40" y="44"/>
                  <a:pt x="40" y="44"/>
                  <a:pt x="39" y="45"/>
                </a:cubicBezTo>
                <a:close/>
                <a:moveTo>
                  <a:pt x="11" y="30"/>
                </a:moveTo>
                <a:cubicBezTo>
                  <a:pt x="11" y="31"/>
                  <a:pt x="11" y="33"/>
                  <a:pt x="11" y="34"/>
                </a:cubicBezTo>
                <a:cubicBezTo>
                  <a:pt x="11" y="34"/>
                  <a:pt x="12" y="34"/>
                  <a:pt x="12" y="34"/>
                </a:cubicBezTo>
                <a:cubicBezTo>
                  <a:pt x="12" y="34"/>
                  <a:pt x="13" y="34"/>
                  <a:pt x="13" y="34"/>
                </a:cubicBezTo>
                <a:cubicBezTo>
                  <a:pt x="13" y="32"/>
                  <a:pt x="13" y="31"/>
                  <a:pt x="13" y="30"/>
                </a:cubicBezTo>
                <a:cubicBezTo>
                  <a:pt x="13" y="30"/>
                  <a:pt x="12" y="30"/>
                  <a:pt x="12" y="30"/>
                </a:cubicBezTo>
                <a:cubicBezTo>
                  <a:pt x="12" y="30"/>
                  <a:pt x="11" y="30"/>
                  <a:pt x="11" y="30"/>
                </a:cubicBezTo>
                <a:close/>
                <a:moveTo>
                  <a:pt x="15" y="30"/>
                </a:moveTo>
                <a:cubicBezTo>
                  <a:pt x="15" y="31"/>
                  <a:pt x="15" y="32"/>
                  <a:pt x="15" y="34"/>
                </a:cubicBezTo>
                <a:cubicBezTo>
                  <a:pt x="16" y="34"/>
                  <a:pt x="16" y="34"/>
                  <a:pt x="17" y="33"/>
                </a:cubicBezTo>
                <a:cubicBezTo>
                  <a:pt x="17" y="33"/>
                  <a:pt x="17" y="33"/>
                  <a:pt x="18" y="33"/>
                </a:cubicBezTo>
                <a:cubicBezTo>
                  <a:pt x="18" y="32"/>
                  <a:pt x="18" y="31"/>
                  <a:pt x="1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6" y="30"/>
                  <a:pt x="16" y="30"/>
                  <a:pt x="15" y="30"/>
                </a:cubicBezTo>
                <a:close/>
                <a:moveTo>
                  <a:pt x="15" y="23"/>
                </a:moveTo>
                <a:cubicBezTo>
                  <a:pt x="15" y="24"/>
                  <a:pt x="15" y="25"/>
                  <a:pt x="15" y="27"/>
                </a:cubicBezTo>
                <a:cubicBezTo>
                  <a:pt x="16" y="27"/>
                  <a:pt x="16" y="26"/>
                  <a:pt x="17" y="26"/>
                </a:cubicBezTo>
                <a:cubicBezTo>
                  <a:pt x="17" y="26"/>
                  <a:pt x="17" y="26"/>
                  <a:pt x="18" y="26"/>
                </a:cubicBezTo>
                <a:cubicBezTo>
                  <a:pt x="18" y="25"/>
                  <a:pt x="18" y="24"/>
                  <a:pt x="18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6" y="22"/>
                  <a:pt x="16" y="22"/>
                  <a:pt x="15" y="23"/>
                </a:cubicBezTo>
                <a:close/>
                <a:moveTo>
                  <a:pt x="15" y="37"/>
                </a:moveTo>
                <a:cubicBezTo>
                  <a:pt x="15" y="38"/>
                  <a:pt x="15" y="39"/>
                  <a:pt x="15" y="41"/>
                </a:cubicBezTo>
                <a:cubicBezTo>
                  <a:pt x="16" y="41"/>
                  <a:pt x="16" y="41"/>
                  <a:pt x="17" y="41"/>
                </a:cubicBezTo>
                <a:cubicBezTo>
                  <a:pt x="17" y="41"/>
                  <a:pt x="17" y="41"/>
                  <a:pt x="18" y="40"/>
                </a:cubicBezTo>
                <a:cubicBezTo>
                  <a:pt x="18" y="39"/>
                  <a:pt x="18" y="38"/>
                  <a:pt x="18" y="36"/>
                </a:cubicBezTo>
                <a:cubicBezTo>
                  <a:pt x="17" y="36"/>
                  <a:pt x="17" y="37"/>
                  <a:pt x="17" y="37"/>
                </a:cubicBezTo>
                <a:cubicBezTo>
                  <a:pt x="16" y="37"/>
                  <a:pt x="16" y="37"/>
                  <a:pt x="15" y="37"/>
                </a:cubicBezTo>
                <a:close/>
                <a:moveTo>
                  <a:pt x="15" y="44"/>
                </a:moveTo>
                <a:cubicBezTo>
                  <a:pt x="15" y="45"/>
                  <a:pt x="15" y="46"/>
                  <a:pt x="15" y="48"/>
                </a:cubicBezTo>
                <a:cubicBezTo>
                  <a:pt x="16" y="48"/>
                  <a:pt x="16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6"/>
                  <a:pt x="18" y="45"/>
                  <a:pt x="18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4"/>
                  <a:pt x="16" y="44"/>
                  <a:pt x="15" y="44"/>
                </a:cubicBezTo>
                <a:close/>
                <a:moveTo>
                  <a:pt x="15" y="51"/>
                </a:moveTo>
                <a:cubicBezTo>
                  <a:pt x="15" y="52"/>
                  <a:pt x="15" y="53"/>
                  <a:pt x="15" y="55"/>
                </a:cubicBezTo>
                <a:cubicBezTo>
                  <a:pt x="16" y="55"/>
                  <a:pt x="16" y="55"/>
                  <a:pt x="17" y="55"/>
                </a:cubicBezTo>
                <a:cubicBezTo>
                  <a:pt x="17" y="55"/>
                  <a:pt x="17" y="55"/>
                  <a:pt x="18" y="55"/>
                </a:cubicBezTo>
                <a:cubicBezTo>
                  <a:pt x="18" y="53"/>
                  <a:pt x="18" y="52"/>
                  <a:pt x="18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6" y="51"/>
                  <a:pt x="16" y="51"/>
                  <a:pt x="15" y="51"/>
                </a:cubicBezTo>
                <a:close/>
                <a:moveTo>
                  <a:pt x="11" y="23"/>
                </a:moveTo>
                <a:cubicBezTo>
                  <a:pt x="11" y="24"/>
                  <a:pt x="11" y="26"/>
                  <a:pt x="11" y="27"/>
                </a:cubicBezTo>
                <a:cubicBezTo>
                  <a:pt x="11" y="27"/>
                  <a:pt x="12" y="27"/>
                  <a:pt x="12" y="27"/>
                </a:cubicBezTo>
                <a:cubicBezTo>
                  <a:pt x="12" y="27"/>
                  <a:pt x="13" y="27"/>
                  <a:pt x="13" y="27"/>
                </a:cubicBezTo>
                <a:cubicBezTo>
                  <a:pt x="13" y="25"/>
                  <a:pt x="13" y="24"/>
                  <a:pt x="13" y="23"/>
                </a:cubicBezTo>
                <a:cubicBezTo>
                  <a:pt x="13" y="23"/>
                  <a:pt x="12" y="23"/>
                  <a:pt x="12" y="23"/>
                </a:cubicBezTo>
                <a:cubicBezTo>
                  <a:pt x="12" y="23"/>
                  <a:pt x="11" y="23"/>
                  <a:pt x="11" y="23"/>
                </a:cubicBezTo>
                <a:close/>
                <a:moveTo>
                  <a:pt x="11" y="37"/>
                </a:moveTo>
                <a:cubicBezTo>
                  <a:pt x="11" y="38"/>
                  <a:pt x="11" y="40"/>
                  <a:pt x="11" y="41"/>
                </a:cubicBezTo>
                <a:cubicBezTo>
                  <a:pt x="11" y="41"/>
                  <a:pt x="12" y="41"/>
                  <a:pt x="12" y="41"/>
                </a:cubicBezTo>
                <a:cubicBezTo>
                  <a:pt x="12" y="41"/>
                  <a:pt x="13" y="41"/>
                  <a:pt x="13" y="41"/>
                </a:cubicBezTo>
                <a:cubicBezTo>
                  <a:pt x="13" y="39"/>
                  <a:pt x="13" y="38"/>
                  <a:pt x="13" y="37"/>
                </a:cubicBezTo>
                <a:cubicBezTo>
                  <a:pt x="13" y="37"/>
                  <a:pt x="12" y="37"/>
                  <a:pt x="12" y="37"/>
                </a:cubicBezTo>
                <a:cubicBezTo>
                  <a:pt x="12" y="37"/>
                  <a:pt x="11" y="37"/>
                  <a:pt x="11" y="37"/>
                </a:cubicBezTo>
                <a:close/>
                <a:moveTo>
                  <a:pt x="11" y="44"/>
                </a:moveTo>
                <a:cubicBezTo>
                  <a:pt x="11" y="45"/>
                  <a:pt x="11" y="46"/>
                  <a:pt x="11" y="48"/>
                </a:cubicBezTo>
                <a:cubicBezTo>
                  <a:pt x="11" y="48"/>
                  <a:pt x="12" y="48"/>
                  <a:pt x="12" y="48"/>
                </a:cubicBezTo>
                <a:cubicBezTo>
                  <a:pt x="12" y="48"/>
                  <a:pt x="13" y="48"/>
                  <a:pt x="13" y="48"/>
                </a:cubicBezTo>
                <a:cubicBezTo>
                  <a:pt x="13" y="46"/>
                  <a:pt x="13" y="45"/>
                  <a:pt x="13" y="44"/>
                </a:cubicBezTo>
                <a:cubicBezTo>
                  <a:pt x="13" y="44"/>
                  <a:pt x="12" y="44"/>
                  <a:pt x="12" y="44"/>
                </a:cubicBezTo>
                <a:cubicBezTo>
                  <a:pt x="12" y="44"/>
                  <a:pt x="11" y="44"/>
                  <a:pt x="11" y="44"/>
                </a:cubicBezTo>
                <a:close/>
                <a:moveTo>
                  <a:pt x="11" y="51"/>
                </a:moveTo>
                <a:cubicBezTo>
                  <a:pt x="11" y="52"/>
                  <a:pt x="11" y="53"/>
                  <a:pt x="11" y="55"/>
                </a:cubicBezTo>
                <a:cubicBezTo>
                  <a:pt x="11" y="55"/>
                  <a:pt x="12" y="55"/>
                  <a:pt x="12" y="55"/>
                </a:cubicBezTo>
                <a:cubicBezTo>
                  <a:pt x="12" y="55"/>
                  <a:pt x="13" y="55"/>
                  <a:pt x="13" y="55"/>
                </a:cubicBezTo>
                <a:cubicBezTo>
                  <a:pt x="13" y="53"/>
                  <a:pt x="13" y="52"/>
                  <a:pt x="13" y="51"/>
                </a:cubicBezTo>
                <a:cubicBezTo>
                  <a:pt x="13" y="51"/>
                  <a:pt x="12" y="51"/>
                  <a:pt x="12" y="51"/>
                </a:cubicBezTo>
                <a:cubicBezTo>
                  <a:pt x="12" y="51"/>
                  <a:pt x="11" y="51"/>
                  <a:pt x="11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20" name="Freeform 391"/>
          <p:cNvSpPr>
            <a:spLocks noChangeAspect="1" noEditPoints="1"/>
          </p:cNvSpPr>
          <p:nvPr/>
        </p:nvSpPr>
        <p:spPr bwMode="auto">
          <a:xfrm>
            <a:off x="5259309" y="4972382"/>
            <a:ext cx="469970" cy="397237"/>
          </a:xfrm>
          <a:custGeom>
            <a:avLst/>
            <a:gdLst>
              <a:gd name="T0" fmla="*/ 39 w 71"/>
              <a:gd name="T1" fmla="*/ 0 h 60"/>
              <a:gd name="T2" fmla="*/ 51 w 71"/>
              <a:gd name="T3" fmla="*/ 42 h 60"/>
              <a:gd name="T4" fmla="*/ 53 w 71"/>
              <a:gd name="T5" fmla="*/ 39 h 60"/>
              <a:gd name="T6" fmla="*/ 43 w 71"/>
              <a:gd name="T7" fmla="*/ 13 h 60"/>
              <a:gd name="T8" fmla="*/ 50 w 71"/>
              <a:gd name="T9" fmla="*/ 6 h 60"/>
              <a:gd name="T10" fmla="*/ 69 w 71"/>
              <a:gd name="T11" fmla="*/ 11 h 60"/>
              <a:gd name="T12" fmla="*/ 57 w 71"/>
              <a:gd name="T13" fmla="*/ 12 h 60"/>
              <a:gd name="T14" fmla="*/ 50 w 71"/>
              <a:gd name="T15" fmla="*/ 10 h 60"/>
              <a:gd name="T16" fmla="*/ 46 w 71"/>
              <a:gd name="T17" fmla="*/ 13 h 60"/>
              <a:gd name="T18" fmla="*/ 56 w 71"/>
              <a:gd name="T19" fmla="*/ 40 h 60"/>
              <a:gd name="T20" fmla="*/ 58 w 71"/>
              <a:gd name="T21" fmla="*/ 39 h 60"/>
              <a:gd name="T22" fmla="*/ 59 w 71"/>
              <a:gd name="T23" fmla="*/ 23 h 60"/>
              <a:gd name="T24" fmla="*/ 64 w 71"/>
              <a:gd name="T25" fmla="*/ 17 h 60"/>
              <a:gd name="T26" fmla="*/ 64 w 71"/>
              <a:gd name="T27" fmla="*/ 28 h 60"/>
              <a:gd name="T28" fmla="*/ 63 w 71"/>
              <a:gd name="T29" fmla="*/ 36 h 60"/>
              <a:gd name="T30" fmla="*/ 56 w 71"/>
              <a:gd name="T31" fmla="*/ 45 h 60"/>
              <a:gd name="T32" fmla="*/ 39 w 71"/>
              <a:gd name="T33" fmla="*/ 50 h 60"/>
              <a:gd name="T34" fmla="*/ 0 w 71"/>
              <a:gd name="T35" fmla="*/ 60 h 60"/>
              <a:gd name="T36" fmla="*/ 8 w 71"/>
              <a:gd name="T37" fmla="*/ 8 h 60"/>
              <a:gd name="T38" fmla="*/ 32 w 71"/>
              <a:gd name="T39" fmla="*/ 22 h 60"/>
              <a:gd name="T40" fmla="*/ 8 w 71"/>
              <a:gd name="T41" fmla="*/ 8 h 60"/>
              <a:gd name="T42" fmla="*/ 10 w 71"/>
              <a:gd name="T43" fmla="*/ 32 h 60"/>
              <a:gd name="T44" fmla="*/ 10 w 71"/>
              <a:gd name="T45" fmla="*/ 50 h 60"/>
              <a:gd name="T46" fmla="*/ 29 w 71"/>
              <a:gd name="T47" fmla="*/ 50 h 60"/>
              <a:gd name="T48" fmla="*/ 29 w 71"/>
              <a:gd name="T49" fmla="*/ 32 h 60"/>
              <a:gd name="T50" fmla="*/ 27 w 71"/>
              <a:gd name="T51" fmla="*/ 41 h 60"/>
              <a:gd name="T52" fmla="*/ 15 w 71"/>
              <a:gd name="T53" fmla="*/ 34 h 60"/>
              <a:gd name="T54" fmla="*/ 15 w 71"/>
              <a:gd name="T55" fmla="*/ 48 h 60"/>
              <a:gd name="T56" fmla="*/ 27 w 71"/>
              <a:gd name="T57" fmla="*/ 41 h 60"/>
              <a:gd name="T58" fmla="*/ 20 w 71"/>
              <a:gd name="T59" fmla="*/ 30 h 60"/>
              <a:gd name="T60" fmla="*/ 9 w 71"/>
              <a:gd name="T61" fmla="*/ 41 h 60"/>
              <a:gd name="T62" fmla="*/ 20 w 71"/>
              <a:gd name="T63" fmla="*/ 51 h 60"/>
              <a:gd name="T64" fmla="*/ 30 w 71"/>
              <a:gd name="T65" fmla="*/ 41 h 60"/>
              <a:gd name="T66" fmla="*/ 39 w 71"/>
              <a:gd name="T67" fmla="*/ 44 h 60"/>
              <a:gd name="T68" fmla="*/ 45 w 71"/>
              <a:gd name="T69" fmla="*/ 4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1" h="60">
                <a:moveTo>
                  <a:pt x="0" y="0"/>
                </a:moveTo>
                <a:cubicBezTo>
                  <a:pt x="39" y="0"/>
                  <a:pt x="39" y="0"/>
                  <a:pt x="39" y="0"/>
                </a:cubicBezTo>
                <a:cubicBezTo>
                  <a:pt x="39" y="39"/>
                  <a:pt x="39" y="39"/>
                  <a:pt x="39" y="39"/>
                </a:cubicBezTo>
                <a:cubicBezTo>
                  <a:pt x="43" y="41"/>
                  <a:pt x="47" y="43"/>
                  <a:pt x="51" y="42"/>
                </a:cubicBezTo>
                <a:cubicBezTo>
                  <a:pt x="51" y="42"/>
                  <a:pt x="51" y="42"/>
                  <a:pt x="51" y="42"/>
                </a:cubicBezTo>
                <a:cubicBezTo>
                  <a:pt x="52" y="41"/>
                  <a:pt x="53" y="40"/>
                  <a:pt x="53" y="39"/>
                </a:cubicBezTo>
                <a:cubicBezTo>
                  <a:pt x="54" y="34"/>
                  <a:pt x="50" y="28"/>
                  <a:pt x="47" y="23"/>
                </a:cubicBezTo>
                <a:cubicBezTo>
                  <a:pt x="45" y="19"/>
                  <a:pt x="42" y="16"/>
                  <a:pt x="43" y="13"/>
                </a:cubicBezTo>
                <a:cubicBezTo>
                  <a:pt x="43" y="8"/>
                  <a:pt x="47" y="6"/>
                  <a:pt x="50" y="6"/>
                </a:cubicBezTo>
                <a:cubicBezTo>
                  <a:pt x="50" y="6"/>
                  <a:pt x="50" y="6"/>
                  <a:pt x="50" y="6"/>
                </a:cubicBezTo>
                <a:cubicBezTo>
                  <a:pt x="64" y="5"/>
                  <a:pt x="64" y="5"/>
                  <a:pt x="64" y="5"/>
                </a:cubicBezTo>
                <a:cubicBezTo>
                  <a:pt x="67" y="6"/>
                  <a:pt x="69" y="8"/>
                  <a:pt x="69" y="11"/>
                </a:cubicBezTo>
                <a:cubicBezTo>
                  <a:pt x="70" y="11"/>
                  <a:pt x="71" y="11"/>
                  <a:pt x="71" y="11"/>
                </a:cubicBezTo>
                <a:cubicBezTo>
                  <a:pt x="70" y="17"/>
                  <a:pt x="59" y="18"/>
                  <a:pt x="57" y="12"/>
                </a:cubicBezTo>
                <a:cubicBezTo>
                  <a:pt x="57" y="12"/>
                  <a:pt x="58" y="12"/>
                  <a:pt x="59" y="11"/>
                </a:cubicBezTo>
                <a:cubicBezTo>
                  <a:pt x="50" y="10"/>
                  <a:pt x="50" y="10"/>
                  <a:pt x="50" y="10"/>
                </a:cubicBezTo>
                <a:cubicBezTo>
                  <a:pt x="50" y="10"/>
                  <a:pt x="50" y="10"/>
                  <a:pt x="50" y="10"/>
                </a:cubicBezTo>
                <a:cubicBezTo>
                  <a:pt x="48" y="10"/>
                  <a:pt x="47" y="11"/>
                  <a:pt x="46" y="13"/>
                </a:cubicBezTo>
                <a:cubicBezTo>
                  <a:pt x="46" y="15"/>
                  <a:pt x="48" y="18"/>
                  <a:pt x="50" y="21"/>
                </a:cubicBezTo>
                <a:cubicBezTo>
                  <a:pt x="54" y="26"/>
                  <a:pt x="58" y="33"/>
                  <a:pt x="56" y="40"/>
                </a:cubicBezTo>
                <a:cubicBezTo>
                  <a:pt x="56" y="40"/>
                  <a:pt x="56" y="40"/>
                  <a:pt x="56" y="40"/>
                </a:cubicBezTo>
                <a:cubicBezTo>
                  <a:pt x="57" y="40"/>
                  <a:pt x="57" y="39"/>
                  <a:pt x="58" y="39"/>
                </a:cubicBezTo>
                <a:cubicBezTo>
                  <a:pt x="59" y="38"/>
                  <a:pt x="59" y="36"/>
                  <a:pt x="60" y="35"/>
                </a:cubicBezTo>
                <a:cubicBezTo>
                  <a:pt x="59" y="23"/>
                  <a:pt x="59" y="23"/>
                  <a:pt x="59" y="23"/>
                </a:cubicBezTo>
                <a:cubicBezTo>
                  <a:pt x="60" y="21"/>
                  <a:pt x="62" y="20"/>
                  <a:pt x="64" y="19"/>
                </a:cubicBezTo>
                <a:cubicBezTo>
                  <a:pt x="64" y="18"/>
                  <a:pt x="64" y="18"/>
                  <a:pt x="64" y="17"/>
                </a:cubicBezTo>
                <a:cubicBezTo>
                  <a:pt x="70" y="19"/>
                  <a:pt x="70" y="28"/>
                  <a:pt x="65" y="30"/>
                </a:cubicBezTo>
                <a:cubicBezTo>
                  <a:pt x="65" y="29"/>
                  <a:pt x="65" y="29"/>
                  <a:pt x="64" y="28"/>
                </a:cubicBezTo>
                <a:cubicBezTo>
                  <a:pt x="64" y="36"/>
                  <a:pt x="64" y="36"/>
                  <a:pt x="64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38"/>
                  <a:pt x="62" y="40"/>
                  <a:pt x="61" y="41"/>
                </a:cubicBezTo>
                <a:cubicBezTo>
                  <a:pt x="60" y="43"/>
                  <a:pt x="58" y="44"/>
                  <a:pt x="56" y="45"/>
                </a:cubicBezTo>
                <a:cubicBezTo>
                  <a:pt x="55" y="45"/>
                  <a:pt x="54" y="45"/>
                  <a:pt x="53" y="46"/>
                </a:cubicBezTo>
                <a:cubicBezTo>
                  <a:pt x="49" y="49"/>
                  <a:pt x="43" y="50"/>
                  <a:pt x="39" y="50"/>
                </a:cubicBezTo>
                <a:cubicBezTo>
                  <a:pt x="39" y="60"/>
                  <a:pt x="39" y="60"/>
                  <a:pt x="39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8" y="8"/>
                </a:moveTo>
                <a:cubicBezTo>
                  <a:pt x="8" y="22"/>
                  <a:pt x="8" y="22"/>
                  <a:pt x="8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32" y="8"/>
                  <a:pt x="32" y="8"/>
                  <a:pt x="32" y="8"/>
                </a:cubicBezTo>
                <a:cubicBezTo>
                  <a:pt x="8" y="8"/>
                  <a:pt x="8" y="8"/>
                  <a:pt x="8" y="8"/>
                </a:cubicBezTo>
                <a:close/>
                <a:moveTo>
                  <a:pt x="20" y="28"/>
                </a:moveTo>
                <a:cubicBezTo>
                  <a:pt x="16" y="28"/>
                  <a:pt x="13" y="29"/>
                  <a:pt x="10" y="32"/>
                </a:cubicBezTo>
                <a:cubicBezTo>
                  <a:pt x="8" y="34"/>
                  <a:pt x="7" y="37"/>
                  <a:pt x="7" y="41"/>
                </a:cubicBezTo>
                <a:cubicBezTo>
                  <a:pt x="7" y="44"/>
                  <a:pt x="8" y="48"/>
                  <a:pt x="10" y="50"/>
                </a:cubicBezTo>
                <a:cubicBezTo>
                  <a:pt x="13" y="52"/>
                  <a:pt x="16" y="54"/>
                  <a:pt x="20" y="54"/>
                </a:cubicBezTo>
                <a:cubicBezTo>
                  <a:pt x="23" y="54"/>
                  <a:pt x="26" y="52"/>
                  <a:pt x="29" y="50"/>
                </a:cubicBezTo>
                <a:cubicBezTo>
                  <a:pt x="31" y="48"/>
                  <a:pt x="32" y="44"/>
                  <a:pt x="32" y="41"/>
                </a:cubicBezTo>
                <a:cubicBezTo>
                  <a:pt x="32" y="37"/>
                  <a:pt x="31" y="34"/>
                  <a:pt x="29" y="32"/>
                </a:cubicBezTo>
                <a:cubicBezTo>
                  <a:pt x="26" y="29"/>
                  <a:pt x="23" y="28"/>
                  <a:pt x="20" y="28"/>
                </a:cubicBezTo>
                <a:close/>
                <a:moveTo>
                  <a:pt x="27" y="41"/>
                </a:moveTo>
                <a:cubicBezTo>
                  <a:pt x="21" y="37"/>
                  <a:pt x="21" y="37"/>
                  <a:pt x="21" y="37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8"/>
                  <a:pt x="15" y="48"/>
                  <a:pt x="15" y="48"/>
                </a:cubicBezTo>
                <a:cubicBezTo>
                  <a:pt x="21" y="44"/>
                  <a:pt x="21" y="44"/>
                  <a:pt x="21" y="44"/>
                </a:cubicBezTo>
                <a:cubicBezTo>
                  <a:pt x="27" y="41"/>
                  <a:pt x="27" y="41"/>
                  <a:pt x="27" y="41"/>
                </a:cubicBezTo>
                <a:close/>
                <a:moveTo>
                  <a:pt x="27" y="33"/>
                </a:moveTo>
                <a:cubicBezTo>
                  <a:pt x="25" y="31"/>
                  <a:pt x="22" y="30"/>
                  <a:pt x="20" y="30"/>
                </a:cubicBezTo>
                <a:cubicBezTo>
                  <a:pt x="17" y="30"/>
                  <a:pt x="14" y="31"/>
                  <a:pt x="12" y="33"/>
                </a:cubicBezTo>
                <a:cubicBezTo>
                  <a:pt x="10" y="35"/>
                  <a:pt x="9" y="38"/>
                  <a:pt x="9" y="41"/>
                </a:cubicBezTo>
                <a:cubicBezTo>
                  <a:pt x="9" y="44"/>
                  <a:pt x="10" y="46"/>
                  <a:pt x="12" y="48"/>
                </a:cubicBezTo>
                <a:cubicBezTo>
                  <a:pt x="14" y="50"/>
                  <a:pt x="17" y="51"/>
                  <a:pt x="20" y="51"/>
                </a:cubicBezTo>
                <a:cubicBezTo>
                  <a:pt x="22" y="51"/>
                  <a:pt x="25" y="50"/>
                  <a:pt x="27" y="48"/>
                </a:cubicBezTo>
                <a:cubicBezTo>
                  <a:pt x="29" y="46"/>
                  <a:pt x="30" y="44"/>
                  <a:pt x="30" y="41"/>
                </a:cubicBezTo>
                <a:cubicBezTo>
                  <a:pt x="30" y="38"/>
                  <a:pt x="29" y="35"/>
                  <a:pt x="27" y="33"/>
                </a:cubicBezTo>
                <a:close/>
                <a:moveTo>
                  <a:pt x="39" y="44"/>
                </a:moveTo>
                <a:cubicBezTo>
                  <a:pt x="39" y="46"/>
                  <a:pt x="39" y="46"/>
                  <a:pt x="39" y="46"/>
                </a:cubicBezTo>
                <a:cubicBezTo>
                  <a:pt x="41" y="46"/>
                  <a:pt x="43" y="46"/>
                  <a:pt x="45" y="46"/>
                </a:cubicBezTo>
                <a:cubicBezTo>
                  <a:pt x="43" y="45"/>
                  <a:pt x="41" y="45"/>
                  <a:pt x="39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21" name="Freeform 113"/>
          <p:cNvSpPr>
            <a:spLocks noChangeAspect="1" noEditPoints="1"/>
          </p:cNvSpPr>
          <p:nvPr/>
        </p:nvSpPr>
        <p:spPr bwMode="auto">
          <a:xfrm>
            <a:off x="6487604" y="4917412"/>
            <a:ext cx="530693" cy="507177"/>
          </a:xfrm>
          <a:custGeom>
            <a:avLst/>
            <a:gdLst>
              <a:gd name="T0" fmla="*/ 19 w 67"/>
              <a:gd name="T1" fmla="*/ 16 h 64"/>
              <a:gd name="T2" fmla="*/ 22 w 67"/>
              <a:gd name="T3" fmla="*/ 19 h 64"/>
              <a:gd name="T4" fmla="*/ 36 w 67"/>
              <a:gd name="T5" fmla="*/ 38 h 64"/>
              <a:gd name="T6" fmla="*/ 29 w 67"/>
              <a:gd name="T7" fmla="*/ 32 h 64"/>
              <a:gd name="T8" fmla="*/ 62 w 67"/>
              <a:gd name="T9" fmla="*/ 25 h 64"/>
              <a:gd name="T10" fmla="*/ 65 w 67"/>
              <a:gd name="T11" fmla="*/ 30 h 64"/>
              <a:gd name="T12" fmla="*/ 63 w 67"/>
              <a:gd name="T13" fmla="*/ 48 h 64"/>
              <a:gd name="T14" fmla="*/ 63 w 67"/>
              <a:gd name="T15" fmla="*/ 61 h 64"/>
              <a:gd name="T16" fmla="*/ 56 w 67"/>
              <a:gd name="T17" fmla="*/ 64 h 64"/>
              <a:gd name="T18" fmla="*/ 47 w 67"/>
              <a:gd name="T19" fmla="*/ 56 h 64"/>
              <a:gd name="T20" fmla="*/ 33 w 67"/>
              <a:gd name="T21" fmla="*/ 61 h 64"/>
              <a:gd name="T22" fmla="*/ 26 w 67"/>
              <a:gd name="T23" fmla="*/ 64 h 64"/>
              <a:gd name="T24" fmla="*/ 17 w 67"/>
              <a:gd name="T25" fmla="*/ 55 h 64"/>
              <a:gd name="T26" fmla="*/ 19 w 67"/>
              <a:gd name="T27" fmla="*/ 48 h 64"/>
              <a:gd name="T28" fmla="*/ 22 w 67"/>
              <a:gd name="T29" fmla="*/ 46 h 64"/>
              <a:gd name="T30" fmla="*/ 0 w 67"/>
              <a:gd name="T31" fmla="*/ 23 h 64"/>
              <a:gd name="T32" fmla="*/ 37 w 67"/>
              <a:gd name="T33" fmla="*/ 0 h 64"/>
              <a:gd name="T34" fmla="*/ 32 w 67"/>
              <a:gd name="T35" fmla="*/ 11 h 64"/>
              <a:gd name="T36" fmla="*/ 54 w 67"/>
              <a:gd name="T37" fmla="*/ 11 h 64"/>
              <a:gd name="T38" fmla="*/ 48 w 67"/>
              <a:gd name="T39" fmla="*/ 0 h 64"/>
              <a:gd name="T40" fmla="*/ 29 w 67"/>
              <a:gd name="T41" fmla="*/ 42 h 64"/>
              <a:gd name="T42" fmla="*/ 33 w 67"/>
              <a:gd name="T43" fmla="*/ 48 h 64"/>
              <a:gd name="T44" fmla="*/ 36 w 67"/>
              <a:gd name="T45" fmla="*/ 49 h 64"/>
              <a:gd name="T46" fmla="*/ 29 w 67"/>
              <a:gd name="T47" fmla="*/ 42 h 64"/>
              <a:gd name="T48" fmla="*/ 51 w 67"/>
              <a:gd name="T49" fmla="*/ 42 h 64"/>
              <a:gd name="T50" fmla="*/ 54 w 67"/>
              <a:gd name="T51" fmla="*/ 46 h 64"/>
              <a:gd name="T52" fmla="*/ 47 w 67"/>
              <a:gd name="T53" fmla="*/ 42 h 64"/>
              <a:gd name="T54" fmla="*/ 40 w 67"/>
              <a:gd name="T55" fmla="*/ 49 h 64"/>
              <a:gd name="T56" fmla="*/ 47 w 67"/>
              <a:gd name="T57" fmla="*/ 42 h 64"/>
              <a:gd name="T58" fmla="*/ 47 w 67"/>
              <a:gd name="T59" fmla="*/ 38 h 64"/>
              <a:gd name="T60" fmla="*/ 40 w 67"/>
              <a:gd name="T61" fmla="*/ 32 h 64"/>
              <a:gd name="T62" fmla="*/ 51 w 67"/>
              <a:gd name="T63" fmla="*/ 38 h 64"/>
              <a:gd name="T64" fmla="*/ 57 w 67"/>
              <a:gd name="T65" fmla="*/ 32 h 64"/>
              <a:gd name="T66" fmla="*/ 51 w 67"/>
              <a:gd name="T67" fmla="*/ 38 h 64"/>
              <a:gd name="T68" fmla="*/ 56 w 67"/>
              <a:gd name="T69" fmla="*/ 51 h 64"/>
              <a:gd name="T70" fmla="*/ 53 w 67"/>
              <a:gd name="T71" fmla="*/ 52 h 64"/>
              <a:gd name="T72" fmla="*/ 53 w 67"/>
              <a:gd name="T73" fmla="*/ 58 h 64"/>
              <a:gd name="T74" fmla="*/ 59 w 67"/>
              <a:gd name="T75" fmla="*/ 58 h 64"/>
              <a:gd name="T76" fmla="*/ 59 w 67"/>
              <a:gd name="T77" fmla="*/ 52 h 64"/>
              <a:gd name="T78" fmla="*/ 26 w 67"/>
              <a:gd name="T79" fmla="*/ 51 h 64"/>
              <a:gd name="T80" fmla="*/ 23 w 67"/>
              <a:gd name="T81" fmla="*/ 52 h 64"/>
              <a:gd name="T82" fmla="*/ 23 w 67"/>
              <a:gd name="T83" fmla="*/ 58 h 64"/>
              <a:gd name="T84" fmla="*/ 29 w 67"/>
              <a:gd name="T85" fmla="*/ 58 h 64"/>
              <a:gd name="T86" fmla="*/ 29 w 67"/>
              <a:gd name="T87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" h="64">
                <a:moveTo>
                  <a:pt x="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9"/>
                  <a:pt x="22" y="19"/>
                  <a:pt x="22" y="19"/>
                </a:cubicBezTo>
                <a:cubicBezTo>
                  <a:pt x="27" y="38"/>
                  <a:pt x="27" y="38"/>
                  <a:pt x="27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2"/>
                  <a:pt x="36" y="32"/>
                  <a:pt x="36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8" y="25"/>
                  <a:pt x="28" y="25"/>
                  <a:pt x="28" y="25"/>
                </a:cubicBezTo>
                <a:cubicBezTo>
                  <a:pt x="62" y="25"/>
                  <a:pt x="62" y="25"/>
                  <a:pt x="62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5" y="30"/>
                  <a:pt x="65" y="30"/>
                  <a:pt x="65" y="30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7"/>
                  <a:pt x="62" y="47"/>
                  <a:pt x="63" y="48"/>
                </a:cubicBezTo>
                <a:cubicBezTo>
                  <a:pt x="65" y="50"/>
                  <a:pt x="66" y="52"/>
                  <a:pt x="66" y="55"/>
                </a:cubicBezTo>
                <a:cubicBezTo>
                  <a:pt x="66" y="57"/>
                  <a:pt x="65" y="60"/>
                  <a:pt x="63" y="61"/>
                </a:cubicBezTo>
                <a:cubicBezTo>
                  <a:pt x="63" y="61"/>
                  <a:pt x="63" y="61"/>
                  <a:pt x="63" y="61"/>
                </a:cubicBezTo>
                <a:cubicBezTo>
                  <a:pt x="61" y="63"/>
                  <a:pt x="59" y="64"/>
                  <a:pt x="56" y="64"/>
                </a:cubicBezTo>
                <a:cubicBezTo>
                  <a:pt x="54" y="64"/>
                  <a:pt x="51" y="63"/>
                  <a:pt x="50" y="61"/>
                </a:cubicBezTo>
                <a:cubicBezTo>
                  <a:pt x="48" y="60"/>
                  <a:pt x="47" y="58"/>
                  <a:pt x="47" y="56"/>
                </a:cubicBezTo>
                <a:cubicBezTo>
                  <a:pt x="36" y="56"/>
                  <a:pt x="36" y="56"/>
                  <a:pt x="36" y="56"/>
                </a:cubicBezTo>
                <a:cubicBezTo>
                  <a:pt x="35" y="58"/>
                  <a:pt x="34" y="60"/>
                  <a:pt x="33" y="61"/>
                </a:cubicBezTo>
                <a:cubicBezTo>
                  <a:pt x="33" y="61"/>
                  <a:pt x="33" y="61"/>
                  <a:pt x="33" y="61"/>
                </a:cubicBezTo>
                <a:cubicBezTo>
                  <a:pt x="31" y="63"/>
                  <a:pt x="29" y="64"/>
                  <a:pt x="26" y="64"/>
                </a:cubicBezTo>
                <a:cubicBezTo>
                  <a:pt x="24" y="64"/>
                  <a:pt x="21" y="63"/>
                  <a:pt x="19" y="61"/>
                </a:cubicBezTo>
                <a:cubicBezTo>
                  <a:pt x="18" y="60"/>
                  <a:pt x="17" y="57"/>
                  <a:pt x="17" y="55"/>
                </a:cubicBezTo>
                <a:cubicBezTo>
                  <a:pt x="17" y="52"/>
                  <a:pt x="18" y="50"/>
                  <a:pt x="19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7"/>
                  <a:pt x="21" y="47"/>
                  <a:pt x="22" y="46"/>
                </a:cubicBezTo>
                <a:cubicBezTo>
                  <a:pt x="16" y="23"/>
                  <a:pt x="16" y="23"/>
                  <a:pt x="16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6"/>
                  <a:pt x="0" y="16"/>
                  <a:pt x="0" y="16"/>
                </a:cubicBezTo>
                <a:close/>
                <a:moveTo>
                  <a:pt x="37" y="0"/>
                </a:moveTo>
                <a:cubicBezTo>
                  <a:pt x="37" y="11"/>
                  <a:pt x="37" y="11"/>
                  <a:pt x="37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43" y="22"/>
                  <a:pt x="43" y="22"/>
                  <a:pt x="43" y="22"/>
                </a:cubicBezTo>
                <a:cubicBezTo>
                  <a:pt x="54" y="11"/>
                  <a:pt x="54" y="11"/>
                  <a:pt x="54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0"/>
                  <a:pt x="48" y="0"/>
                  <a:pt x="48" y="0"/>
                </a:cubicBezTo>
                <a:cubicBezTo>
                  <a:pt x="37" y="0"/>
                  <a:pt x="37" y="0"/>
                  <a:pt x="37" y="0"/>
                </a:cubicBezTo>
                <a:close/>
                <a:moveTo>
                  <a:pt x="29" y="42"/>
                </a:moveTo>
                <a:cubicBezTo>
                  <a:pt x="30" y="46"/>
                  <a:pt x="30" y="46"/>
                  <a:pt x="30" y="46"/>
                </a:cubicBezTo>
                <a:cubicBezTo>
                  <a:pt x="31" y="46"/>
                  <a:pt x="32" y="47"/>
                  <a:pt x="33" y="48"/>
                </a:cubicBezTo>
                <a:cubicBezTo>
                  <a:pt x="33" y="48"/>
                  <a:pt x="33" y="48"/>
                  <a:pt x="33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2"/>
                  <a:pt x="36" y="42"/>
                  <a:pt x="36" y="42"/>
                </a:cubicBezTo>
                <a:cubicBezTo>
                  <a:pt x="29" y="42"/>
                  <a:pt x="29" y="42"/>
                  <a:pt x="29" y="42"/>
                </a:cubicBezTo>
                <a:close/>
                <a:moveTo>
                  <a:pt x="55" y="42"/>
                </a:moveTo>
                <a:cubicBezTo>
                  <a:pt x="51" y="42"/>
                  <a:pt x="51" y="42"/>
                  <a:pt x="51" y="42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6"/>
                  <a:pt x="53" y="46"/>
                  <a:pt x="54" y="46"/>
                </a:cubicBezTo>
                <a:cubicBezTo>
                  <a:pt x="55" y="42"/>
                  <a:pt x="55" y="42"/>
                  <a:pt x="55" y="42"/>
                </a:cubicBezTo>
                <a:close/>
                <a:moveTo>
                  <a:pt x="47" y="42"/>
                </a:moveTo>
                <a:cubicBezTo>
                  <a:pt x="40" y="42"/>
                  <a:pt x="40" y="42"/>
                  <a:pt x="40" y="42"/>
                </a:cubicBezTo>
                <a:cubicBezTo>
                  <a:pt x="40" y="49"/>
                  <a:pt x="40" y="49"/>
                  <a:pt x="40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2"/>
                  <a:pt x="47" y="42"/>
                  <a:pt x="47" y="42"/>
                </a:cubicBezTo>
                <a:close/>
                <a:moveTo>
                  <a:pt x="40" y="38"/>
                </a:moveTo>
                <a:cubicBezTo>
                  <a:pt x="47" y="38"/>
                  <a:pt x="47" y="38"/>
                  <a:pt x="47" y="38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38"/>
                  <a:pt x="40" y="38"/>
                  <a:pt x="40" y="38"/>
                </a:cubicBezTo>
                <a:close/>
                <a:moveTo>
                  <a:pt x="51" y="38"/>
                </a:moveTo>
                <a:cubicBezTo>
                  <a:pt x="56" y="38"/>
                  <a:pt x="56" y="38"/>
                  <a:pt x="56" y="38"/>
                </a:cubicBezTo>
                <a:cubicBezTo>
                  <a:pt x="57" y="32"/>
                  <a:pt x="57" y="32"/>
                  <a:pt x="57" y="32"/>
                </a:cubicBezTo>
                <a:cubicBezTo>
                  <a:pt x="51" y="32"/>
                  <a:pt x="51" y="32"/>
                  <a:pt x="51" y="32"/>
                </a:cubicBezTo>
                <a:cubicBezTo>
                  <a:pt x="51" y="38"/>
                  <a:pt x="51" y="38"/>
                  <a:pt x="51" y="38"/>
                </a:cubicBezTo>
                <a:close/>
                <a:moveTo>
                  <a:pt x="59" y="52"/>
                </a:moveTo>
                <a:cubicBezTo>
                  <a:pt x="59" y="51"/>
                  <a:pt x="57" y="51"/>
                  <a:pt x="56" y="51"/>
                </a:cubicBezTo>
                <a:cubicBezTo>
                  <a:pt x="55" y="51"/>
                  <a:pt x="54" y="51"/>
                  <a:pt x="53" y="52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53"/>
                  <a:pt x="52" y="54"/>
                  <a:pt x="52" y="55"/>
                </a:cubicBezTo>
                <a:cubicBezTo>
                  <a:pt x="52" y="56"/>
                  <a:pt x="53" y="57"/>
                  <a:pt x="53" y="58"/>
                </a:cubicBezTo>
                <a:cubicBezTo>
                  <a:pt x="54" y="58"/>
                  <a:pt x="55" y="59"/>
                  <a:pt x="56" y="59"/>
                </a:cubicBezTo>
                <a:cubicBezTo>
                  <a:pt x="57" y="59"/>
                  <a:pt x="59" y="58"/>
                  <a:pt x="59" y="58"/>
                </a:cubicBezTo>
                <a:cubicBezTo>
                  <a:pt x="60" y="57"/>
                  <a:pt x="60" y="56"/>
                  <a:pt x="60" y="55"/>
                </a:cubicBezTo>
                <a:cubicBezTo>
                  <a:pt x="60" y="54"/>
                  <a:pt x="60" y="53"/>
                  <a:pt x="59" y="52"/>
                </a:cubicBezTo>
                <a:close/>
                <a:moveTo>
                  <a:pt x="29" y="52"/>
                </a:moveTo>
                <a:cubicBezTo>
                  <a:pt x="28" y="51"/>
                  <a:pt x="27" y="51"/>
                  <a:pt x="26" y="51"/>
                </a:cubicBezTo>
                <a:cubicBezTo>
                  <a:pt x="25" y="51"/>
                  <a:pt x="24" y="51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3"/>
                  <a:pt x="22" y="54"/>
                  <a:pt x="22" y="55"/>
                </a:cubicBezTo>
                <a:cubicBezTo>
                  <a:pt x="22" y="56"/>
                  <a:pt x="23" y="57"/>
                  <a:pt x="23" y="58"/>
                </a:cubicBezTo>
                <a:cubicBezTo>
                  <a:pt x="24" y="58"/>
                  <a:pt x="25" y="59"/>
                  <a:pt x="26" y="59"/>
                </a:cubicBezTo>
                <a:cubicBezTo>
                  <a:pt x="27" y="59"/>
                  <a:pt x="28" y="58"/>
                  <a:pt x="29" y="58"/>
                </a:cubicBezTo>
                <a:cubicBezTo>
                  <a:pt x="30" y="57"/>
                  <a:pt x="30" y="56"/>
                  <a:pt x="30" y="55"/>
                </a:cubicBezTo>
                <a:cubicBezTo>
                  <a:pt x="30" y="54"/>
                  <a:pt x="30" y="53"/>
                  <a:pt x="29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22" name="Freeform 122"/>
          <p:cNvSpPr>
            <a:spLocks noChangeAspect="1" noEditPoints="1"/>
          </p:cNvSpPr>
          <p:nvPr/>
        </p:nvSpPr>
        <p:spPr bwMode="auto">
          <a:xfrm>
            <a:off x="7336241" y="3634831"/>
            <a:ext cx="355277" cy="436405"/>
          </a:xfrm>
          <a:custGeom>
            <a:avLst/>
            <a:gdLst>
              <a:gd name="T0" fmla="*/ 6 w 54"/>
              <a:gd name="T1" fmla="*/ 56 h 66"/>
              <a:gd name="T2" fmla="*/ 39 w 54"/>
              <a:gd name="T3" fmla="*/ 52 h 66"/>
              <a:gd name="T4" fmla="*/ 40 w 54"/>
              <a:gd name="T5" fmla="*/ 47 h 66"/>
              <a:gd name="T6" fmla="*/ 45 w 54"/>
              <a:gd name="T7" fmla="*/ 64 h 66"/>
              <a:gd name="T8" fmla="*/ 2 w 54"/>
              <a:gd name="T9" fmla="*/ 66 h 66"/>
              <a:gd name="T10" fmla="*/ 0 w 54"/>
              <a:gd name="T11" fmla="*/ 3 h 66"/>
              <a:gd name="T12" fmla="*/ 2 w 54"/>
              <a:gd name="T13" fmla="*/ 0 h 66"/>
              <a:gd name="T14" fmla="*/ 45 w 54"/>
              <a:gd name="T15" fmla="*/ 3 h 66"/>
              <a:gd name="T16" fmla="*/ 39 w 54"/>
              <a:gd name="T17" fmla="*/ 11 h 66"/>
              <a:gd name="T18" fmla="*/ 6 w 54"/>
              <a:gd name="T19" fmla="*/ 6 h 66"/>
              <a:gd name="T20" fmla="*/ 22 w 54"/>
              <a:gd name="T21" fmla="*/ 22 h 66"/>
              <a:gd name="T22" fmla="*/ 52 w 54"/>
              <a:gd name="T23" fmla="*/ 22 h 66"/>
              <a:gd name="T24" fmla="*/ 23 w 54"/>
              <a:gd name="T25" fmla="*/ 22 h 66"/>
              <a:gd name="T26" fmla="*/ 19 w 54"/>
              <a:gd name="T27" fmla="*/ 34 h 66"/>
              <a:gd name="T28" fmla="*/ 20 w 54"/>
              <a:gd name="T29" fmla="*/ 38 h 66"/>
              <a:gd name="T30" fmla="*/ 13 w 54"/>
              <a:gd name="T31" fmla="*/ 40 h 66"/>
              <a:gd name="T32" fmla="*/ 20 w 54"/>
              <a:gd name="T33" fmla="*/ 41 h 66"/>
              <a:gd name="T34" fmla="*/ 20 w 54"/>
              <a:gd name="T35" fmla="*/ 24 h 66"/>
              <a:gd name="T36" fmla="*/ 20 w 54"/>
              <a:gd name="T37" fmla="*/ 31 h 66"/>
              <a:gd name="T38" fmla="*/ 17 w 54"/>
              <a:gd name="T39" fmla="*/ 46 h 66"/>
              <a:gd name="T40" fmla="*/ 37 w 54"/>
              <a:gd name="T41" fmla="*/ 48 h 66"/>
              <a:gd name="T42" fmla="*/ 17 w 54"/>
              <a:gd name="T43" fmla="*/ 46 h 66"/>
              <a:gd name="T44" fmla="*/ 26 w 54"/>
              <a:gd name="T45" fmla="*/ 17 h 66"/>
              <a:gd name="T46" fmla="*/ 15 w 54"/>
              <a:gd name="T47" fmla="*/ 20 h 66"/>
              <a:gd name="T48" fmla="*/ 36 w 54"/>
              <a:gd name="T49" fmla="*/ 17 h 66"/>
              <a:gd name="T50" fmla="*/ 44 w 54"/>
              <a:gd name="T51" fmla="*/ 15 h 66"/>
              <a:gd name="T52" fmla="*/ 54 w 54"/>
              <a:gd name="T53" fmla="*/ 24 h 66"/>
              <a:gd name="T54" fmla="*/ 54 w 54"/>
              <a:gd name="T55" fmla="*/ 41 h 66"/>
              <a:gd name="T56" fmla="*/ 54 w 54"/>
              <a:gd name="T57" fmla="*/ 24 h 66"/>
              <a:gd name="T58" fmla="*/ 52 w 54"/>
              <a:gd name="T59" fmla="*/ 43 h 66"/>
              <a:gd name="T60" fmla="*/ 38 w 54"/>
              <a:gd name="T61" fmla="*/ 36 h 66"/>
              <a:gd name="T62" fmla="*/ 36 w 54"/>
              <a:gd name="T63" fmla="*/ 36 h 66"/>
              <a:gd name="T64" fmla="*/ 23 w 54"/>
              <a:gd name="T65" fmla="*/ 43 h 66"/>
              <a:gd name="T66" fmla="*/ 51 w 54"/>
              <a:gd name="T67" fmla="*/ 43 h 66"/>
              <a:gd name="T68" fmla="*/ 18 w 54"/>
              <a:gd name="T69" fmla="*/ 60 h 66"/>
              <a:gd name="T70" fmla="*/ 17 w 54"/>
              <a:gd name="T71" fmla="*/ 62 h 66"/>
              <a:gd name="T72" fmla="*/ 27 w 54"/>
              <a:gd name="T73" fmla="*/ 63 h 66"/>
              <a:gd name="T74" fmla="*/ 28 w 54"/>
              <a:gd name="T75" fmla="*/ 61 h 66"/>
              <a:gd name="T76" fmla="*/ 18 w 54"/>
              <a:gd name="T77" fmla="*/ 6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4" h="66">
                <a:moveTo>
                  <a:pt x="6" y="6"/>
                </a:moveTo>
                <a:cubicBezTo>
                  <a:pt x="6" y="56"/>
                  <a:pt x="6" y="56"/>
                  <a:pt x="6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2"/>
                  <a:pt x="39" y="52"/>
                  <a:pt x="39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0" y="47"/>
                  <a:pt x="40" y="47"/>
                  <a:pt x="40" y="47"/>
                </a:cubicBezTo>
                <a:cubicBezTo>
                  <a:pt x="45" y="47"/>
                  <a:pt x="45" y="47"/>
                  <a:pt x="45" y="47"/>
                </a:cubicBezTo>
                <a:cubicBezTo>
                  <a:pt x="45" y="64"/>
                  <a:pt x="45" y="64"/>
                  <a:pt x="45" y="64"/>
                </a:cubicBezTo>
                <a:cubicBezTo>
                  <a:pt x="45" y="65"/>
                  <a:pt x="44" y="66"/>
                  <a:pt x="4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5" y="1"/>
                  <a:pt x="45" y="3"/>
                </a:cubicBezTo>
                <a:cubicBezTo>
                  <a:pt x="45" y="11"/>
                  <a:pt x="45" y="11"/>
                  <a:pt x="45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6"/>
                  <a:pt x="39" y="6"/>
                  <a:pt x="39" y="6"/>
                </a:cubicBezTo>
                <a:cubicBezTo>
                  <a:pt x="6" y="6"/>
                  <a:pt x="6" y="6"/>
                  <a:pt x="6" y="6"/>
                </a:cubicBezTo>
                <a:close/>
                <a:moveTo>
                  <a:pt x="23" y="22"/>
                </a:moveTo>
                <a:cubicBezTo>
                  <a:pt x="23" y="22"/>
                  <a:pt x="22" y="22"/>
                  <a:pt x="22" y="22"/>
                </a:cubicBezTo>
                <a:cubicBezTo>
                  <a:pt x="37" y="33"/>
                  <a:pt x="37" y="33"/>
                  <a:pt x="37" y="33"/>
                </a:cubicBezTo>
                <a:cubicBezTo>
                  <a:pt x="52" y="22"/>
                  <a:pt x="52" y="22"/>
                  <a:pt x="52" y="22"/>
                </a:cubicBezTo>
                <a:cubicBezTo>
                  <a:pt x="52" y="22"/>
                  <a:pt x="52" y="22"/>
                  <a:pt x="51" y="22"/>
                </a:cubicBezTo>
                <a:cubicBezTo>
                  <a:pt x="23" y="22"/>
                  <a:pt x="23" y="22"/>
                  <a:pt x="23" y="22"/>
                </a:cubicBezTo>
                <a:close/>
                <a:moveTo>
                  <a:pt x="18" y="31"/>
                </a:moveTo>
                <a:cubicBezTo>
                  <a:pt x="19" y="34"/>
                  <a:pt x="19" y="34"/>
                  <a:pt x="19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41"/>
                  <a:pt x="20" y="41"/>
                  <a:pt x="20" y="41"/>
                </a:cubicBezTo>
                <a:cubicBezTo>
                  <a:pt x="32" y="33"/>
                  <a:pt x="32" y="33"/>
                  <a:pt x="32" y="33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31"/>
                  <a:pt x="20" y="31"/>
                  <a:pt x="20" y="31"/>
                </a:cubicBezTo>
                <a:cubicBezTo>
                  <a:pt x="18" y="31"/>
                  <a:pt x="18" y="31"/>
                  <a:pt x="18" y="31"/>
                </a:cubicBezTo>
                <a:close/>
                <a:moveTo>
                  <a:pt x="17" y="46"/>
                </a:moveTo>
                <a:cubicBezTo>
                  <a:pt x="18" y="48"/>
                  <a:pt x="18" y="48"/>
                  <a:pt x="18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6" y="46"/>
                  <a:pt x="36" y="46"/>
                  <a:pt x="36" y="46"/>
                </a:cubicBezTo>
                <a:cubicBezTo>
                  <a:pt x="17" y="46"/>
                  <a:pt x="17" y="46"/>
                  <a:pt x="17" y="46"/>
                </a:cubicBezTo>
                <a:close/>
                <a:moveTo>
                  <a:pt x="25" y="15"/>
                </a:moveTo>
                <a:cubicBezTo>
                  <a:pt x="26" y="17"/>
                  <a:pt x="26" y="17"/>
                  <a:pt x="26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5" y="20"/>
                  <a:pt x="15" y="20"/>
                  <a:pt x="15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45" y="17"/>
                  <a:pt x="45" y="17"/>
                  <a:pt x="45" y="17"/>
                </a:cubicBezTo>
                <a:cubicBezTo>
                  <a:pt x="44" y="15"/>
                  <a:pt x="44" y="15"/>
                  <a:pt x="44" y="15"/>
                </a:cubicBezTo>
                <a:cubicBezTo>
                  <a:pt x="25" y="15"/>
                  <a:pt x="25" y="15"/>
                  <a:pt x="25" y="15"/>
                </a:cubicBezTo>
                <a:close/>
                <a:moveTo>
                  <a:pt x="54" y="24"/>
                </a:moveTo>
                <a:cubicBezTo>
                  <a:pt x="43" y="33"/>
                  <a:pt x="43" y="33"/>
                  <a:pt x="43" y="33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0"/>
                  <a:pt x="54" y="40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4"/>
                  <a:pt x="54" y="24"/>
                  <a:pt x="54" y="24"/>
                </a:cubicBezTo>
                <a:close/>
                <a:moveTo>
                  <a:pt x="52" y="43"/>
                </a:moveTo>
                <a:cubicBezTo>
                  <a:pt x="40" y="34"/>
                  <a:pt x="40" y="34"/>
                  <a:pt x="40" y="34"/>
                </a:cubicBezTo>
                <a:cubicBezTo>
                  <a:pt x="38" y="36"/>
                  <a:pt x="38" y="36"/>
                  <a:pt x="38" y="36"/>
                </a:cubicBezTo>
                <a:cubicBezTo>
                  <a:pt x="37" y="37"/>
                  <a:pt x="37" y="37"/>
                  <a:pt x="37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5"/>
                  <a:pt x="34" y="35"/>
                  <a:pt x="34" y="35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51" y="43"/>
                  <a:pt x="51" y="43"/>
                  <a:pt x="51" y="43"/>
                </a:cubicBezTo>
                <a:cubicBezTo>
                  <a:pt x="51" y="43"/>
                  <a:pt x="52" y="43"/>
                  <a:pt x="52" y="43"/>
                </a:cubicBezTo>
                <a:close/>
                <a:moveTo>
                  <a:pt x="18" y="60"/>
                </a:moveTo>
                <a:cubicBezTo>
                  <a:pt x="17" y="60"/>
                  <a:pt x="17" y="60"/>
                  <a:pt x="17" y="61"/>
                </a:cubicBezTo>
                <a:cubicBezTo>
                  <a:pt x="17" y="62"/>
                  <a:pt x="17" y="62"/>
                  <a:pt x="17" y="62"/>
                </a:cubicBezTo>
                <a:cubicBezTo>
                  <a:pt x="17" y="62"/>
                  <a:pt x="17" y="63"/>
                  <a:pt x="18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27" y="63"/>
                  <a:pt x="28" y="62"/>
                  <a:pt x="28" y="62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0"/>
                  <a:pt x="27" y="60"/>
                  <a:pt x="27" y="60"/>
                </a:cubicBezTo>
                <a:lnTo>
                  <a:pt x="18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23" name="Freeform 149"/>
          <p:cNvSpPr>
            <a:spLocks noChangeAspect="1"/>
          </p:cNvSpPr>
          <p:nvPr/>
        </p:nvSpPr>
        <p:spPr bwMode="auto">
          <a:xfrm>
            <a:off x="6490422" y="2334864"/>
            <a:ext cx="525057" cy="400403"/>
          </a:xfrm>
          <a:custGeom>
            <a:avLst/>
            <a:gdLst>
              <a:gd name="T0" fmla="*/ 7 w 139"/>
              <a:gd name="T1" fmla="*/ 99 h 106"/>
              <a:gd name="T2" fmla="*/ 14 w 139"/>
              <a:gd name="T3" fmla="*/ 99 h 106"/>
              <a:gd name="T4" fmla="*/ 14 w 139"/>
              <a:gd name="T5" fmla="*/ 59 h 106"/>
              <a:gd name="T6" fmla="*/ 21 w 139"/>
              <a:gd name="T7" fmla="*/ 56 h 106"/>
              <a:gd name="T8" fmla="*/ 21 w 139"/>
              <a:gd name="T9" fmla="*/ 99 h 106"/>
              <a:gd name="T10" fmla="*/ 26 w 139"/>
              <a:gd name="T11" fmla="*/ 99 h 106"/>
              <a:gd name="T12" fmla="*/ 26 w 139"/>
              <a:gd name="T13" fmla="*/ 54 h 106"/>
              <a:gd name="T14" fmla="*/ 33 w 139"/>
              <a:gd name="T15" fmla="*/ 52 h 106"/>
              <a:gd name="T16" fmla="*/ 33 w 139"/>
              <a:gd name="T17" fmla="*/ 99 h 106"/>
              <a:gd name="T18" fmla="*/ 40 w 139"/>
              <a:gd name="T19" fmla="*/ 99 h 106"/>
              <a:gd name="T20" fmla="*/ 40 w 139"/>
              <a:gd name="T21" fmla="*/ 49 h 106"/>
              <a:gd name="T22" fmla="*/ 40 w 139"/>
              <a:gd name="T23" fmla="*/ 49 h 106"/>
              <a:gd name="T24" fmla="*/ 47 w 139"/>
              <a:gd name="T25" fmla="*/ 56 h 106"/>
              <a:gd name="T26" fmla="*/ 47 w 139"/>
              <a:gd name="T27" fmla="*/ 99 h 106"/>
              <a:gd name="T28" fmla="*/ 52 w 139"/>
              <a:gd name="T29" fmla="*/ 99 h 106"/>
              <a:gd name="T30" fmla="*/ 52 w 139"/>
              <a:gd name="T31" fmla="*/ 61 h 106"/>
              <a:gd name="T32" fmla="*/ 59 w 139"/>
              <a:gd name="T33" fmla="*/ 59 h 106"/>
              <a:gd name="T34" fmla="*/ 59 w 139"/>
              <a:gd name="T35" fmla="*/ 99 h 106"/>
              <a:gd name="T36" fmla="*/ 64 w 139"/>
              <a:gd name="T37" fmla="*/ 99 h 106"/>
              <a:gd name="T38" fmla="*/ 64 w 139"/>
              <a:gd name="T39" fmla="*/ 56 h 106"/>
              <a:gd name="T40" fmla="*/ 71 w 139"/>
              <a:gd name="T41" fmla="*/ 52 h 106"/>
              <a:gd name="T42" fmla="*/ 71 w 139"/>
              <a:gd name="T43" fmla="*/ 99 h 106"/>
              <a:gd name="T44" fmla="*/ 76 w 139"/>
              <a:gd name="T45" fmla="*/ 99 h 106"/>
              <a:gd name="T46" fmla="*/ 76 w 139"/>
              <a:gd name="T47" fmla="*/ 49 h 106"/>
              <a:gd name="T48" fmla="*/ 83 w 139"/>
              <a:gd name="T49" fmla="*/ 45 h 106"/>
              <a:gd name="T50" fmla="*/ 83 w 139"/>
              <a:gd name="T51" fmla="*/ 99 h 106"/>
              <a:gd name="T52" fmla="*/ 90 w 139"/>
              <a:gd name="T53" fmla="*/ 99 h 106"/>
              <a:gd name="T54" fmla="*/ 90 w 139"/>
              <a:gd name="T55" fmla="*/ 42 h 106"/>
              <a:gd name="T56" fmla="*/ 97 w 139"/>
              <a:gd name="T57" fmla="*/ 40 h 106"/>
              <a:gd name="T58" fmla="*/ 97 w 139"/>
              <a:gd name="T59" fmla="*/ 99 h 106"/>
              <a:gd name="T60" fmla="*/ 102 w 139"/>
              <a:gd name="T61" fmla="*/ 99 h 106"/>
              <a:gd name="T62" fmla="*/ 102 w 139"/>
              <a:gd name="T63" fmla="*/ 38 h 106"/>
              <a:gd name="T64" fmla="*/ 109 w 139"/>
              <a:gd name="T65" fmla="*/ 33 h 106"/>
              <a:gd name="T66" fmla="*/ 109 w 139"/>
              <a:gd name="T67" fmla="*/ 99 h 106"/>
              <a:gd name="T68" fmla="*/ 135 w 139"/>
              <a:gd name="T69" fmla="*/ 99 h 106"/>
              <a:gd name="T70" fmla="*/ 135 w 139"/>
              <a:gd name="T71" fmla="*/ 106 h 106"/>
              <a:gd name="T72" fmla="*/ 7 w 139"/>
              <a:gd name="T73" fmla="*/ 106 h 106"/>
              <a:gd name="T74" fmla="*/ 0 w 139"/>
              <a:gd name="T75" fmla="*/ 106 h 106"/>
              <a:gd name="T76" fmla="*/ 0 w 139"/>
              <a:gd name="T77" fmla="*/ 99 h 106"/>
              <a:gd name="T78" fmla="*/ 0 w 139"/>
              <a:gd name="T79" fmla="*/ 2 h 106"/>
              <a:gd name="T80" fmla="*/ 7 w 139"/>
              <a:gd name="T81" fmla="*/ 2 h 106"/>
              <a:gd name="T82" fmla="*/ 7 w 139"/>
              <a:gd name="T83" fmla="*/ 40 h 106"/>
              <a:gd name="T84" fmla="*/ 42 w 139"/>
              <a:gd name="T85" fmla="*/ 26 h 106"/>
              <a:gd name="T86" fmla="*/ 45 w 139"/>
              <a:gd name="T87" fmla="*/ 23 h 106"/>
              <a:gd name="T88" fmla="*/ 50 w 139"/>
              <a:gd name="T89" fmla="*/ 28 h 106"/>
              <a:gd name="T90" fmla="*/ 54 w 139"/>
              <a:gd name="T91" fmla="*/ 38 h 106"/>
              <a:gd name="T92" fmla="*/ 109 w 139"/>
              <a:gd name="T93" fmla="*/ 12 h 106"/>
              <a:gd name="T94" fmla="*/ 102 w 139"/>
              <a:gd name="T95" fmla="*/ 0 h 106"/>
              <a:gd name="T96" fmla="*/ 121 w 139"/>
              <a:gd name="T97" fmla="*/ 0 h 106"/>
              <a:gd name="T98" fmla="*/ 139 w 139"/>
              <a:gd name="T99" fmla="*/ 2 h 106"/>
              <a:gd name="T100" fmla="*/ 130 w 139"/>
              <a:gd name="T101" fmla="*/ 16 h 106"/>
              <a:gd name="T102" fmla="*/ 121 w 139"/>
              <a:gd name="T103" fmla="*/ 33 h 106"/>
              <a:gd name="T104" fmla="*/ 113 w 139"/>
              <a:gd name="T105" fmla="*/ 21 h 106"/>
              <a:gd name="T106" fmla="*/ 57 w 139"/>
              <a:gd name="T107" fmla="*/ 49 h 106"/>
              <a:gd name="T108" fmla="*/ 52 w 139"/>
              <a:gd name="T109" fmla="*/ 52 h 106"/>
              <a:gd name="T110" fmla="*/ 47 w 139"/>
              <a:gd name="T111" fmla="*/ 47 h 106"/>
              <a:gd name="T112" fmla="*/ 42 w 139"/>
              <a:gd name="T113" fmla="*/ 38 h 106"/>
              <a:gd name="T114" fmla="*/ 7 w 139"/>
              <a:gd name="T115" fmla="*/ 54 h 106"/>
              <a:gd name="T116" fmla="*/ 7 w 139"/>
              <a:gd name="T117" fmla="*/ 9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" h="106">
                <a:moveTo>
                  <a:pt x="7" y="99"/>
                </a:moveTo>
                <a:lnTo>
                  <a:pt x="14" y="99"/>
                </a:lnTo>
                <a:lnTo>
                  <a:pt x="14" y="59"/>
                </a:lnTo>
                <a:lnTo>
                  <a:pt x="21" y="56"/>
                </a:lnTo>
                <a:lnTo>
                  <a:pt x="21" y="99"/>
                </a:lnTo>
                <a:lnTo>
                  <a:pt x="26" y="99"/>
                </a:lnTo>
                <a:lnTo>
                  <a:pt x="26" y="54"/>
                </a:lnTo>
                <a:lnTo>
                  <a:pt x="33" y="52"/>
                </a:lnTo>
                <a:lnTo>
                  <a:pt x="33" y="99"/>
                </a:lnTo>
                <a:lnTo>
                  <a:pt x="40" y="99"/>
                </a:lnTo>
                <a:lnTo>
                  <a:pt x="40" y="49"/>
                </a:lnTo>
                <a:lnTo>
                  <a:pt x="40" y="49"/>
                </a:lnTo>
                <a:lnTo>
                  <a:pt x="47" y="56"/>
                </a:lnTo>
                <a:lnTo>
                  <a:pt x="47" y="99"/>
                </a:lnTo>
                <a:lnTo>
                  <a:pt x="52" y="99"/>
                </a:lnTo>
                <a:lnTo>
                  <a:pt x="52" y="61"/>
                </a:lnTo>
                <a:lnTo>
                  <a:pt x="59" y="59"/>
                </a:lnTo>
                <a:lnTo>
                  <a:pt x="59" y="99"/>
                </a:lnTo>
                <a:lnTo>
                  <a:pt x="64" y="99"/>
                </a:lnTo>
                <a:lnTo>
                  <a:pt x="64" y="56"/>
                </a:lnTo>
                <a:lnTo>
                  <a:pt x="71" y="52"/>
                </a:lnTo>
                <a:lnTo>
                  <a:pt x="71" y="99"/>
                </a:lnTo>
                <a:lnTo>
                  <a:pt x="76" y="99"/>
                </a:lnTo>
                <a:lnTo>
                  <a:pt x="76" y="49"/>
                </a:lnTo>
                <a:lnTo>
                  <a:pt x="83" y="45"/>
                </a:lnTo>
                <a:lnTo>
                  <a:pt x="83" y="99"/>
                </a:lnTo>
                <a:lnTo>
                  <a:pt x="90" y="99"/>
                </a:lnTo>
                <a:lnTo>
                  <a:pt x="90" y="42"/>
                </a:lnTo>
                <a:lnTo>
                  <a:pt x="97" y="40"/>
                </a:lnTo>
                <a:lnTo>
                  <a:pt x="97" y="99"/>
                </a:lnTo>
                <a:lnTo>
                  <a:pt x="102" y="99"/>
                </a:lnTo>
                <a:lnTo>
                  <a:pt x="102" y="38"/>
                </a:lnTo>
                <a:lnTo>
                  <a:pt x="109" y="33"/>
                </a:lnTo>
                <a:lnTo>
                  <a:pt x="109" y="99"/>
                </a:lnTo>
                <a:lnTo>
                  <a:pt x="135" y="99"/>
                </a:lnTo>
                <a:lnTo>
                  <a:pt x="135" y="106"/>
                </a:lnTo>
                <a:lnTo>
                  <a:pt x="7" y="106"/>
                </a:lnTo>
                <a:lnTo>
                  <a:pt x="0" y="106"/>
                </a:lnTo>
                <a:lnTo>
                  <a:pt x="0" y="99"/>
                </a:lnTo>
                <a:lnTo>
                  <a:pt x="0" y="2"/>
                </a:lnTo>
                <a:lnTo>
                  <a:pt x="7" y="2"/>
                </a:lnTo>
                <a:lnTo>
                  <a:pt x="7" y="40"/>
                </a:lnTo>
                <a:lnTo>
                  <a:pt x="42" y="26"/>
                </a:lnTo>
                <a:lnTo>
                  <a:pt x="45" y="23"/>
                </a:lnTo>
                <a:lnTo>
                  <a:pt x="50" y="28"/>
                </a:lnTo>
                <a:lnTo>
                  <a:pt x="54" y="38"/>
                </a:lnTo>
                <a:lnTo>
                  <a:pt x="109" y="12"/>
                </a:lnTo>
                <a:lnTo>
                  <a:pt x="102" y="0"/>
                </a:lnTo>
                <a:lnTo>
                  <a:pt x="121" y="0"/>
                </a:lnTo>
                <a:lnTo>
                  <a:pt x="139" y="2"/>
                </a:lnTo>
                <a:lnTo>
                  <a:pt x="130" y="16"/>
                </a:lnTo>
                <a:lnTo>
                  <a:pt x="121" y="33"/>
                </a:lnTo>
                <a:lnTo>
                  <a:pt x="113" y="21"/>
                </a:lnTo>
                <a:lnTo>
                  <a:pt x="57" y="49"/>
                </a:lnTo>
                <a:lnTo>
                  <a:pt x="52" y="52"/>
                </a:lnTo>
                <a:lnTo>
                  <a:pt x="47" y="47"/>
                </a:lnTo>
                <a:lnTo>
                  <a:pt x="42" y="38"/>
                </a:lnTo>
                <a:lnTo>
                  <a:pt x="7" y="54"/>
                </a:lnTo>
                <a:lnTo>
                  <a:pt x="7" y="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24" name="Freeform 321"/>
          <p:cNvSpPr>
            <a:spLocks noChangeAspect="1" noEditPoints="1"/>
          </p:cNvSpPr>
          <p:nvPr/>
        </p:nvSpPr>
        <p:spPr bwMode="auto">
          <a:xfrm>
            <a:off x="5302948" y="2296692"/>
            <a:ext cx="382691" cy="476746"/>
          </a:xfrm>
          <a:custGeom>
            <a:avLst/>
            <a:gdLst>
              <a:gd name="T0" fmla="*/ 27 w 50"/>
              <a:gd name="T1" fmla="*/ 1 h 62"/>
              <a:gd name="T2" fmla="*/ 32 w 50"/>
              <a:gd name="T3" fmla="*/ 18 h 62"/>
              <a:gd name="T4" fmla="*/ 27 w 50"/>
              <a:gd name="T5" fmla="*/ 21 h 62"/>
              <a:gd name="T6" fmla="*/ 27 w 50"/>
              <a:gd name="T7" fmla="*/ 23 h 62"/>
              <a:gd name="T8" fmla="*/ 29 w 50"/>
              <a:gd name="T9" fmla="*/ 24 h 62"/>
              <a:gd name="T10" fmla="*/ 30 w 50"/>
              <a:gd name="T11" fmla="*/ 26 h 62"/>
              <a:gd name="T12" fmla="*/ 50 w 50"/>
              <a:gd name="T13" fmla="*/ 38 h 62"/>
              <a:gd name="T14" fmla="*/ 46 w 50"/>
              <a:gd name="T15" fmla="*/ 42 h 62"/>
              <a:gd name="T16" fmla="*/ 29 w 50"/>
              <a:gd name="T17" fmla="*/ 38 h 62"/>
              <a:gd name="T18" fmla="*/ 29 w 50"/>
              <a:gd name="T19" fmla="*/ 33 h 62"/>
              <a:gd name="T20" fmla="*/ 27 w 50"/>
              <a:gd name="T21" fmla="*/ 31 h 62"/>
              <a:gd name="T22" fmla="*/ 27 w 50"/>
              <a:gd name="T23" fmla="*/ 32 h 62"/>
              <a:gd name="T24" fmla="*/ 31 w 50"/>
              <a:gd name="T25" fmla="*/ 62 h 62"/>
              <a:gd name="T26" fmla="*/ 18 w 50"/>
              <a:gd name="T27" fmla="*/ 62 h 62"/>
              <a:gd name="T28" fmla="*/ 23 w 50"/>
              <a:gd name="T29" fmla="*/ 32 h 62"/>
              <a:gd name="T30" fmla="*/ 3 w 50"/>
              <a:gd name="T31" fmla="*/ 44 h 62"/>
              <a:gd name="T32" fmla="*/ 1 w 50"/>
              <a:gd name="T33" fmla="*/ 38 h 62"/>
              <a:gd name="T34" fmla="*/ 13 w 50"/>
              <a:gd name="T35" fmla="*/ 25 h 62"/>
              <a:gd name="T36" fmla="*/ 18 w 50"/>
              <a:gd name="T37" fmla="*/ 28 h 62"/>
              <a:gd name="T38" fmla="*/ 20 w 50"/>
              <a:gd name="T39" fmla="*/ 27 h 62"/>
              <a:gd name="T40" fmla="*/ 20 w 50"/>
              <a:gd name="T41" fmla="*/ 26 h 62"/>
              <a:gd name="T42" fmla="*/ 21 w 50"/>
              <a:gd name="T43" fmla="*/ 23 h 62"/>
              <a:gd name="T44" fmla="*/ 21 w 50"/>
              <a:gd name="T45" fmla="*/ 0 h 62"/>
              <a:gd name="T46" fmla="*/ 27 w 50"/>
              <a:gd name="T47" fmla="*/ 1 h 62"/>
              <a:gd name="T48" fmla="*/ 4 w 50"/>
              <a:gd name="T49" fmla="*/ 29 h 62"/>
              <a:gd name="T50" fmla="*/ 9 w 50"/>
              <a:gd name="T51" fmla="*/ 23 h 62"/>
              <a:gd name="T52" fmla="*/ 17 w 50"/>
              <a:gd name="T53" fmla="*/ 9 h 62"/>
              <a:gd name="T54" fmla="*/ 16 w 50"/>
              <a:gd name="T55" fmla="*/ 8 h 62"/>
              <a:gd name="T56" fmla="*/ 4 w 50"/>
              <a:gd name="T57" fmla="*/ 29 h 62"/>
              <a:gd name="T58" fmla="*/ 33 w 50"/>
              <a:gd name="T59" fmla="*/ 9 h 62"/>
              <a:gd name="T60" fmla="*/ 36 w 50"/>
              <a:gd name="T61" fmla="*/ 16 h 62"/>
              <a:gd name="T62" fmla="*/ 44 w 50"/>
              <a:gd name="T63" fmla="*/ 29 h 62"/>
              <a:gd name="T64" fmla="*/ 45 w 50"/>
              <a:gd name="T65" fmla="*/ 30 h 62"/>
              <a:gd name="T66" fmla="*/ 33 w 50"/>
              <a:gd name="T67" fmla="*/ 9 h 62"/>
              <a:gd name="T68" fmla="*/ 25 w 50"/>
              <a:gd name="T69" fmla="*/ 25 h 62"/>
              <a:gd name="T70" fmla="*/ 23 w 50"/>
              <a:gd name="T71" fmla="*/ 25 h 62"/>
              <a:gd name="T72" fmla="*/ 22 w 50"/>
              <a:gd name="T73" fmla="*/ 27 h 62"/>
              <a:gd name="T74" fmla="*/ 23 w 50"/>
              <a:gd name="T75" fmla="*/ 29 h 62"/>
              <a:gd name="T76" fmla="*/ 24 w 50"/>
              <a:gd name="T77" fmla="*/ 30 h 62"/>
              <a:gd name="T78" fmla="*/ 26 w 50"/>
              <a:gd name="T79" fmla="*/ 29 h 62"/>
              <a:gd name="T80" fmla="*/ 27 w 50"/>
              <a:gd name="T81" fmla="*/ 27 h 62"/>
              <a:gd name="T82" fmla="*/ 27 w 50"/>
              <a:gd name="T83" fmla="*/ 25 h 62"/>
              <a:gd name="T84" fmla="*/ 25 w 50"/>
              <a:gd name="T85" fmla="*/ 25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0" h="62">
                <a:moveTo>
                  <a:pt x="27" y="1"/>
                </a:moveTo>
                <a:cubicBezTo>
                  <a:pt x="32" y="18"/>
                  <a:pt x="32" y="18"/>
                  <a:pt x="32" y="18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3"/>
                  <a:pt x="27" y="23"/>
                  <a:pt x="27" y="23"/>
                </a:cubicBezTo>
                <a:cubicBezTo>
                  <a:pt x="28" y="23"/>
                  <a:pt x="28" y="23"/>
                  <a:pt x="29" y="24"/>
                </a:cubicBezTo>
                <a:cubicBezTo>
                  <a:pt x="29" y="25"/>
                  <a:pt x="29" y="25"/>
                  <a:pt x="30" y="26"/>
                </a:cubicBezTo>
                <a:cubicBezTo>
                  <a:pt x="50" y="38"/>
                  <a:pt x="50" y="38"/>
                  <a:pt x="50" y="38"/>
                </a:cubicBezTo>
                <a:cubicBezTo>
                  <a:pt x="46" y="42"/>
                  <a:pt x="46" y="42"/>
                  <a:pt x="46" y="42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3"/>
                  <a:pt x="29" y="33"/>
                  <a:pt x="29" y="33"/>
                </a:cubicBezTo>
                <a:cubicBezTo>
                  <a:pt x="27" y="31"/>
                  <a:pt x="27" y="31"/>
                  <a:pt x="27" y="31"/>
                </a:cubicBezTo>
                <a:cubicBezTo>
                  <a:pt x="27" y="32"/>
                  <a:pt x="27" y="32"/>
                  <a:pt x="27" y="32"/>
                </a:cubicBezTo>
                <a:cubicBezTo>
                  <a:pt x="31" y="62"/>
                  <a:pt x="31" y="62"/>
                  <a:pt x="31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23" y="32"/>
                  <a:pt x="23" y="32"/>
                  <a:pt x="23" y="32"/>
                </a:cubicBezTo>
                <a:cubicBezTo>
                  <a:pt x="3" y="44"/>
                  <a:pt x="3" y="44"/>
                  <a:pt x="3" y="44"/>
                </a:cubicBezTo>
                <a:cubicBezTo>
                  <a:pt x="1" y="38"/>
                  <a:pt x="1" y="38"/>
                  <a:pt x="1" y="38"/>
                </a:cubicBezTo>
                <a:cubicBezTo>
                  <a:pt x="13" y="25"/>
                  <a:pt x="13" y="25"/>
                  <a:pt x="13" y="25"/>
                </a:cubicBezTo>
                <a:cubicBezTo>
                  <a:pt x="18" y="28"/>
                  <a:pt x="18" y="28"/>
                  <a:pt x="18" y="28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6"/>
                </a:cubicBezTo>
                <a:cubicBezTo>
                  <a:pt x="20" y="25"/>
                  <a:pt x="20" y="24"/>
                  <a:pt x="21" y="23"/>
                </a:cubicBezTo>
                <a:cubicBezTo>
                  <a:pt x="21" y="0"/>
                  <a:pt x="21" y="0"/>
                  <a:pt x="21" y="0"/>
                </a:cubicBezTo>
                <a:cubicBezTo>
                  <a:pt x="27" y="1"/>
                  <a:pt x="27" y="1"/>
                  <a:pt x="27" y="1"/>
                </a:cubicBezTo>
                <a:close/>
                <a:moveTo>
                  <a:pt x="4" y="29"/>
                </a:moveTo>
                <a:cubicBezTo>
                  <a:pt x="9" y="23"/>
                  <a:pt x="9" y="23"/>
                  <a:pt x="9" y="23"/>
                </a:cubicBezTo>
                <a:cubicBezTo>
                  <a:pt x="7" y="18"/>
                  <a:pt x="9" y="12"/>
                  <a:pt x="17" y="9"/>
                </a:cubicBezTo>
                <a:cubicBezTo>
                  <a:pt x="16" y="8"/>
                  <a:pt x="17" y="8"/>
                  <a:pt x="16" y="8"/>
                </a:cubicBezTo>
                <a:cubicBezTo>
                  <a:pt x="5" y="11"/>
                  <a:pt x="0" y="22"/>
                  <a:pt x="4" y="29"/>
                </a:cubicBezTo>
                <a:close/>
                <a:moveTo>
                  <a:pt x="33" y="9"/>
                </a:moveTo>
                <a:cubicBezTo>
                  <a:pt x="36" y="16"/>
                  <a:pt x="36" y="16"/>
                  <a:pt x="36" y="16"/>
                </a:cubicBezTo>
                <a:cubicBezTo>
                  <a:pt x="42" y="16"/>
                  <a:pt x="45" y="21"/>
                  <a:pt x="44" y="29"/>
                </a:cubicBezTo>
                <a:cubicBezTo>
                  <a:pt x="45" y="29"/>
                  <a:pt x="45" y="29"/>
                  <a:pt x="45" y="30"/>
                </a:cubicBezTo>
                <a:cubicBezTo>
                  <a:pt x="49" y="18"/>
                  <a:pt x="41" y="9"/>
                  <a:pt x="33" y="9"/>
                </a:cubicBezTo>
                <a:close/>
                <a:moveTo>
                  <a:pt x="25" y="25"/>
                </a:moveTo>
                <a:cubicBezTo>
                  <a:pt x="24" y="24"/>
                  <a:pt x="24" y="25"/>
                  <a:pt x="23" y="25"/>
                </a:cubicBezTo>
                <a:cubicBezTo>
                  <a:pt x="22" y="25"/>
                  <a:pt x="22" y="26"/>
                  <a:pt x="22" y="27"/>
                </a:cubicBezTo>
                <a:cubicBezTo>
                  <a:pt x="22" y="27"/>
                  <a:pt x="22" y="28"/>
                  <a:pt x="23" y="29"/>
                </a:cubicBezTo>
                <a:cubicBezTo>
                  <a:pt x="23" y="29"/>
                  <a:pt x="24" y="29"/>
                  <a:pt x="24" y="30"/>
                </a:cubicBezTo>
                <a:cubicBezTo>
                  <a:pt x="25" y="30"/>
                  <a:pt x="26" y="29"/>
                  <a:pt x="26" y="29"/>
                </a:cubicBezTo>
                <a:cubicBezTo>
                  <a:pt x="27" y="29"/>
                  <a:pt x="27" y="28"/>
                  <a:pt x="27" y="27"/>
                </a:cubicBezTo>
                <a:cubicBezTo>
                  <a:pt x="27" y="27"/>
                  <a:pt x="27" y="26"/>
                  <a:pt x="27" y="25"/>
                </a:cubicBezTo>
                <a:cubicBezTo>
                  <a:pt x="26" y="25"/>
                  <a:pt x="26" y="25"/>
                  <a:pt x="25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 flipV="1">
            <a:off x="3816603" y="5179356"/>
            <a:ext cx="1010353" cy="1"/>
          </a:xfrm>
          <a:prstGeom prst="line">
            <a:avLst/>
          </a:prstGeom>
          <a:ln>
            <a:solidFill>
              <a:srgbClr val="F45474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76"/>
          <p:cNvSpPr txBox="1"/>
          <p:nvPr/>
        </p:nvSpPr>
        <p:spPr>
          <a:xfrm>
            <a:off x="8517887" y="2114245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17888" y="2461966"/>
            <a:ext cx="2697756" cy="308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76"/>
          <p:cNvSpPr txBox="1"/>
          <p:nvPr/>
        </p:nvSpPr>
        <p:spPr>
          <a:xfrm>
            <a:off x="8517887" y="3469135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517888" y="3816856"/>
            <a:ext cx="2697756" cy="308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8517887" y="4808991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517888" y="5156712"/>
            <a:ext cx="2697756" cy="308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76"/>
          <p:cNvSpPr txBox="1"/>
          <p:nvPr/>
        </p:nvSpPr>
        <p:spPr>
          <a:xfrm>
            <a:off x="1960853" y="2114245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96767" y="2461966"/>
            <a:ext cx="2697756" cy="308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76"/>
          <p:cNvSpPr txBox="1"/>
          <p:nvPr/>
        </p:nvSpPr>
        <p:spPr>
          <a:xfrm>
            <a:off x="1960853" y="3469135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96767" y="3816856"/>
            <a:ext cx="2697756" cy="308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76"/>
          <p:cNvSpPr txBox="1"/>
          <p:nvPr/>
        </p:nvSpPr>
        <p:spPr>
          <a:xfrm>
            <a:off x="1960853" y="4808991"/>
            <a:ext cx="17336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96767" y="5156712"/>
            <a:ext cx="2697756" cy="308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Off-page Connector 47"/>
          <p:cNvSpPr/>
          <p:nvPr/>
        </p:nvSpPr>
        <p:spPr>
          <a:xfrm rot="16200000">
            <a:off x="6789926" y="4486969"/>
            <a:ext cx="801267" cy="780978"/>
          </a:xfrm>
          <a:prstGeom prst="ellipse">
            <a:avLst/>
          </a:prstGeom>
          <a:solidFill>
            <a:srgbClr val="F4547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Freeform 61"/>
          <p:cNvSpPr/>
          <p:nvPr/>
        </p:nvSpPr>
        <p:spPr bwMode="auto">
          <a:xfrm>
            <a:off x="6958065" y="4638293"/>
            <a:ext cx="460613" cy="478331"/>
          </a:xfrm>
          <a:custGeom>
            <a:avLst/>
            <a:gdLst>
              <a:gd name="T0" fmla="*/ 99 w 137"/>
              <a:gd name="T1" fmla="*/ 57 h 142"/>
              <a:gd name="T2" fmla="*/ 137 w 137"/>
              <a:gd name="T3" fmla="*/ 57 h 142"/>
              <a:gd name="T4" fmla="*/ 76 w 137"/>
              <a:gd name="T5" fmla="*/ 4 h 142"/>
              <a:gd name="T6" fmla="*/ 69 w 137"/>
              <a:gd name="T7" fmla="*/ 0 h 142"/>
              <a:gd name="T8" fmla="*/ 62 w 137"/>
              <a:gd name="T9" fmla="*/ 4 h 142"/>
              <a:gd name="T10" fmla="*/ 0 w 137"/>
              <a:gd name="T11" fmla="*/ 57 h 142"/>
              <a:gd name="T12" fmla="*/ 39 w 137"/>
              <a:gd name="T13" fmla="*/ 57 h 142"/>
              <a:gd name="T14" fmla="*/ 62 w 137"/>
              <a:gd name="T15" fmla="*/ 4 h 142"/>
              <a:gd name="T16" fmla="*/ 62 w 137"/>
              <a:gd name="T17" fmla="*/ 5 h 142"/>
              <a:gd name="T18" fmla="*/ 43 w 137"/>
              <a:gd name="T19" fmla="*/ 57 h 142"/>
              <a:gd name="T20" fmla="*/ 64 w 137"/>
              <a:gd name="T21" fmla="*/ 57 h 142"/>
              <a:gd name="T22" fmla="*/ 64 w 137"/>
              <a:gd name="T23" fmla="*/ 122 h 142"/>
              <a:gd name="T24" fmla="*/ 64 w 137"/>
              <a:gd name="T25" fmla="*/ 125 h 142"/>
              <a:gd name="T26" fmla="*/ 64 w 137"/>
              <a:gd name="T27" fmla="*/ 130 h 142"/>
              <a:gd name="T28" fmla="*/ 76 w 137"/>
              <a:gd name="T29" fmla="*/ 142 h 142"/>
              <a:gd name="T30" fmla="*/ 87 w 137"/>
              <a:gd name="T31" fmla="*/ 130 h 142"/>
              <a:gd name="T32" fmla="*/ 87 w 137"/>
              <a:gd name="T33" fmla="*/ 125 h 142"/>
              <a:gd name="T34" fmla="*/ 79 w 137"/>
              <a:gd name="T35" fmla="*/ 125 h 142"/>
              <a:gd name="T36" fmla="*/ 79 w 137"/>
              <a:gd name="T37" fmla="*/ 127 h 142"/>
              <a:gd name="T38" fmla="*/ 79 w 137"/>
              <a:gd name="T39" fmla="*/ 129 h 142"/>
              <a:gd name="T40" fmla="*/ 76 w 137"/>
              <a:gd name="T41" fmla="*/ 133 h 142"/>
              <a:gd name="T42" fmla="*/ 72 w 137"/>
              <a:gd name="T43" fmla="*/ 129 h 142"/>
              <a:gd name="T44" fmla="*/ 72 w 137"/>
              <a:gd name="T45" fmla="*/ 127 h 142"/>
              <a:gd name="T46" fmla="*/ 72 w 137"/>
              <a:gd name="T47" fmla="*/ 125 h 142"/>
              <a:gd name="T48" fmla="*/ 72 w 137"/>
              <a:gd name="T49" fmla="*/ 111 h 142"/>
              <a:gd name="T50" fmla="*/ 72 w 137"/>
              <a:gd name="T51" fmla="*/ 57 h 142"/>
              <a:gd name="T52" fmla="*/ 94 w 137"/>
              <a:gd name="T53" fmla="*/ 57 h 142"/>
              <a:gd name="T54" fmla="*/ 76 w 137"/>
              <a:gd name="T55" fmla="*/ 5 h 142"/>
              <a:gd name="T56" fmla="*/ 76 w 137"/>
              <a:gd name="T57" fmla="*/ 4 h 142"/>
              <a:gd name="T58" fmla="*/ 99 w 137"/>
              <a:gd name="T59" fmla="*/ 57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7" h="142">
                <a:moveTo>
                  <a:pt x="99" y="57"/>
                </a:moveTo>
                <a:cubicBezTo>
                  <a:pt x="137" y="57"/>
                  <a:pt x="137" y="57"/>
                  <a:pt x="137" y="57"/>
                </a:cubicBezTo>
                <a:cubicBezTo>
                  <a:pt x="130" y="28"/>
                  <a:pt x="105" y="7"/>
                  <a:pt x="76" y="4"/>
                </a:cubicBezTo>
                <a:cubicBezTo>
                  <a:pt x="74" y="1"/>
                  <a:pt x="72" y="0"/>
                  <a:pt x="69" y="0"/>
                </a:cubicBezTo>
                <a:cubicBezTo>
                  <a:pt x="66" y="0"/>
                  <a:pt x="64" y="1"/>
                  <a:pt x="62" y="4"/>
                </a:cubicBezTo>
                <a:cubicBezTo>
                  <a:pt x="32" y="6"/>
                  <a:pt x="7" y="28"/>
                  <a:pt x="0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24"/>
                  <a:pt x="58" y="7"/>
                  <a:pt x="62" y="4"/>
                </a:cubicBezTo>
                <a:cubicBezTo>
                  <a:pt x="62" y="4"/>
                  <a:pt x="62" y="5"/>
                  <a:pt x="62" y="5"/>
                </a:cubicBezTo>
                <a:cubicBezTo>
                  <a:pt x="41" y="31"/>
                  <a:pt x="43" y="57"/>
                  <a:pt x="43" y="57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122"/>
                  <a:pt x="64" y="122"/>
                  <a:pt x="64" y="122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4" y="130"/>
                  <a:pt x="64" y="130"/>
                  <a:pt x="64" y="130"/>
                </a:cubicBezTo>
                <a:cubicBezTo>
                  <a:pt x="64" y="136"/>
                  <a:pt x="69" y="142"/>
                  <a:pt x="76" y="142"/>
                </a:cubicBezTo>
                <a:cubicBezTo>
                  <a:pt x="82" y="142"/>
                  <a:pt x="87" y="136"/>
                  <a:pt x="87" y="130"/>
                </a:cubicBezTo>
                <a:cubicBezTo>
                  <a:pt x="87" y="125"/>
                  <a:pt x="87" y="125"/>
                  <a:pt x="87" y="125"/>
                </a:cubicBezTo>
                <a:cubicBezTo>
                  <a:pt x="79" y="125"/>
                  <a:pt x="79" y="125"/>
                  <a:pt x="79" y="125"/>
                </a:cubicBezTo>
                <a:cubicBezTo>
                  <a:pt x="79" y="127"/>
                  <a:pt x="79" y="127"/>
                  <a:pt x="79" y="127"/>
                </a:cubicBezTo>
                <a:cubicBezTo>
                  <a:pt x="79" y="129"/>
                  <a:pt x="79" y="129"/>
                  <a:pt x="79" y="129"/>
                </a:cubicBezTo>
                <a:cubicBezTo>
                  <a:pt x="79" y="131"/>
                  <a:pt x="78" y="133"/>
                  <a:pt x="76" y="133"/>
                </a:cubicBezTo>
                <a:cubicBezTo>
                  <a:pt x="74" y="133"/>
                  <a:pt x="72" y="131"/>
                  <a:pt x="72" y="129"/>
                </a:cubicBezTo>
                <a:cubicBezTo>
                  <a:pt x="72" y="127"/>
                  <a:pt x="72" y="127"/>
                  <a:pt x="72" y="127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2" y="57"/>
                  <a:pt x="72" y="57"/>
                  <a:pt x="72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4" y="57"/>
                  <a:pt x="97" y="31"/>
                  <a:pt x="76" y="5"/>
                </a:cubicBezTo>
                <a:cubicBezTo>
                  <a:pt x="76" y="5"/>
                  <a:pt x="76" y="4"/>
                  <a:pt x="76" y="4"/>
                </a:cubicBezTo>
                <a:cubicBezTo>
                  <a:pt x="80" y="7"/>
                  <a:pt x="99" y="24"/>
                  <a:pt x="99" y="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0" name="Flowchart: Off-page Connector 32"/>
          <p:cNvSpPr/>
          <p:nvPr/>
        </p:nvSpPr>
        <p:spPr>
          <a:xfrm rot="16200000">
            <a:off x="6797173" y="2469318"/>
            <a:ext cx="801267" cy="780977"/>
          </a:xfrm>
          <a:prstGeom prst="ellipse">
            <a:avLst/>
          </a:prstGeom>
          <a:solidFill>
            <a:srgbClr val="F4547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6939684" y="2679092"/>
            <a:ext cx="511864" cy="361431"/>
          </a:xfrm>
          <a:custGeom>
            <a:avLst/>
            <a:gdLst>
              <a:gd name="T0" fmla="*/ 218 w 219"/>
              <a:gd name="T1" fmla="*/ 117 h 154"/>
              <a:gd name="T2" fmla="*/ 219 w 219"/>
              <a:gd name="T3" fmla="*/ 118 h 154"/>
              <a:gd name="T4" fmla="*/ 218 w 219"/>
              <a:gd name="T5" fmla="*/ 119 h 154"/>
              <a:gd name="T6" fmla="*/ 174 w 219"/>
              <a:gd name="T7" fmla="*/ 153 h 154"/>
              <a:gd name="T8" fmla="*/ 172 w 219"/>
              <a:gd name="T9" fmla="*/ 153 h 154"/>
              <a:gd name="T10" fmla="*/ 171 w 219"/>
              <a:gd name="T11" fmla="*/ 151 h 154"/>
              <a:gd name="T12" fmla="*/ 179 w 219"/>
              <a:gd name="T13" fmla="*/ 133 h 154"/>
              <a:gd name="T14" fmla="*/ 113 w 219"/>
              <a:gd name="T15" fmla="*/ 106 h 154"/>
              <a:gd name="T16" fmla="*/ 126 w 219"/>
              <a:gd name="T17" fmla="*/ 89 h 154"/>
              <a:gd name="T18" fmla="*/ 131 w 219"/>
              <a:gd name="T19" fmla="*/ 82 h 154"/>
              <a:gd name="T20" fmla="*/ 179 w 219"/>
              <a:gd name="T21" fmla="*/ 103 h 154"/>
              <a:gd name="T22" fmla="*/ 171 w 219"/>
              <a:gd name="T23" fmla="*/ 85 h 154"/>
              <a:gd name="T24" fmla="*/ 172 w 219"/>
              <a:gd name="T25" fmla="*/ 83 h 154"/>
              <a:gd name="T26" fmla="*/ 173 w 219"/>
              <a:gd name="T27" fmla="*/ 82 h 154"/>
              <a:gd name="T28" fmla="*/ 174 w 219"/>
              <a:gd name="T29" fmla="*/ 83 h 154"/>
              <a:gd name="T30" fmla="*/ 218 w 219"/>
              <a:gd name="T31" fmla="*/ 117 h 154"/>
              <a:gd name="T32" fmla="*/ 45 w 219"/>
              <a:gd name="T33" fmla="*/ 71 h 154"/>
              <a:gd name="T34" fmla="*/ 46 w 219"/>
              <a:gd name="T35" fmla="*/ 71 h 154"/>
              <a:gd name="T36" fmla="*/ 47 w 219"/>
              <a:gd name="T37" fmla="*/ 71 h 154"/>
              <a:gd name="T38" fmla="*/ 47 w 219"/>
              <a:gd name="T39" fmla="*/ 69 h 154"/>
              <a:gd name="T40" fmla="*/ 40 w 219"/>
              <a:gd name="T41" fmla="*/ 50 h 154"/>
              <a:gd name="T42" fmla="*/ 87 w 219"/>
              <a:gd name="T43" fmla="*/ 72 h 154"/>
              <a:gd name="T44" fmla="*/ 93 w 219"/>
              <a:gd name="T45" fmla="*/ 65 h 154"/>
              <a:gd name="T46" fmla="*/ 106 w 219"/>
              <a:gd name="T47" fmla="*/ 49 h 154"/>
              <a:gd name="T48" fmla="*/ 40 w 219"/>
              <a:gd name="T49" fmla="*/ 21 h 154"/>
              <a:gd name="T50" fmla="*/ 47 w 219"/>
              <a:gd name="T51" fmla="*/ 2 h 154"/>
              <a:gd name="T52" fmla="*/ 47 w 219"/>
              <a:gd name="T53" fmla="*/ 0 h 154"/>
              <a:gd name="T54" fmla="*/ 45 w 219"/>
              <a:gd name="T55" fmla="*/ 0 h 154"/>
              <a:gd name="T56" fmla="*/ 0 w 219"/>
              <a:gd name="T57" fmla="*/ 34 h 154"/>
              <a:gd name="T58" fmla="*/ 0 w 219"/>
              <a:gd name="T59" fmla="*/ 35 h 154"/>
              <a:gd name="T60" fmla="*/ 0 w 219"/>
              <a:gd name="T61" fmla="*/ 37 h 154"/>
              <a:gd name="T62" fmla="*/ 45 w 219"/>
              <a:gd name="T63" fmla="*/ 71 h 154"/>
              <a:gd name="T64" fmla="*/ 121 w 219"/>
              <a:gd name="T65" fmla="*/ 86 h 154"/>
              <a:gd name="T66" fmla="*/ 179 w 219"/>
              <a:gd name="T67" fmla="*/ 50 h 154"/>
              <a:gd name="T68" fmla="*/ 171 w 219"/>
              <a:gd name="T69" fmla="*/ 69 h 154"/>
              <a:gd name="T70" fmla="*/ 172 w 219"/>
              <a:gd name="T71" fmla="*/ 71 h 154"/>
              <a:gd name="T72" fmla="*/ 173 w 219"/>
              <a:gd name="T73" fmla="*/ 71 h 154"/>
              <a:gd name="T74" fmla="*/ 174 w 219"/>
              <a:gd name="T75" fmla="*/ 71 h 154"/>
              <a:gd name="T76" fmla="*/ 218 w 219"/>
              <a:gd name="T77" fmla="*/ 37 h 154"/>
              <a:gd name="T78" fmla="*/ 219 w 219"/>
              <a:gd name="T79" fmla="*/ 35 h 154"/>
              <a:gd name="T80" fmla="*/ 218 w 219"/>
              <a:gd name="T81" fmla="*/ 34 h 154"/>
              <a:gd name="T82" fmla="*/ 174 w 219"/>
              <a:gd name="T83" fmla="*/ 0 h 154"/>
              <a:gd name="T84" fmla="*/ 172 w 219"/>
              <a:gd name="T85" fmla="*/ 0 h 154"/>
              <a:gd name="T86" fmla="*/ 171 w 219"/>
              <a:gd name="T87" fmla="*/ 2 h 154"/>
              <a:gd name="T88" fmla="*/ 179 w 219"/>
              <a:gd name="T89" fmla="*/ 21 h 154"/>
              <a:gd name="T90" fmla="*/ 97 w 219"/>
              <a:gd name="T91" fmla="*/ 69 h 154"/>
              <a:gd name="T92" fmla="*/ 40 w 219"/>
              <a:gd name="T93" fmla="*/ 103 h 154"/>
              <a:gd name="T94" fmla="*/ 47 w 219"/>
              <a:gd name="T95" fmla="*/ 85 h 154"/>
              <a:gd name="T96" fmla="*/ 47 w 219"/>
              <a:gd name="T97" fmla="*/ 83 h 154"/>
              <a:gd name="T98" fmla="*/ 46 w 219"/>
              <a:gd name="T99" fmla="*/ 82 h 154"/>
              <a:gd name="T100" fmla="*/ 45 w 219"/>
              <a:gd name="T101" fmla="*/ 83 h 154"/>
              <a:gd name="T102" fmla="*/ 0 w 219"/>
              <a:gd name="T103" fmla="*/ 117 h 154"/>
              <a:gd name="T104" fmla="*/ 0 w 219"/>
              <a:gd name="T105" fmla="*/ 118 h 154"/>
              <a:gd name="T106" fmla="*/ 0 w 219"/>
              <a:gd name="T107" fmla="*/ 119 h 154"/>
              <a:gd name="T108" fmla="*/ 45 w 219"/>
              <a:gd name="T109" fmla="*/ 153 h 154"/>
              <a:gd name="T110" fmla="*/ 47 w 219"/>
              <a:gd name="T111" fmla="*/ 153 h 154"/>
              <a:gd name="T112" fmla="*/ 47 w 219"/>
              <a:gd name="T113" fmla="*/ 151 h 154"/>
              <a:gd name="T114" fmla="*/ 40 w 219"/>
              <a:gd name="T115" fmla="*/ 133 h 154"/>
              <a:gd name="T116" fmla="*/ 121 w 219"/>
              <a:gd name="T117" fmla="*/ 8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9" h="154">
                <a:moveTo>
                  <a:pt x="218" y="117"/>
                </a:moveTo>
                <a:cubicBezTo>
                  <a:pt x="219" y="117"/>
                  <a:pt x="219" y="117"/>
                  <a:pt x="219" y="118"/>
                </a:cubicBezTo>
                <a:cubicBezTo>
                  <a:pt x="219" y="119"/>
                  <a:pt x="219" y="119"/>
                  <a:pt x="218" y="119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4"/>
                  <a:pt x="173" y="154"/>
                  <a:pt x="172" y="153"/>
                </a:cubicBezTo>
                <a:cubicBezTo>
                  <a:pt x="171" y="153"/>
                  <a:pt x="171" y="152"/>
                  <a:pt x="171" y="151"/>
                </a:cubicBezTo>
                <a:cubicBezTo>
                  <a:pt x="179" y="133"/>
                  <a:pt x="179" y="133"/>
                  <a:pt x="179" y="133"/>
                </a:cubicBezTo>
                <a:cubicBezTo>
                  <a:pt x="145" y="131"/>
                  <a:pt x="126" y="119"/>
                  <a:pt x="113" y="106"/>
                </a:cubicBezTo>
                <a:cubicBezTo>
                  <a:pt x="118" y="100"/>
                  <a:pt x="122" y="94"/>
                  <a:pt x="126" y="89"/>
                </a:cubicBezTo>
                <a:cubicBezTo>
                  <a:pt x="128" y="86"/>
                  <a:pt x="130" y="84"/>
                  <a:pt x="131" y="82"/>
                </a:cubicBezTo>
                <a:cubicBezTo>
                  <a:pt x="141" y="93"/>
                  <a:pt x="154" y="102"/>
                  <a:pt x="179" y="103"/>
                </a:cubicBezTo>
                <a:cubicBezTo>
                  <a:pt x="171" y="85"/>
                  <a:pt x="171" y="85"/>
                  <a:pt x="171" y="85"/>
                </a:cubicBezTo>
                <a:cubicBezTo>
                  <a:pt x="171" y="84"/>
                  <a:pt x="171" y="83"/>
                  <a:pt x="172" y="83"/>
                </a:cubicBezTo>
                <a:cubicBezTo>
                  <a:pt x="172" y="82"/>
                  <a:pt x="173" y="82"/>
                  <a:pt x="173" y="82"/>
                </a:cubicBezTo>
                <a:cubicBezTo>
                  <a:pt x="173" y="82"/>
                  <a:pt x="174" y="82"/>
                  <a:pt x="174" y="83"/>
                </a:cubicBezTo>
                <a:lnTo>
                  <a:pt x="218" y="117"/>
                </a:lnTo>
                <a:close/>
                <a:moveTo>
                  <a:pt x="45" y="71"/>
                </a:moveTo>
                <a:cubicBezTo>
                  <a:pt x="45" y="71"/>
                  <a:pt x="45" y="71"/>
                  <a:pt x="46" y="71"/>
                </a:cubicBezTo>
                <a:cubicBezTo>
                  <a:pt x="46" y="71"/>
                  <a:pt x="46" y="71"/>
                  <a:pt x="47" y="71"/>
                </a:cubicBezTo>
                <a:cubicBezTo>
                  <a:pt x="47" y="70"/>
                  <a:pt x="48" y="69"/>
                  <a:pt x="47" y="69"/>
                </a:cubicBezTo>
                <a:cubicBezTo>
                  <a:pt x="40" y="50"/>
                  <a:pt x="40" y="50"/>
                  <a:pt x="40" y="50"/>
                </a:cubicBezTo>
                <a:cubicBezTo>
                  <a:pt x="65" y="52"/>
                  <a:pt x="77" y="61"/>
                  <a:pt x="87" y="72"/>
                </a:cubicBezTo>
                <a:cubicBezTo>
                  <a:pt x="89" y="70"/>
                  <a:pt x="91" y="68"/>
                  <a:pt x="93" y="65"/>
                </a:cubicBezTo>
                <a:cubicBezTo>
                  <a:pt x="96" y="60"/>
                  <a:pt x="101" y="54"/>
                  <a:pt x="106" y="49"/>
                </a:cubicBezTo>
                <a:cubicBezTo>
                  <a:pt x="92" y="35"/>
                  <a:pt x="73" y="23"/>
                  <a:pt x="40" y="21"/>
                </a:cubicBezTo>
                <a:cubicBezTo>
                  <a:pt x="47" y="2"/>
                  <a:pt x="47" y="2"/>
                  <a:pt x="47" y="2"/>
                </a:cubicBezTo>
                <a:cubicBezTo>
                  <a:pt x="48" y="1"/>
                  <a:pt x="47" y="1"/>
                  <a:pt x="47" y="0"/>
                </a:cubicBezTo>
                <a:cubicBezTo>
                  <a:pt x="46" y="0"/>
                  <a:pt x="45" y="0"/>
                  <a:pt x="45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5"/>
                  <a:pt x="0" y="35"/>
                </a:cubicBezTo>
                <a:cubicBezTo>
                  <a:pt x="0" y="36"/>
                  <a:pt x="0" y="36"/>
                  <a:pt x="0" y="37"/>
                </a:cubicBezTo>
                <a:lnTo>
                  <a:pt x="45" y="71"/>
                </a:lnTo>
                <a:close/>
                <a:moveTo>
                  <a:pt x="121" y="86"/>
                </a:moveTo>
                <a:cubicBezTo>
                  <a:pt x="134" y="67"/>
                  <a:pt x="145" y="53"/>
                  <a:pt x="179" y="50"/>
                </a:cubicBezTo>
                <a:cubicBezTo>
                  <a:pt x="171" y="69"/>
                  <a:pt x="171" y="69"/>
                  <a:pt x="171" y="69"/>
                </a:cubicBezTo>
                <a:cubicBezTo>
                  <a:pt x="171" y="69"/>
                  <a:pt x="171" y="70"/>
                  <a:pt x="172" y="71"/>
                </a:cubicBezTo>
                <a:cubicBezTo>
                  <a:pt x="172" y="71"/>
                  <a:pt x="173" y="71"/>
                  <a:pt x="173" y="71"/>
                </a:cubicBezTo>
                <a:cubicBezTo>
                  <a:pt x="173" y="71"/>
                  <a:pt x="174" y="71"/>
                  <a:pt x="174" y="71"/>
                </a:cubicBezTo>
                <a:cubicBezTo>
                  <a:pt x="218" y="37"/>
                  <a:pt x="218" y="37"/>
                  <a:pt x="218" y="37"/>
                </a:cubicBezTo>
                <a:cubicBezTo>
                  <a:pt x="219" y="36"/>
                  <a:pt x="219" y="36"/>
                  <a:pt x="219" y="35"/>
                </a:cubicBezTo>
                <a:cubicBezTo>
                  <a:pt x="219" y="35"/>
                  <a:pt x="219" y="34"/>
                  <a:pt x="218" y="34"/>
                </a:cubicBezTo>
                <a:cubicBezTo>
                  <a:pt x="174" y="0"/>
                  <a:pt x="174" y="0"/>
                  <a:pt x="174" y="0"/>
                </a:cubicBezTo>
                <a:cubicBezTo>
                  <a:pt x="174" y="0"/>
                  <a:pt x="173" y="0"/>
                  <a:pt x="172" y="0"/>
                </a:cubicBezTo>
                <a:cubicBezTo>
                  <a:pt x="171" y="1"/>
                  <a:pt x="171" y="1"/>
                  <a:pt x="171" y="2"/>
                </a:cubicBezTo>
                <a:cubicBezTo>
                  <a:pt x="179" y="21"/>
                  <a:pt x="179" y="21"/>
                  <a:pt x="179" y="21"/>
                </a:cubicBezTo>
                <a:cubicBezTo>
                  <a:pt x="130" y="23"/>
                  <a:pt x="112" y="48"/>
                  <a:pt x="97" y="69"/>
                </a:cubicBezTo>
                <a:cubicBezTo>
                  <a:pt x="84" y="87"/>
                  <a:pt x="74" y="101"/>
                  <a:pt x="40" y="103"/>
                </a:cubicBezTo>
                <a:cubicBezTo>
                  <a:pt x="47" y="85"/>
                  <a:pt x="47" y="85"/>
                  <a:pt x="47" y="85"/>
                </a:cubicBezTo>
                <a:cubicBezTo>
                  <a:pt x="48" y="84"/>
                  <a:pt x="47" y="83"/>
                  <a:pt x="47" y="83"/>
                </a:cubicBezTo>
                <a:cubicBezTo>
                  <a:pt x="46" y="82"/>
                  <a:pt x="46" y="82"/>
                  <a:pt x="46" y="82"/>
                </a:cubicBezTo>
                <a:cubicBezTo>
                  <a:pt x="45" y="82"/>
                  <a:pt x="45" y="82"/>
                  <a:pt x="45" y="83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7"/>
                  <a:pt x="0" y="117"/>
                  <a:pt x="0" y="118"/>
                </a:cubicBezTo>
                <a:cubicBezTo>
                  <a:pt x="0" y="119"/>
                  <a:pt x="0" y="119"/>
                  <a:pt x="0" y="119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4"/>
                  <a:pt x="46" y="154"/>
                  <a:pt x="47" y="153"/>
                </a:cubicBezTo>
                <a:cubicBezTo>
                  <a:pt x="47" y="153"/>
                  <a:pt x="48" y="152"/>
                  <a:pt x="47" y="151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89" y="131"/>
                  <a:pt x="107" y="106"/>
                  <a:pt x="121" y="8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id-ID" sz="140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7714797" y="2408337"/>
            <a:ext cx="1263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14797" y="2777669"/>
            <a:ext cx="334423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7740431" y="4421793"/>
            <a:ext cx="1263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40431" y="4791125"/>
            <a:ext cx="334423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lowchart: Off-page Connector 47"/>
          <p:cNvSpPr/>
          <p:nvPr/>
        </p:nvSpPr>
        <p:spPr>
          <a:xfrm rot="16200000">
            <a:off x="1299525" y="4486970"/>
            <a:ext cx="801267" cy="780978"/>
          </a:xfrm>
          <a:prstGeom prst="ellipse">
            <a:avLst/>
          </a:prstGeom>
          <a:solidFill>
            <a:srgbClr val="F4547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7" name="Flowchart: Off-page Connector 32"/>
          <p:cNvSpPr/>
          <p:nvPr/>
        </p:nvSpPr>
        <p:spPr>
          <a:xfrm rot="16200000">
            <a:off x="1306769" y="2469319"/>
            <a:ext cx="801267" cy="780977"/>
          </a:xfrm>
          <a:prstGeom prst="ellipse">
            <a:avLst/>
          </a:prstGeom>
          <a:solidFill>
            <a:srgbClr val="F4547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8" name="Freeform 381"/>
          <p:cNvSpPr>
            <a:spLocks noEditPoints="1"/>
          </p:cNvSpPr>
          <p:nvPr/>
        </p:nvSpPr>
        <p:spPr bwMode="auto">
          <a:xfrm>
            <a:off x="1437068" y="2585309"/>
            <a:ext cx="540670" cy="54067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97 w 288"/>
              <a:gd name="T11" fmla="*/ 136 h 288"/>
              <a:gd name="T12" fmla="*/ 194 w 288"/>
              <a:gd name="T13" fmla="*/ 99 h 288"/>
              <a:gd name="T14" fmla="*/ 242 w 288"/>
              <a:gd name="T15" fmla="*/ 99 h 288"/>
              <a:gd name="T16" fmla="*/ 252 w 288"/>
              <a:gd name="T17" fmla="*/ 136 h 288"/>
              <a:gd name="T18" fmla="*/ 197 w 288"/>
              <a:gd name="T19" fmla="*/ 136 h 288"/>
              <a:gd name="T20" fmla="*/ 37 w 288"/>
              <a:gd name="T21" fmla="*/ 136 h 288"/>
              <a:gd name="T22" fmla="*/ 46 w 288"/>
              <a:gd name="T23" fmla="*/ 99 h 288"/>
              <a:gd name="T24" fmla="*/ 95 w 288"/>
              <a:gd name="T25" fmla="*/ 99 h 288"/>
              <a:gd name="T26" fmla="*/ 92 w 288"/>
              <a:gd name="T27" fmla="*/ 136 h 288"/>
              <a:gd name="T28" fmla="*/ 37 w 288"/>
              <a:gd name="T29" fmla="*/ 136 h 288"/>
              <a:gd name="T30" fmla="*/ 111 w 288"/>
              <a:gd name="T31" fmla="*/ 99 h 288"/>
              <a:gd name="T32" fmla="*/ 178 w 288"/>
              <a:gd name="T33" fmla="*/ 99 h 288"/>
              <a:gd name="T34" fmla="*/ 181 w 288"/>
              <a:gd name="T35" fmla="*/ 136 h 288"/>
              <a:gd name="T36" fmla="*/ 108 w 288"/>
              <a:gd name="T37" fmla="*/ 136 h 288"/>
              <a:gd name="T38" fmla="*/ 111 w 288"/>
              <a:gd name="T39" fmla="*/ 99 h 288"/>
              <a:gd name="T40" fmla="*/ 37 w 288"/>
              <a:gd name="T41" fmla="*/ 152 h 288"/>
              <a:gd name="T42" fmla="*/ 92 w 288"/>
              <a:gd name="T43" fmla="*/ 152 h 288"/>
              <a:gd name="T44" fmla="*/ 95 w 288"/>
              <a:gd name="T45" fmla="*/ 190 h 288"/>
              <a:gd name="T46" fmla="*/ 47 w 288"/>
              <a:gd name="T47" fmla="*/ 190 h 288"/>
              <a:gd name="T48" fmla="*/ 37 w 288"/>
              <a:gd name="T49" fmla="*/ 152 h 288"/>
              <a:gd name="T50" fmla="*/ 108 w 288"/>
              <a:gd name="T51" fmla="*/ 152 h 288"/>
              <a:gd name="T52" fmla="*/ 181 w 288"/>
              <a:gd name="T53" fmla="*/ 152 h 288"/>
              <a:gd name="T54" fmla="*/ 178 w 288"/>
              <a:gd name="T55" fmla="*/ 190 h 288"/>
              <a:gd name="T56" fmla="*/ 111 w 288"/>
              <a:gd name="T57" fmla="*/ 190 h 288"/>
              <a:gd name="T58" fmla="*/ 108 w 288"/>
              <a:gd name="T59" fmla="*/ 152 h 288"/>
              <a:gd name="T60" fmla="*/ 197 w 288"/>
              <a:gd name="T61" fmla="*/ 152 h 288"/>
              <a:gd name="T62" fmla="*/ 252 w 288"/>
              <a:gd name="T63" fmla="*/ 152 h 288"/>
              <a:gd name="T64" fmla="*/ 242 w 288"/>
              <a:gd name="T65" fmla="*/ 190 h 288"/>
              <a:gd name="T66" fmla="*/ 194 w 288"/>
              <a:gd name="T67" fmla="*/ 190 h 288"/>
              <a:gd name="T68" fmla="*/ 197 w 288"/>
              <a:gd name="T69" fmla="*/ 152 h 288"/>
              <a:gd name="T70" fmla="*/ 233 w 288"/>
              <a:gd name="T71" fmla="*/ 82 h 288"/>
              <a:gd name="T72" fmla="*/ 191 w 288"/>
              <a:gd name="T73" fmla="*/ 82 h 288"/>
              <a:gd name="T74" fmla="*/ 180 w 288"/>
              <a:gd name="T75" fmla="*/ 42 h 288"/>
              <a:gd name="T76" fmla="*/ 233 w 288"/>
              <a:gd name="T77" fmla="*/ 82 h 288"/>
              <a:gd name="T78" fmla="*/ 160 w 288"/>
              <a:gd name="T79" fmla="*/ 37 h 288"/>
              <a:gd name="T80" fmla="*/ 175 w 288"/>
              <a:gd name="T81" fmla="*/ 82 h 288"/>
              <a:gd name="T82" fmla="*/ 114 w 288"/>
              <a:gd name="T83" fmla="*/ 82 h 288"/>
              <a:gd name="T84" fmla="*/ 128 w 288"/>
              <a:gd name="T85" fmla="*/ 37 h 288"/>
              <a:gd name="T86" fmla="*/ 144 w 288"/>
              <a:gd name="T87" fmla="*/ 36 h 288"/>
              <a:gd name="T88" fmla="*/ 160 w 288"/>
              <a:gd name="T89" fmla="*/ 37 h 288"/>
              <a:gd name="T90" fmla="*/ 109 w 288"/>
              <a:gd name="T91" fmla="*/ 42 h 288"/>
              <a:gd name="T92" fmla="*/ 97 w 288"/>
              <a:gd name="T93" fmla="*/ 82 h 288"/>
              <a:gd name="T94" fmla="*/ 56 w 288"/>
              <a:gd name="T95" fmla="*/ 82 h 288"/>
              <a:gd name="T96" fmla="*/ 109 w 288"/>
              <a:gd name="T97" fmla="*/ 42 h 288"/>
              <a:gd name="T98" fmla="*/ 56 w 288"/>
              <a:gd name="T99" fmla="*/ 206 h 288"/>
              <a:gd name="T100" fmla="*/ 97 w 288"/>
              <a:gd name="T101" fmla="*/ 206 h 288"/>
              <a:gd name="T102" fmla="*/ 109 w 288"/>
              <a:gd name="T103" fmla="*/ 246 h 288"/>
              <a:gd name="T104" fmla="*/ 56 w 288"/>
              <a:gd name="T105" fmla="*/ 206 h 288"/>
              <a:gd name="T106" fmla="*/ 128 w 288"/>
              <a:gd name="T107" fmla="*/ 251 h 288"/>
              <a:gd name="T108" fmla="*/ 114 w 288"/>
              <a:gd name="T109" fmla="*/ 206 h 288"/>
              <a:gd name="T110" fmla="*/ 175 w 288"/>
              <a:gd name="T111" fmla="*/ 206 h 288"/>
              <a:gd name="T112" fmla="*/ 160 w 288"/>
              <a:gd name="T113" fmla="*/ 251 h 288"/>
              <a:gd name="T114" fmla="*/ 144 w 288"/>
              <a:gd name="T115" fmla="*/ 252 h 288"/>
              <a:gd name="T116" fmla="*/ 128 w 288"/>
              <a:gd name="T117" fmla="*/ 251 h 288"/>
              <a:gd name="T118" fmla="*/ 180 w 288"/>
              <a:gd name="T119" fmla="*/ 246 h 288"/>
              <a:gd name="T120" fmla="*/ 191 w 288"/>
              <a:gd name="T121" fmla="*/ 206 h 288"/>
              <a:gd name="T122" fmla="*/ 232 w 288"/>
              <a:gd name="T123" fmla="*/ 206 h 288"/>
              <a:gd name="T124" fmla="*/ 180 w 288"/>
              <a:gd name="T125" fmla="*/ 24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97" y="136"/>
                </a:moveTo>
                <a:cubicBezTo>
                  <a:pt x="197" y="123"/>
                  <a:pt x="196" y="110"/>
                  <a:pt x="194" y="99"/>
                </a:cubicBezTo>
                <a:cubicBezTo>
                  <a:pt x="242" y="99"/>
                  <a:pt x="242" y="99"/>
                  <a:pt x="242" y="99"/>
                </a:cubicBezTo>
                <a:cubicBezTo>
                  <a:pt x="247" y="110"/>
                  <a:pt x="251" y="123"/>
                  <a:pt x="252" y="136"/>
                </a:cubicBezTo>
                <a:lnTo>
                  <a:pt x="197" y="136"/>
                </a:lnTo>
                <a:close/>
                <a:moveTo>
                  <a:pt x="37" y="136"/>
                </a:moveTo>
                <a:cubicBezTo>
                  <a:pt x="38" y="123"/>
                  <a:pt x="41" y="110"/>
                  <a:pt x="46" y="99"/>
                </a:cubicBezTo>
                <a:cubicBezTo>
                  <a:pt x="95" y="99"/>
                  <a:pt x="95" y="99"/>
                  <a:pt x="95" y="99"/>
                </a:cubicBezTo>
                <a:cubicBezTo>
                  <a:pt x="93" y="110"/>
                  <a:pt x="92" y="123"/>
                  <a:pt x="92" y="136"/>
                </a:cubicBezTo>
                <a:lnTo>
                  <a:pt x="37" y="136"/>
                </a:lnTo>
                <a:close/>
                <a:moveTo>
                  <a:pt x="111" y="99"/>
                </a:moveTo>
                <a:cubicBezTo>
                  <a:pt x="178" y="99"/>
                  <a:pt x="178" y="99"/>
                  <a:pt x="178" y="99"/>
                </a:cubicBezTo>
                <a:cubicBezTo>
                  <a:pt x="179" y="110"/>
                  <a:pt x="181" y="123"/>
                  <a:pt x="181" y="136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8" y="123"/>
                  <a:pt x="109" y="110"/>
                  <a:pt x="111" y="99"/>
                </a:cubicBezTo>
                <a:close/>
                <a:moveTo>
                  <a:pt x="37" y="152"/>
                </a:moveTo>
                <a:cubicBezTo>
                  <a:pt x="92" y="152"/>
                  <a:pt x="92" y="152"/>
                  <a:pt x="92" y="152"/>
                </a:cubicBezTo>
                <a:cubicBezTo>
                  <a:pt x="92" y="166"/>
                  <a:pt x="93" y="179"/>
                  <a:pt x="95" y="190"/>
                </a:cubicBezTo>
                <a:cubicBezTo>
                  <a:pt x="47" y="190"/>
                  <a:pt x="47" y="190"/>
                  <a:pt x="47" y="190"/>
                </a:cubicBezTo>
                <a:cubicBezTo>
                  <a:pt x="41" y="179"/>
                  <a:pt x="38" y="166"/>
                  <a:pt x="37" y="152"/>
                </a:cubicBezTo>
                <a:close/>
                <a:moveTo>
                  <a:pt x="108" y="152"/>
                </a:moveTo>
                <a:cubicBezTo>
                  <a:pt x="181" y="152"/>
                  <a:pt x="181" y="152"/>
                  <a:pt x="181" y="152"/>
                </a:cubicBezTo>
                <a:cubicBezTo>
                  <a:pt x="180" y="166"/>
                  <a:pt x="179" y="179"/>
                  <a:pt x="178" y="190"/>
                </a:cubicBezTo>
                <a:cubicBezTo>
                  <a:pt x="111" y="190"/>
                  <a:pt x="111" y="190"/>
                  <a:pt x="111" y="190"/>
                </a:cubicBezTo>
                <a:cubicBezTo>
                  <a:pt x="109" y="179"/>
                  <a:pt x="108" y="166"/>
                  <a:pt x="108" y="152"/>
                </a:cubicBezTo>
                <a:close/>
                <a:moveTo>
                  <a:pt x="197" y="152"/>
                </a:moveTo>
                <a:cubicBezTo>
                  <a:pt x="252" y="152"/>
                  <a:pt x="252" y="152"/>
                  <a:pt x="252" y="152"/>
                </a:cubicBezTo>
                <a:cubicBezTo>
                  <a:pt x="251" y="166"/>
                  <a:pt x="247" y="179"/>
                  <a:pt x="242" y="190"/>
                </a:cubicBezTo>
                <a:cubicBezTo>
                  <a:pt x="194" y="190"/>
                  <a:pt x="194" y="190"/>
                  <a:pt x="194" y="190"/>
                </a:cubicBezTo>
                <a:cubicBezTo>
                  <a:pt x="196" y="179"/>
                  <a:pt x="197" y="166"/>
                  <a:pt x="197" y="152"/>
                </a:cubicBezTo>
                <a:close/>
                <a:moveTo>
                  <a:pt x="233" y="82"/>
                </a:moveTo>
                <a:cubicBezTo>
                  <a:pt x="191" y="82"/>
                  <a:pt x="191" y="82"/>
                  <a:pt x="191" y="82"/>
                </a:cubicBezTo>
                <a:cubicBezTo>
                  <a:pt x="188" y="67"/>
                  <a:pt x="184" y="53"/>
                  <a:pt x="180" y="42"/>
                </a:cubicBezTo>
                <a:cubicBezTo>
                  <a:pt x="201" y="50"/>
                  <a:pt x="220" y="64"/>
                  <a:pt x="233" y="82"/>
                </a:cubicBezTo>
                <a:close/>
                <a:moveTo>
                  <a:pt x="160" y="37"/>
                </a:moveTo>
                <a:cubicBezTo>
                  <a:pt x="166" y="49"/>
                  <a:pt x="171" y="64"/>
                  <a:pt x="175" y="82"/>
                </a:cubicBezTo>
                <a:cubicBezTo>
                  <a:pt x="114" y="82"/>
                  <a:pt x="114" y="82"/>
                  <a:pt x="114" y="82"/>
                </a:cubicBezTo>
                <a:cubicBezTo>
                  <a:pt x="118" y="64"/>
                  <a:pt x="123" y="49"/>
                  <a:pt x="128" y="37"/>
                </a:cubicBezTo>
                <a:cubicBezTo>
                  <a:pt x="134" y="37"/>
                  <a:pt x="139" y="36"/>
                  <a:pt x="144" y="36"/>
                </a:cubicBezTo>
                <a:cubicBezTo>
                  <a:pt x="150" y="36"/>
                  <a:pt x="155" y="37"/>
                  <a:pt x="160" y="37"/>
                </a:cubicBezTo>
                <a:close/>
                <a:moveTo>
                  <a:pt x="109" y="42"/>
                </a:moveTo>
                <a:cubicBezTo>
                  <a:pt x="104" y="53"/>
                  <a:pt x="100" y="67"/>
                  <a:pt x="97" y="82"/>
                </a:cubicBezTo>
                <a:cubicBezTo>
                  <a:pt x="56" y="82"/>
                  <a:pt x="56" y="82"/>
                  <a:pt x="56" y="82"/>
                </a:cubicBezTo>
                <a:cubicBezTo>
                  <a:pt x="69" y="64"/>
                  <a:pt x="87" y="50"/>
                  <a:pt x="109" y="42"/>
                </a:cubicBezTo>
                <a:close/>
                <a:moveTo>
                  <a:pt x="56" y="206"/>
                </a:moveTo>
                <a:cubicBezTo>
                  <a:pt x="97" y="206"/>
                  <a:pt x="97" y="206"/>
                  <a:pt x="97" y="206"/>
                </a:cubicBezTo>
                <a:cubicBezTo>
                  <a:pt x="100" y="222"/>
                  <a:pt x="104" y="235"/>
                  <a:pt x="109" y="246"/>
                </a:cubicBezTo>
                <a:cubicBezTo>
                  <a:pt x="87" y="239"/>
                  <a:pt x="69" y="225"/>
                  <a:pt x="56" y="206"/>
                </a:cubicBezTo>
                <a:close/>
                <a:moveTo>
                  <a:pt x="128" y="251"/>
                </a:moveTo>
                <a:cubicBezTo>
                  <a:pt x="123" y="240"/>
                  <a:pt x="118" y="225"/>
                  <a:pt x="114" y="206"/>
                </a:cubicBezTo>
                <a:cubicBezTo>
                  <a:pt x="175" y="206"/>
                  <a:pt x="175" y="206"/>
                  <a:pt x="175" y="206"/>
                </a:cubicBezTo>
                <a:cubicBezTo>
                  <a:pt x="171" y="225"/>
                  <a:pt x="166" y="240"/>
                  <a:pt x="160" y="251"/>
                </a:cubicBezTo>
                <a:cubicBezTo>
                  <a:pt x="155" y="252"/>
                  <a:pt x="150" y="252"/>
                  <a:pt x="144" y="252"/>
                </a:cubicBezTo>
                <a:cubicBezTo>
                  <a:pt x="139" y="252"/>
                  <a:pt x="133" y="252"/>
                  <a:pt x="128" y="251"/>
                </a:cubicBezTo>
                <a:close/>
                <a:moveTo>
                  <a:pt x="180" y="246"/>
                </a:moveTo>
                <a:cubicBezTo>
                  <a:pt x="184" y="235"/>
                  <a:pt x="188" y="222"/>
                  <a:pt x="191" y="206"/>
                </a:cubicBezTo>
                <a:cubicBezTo>
                  <a:pt x="232" y="206"/>
                  <a:pt x="232" y="206"/>
                  <a:pt x="232" y="206"/>
                </a:cubicBezTo>
                <a:cubicBezTo>
                  <a:pt x="219" y="225"/>
                  <a:pt x="201" y="238"/>
                  <a:pt x="180" y="2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Freeform 56"/>
          <p:cNvSpPr>
            <a:spLocks noEditPoints="1"/>
          </p:cNvSpPr>
          <p:nvPr/>
        </p:nvSpPr>
        <p:spPr bwMode="auto">
          <a:xfrm>
            <a:off x="1455864" y="4637211"/>
            <a:ext cx="476980" cy="476980"/>
          </a:xfrm>
          <a:custGeom>
            <a:avLst/>
            <a:gdLst>
              <a:gd name="T0" fmla="*/ 83 w 167"/>
              <a:gd name="T1" fmla="*/ 0 h 167"/>
              <a:gd name="T2" fmla="*/ 0 w 167"/>
              <a:gd name="T3" fmla="*/ 84 h 167"/>
              <a:gd name="T4" fmla="*/ 83 w 167"/>
              <a:gd name="T5" fmla="*/ 167 h 167"/>
              <a:gd name="T6" fmla="*/ 167 w 167"/>
              <a:gd name="T7" fmla="*/ 84 h 167"/>
              <a:gd name="T8" fmla="*/ 83 w 167"/>
              <a:gd name="T9" fmla="*/ 0 h 167"/>
              <a:gd name="T10" fmla="*/ 73 w 167"/>
              <a:gd name="T11" fmla="*/ 125 h 167"/>
              <a:gd name="T12" fmla="*/ 52 w 167"/>
              <a:gd name="T13" fmla="*/ 125 h 167"/>
              <a:gd name="T14" fmla="*/ 52 w 167"/>
              <a:gd name="T15" fmla="*/ 84 h 167"/>
              <a:gd name="T16" fmla="*/ 52 w 167"/>
              <a:gd name="T17" fmla="*/ 42 h 167"/>
              <a:gd name="T18" fmla="*/ 73 w 167"/>
              <a:gd name="T19" fmla="*/ 42 h 167"/>
              <a:gd name="T20" fmla="*/ 73 w 167"/>
              <a:gd name="T21" fmla="*/ 125 h 167"/>
              <a:gd name="T22" fmla="*/ 114 w 167"/>
              <a:gd name="T23" fmla="*/ 125 h 167"/>
              <a:gd name="T24" fmla="*/ 94 w 167"/>
              <a:gd name="T25" fmla="*/ 125 h 167"/>
              <a:gd name="T26" fmla="*/ 94 w 167"/>
              <a:gd name="T27" fmla="*/ 84 h 167"/>
              <a:gd name="T28" fmla="*/ 94 w 167"/>
              <a:gd name="T29" fmla="*/ 42 h 167"/>
              <a:gd name="T30" fmla="*/ 114 w 167"/>
              <a:gd name="T31" fmla="*/ 42 h 167"/>
              <a:gd name="T32" fmla="*/ 114 w 167"/>
              <a:gd name="T33" fmla="*/ 125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7" h="167">
                <a:moveTo>
                  <a:pt x="83" y="0"/>
                </a:moveTo>
                <a:cubicBezTo>
                  <a:pt x="37" y="0"/>
                  <a:pt x="0" y="38"/>
                  <a:pt x="0" y="84"/>
                </a:cubicBezTo>
                <a:cubicBezTo>
                  <a:pt x="0" y="130"/>
                  <a:pt x="37" y="167"/>
                  <a:pt x="83" y="167"/>
                </a:cubicBezTo>
                <a:cubicBezTo>
                  <a:pt x="129" y="167"/>
                  <a:pt x="167" y="130"/>
                  <a:pt x="167" y="84"/>
                </a:cubicBezTo>
                <a:cubicBezTo>
                  <a:pt x="167" y="38"/>
                  <a:pt x="129" y="0"/>
                  <a:pt x="83" y="0"/>
                </a:cubicBezTo>
                <a:close/>
                <a:moveTo>
                  <a:pt x="73" y="125"/>
                </a:moveTo>
                <a:cubicBezTo>
                  <a:pt x="52" y="125"/>
                  <a:pt x="52" y="125"/>
                  <a:pt x="52" y="125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42"/>
                  <a:pt x="52" y="42"/>
                  <a:pt x="52" y="42"/>
                </a:cubicBezTo>
                <a:cubicBezTo>
                  <a:pt x="73" y="42"/>
                  <a:pt x="73" y="42"/>
                  <a:pt x="73" y="42"/>
                </a:cubicBezTo>
                <a:lnTo>
                  <a:pt x="73" y="125"/>
                </a:lnTo>
                <a:close/>
                <a:moveTo>
                  <a:pt x="114" y="125"/>
                </a:moveTo>
                <a:cubicBezTo>
                  <a:pt x="94" y="125"/>
                  <a:pt x="94" y="125"/>
                  <a:pt x="94" y="125"/>
                </a:cubicBezTo>
                <a:cubicBezTo>
                  <a:pt x="94" y="84"/>
                  <a:pt x="94" y="84"/>
                  <a:pt x="94" y="84"/>
                </a:cubicBezTo>
                <a:cubicBezTo>
                  <a:pt x="94" y="42"/>
                  <a:pt x="94" y="42"/>
                  <a:pt x="94" y="42"/>
                </a:cubicBezTo>
                <a:cubicBezTo>
                  <a:pt x="114" y="42"/>
                  <a:pt x="114" y="42"/>
                  <a:pt x="114" y="42"/>
                </a:cubicBezTo>
                <a:lnTo>
                  <a:pt x="114" y="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76"/>
          <p:cNvSpPr txBox="1"/>
          <p:nvPr/>
        </p:nvSpPr>
        <p:spPr>
          <a:xfrm>
            <a:off x="2210801" y="2408337"/>
            <a:ext cx="1263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210801" y="2777669"/>
            <a:ext cx="334423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76"/>
          <p:cNvSpPr txBox="1"/>
          <p:nvPr/>
        </p:nvSpPr>
        <p:spPr>
          <a:xfrm>
            <a:off x="2236435" y="4421793"/>
            <a:ext cx="1263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236435" y="4791125"/>
            <a:ext cx="334423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" y="0"/>
            <a:ext cx="12192333" cy="68584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419" y="-1325272"/>
            <a:ext cx="7915432" cy="4452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 flipH="1">
            <a:off x="-334" y="1"/>
            <a:ext cx="4030073" cy="4308300"/>
          </a:xfrm>
          <a:prstGeom prst="rect">
            <a:avLst/>
          </a:prstGeom>
        </p:spPr>
      </p:pic>
      <p:sp>
        <p:nvSpPr>
          <p:cNvPr id="33" name="TextBox 76"/>
          <p:cNvSpPr txBox="1"/>
          <p:nvPr/>
        </p:nvSpPr>
        <p:spPr>
          <a:xfrm>
            <a:off x="1071580" y="3127299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PART 03</a:t>
            </a:r>
            <a:endParaRPr lang="zh-CN" altLang="en-US" sz="5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4" name="文本框 21"/>
          <p:cNvSpPr txBox="1"/>
          <p:nvPr/>
        </p:nvSpPr>
        <p:spPr>
          <a:xfrm>
            <a:off x="1071580" y="5051498"/>
            <a:ext cx="386769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Fresh business general template</a:t>
            </a:r>
            <a:endParaRPr lang="en-US" altLang="zh-CN" sz="7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Applicable to enterprise introduction, summary report, sales marketing, chart </a:t>
            </a:r>
            <a:r>
              <a:rPr lang="en-US" altLang="zh-CN" sz="7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dataa</a:t>
            </a:r>
            <a:endParaRPr lang="zh-CN" altLang="en-US" sz="7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71580" y="4591456"/>
            <a:ext cx="3745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the title here</a:t>
            </a:r>
            <a:endParaRPr lang="en-US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1071580" y="4015913"/>
            <a:ext cx="354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32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</p:spTree>
  </p:cSld>
  <p:clrMapOvr>
    <a:masterClrMapping/>
  </p:clrMapOvr>
  <p:transition spd="med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514906" y="2158409"/>
            <a:ext cx="2083982" cy="2083982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290075" y="2158409"/>
            <a:ext cx="2083982" cy="2083982"/>
          </a:xfrm>
          <a:prstGeom prst="rect">
            <a:avLst/>
          </a:prstGeom>
          <a:solidFill>
            <a:srgbClr val="F4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593112" y="4322219"/>
            <a:ext cx="9005776" cy="1961622"/>
          </a:xfrm>
          <a:prstGeom prst="rect">
            <a:avLst/>
          </a:prstGeom>
          <a:solidFill>
            <a:srgbClr val="F4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H_Other_12"/>
          <p:cNvSpPr/>
          <p:nvPr>
            <p:custDataLst>
              <p:tags r:id="rId4"/>
            </p:custDataLst>
          </p:nvPr>
        </p:nvSpPr>
        <p:spPr bwMode="auto">
          <a:xfrm>
            <a:off x="6806341" y="2707495"/>
            <a:ext cx="1060503" cy="106050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2125390" y="4578517"/>
            <a:ext cx="1564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0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25390" y="4978627"/>
            <a:ext cx="806060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请在此添加文字说明，输入文字。请在此添加文字说明，输入文字。请在此添加文字说明，输入文字。请在此添加文字说明，输入文字。请在此添加文字说明，输入文字。请在此添加文字说明，输入文字。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2125390" y="2610973"/>
            <a:ext cx="131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25391" y="3011083"/>
            <a:ext cx="3970610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请在此添加文字说明，输入文字。请在此添加文字说明，输入文字。请在此添加文字说明，输入文字。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剪去单角的矩形 7"/>
          <p:cNvSpPr/>
          <p:nvPr/>
        </p:nvSpPr>
        <p:spPr>
          <a:xfrm>
            <a:off x="1910589" y="2595625"/>
            <a:ext cx="958866" cy="958864"/>
          </a:xfrm>
          <a:prstGeom prst="snip1Rect">
            <a:avLst/>
          </a:prstGeom>
          <a:solidFill>
            <a:srgbClr val="F4547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剪去单角的矩形 8"/>
          <p:cNvSpPr/>
          <p:nvPr/>
        </p:nvSpPr>
        <p:spPr>
          <a:xfrm>
            <a:off x="4433869" y="4059585"/>
            <a:ext cx="958866" cy="958864"/>
          </a:xfrm>
          <a:prstGeom prst="snip1Rect">
            <a:avLst/>
          </a:prstGeom>
          <a:solidFill>
            <a:srgbClr val="F4547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剪去单角的矩形 9"/>
          <p:cNvSpPr/>
          <p:nvPr/>
        </p:nvSpPr>
        <p:spPr>
          <a:xfrm>
            <a:off x="6957148" y="2595626"/>
            <a:ext cx="958866" cy="958864"/>
          </a:xfrm>
          <a:prstGeom prst="snip1Rect">
            <a:avLst/>
          </a:prstGeom>
          <a:solidFill>
            <a:srgbClr val="F4547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剪去单角的矩形 10"/>
          <p:cNvSpPr/>
          <p:nvPr/>
        </p:nvSpPr>
        <p:spPr>
          <a:xfrm>
            <a:off x="9480425" y="4059586"/>
            <a:ext cx="958866" cy="958864"/>
          </a:xfrm>
          <a:prstGeom prst="snip1Rect">
            <a:avLst/>
          </a:prstGeom>
          <a:solidFill>
            <a:srgbClr val="F4547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1781504" y="4058726"/>
            <a:ext cx="1124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67914" y="4366503"/>
            <a:ext cx="1978505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4357615" y="2360650"/>
            <a:ext cx="1124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44025" y="2668427"/>
            <a:ext cx="1978505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76"/>
          <p:cNvSpPr txBox="1"/>
          <p:nvPr/>
        </p:nvSpPr>
        <p:spPr>
          <a:xfrm>
            <a:off x="6852703" y="4058726"/>
            <a:ext cx="1124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39113" y="4366503"/>
            <a:ext cx="1978505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9347790" y="2360650"/>
            <a:ext cx="1124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34200" y="2668427"/>
            <a:ext cx="1978505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76"/>
          <p:cNvSpPr txBox="1"/>
          <p:nvPr/>
        </p:nvSpPr>
        <p:spPr>
          <a:xfrm>
            <a:off x="1832944" y="2721114"/>
            <a:ext cx="1124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1" name="TextBox 76"/>
          <p:cNvSpPr txBox="1"/>
          <p:nvPr/>
        </p:nvSpPr>
        <p:spPr>
          <a:xfrm>
            <a:off x="4370816" y="4185074"/>
            <a:ext cx="1124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2" name="TextBox 76"/>
          <p:cNvSpPr txBox="1"/>
          <p:nvPr/>
        </p:nvSpPr>
        <p:spPr>
          <a:xfrm>
            <a:off x="6865904" y="2721114"/>
            <a:ext cx="1124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3" name="TextBox 76"/>
          <p:cNvSpPr txBox="1"/>
          <p:nvPr/>
        </p:nvSpPr>
        <p:spPr>
          <a:xfrm>
            <a:off x="9397699" y="4185074"/>
            <a:ext cx="1124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35"/>
          <p:cNvSpPr/>
          <p:nvPr/>
        </p:nvSpPr>
        <p:spPr bwMode="auto">
          <a:xfrm>
            <a:off x="6831260" y="3213202"/>
            <a:ext cx="620995" cy="1280323"/>
          </a:xfrm>
          <a:custGeom>
            <a:avLst/>
            <a:gdLst>
              <a:gd name="T0" fmla="*/ 54 w 66"/>
              <a:gd name="T1" fmla="*/ 2 h 138"/>
              <a:gd name="T2" fmla="*/ 33 w 66"/>
              <a:gd name="T3" fmla="*/ 75 h 138"/>
              <a:gd name="T4" fmla="*/ 33 w 66"/>
              <a:gd name="T5" fmla="*/ 76 h 138"/>
              <a:gd name="T6" fmla="*/ 15 w 66"/>
              <a:gd name="T7" fmla="*/ 111 h 138"/>
              <a:gd name="T8" fmla="*/ 13 w 66"/>
              <a:gd name="T9" fmla="*/ 115 h 138"/>
              <a:gd name="T10" fmla="*/ 0 w 66"/>
              <a:gd name="T11" fmla="*/ 138 h 138"/>
              <a:gd name="T12" fmla="*/ 14 w 66"/>
              <a:gd name="T13" fmla="*/ 138 h 138"/>
              <a:gd name="T14" fmla="*/ 23 w 66"/>
              <a:gd name="T15" fmla="*/ 121 h 138"/>
              <a:gd name="T16" fmla="*/ 25 w 66"/>
              <a:gd name="T17" fmla="*/ 117 h 138"/>
              <a:gd name="T18" fmla="*/ 43 w 66"/>
              <a:gd name="T19" fmla="*/ 81 h 138"/>
              <a:gd name="T20" fmla="*/ 66 w 66"/>
              <a:gd name="T21" fmla="*/ 2 h 138"/>
              <a:gd name="T22" fmla="*/ 66 w 66"/>
              <a:gd name="T23" fmla="*/ 0 h 138"/>
              <a:gd name="T24" fmla="*/ 54 w 66"/>
              <a:gd name="T25" fmla="*/ 0 h 138"/>
              <a:gd name="T26" fmla="*/ 54 w 66"/>
              <a:gd name="T27" fmla="*/ 2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" h="138">
                <a:moveTo>
                  <a:pt x="54" y="2"/>
                </a:moveTo>
                <a:cubicBezTo>
                  <a:pt x="54" y="28"/>
                  <a:pt x="47" y="53"/>
                  <a:pt x="33" y="75"/>
                </a:cubicBezTo>
                <a:cubicBezTo>
                  <a:pt x="33" y="76"/>
                  <a:pt x="33" y="76"/>
                  <a:pt x="33" y="76"/>
                </a:cubicBezTo>
                <a:cubicBezTo>
                  <a:pt x="23" y="94"/>
                  <a:pt x="17" y="107"/>
                  <a:pt x="15" y="111"/>
                </a:cubicBezTo>
                <a:cubicBezTo>
                  <a:pt x="14" y="112"/>
                  <a:pt x="13" y="113"/>
                  <a:pt x="13" y="115"/>
                </a:cubicBezTo>
                <a:cubicBezTo>
                  <a:pt x="8" y="122"/>
                  <a:pt x="4" y="130"/>
                  <a:pt x="0" y="138"/>
                </a:cubicBezTo>
                <a:cubicBezTo>
                  <a:pt x="14" y="138"/>
                  <a:pt x="14" y="138"/>
                  <a:pt x="14" y="138"/>
                </a:cubicBezTo>
                <a:cubicBezTo>
                  <a:pt x="17" y="131"/>
                  <a:pt x="21" y="124"/>
                  <a:pt x="23" y="121"/>
                </a:cubicBezTo>
                <a:cubicBezTo>
                  <a:pt x="24" y="119"/>
                  <a:pt x="25" y="118"/>
                  <a:pt x="25" y="117"/>
                </a:cubicBezTo>
                <a:cubicBezTo>
                  <a:pt x="28" y="112"/>
                  <a:pt x="37" y="95"/>
                  <a:pt x="43" y="81"/>
                </a:cubicBezTo>
                <a:cubicBezTo>
                  <a:pt x="58" y="58"/>
                  <a:pt x="66" y="30"/>
                  <a:pt x="66" y="2"/>
                </a:cubicBezTo>
                <a:cubicBezTo>
                  <a:pt x="66" y="1"/>
                  <a:pt x="66" y="0"/>
                  <a:pt x="66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0"/>
                  <a:pt x="54" y="1"/>
                  <a:pt x="54" y="2"/>
                </a:cubicBezTo>
                <a:close/>
              </a:path>
            </a:pathLst>
          </a:custGeom>
          <a:solidFill>
            <a:srgbClr val="E18828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58176" y="1917546"/>
            <a:ext cx="2690981" cy="4454298"/>
            <a:chOff x="4676620" y="1743303"/>
            <a:chExt cx="2690981" cy="4454298"/>
          </a:xfrm>
          <a:solidFill>
            <a:srgbClr val="F45474"/>
          </a:solidFill>
          <a:effectLst/>
        </p:grpSpPr>
        <p:sp>
          <p:nvSpPr>
            <p:cNvPr id="10" name="Freeform 22"/>
            <p:cNvSpPr/>
            <p:nvPr/>
          </p:nvSpPr>
          <p:spPr bwMode="auto">
            <a:xfrm>
              <a:off x="5999318" y="4319283"/>
              <a:ext cx="877828" cy="1878318"/>
            </a:xfrm>
            <a:custGeom>
              <a:avLst/>
              <a:gdLst>
                <a:gd name="T0" fmla="*/ 82 w 96"/>
                <a:gd name="T1" fmla="*/ 0 h 206"/>
                <a:gd name="T2" fmla="*/ 74 w 96"/>
                <a:gd name="T3" fmla="*/ 29 h 206"/>
                <a:gd name="T4" fmla="*/ 71 w 96"/>
                <a:gd name="T5" fmla="*/ 50 h 206"/>
                <a:gd name="T6" fmla="*/ 57 w 96"/>
                <a:gd name="T7" fmla="*/ 75 h 206"/>
                <a:gd name="T8" fmla="*/ 57 w 96"/>
                <a:gd name="T9" fmla="*/ 85 h 206"/>
                <a:gd name="T10" fmla="*/ 52 w 96"/>
                <a:gd name="T11" fmla="*/ 94 h 206"/>
                <a:gd name="T12" fmla="*/ 55 w 96"/>
                <a:gd name="T13" fmla="*/ 102 h 206"/>
                <a:gd name="T14" fmla="*/ 56 w 96"/>
                <a:gd name="T15" fmla="*/ 103 h 206"/>
                <a:gd name="T16" fmla="*/ 56 w 96"/>
                <a:gd name="T17" fmla="*/ 104 h 206"/>
                <a:gd name="T18" fmla="*/ 52 w 96"/>
                <a:gd name="T19" fmla="*/ 112 h 206"/>
                <a:gd name="T20" fmla="*/ 55 w 96"/>
                <a:gd name="T21" fmla="*/ 119 h 206"/>
                <a:gd name="T22" fmla="*/ 56 w 96"/>
                <a:gd name="T23" fmla="*/ 121 h 206"/>
                <a:gd name="T24" fmla="*/ 56 w 96"/>
                <a:gd name="T25" fmla="*/ 121 h 206"/>
                <a:gd name="T26" fmla="*/ 52 w 96"/>
                <a:gd name="T27" fmla="*/ 130 h 206"/>
                <a:gd name="T28" fmla="*/ 55 w 96"/>
                <a:gd name="T29" fmla="*/ 137 h 206"/>
                <a:gd name="T30" fmla="*/ 56 w 96"/>
                <a:gd name="T31" fmla="*/ 138 h 206"/>
                <a:gd name="T32" fmla="*/ 55 w 96"/>
                <a:gd name="T33" fmla="*/ 139 h 206"/>
                <a:gd name="T34" fmla="*/ 52 w 96"/>
                <a:gd name="T35" fmla="*/ 147 h 206"/>
                <a:gd name="T36" fmla="*/ 55 w 96"/>
                <a:gd name="T37" fmla="*/ 155 h 206"/>
                <a:gd name="T38" fmla="*/ 57 w 96"/>
                <a:gd name="T39" fmla="*/ 157 h 206"/>
                <a:gd name="T40" fmla="*/ 57 w 96"/>
                <a:gd name="T41" fmla="*/ 157 h 206"/>
                <a:gd name="T42" fmla="*/ 20 w 96"/>
                <a:gd name="T43" fmla="*/ 191 h 206"/>
                <a:gd name="T44" fmla="*/ 20 w 96"/>
                <a:gd name="T45" fmla="*/ 191 h 206"/>
                <a:gd name="T46" fmla="*/ 1 w 96"/>
                <a:gd name="T47" fmla="*/ 194 h 206"/>
                <a:gd name="T48" fmla="*/ 1 w 96"/>
                <a:gd name="T49" fmla="*/ 194 h 206"/>
                <a:gd name="T50" fmla="*/ 0 w 96"/>
                <a:gd name="T51" fmla="*/ 194 h 206"/>
                <a:gd name="T52" fmla="*/ 0 w 96"/>
                <a:gd name="T53" fmla="*/ 206 h 206"/>
                <a:gd name="T54" fmla="*/ 1 w 96"/>
                <a:gd name="T55" fmla="*/ 206 h 206"/>
                <a:gd name="T56" fmla="*/ 1 w 96"/>
                <a:gd name="T57" fmla="*/ 206 h 206"/>
                <a:gd name="T58" fmla="*/ 29 w 96"/>
                <a:gd name="T59" fmla="*/ 198 h 206"/>
                <a:gd name="T60" fmla="*/ 66 w 96"/>
                <a:gd name="T61" fmla="*/ 165 h 206"/>
                <a:gd name="T62" fmla="*/ 71 w 96"/>
                <a:gd name="T63" fmla="*/ 156 h 206"/>
                <a:gd name="T64" fmla="*/ 67 w 96"/>
                <a:gd name="T65" fmla="*/ 148 h 206"/>
                <a:gd name="T66" fmla="*/ 69 w 96"/>
                <a:gd name="T67" fmla="*/ 148 h 206"/>
                <a:gd name="T68" fmla="*/ 69 w 96"/>
                <a:gd name="T69" fmla="*/ 144 h 206"/>
                <a:gd name="T70" fmla="*/ 70 w 96"/>
                <a:gd name="T71" fmla="*/ 138 h 206"/>
                <a:gd name="T72" fmla="*/ 69 w 96"/>
                <a:gd name="T73" fmla="*/ 133 h 206"/>
                <a:gd name="T74" fmla="*/ 69 w 96"/>
                <a:gd name="T75" fmla="*/ 126 h 206"/>
                <a:gd name="T76" fmla="*/ 71 w 96"/>
                <a:gd name="T77" fmla="*/ 121 h 206"/>
                <a:gd name="T78" fmla="*/ 67 w 96"/>
                <a:gd name="T79" fmla="*/ 113 h 206"/>
                <a:gd name="T80" fmla="*/ 69 w 96"/>
                <a:gd name="T81" fmla="*/ 113 h 206"/>
                <a:gd name="T82" fmla="*/ 69 w 96"/>
                <a:gd name="T83" fmla="*/ 109 h 206"/>
                <a:gd name="T84" fmla="*/ 71 w 96"/>
                <a:gd name="T85" fmla="*/ 103 h 206"/>
                <a:gd name="T86" fmla="*/ 67 w 96"/>
                <a:gd name="T87" fmla="*/ 95 h 206"/>
                <a:gd name="T88" fmla="*/ 69 w 96"/>
                <a:gd name="T89" fmla="*/ 95 h 206"/>
                <a:gd name="T90" fmla="*/ 69 w 96"/>
                <a:gd name="T91" fmla="*/ 78 h 206"/>
                <a:gd name="T92" fmla="*/ 82 w 96"/>
                <a:gd name="T93" fmla="*/ 54 h 206"/>
                <a:gd name="T94" fmla="*/ 83 w 96"/>
                <a:gd name="T95" fmla="*/ 53 h 206"/>
                <a:gd name="T96" fmla="*/ 86 w 96"/>
                <a:gd name="T97" fmla="*/ 29 h 206"/>
                <a:gd name="T98" fmla="*/ 86 w 96"/>
                <a:gd name="T99" fmla="*/ 29 h 206"/>
                <a:gd name="T100" fmla="*/ 86 w 96"/>
                <a:gd name="T101" fmla="*/ 28 h 206"/>
                <a:gd name="T102" fmla="*/ 96 w 96"/>
                <a:gd name="T103" fmla="*/ 0 h 206"/>
                <a:gd name="T104" fmla="*/ 82 w 96"/>
                <a:gd name="T10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" h="206">
                  <a:moveTo>
                    <a:pt x="82" y="0"/>
                  </a:moveTo>
                  <a:cubicBezTo>
                    <a:pt x="77" y="11"/>
                    <a:pt x="73" y="21"/>
                    <a:pt x="74" y="29"/>
                  </a:cubicBezTo>
                  <a:cubicBezTo>
                    <a:pt x="73" y="39"/>
                    <a:pt x="71" y="47"/>
                    <a:pt x="71" y="50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2" y="90"/>
                    <a:pt x="52" y="94"/>
                  </a:cubicBezTo>
                  <a:cubicBezTo>
                    <a:pt x="52" y="97"/>
                    <a:pt x="53" y="100"/>
                    <a:pt x="55" y="102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3" y="106"/>
                    <a:pt x="52" y="109"/>
                    <a:pt x="52" y="112"/>
                  </a:cubicBezTo>
                  <a:cubicBezTo>
                    <a:pt x="52" y="115"/>
                    <a:pt x="53" y="117"/>
                    <a:pt x="55" y="119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53" y="123"/>
                    <a:pt x="52" y="126"/>
                    <a:pt x="52" y="130"/>
                  </a:cubicBezTo>
                  <a:cubicBezTo>
                    <a:pt x="52" y="132"/>
                    <a:pt x="53" y="135"/>
                    <a:pt x="55" y="137"/>
                  </a:cubicBezTo>
                  <a:cubicBezTo>
                    <a:pt x="56" y="138"/>
                    <a:pt x="56" y="138"/>
                    <a:pt x="56" y="138"/>
                  </a:cubicBezTo>
                  <a:cubicBezTo>
                    <a:pt x="55" y="139"/>
                    <a:pt x="55" y="139"/>
                    <a:pt x="55" y="139"/>
                  </a:cubicBezTo>
                  <a:cubicBezTo>
                    <a:pt x="53" y="141"/>
                    <a:pt x="52" y="144"/>
                    <a:pt x="52" y="147"/>
                  </a:cubicBezTo>
                  <a:cubicBezTo>
                    <a:pt x="52" y="150"/>
                    <a:pt x="53" y="153"/>
                    <a:pt x="55" y="155"/>
                  </a:cubicBezTo>
                  <a:cubicBezTo>
                    <a:pt x="57" y="157"/>
                    <a:pt x="57" y="157"/>
                    <a:pt x="57" y="157"/>
                  </a:cubicBezTo>
                  <a:cubicBezTo>
                    <a:pt x="57" y="157"/>
                    <a:pt x="57" y="157"/>
                    <a:pt x="57" y="157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18" y="192"/>
                    <a:pt x="11" y="194"/>
                    <a:pt x="1" y="194"/>
                  </a:cubicBezTo>
                  <a:cubicBezTo>
                    <a:pt x="1" y="194"/>
                    <a:pt x="1" y="194"/>
                    <a:pt x="1" y="194"/>
                  </a:cubicBezTo>
                  <a:cubicBezTo>
                    <a:pt x="1" y="194"/>
                    <a:pt x="0" y="194"/>
                    <a:pt x="0" y="194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06"/>
                    <a:pt x="1" y="206"/>
                    <a:pt x="1" y="206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7" y="206"/>
                    <a:pt x="24" y="206"/>
                    <a:pt x="29" y="198"/>
                  </a:cubicBezTo>
                  <a:cubicBezTo>
                    <a:pt x="66" y="165"/>
                    <a:pt x="66" y="165"/>
                    <a:pt x="66" y="165"/>
                  </a:cubicBezTo>
                  <a:cubicBezTo>
                    <a:pt x="69" y="163"/>
                    <a:pt x="71" y="159"/>
                    <a:pt x="71" y="156"/>
                  </a:cubicBezTo>
                  <a:cubicBezTo>
                    <a:pt x="71" y="153"/>
                    <a:pt x="69" y="150"/>
                    <a:pt x="67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70" y="142"/>
                    <a:pt x="70" y="140"/>
                    <a:pt x="70" y="138"/>
                  </a:cubicBezTo>
                  <a:cubicBezTo>
                    <a:pt x="70" y="136"/>
                    <a:pt x="70" y="134"/>
                    <a:pt x="69" y="133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70" y="125"/>
                    <a:pt x="71" y="123"/>
                    <a:pt x="71" y="121"/>
                  </a:cubicBezTo>
                  <a:cubicBezTo>
                    <a:pt x="71" y="118"/>
                    <a:pt x="69" y="115"/>
                    <a:pt x="67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70" y="107"/>
                    <a:pt x="71" y="105"/>
                    <a:pt x="71" y="103"/>
                  </a:cubicBezTo>
                  <a:cubicBezTo>
                    <a:pt x="71" y="100"/>
                    <a:pt x="69" y="97"/>
                    <a:pt x="67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3" y="53"/>
                    <a:pt x="83" y="53"/>
                    <a:pt x="83" y="53"/>
                  </a:cubicBezTo>
                  <a:cubicBezTo>
                    <a:pt x="83" y="53"/>
                    <a:pt x="85" y="42"/>
                    <a:pt x="86" y="29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2"/>
                    <a:pt x="90" y="10"/>
                    <a:pt x="96" y="0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Freeform 23"/>
            <p:cNvSpPr/>
            <p:nvPr/>
          </p:nvSpPr>
          <p:spPr bwMode="auto">
            <a:xfrm>
              <a:off x="5151950" y="4319283"/>
              <a:ext cx="862494" cy="1878318"/>
            </a:xfrm>
            <a:custGeom>
              <a:avLst/>
              <a:gdLst>
                <a:gd name="T0" fmla="*/ 77 w 94"/>
                <a:gd name="T1" fmla="*/ 191 h 206"/>
                <a:gd name="T2" fmla="*/ 77 w 94"/>
                <a:gd name="T3" fmla="*/ 191 h 206"/>
                <a:gd name="T4" fmla="*/ 42 w 94"/>
                <a:gd name="T5" fmla="*/ 160 h 206"/>
                <a:gd name="T6" fmla="*/ 44 w 94"/>
                <a:gd name="T7" fmla="*/ 153 h 206"/>
                <a:gd name="T8" fmla="*/ 41 w 94"/>
                <a:gd name="T9" fmla="*/ 146 h 206"/>
                <a:gd name="T10" fmla="*/ 40 w 94"/>
                <a:gd name="T11" fmla="*/ 145 h 206"/>
                <a:gd name="T12" fmla="*/ 41 w 94"/>
                <a:gd name="T13" fmla="*/ 144 h 206"/>
                <a:gd name="T14" fmla="*/ 44 w 94"/>
                <a:gd name="T15" fmla="*/ 136 h 206"/>
                <a:gd name="T16" fmla="*/ 41 w 94"/>
                <a:gd name="T17" fmla="*/ 128 h 206"/>
                <a:gd name="T18" fmla="*/ 40 w 94"/>
                <a:gd name="T19" fmla="*/ 127 h 206"/>
                <a:gd name="T20" fmla="*/ 41 w 94"/>
                <a:gd name="T21" fmla="*/ 126 h 206"/>
                <a:gd name="T22" fmla="*/ 44 w 94"/>
                <a:gd name="T23" fmla="*/ 118 h 206"/>
                <a:gd name="T24" fmla="*/ 41 w 94"/>
                <a:gd name="T25" fmla="*/ 110 h 206"/>
                <a:gd name="T26" fmla="*/ 40 w 94"/>
                <a:gd name="T27" fmla="*/ 109 h 206"/>
                <a:gd name="T28" fmla="*/ 41 w 94"/>
                <a:gd name="T29" fmla="*/ 109 h 206"/>
                <a:gd name="T30" fmla="*/ 44 w 94"/>
                <a:gd name="T31" fmla="*/ 101 h 206"/>
                <a:gd name="T32" fmla="*/ 39 w 94"/>
                <a:gd name="T33" fmla="*/ 91 h 206"/>
                <a:gd name="T34" fmla="*/ 39 w 94"/>
                <a:gd name="T35" fmla="*/ 74 h 206"/>
                <a:gd name="T36" fmla="*/ 36 w 94"/>
                <a:gd name="T37" fmla="*/ 72 h 206"/>
                <a:gd name="T38" fmla="*/ 24 w 94"/>
                <a:gd name="T39" fmla="*/ 51 h 206"/>
                <a:gd name="T40" fmla="*/ 22 w 94"/>
                <a:gd name="T41" fmla="*/ 29 h 206"/>
                <a:gd name="T42" fmla="*/ 13 w 94"/>
                <a:gd name="T43" fmla="*/ 0 h 206"/>
                <a:gd name="T44" fmla="*/ 0 w 94"/>
                <a:gd name="T45" fmla="*/ 0 h 206"/>
                <a:gd name="T46" fmla="*/ 10 w 94"/>
                <a:gd name="T47" fmla="*/ 28 h 206"/>
                <a:gd name="T48" fmla="*/ 10 w 94"/>
                <a:gd name="T49" fmla="*/ 29 h 206"/>
                <a:gd name="T50" fmla="*/ 10 w 94"/>
                <a:gd name="T51" fmla="*/ 29 h 206"/>
                <a:gd name="T52" fmla="*/ 13 w 94"/>
                <a:gd name="T53" fmla="*/ 53 h 206"/>
                <a:gd name="T54" fmla="*/ 13 w 94"/>
                <a:gd name="T55" fmla="*/ 54 h 206"/>
                <a:gd name="T56" fmla="*/ 27 w 94"/>
                <a:gd name="T57" fmla="*/ 80 h 206"/>
                <a:gd name="T58" fmla="*/ 27 w 94"/>
                <a:gd name="T59" fmla="*/ 104 h 206"/>
                <a:gd name="T60" fmla="*/ 25 w 94"/>
                <a:gd name="T61" fmla="*/ 109 h 206"/>
                <a:gd name="T62" fmla="*/ 29 w 94"/>
                <a:gd name="T63" fmla="*/ 117 h 206"/>
                <a:gd name="T64" fmla="*/ 30 w 94"/>
                <a:gd name="T65" fmla="*/ 118 h 206"/>
                <a:gd name="T66" fmla="*/ 25 w 94"/>
                <a:gd name="T67" fmla="*/ 127 h 206"/>
                <a:gd name="T68" fmla="*/ 29 w 94"/>
                <a:gd name="T69" fmla="*/ 135 h 206"/>
                <a:gd name="T70" fmla="*/ 30 w 94"/>
                <a:gd name="T71" fmla="*/ 136 h 206"/>
                <a:gd name="T72" fmla="*/ 25 w 94"/>
                <a:gd name="T73" fmla="*/ 145 h 206"/>
                <a:gd name="T74" fmla="*/ 29 w 94"/>
                <a:gd name="T75" fmla="*/ 153 h 206"/>
                <a:gd name="T76" fmla="*/ 27 w 94"/>
                <a:gd name="T77" fmla="*/ 153 h 206"/>
                <a:gd name="T78" fmla="*/ 27 w 94"/>
                <a:gd name="T79" fmla="*/ 162 h 206"/>
                <a:gd name="T80" fmla="*/ 67 w 94"/>
                <a:gd name="T81" fmla="*/ 198 h 206"/>
                <a:gd name="T82" fmla="*/ 94 w 94"/>
                <a:gd name="T83" fmla="*/ 206 h 206"/>
                <a:gd name="T84" fmla="*/ 94 w 94"/>
                <a:gd name="T85" fmla="*/ 194 h 206"/>
                <a:gd name="T86" fmla="*/ 77 w 94"/>
                <a:gd name="T87" fmla="*/ 19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" h="206">
                  <a:moveTo>
                    <a:pt x="77" y="191"/>
                  </a:moveTo>
                  <a:cubicBezTo>
                    <a:pt x="77" y="191"/>
                    <a:pt x="77" y="191"/>
                    <a:pt x="77" y="191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43" y="158"/>
                    <a:pt x="44" y="156"/>
                    <a:pt x="44" y="153"/>
                  </a:cubicBezTo>
                  <a:cubicBezTo>
                    <a:pt x="44" y="150"/>
                    <a:pt x="43" y="148"/>
                    <a:pt x="41" y="146"/>
                  </a:cubicBezTo>
                  <a:cubicBezTo>
                    <a:pt x="40" y="145"/>
                    <a:pt x="40" y="145"/>
                    <a:pt x="40" y="145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3" y="142"/>
                    <a:pt x="44" y="139"/>
                    <a:pt x="44" y="136"/>
                  </a:cubicBezTo>
                  <a:cubicBezTo>
                    <a:pt x="44" y="133"/>
                    <a:pt x="43" y="130"/>
                    <a:pt x="41" y="12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1" y="126"/>
                    <a:pt x="41" y="126"/>
                    <a:pt x="41" y="126"/>
                  </a:cubicBezTo>
                  <a:cubicBezTo>
                    <a:pt x="43" y="124"/>
                    <a:pt x="44" y="121"/>
                    <a:pt x="44" y="118"/>
                  </a:cubicBezTo>
                  <a:cubicBezTo>
                    <a:pt x="44" y="115"/>
                    <a:pt x="43" y="112"/>
                    <a:pt x="41" y="110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3" y="106"/>
                    <a:pt x="44" y="104"/>
                    <a:pt x="44" y="101"/>
                  </a:cubicBezTo>
                  <a:cubicBezTo>
                    <a:pt x="44" y="97"/>
                    <a:pt x="42" y="93"/>
                    <a:pt x="39" y="9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0" y="68"/>
                    <a:pt x="26" y="55"/>
                    <a:pt x="24" y="51"/>
                  </a:cubicBezTo>
                  <a:cubicBezTo>
                    <a:pt x="24" y="49"/>
                    <a:pt x="23" y="40"/>
                    <a:pt x="22" y="29"/>
                  </a:cubicBezTo>
                  <a:cubicBezTo>
                    <a:pt x="22" y="21"/>
                    <a:pt x="18" y="11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0"/>
                    <a:pt x="10" y="22"/>
                    <a:pt x="10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42"/>
                    <a:pt x="13" y="53"/>
                    <a:pt x="13" y="53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5"/>
                    <a:pt x="18" y="71"/>
                    <a:pt x="27" y="80"/>
                  </a:cubicBezTo>
                  <a:cubicBezTo>
                    <a:pt x="27" y="104"/>
                    <a:pt x="27" y="104"/>
                    <a:pt x="27" y="104"/>
                  </a:cubicBezTo>
                  <a:cubicBezTo>
                    <a:pt x="26" y="106"/>
                    <a:pt x="25" y="107"/>
                    <a:pt x="25" y="109"/>
                  </a:cubicBezTo>
                  <a:cubicBezTo>
                    <a:pt x="25" y="112"/>
                    <a:pt x="27" y="115"/>
                    <a:pt x="29" y="117"/>
                  </a:cubicBezTo>
                  <a:cubicBezTo>
                    <a:pt x="29" y="118"/>
                    <a:pt x="29" y="118"/>
                    <a:pt x="30" y="118"/>
                  </a:cubicBezTo>
                  <a:cubicBezTo>
                    <a:pt x="27" y="120"/>
                    <a:pt x="25" y="123"/>
                    <a:pt x="25" y="127"/>
                  </a:cubicBezTo>
                  <a:cubicBezTo>
                    <a:pt x="25" y="130"/>
                    <a:pt x="27" y="133"/>
                    <a:pt x="29" y="135"/>
                  </a:cubicBezTo>
                  <a:cubicBezTo>
                    <a:pt x="29" y="135"/>
                    <a:pt x="29" y="136"/>
                    <a:pt x="30" y="136"/>
                  </a:cubicBezTo>
                  <a:cubicBezTo>
                    <a:pt x="27" y="138"/>
                    <a:pt x="25" y="141"/>
                    <a:pt x="25" y="145"/>
                  </a:cubicBezTo>
                  <a:cubicBezTo>
                    <a:pt x="25" y="148"/>
                    <a:pt x="27" y="151"/>
                    <a:pt x="29" y="153"/>
                  </a:cubicBezTo>
                  <a:cubicBezTo>
                    <a:pt x="27" y="153"/>
                    <a:pt x="27" y="153"/>
                    <a:pt x="27" y="153"/>
                  </a:cubicBezTo>
                  <a:cubicBezTo>
                    <a:pt x="27" y="162"/>
                    <a:pt x="27" y="162"/>
                    <a:pt x="27" y="162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72" y="205"/>
                    <a:pt x="88" y="206"/>
                    <a:pt x="94" y="206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85" y="194"/>
                    <a:pt x="78" y="192"/>
                    <a:pt x="77" y="1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Freeform 24"/>
            <p:cNvSpPr/>
            <p:nvPr/>
          </p:nvSpPr>
          <p:spPr bwMode="auto">
            <a:xfrm>
              <a:off x="4676620" y="3061959"/>
              <a:ext cx="594163" cy="1257323"/>
            </a:xfrm>
            <a:custGeom>
              <a:avLst/>
              <a:gdLst>
                <a:gd name="T0" fmla="*/ 53 w 65"/>
                <a:gd name="T1" fmla="*/ 115 h 138"/>
                <a:gd name="T2" fmla="*/ 51 w 65"/>
                <a:gd name="T3" fmla="*/ 111 h 138"/>
                <a:gd name="T4" fmla="*/ 30 w 65"/>
                <a:gd name="T5" fmla="*/ 70 h 138"/>
                <a:gd name="T6" fmla="*/ 30 w 65"/>
                <a:gd name="T7" fmla="*/ 70 h 138"/>
                <a:gd name="T8" fmla="*/ 12 w 65"/>
                <a:gd name="T9" fmla="*/ 2 h 138"/>
                <a:gd name="T10" fmla="*/ 12 w 65"/>
                <a:gd name="T11" fmla="*/ 0 h 138"/>
                <a:gd name="T12" fmla="*/ 0 w 65"/>
                <a:gd name="T13" fmla="*/ 0 h 138"/>
                <a:gd name="T14" fmla="*/ 0 w 65"/>
                <a:gd name="T15" fmla="*/ 2 h 138"/>
                <a:gd name="T16" fmla="*/ 19 w 65"/>
                <a:gd name="T17" fmla="*/ 76 h 138"/>
                <a:gd name="T18" fmla="*/ 40 w 65"/>
                <a:gd name="T19" fmla="*/ 117 h 138"/>
                <a:gd name="T20" fmla="*/ 42 w 65"/>
                <a:gd name="T21" fmla="*/ 121 h 138"/>
                <a:gd name="T22" fmla="*/ 52 w 65"/>
                <a:gd name="T23" fmla="*/ 138 h 138"/>
                <a:gd name="T24" fmla="*/ 65 w 65"/>
                <a:gd name="T25" fmla="*/ 138 h 138"/>
                <a:gd name="T26" fmla="*/ 53 w 65"/>
                <a:gd name="T27" fmla="*/ 1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138">
                  <a:moveTo>
                    <a:pt x="53" y="115"/>
                  </a:moveTo>
                  <a:cubicBezTo>
                    <a:pt x="52" y="113"/>
                    <a:pt x="51" y="112"/>
                    <a:pt x="51" y="111"/>
                  </a:cubicBezTo>
                  <a:cubicBezTo>
                    <a:pt x="47" y="105"/>
                    <a:pt x="36" y="83"/>
                    <a:pt x="30" y="70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8" y="49"/>
                    <a:pt x="12" y="26"/>
                    <a:pt x="12" y="2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8"/>
                    <a:pt x="7" y="54"/>
                    <a:pt x="19" y="76"/>
                  </a:cubicBezTo>
                  <a:cubicBezTo>
                    <a:pt x="26" y="89"/>
                    <a:pt x="37" y="111"/>
                    <a:pt x="40" y="117"/>
                  </a:cubicBezTo>
                  <a:cubicBezTo>
                    <a:pt x="41" y="118"/>
                    <a:pt x="41" y="119"/>
                    <a:pt x="42" y="121"/>
                  </a:cubicBezTo>
                  <a:cubicBezTo>
                    <a:pt x="44" y="124"/>
                    <a:pt x="48" y="131"/>
                    <a:pt x="52" y="138"/>
                  </a:cubicBezTo>
                  <a:cubicBezTo>
                    <a:pt x="65" y="138"/>
                    <a:pt x="65" y="138"/>
                    <a:pt x="65" y="138"/>
                  </a:cubicBezTo>
                  <a:cubicBezTo>
                    <a:pt x="61" y="130"/>
                    <a:pt x="57" y="122"/>
                    <a:pt x="53" y="1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Freeform 25"/>
            <p:cNvSpPr/>
            <p:nvPr/>
          </p:nvSpPr>
          <p:spPr bwMode="auto">
            <a:xfrm>
              <a:off x="6014444" y="1743303"/>
              <a:ext cx="1353157" cy="1318656"/>
            </a:xfrm>
            <a:custGeom>
              <a:avLst/>
              <a:gdLst>
                <a:gd name="T0" fmla="*/ 1 w 148"/>
                <a:gd name="T1" fmla="*/ 12 h 145"/>
                <a:gd name="T2" fmla="*/ 136 w 148"/>
                <a:gd name="T3" fmla="*/ 145 h 145"/>
                <a:gd name="T4" fmla="*/ 148 w 148"/>
                <a:gd name="T5" fmla="*/ 145 h 145"/>
                <a:gd name="T6" fmla="*/ 1 w 148"/>
                <a:gd name="T7" fmla="*/ 0 h 145"/>
                <a:gd name="T8" fmla="*/ 0 w 148"/>
                <a:gd name="T9" fmla="*/ 0 h 145"/>
                <a:gd name="T10" fmla="*/ 0 w 148"/>
                <a:gd name="T11" fmla="*/ 12 h 145"/>
                <a:gd name="T12" fmla="*/ 1 w 148"/>
                <a:gd name="T13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45">
                  <a:moveTo>
                    <a:pt x="1" y="12"/>
                  </a:moveTo>
                  <a:cubicBezTo>
                    <a:pt x="75" y="12"/>
                    <a:pt x="135" y="71"/>
                    <a:pt x="136" y="145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7" y="64"/>
                    <a:pt x="8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2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reeform 27"/>
            <p:cNvSpPr/>
            <p:nvPr/>
          </p:nvSpPr>
          <p:spPr bwMode="auto">
            <a:xfrm>
              <a:off x="4676620" y="1743303"/>
              <a:ext cx="1337824" cy="1318656"/>
            </a:xfrm>
            <a:custGeom>
              <a:avLst/>
              <a:gdLst>
                <a:gd name="T0" fmla="*/ 146 w 146"/>
                <a:gd name="T1" fmla="*/ 12 h 145"/>
                <a:gd name="T2" fmla="*/ 146 w 146"/>
                <a:gd name="T3" fmla="*/ 0 h 145"/>
                <a:gd name="T4" fmla="*/ 0 w 146"/>
                <a:gd name="T5" fmla="*/ 145 h 145"/>
                <a:gd name="T6" fmla="*/ 12 w 146"/>
                <a:gd name="T7" fmla="*/ 145 h 145"/>
                <a:gd name="T8" fmla="*/ 146 w 146"/>
                <a:gd name="T9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45">
                  <a:moveTo>
                    <a:pt x="146" y="12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66" y="0"/>
                    <a:pt x="1" y="65"/>
                    <a:pt x="0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3" y="71"/>
                    <a:pt x="73" y="12"/>
                    <a:pt x="14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6057241" y="2955947"/>
            <a:ext cx="60925" cy="609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600000" lon="600000" rev="0"/>
            </a:camera>
            <a:lightRig rig="threePt" dir="t"/>
          </a:scene3d>
          <a:sp3d z="49877">
            <a:bevelT w="49877" h="49877"/>
            <a:bevelB w="49877" h="49877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045123" y="4261283"/>
            <a:ext cx="575222" cy="575222"/>
            <a:chOff x="8173482" y="3250109"/>
            <a:chExt cx="729123" cy="729123"/>
          </a:xfrm>
          <a:solidFill>
            <a:srgbClr val="F45474"/>
          </a:solidFill>
          <a:effectLst/>
        </p:grpSpPr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8184998" y="3261625"/>
              <a:ext cx="706090" cy="706090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8173482" y="3250109"/>
              <a:ext cx="729123" cy="729123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51202" y="4163016"/>
            <a:ext cx="575222" cy="575222"/>
            <a:chOff x="8173482" y="3250109"/>
            <a:chExt cx="729123" cy="729123"/>
          </a:xfrm>
          <a:solidFill>
            <a:srgbClr val="F45474"/>
          </a:solidFill>
          <a:effectLst/>
        </p:grpSpPr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8184998" y="3261625"/>
              <a:ext cx="706090" cy="706090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8173482" y="3250109"/>
              <a:ext cx="729123" cy="729123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452515" y="2808057"/>
            <a:ext cx="575222" cy="575222"/>
            <a:chOff x="8173482" y="3250109"/>
            <a:chExt cx="729123" cy="729123"/>
          </a:xfrm>
          <a:solidFill>
            <a:srgbClr val="F45474"/>
          </a:solidFill>
          <a:effectLst/>
        </p:grpSpPr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8184998" y="3261625"/>
              <a:ext cx="706090" cy="706090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8173482" y="3250109"/>
              <a:ext cx="729123" cy="729123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138778" y="2737330"/>
            <a:ext cx="575222" cy="575222"/>
            <a:chOff x="8173482" y="3250109"/>
            <a:chExt cx="729123" cy="729123"/>
          </a:xfrm>
          <a:solidFill>
            <a:srgbClr val="F45474"/>
          </a:solidFill>
          <a:effectLst/>
        </p:grpSpPr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8184998" y="3261625"/>
              <a:ext cx="706090" cy="706090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8173482" y="3250109"/>
              <a:ext cx="729123" cy="729123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endParaRPr>
            </a:p>
          </p:txBody>
        </p:sp>
      </p:grpSp>
      <p:sp>
        <p:nvSpPr>
          <p:cNvPr id="28" name="KSO_Shape"/>
          <p:cNvSpPr>
            <a:spLocks noChangeAspect="1"/>
          </p:cNvSpPr>
          <p:nvPr/>
        </p:nvSpPr>
        <p:spPr>
          <a:xfrm>
            <a:off x="4582639" y="2990413"/>
            <a:ext cx="314975" cy="210511"/>
          </a:xfrm>
          <a:custGeom>
            <a:avLst/>
            <a:gdLst/>
            <a:ahLst/>
            <a:cxnLst/>
            <a:rect l="l" t="t" r="r" b="b"/>
            <a:pathLst>
              <a:path w="4974795" h="3320682">
                <a:moveTo>
                  <a:pt x="1897867" y="1805825"/>
                </a:moveTo>
                <a:lnTo>
                  <a:pt x="2485737" y="2315734"/>
                </a:lnTo>
                <a:lnTo>
                  <a:pt x="3073607" y="1805825"/>
                </a:lnTo>
                <a:lnTo>
                  <a:pt x="4820061" y="3320682"/>
                </a:lnTo>
                <a:lnTo>
                  <a:pt x="151413" y="3320682"/>
                </a:lnTo>
                <a:close/>
                <a:moveTo>
                  <a:pt x="0" y="159634"/>
                </a:moveTo>
                <a:lnTo>
                  <a:pt x="1788328" y="1710812"/>
                </a:lnTo>
                <a:lnTo>
                  <a:pt x="0" y="3261996"/>
                </a:lnTo>
                <a:close/>
                <a:moveTo>
                  <a:pt x="4974795" y="156753"/>
                </a:moveTo>
                <a:lnTo>
                  <a:pt x="4974795" y="3264872"/>
                </a:lnTo>
                <a:lnTo>
                  <a:pt x="3183146" y="1710812"/>
                </a:lnTo>
                <a:close/>
                <a:moveTo>
                  <a:pt x="35040" y="0"/>
                </a:moveTo>
                <a:lnTo>
                  <a:pt x="4936434" y="0"/>
                </a:lnTo>
                <a:lnTo>
                  <a:pt x="2485737" y="2125709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29" name="KSO_Shape"/>
          <p:cNvSpPr>
            <a:spLocks noChangeAspect="1"/>
          </p:cNvSpPr>
          <p:nvPr/>
        </p:nvSpPr>
        <p:spPr>
          <a:xfrm>
            <a:off x="5193657" y="4415612"/>
            <a:ext cx="278155" cy="266564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30" name="KSO_Shape"/>
          <p:cNvSpPr>
            <a:spLocks noChangeAspect="1"/>
          </p:cNvSpPr>
          <p:nvPr/>
        </p:nvSpPr>
        <p:spPr>
          <a:xfrm flipH="1">
            <a:off x="7301012" y="2881281"/>
            <a:ext cx="279756" cy="257840"/>
          </a:xfrm>
          <a:custGeom>
            <a:avLst/>
            <a:gdLst/>
            <a:ahLst/>
            <a:cxnLst/>
            <a:rect l="l" t="t" r="r" b="b"/>
            <a:pathLst>
              <a:path w="2922576" h="2692126">
                <a:moveTo>
                  <a:pt x="553896" y="1279436"/>
                </a:moveTo>
                <a:cubicBezTo>
                  <a:pt x="792021" y="1473111"/>
                  <a:pt x="992046" y="1742986"/>
                  <a:pt x="1211121" y="1974761"/>
                </a:cubicBezTo>
                <a:lnTo>
                  <a:pt x="1201596" y="2431961"/>
                </a:lnTo>
                <a:cubicBezTo>
                  <a:pt x="947596" y="2384336"/>
                  <a:pt x="769796" y="2336711"/>
                  <a:pt x="639621" y="2117636"/>
                </a:cubicBezTo>
                <a:cubicBezTo>
                  <a:pt x="509446" y="1898561"/>
                  <a:pt x="582471" y="1558836"/>
                  <a:pt x="553896" y="1279436"/>
                </a:cubicBezTo>
                <a:close/>
                <a:moveTo>
                  <a:pt x="1414250" y="349940"/>
                </a:moveTo>
                <a:lnTo>
                  <a:pt x="1576175" y="702365"/>
                </a:lnTo>
                <a:lnTo>
                  <a:pt x="1840671" y="351223"/>
                </a:lnTo>
                <a:cubicBezTo>
                  <a:pt x="1946050" y="474823"/>
                  <a:pt x="2011221" y="645739"/>
                  <a:pt x="2011221" y="834547"/>
                </a:cubicBezTo>
                <a:cubicBezTo>
                  <a:pt x="2019964" y="1198269"/>
                  <a:pt x="1873746" y="1469720"/>
                  <a:pt x="1527496" y="1508764"/>
                </a:cubicBezTo>
                <a:lnTo>
                  <a:pt x="1534971" y="2136686"/>
                </a:lnTo>
                <a:cubicBezTo>
                  <a:pt x="1804846" y="1854111"/>
                  <a:pt x="2036621" y="1552486"/>
                  <a:pt x="2344596" y="1288961"/>
                </a:cubicBezTo>
                <a:cubicBezTo>
                  <a:pt x="2347771" y="1504861"/>
                  <a:pt x="2350946" y="1939836"/>
                  <a:pt x="2192196" y="2193836"/>
                </a:cubicBezTo>
                <a:cubicBezTo>
                  <a:pt x="1995346" y="2466886"/>
                  <a:pt x="1623871" y="2444661"/>
                  <a:pt x="1344471" y="2441486"/>
                </a:cubicBezTo>
                <a:lnTo>
                  <a:pt x="1353780" y="1510652"/>
                </a:lnTo>
                <a:cubicBezTo>
                  <a:pt x="992542" y="1480514"/>
                  <a:pt x="840254" y="1205525"/>
                  <a:pt x="849171" y="834547"/>
                </a:cubicBezTo>
                <a:cubicBezTo>
                  <a:pt x="853745" y="644286"/>
                  <a:pt x="913894" y="479273"/>
                  <a:pt x="1011904" y="360081"/>
                </a:cubicBezTo>
                <a:lnTo>
                  <a:pt x="1014200" y="359465"/>
                </a:lnTo>
                <a:lnTo>
                  <a:pt x="1214225" y="683315"/>
                </a:lnTo>
                <a:close/>
                <a:moveTo>
                  <a:pt x="480281" y="174535"/>
                </a:moveTo>
                <a:cubicBezTo>
                  <a:pt x="324175" y="174535"/>
                  <a:pt x="197626" y="319405"/>
                  <a:pt x="197626" y="498111"/>
                </a:cubicBezTo>
                <a:lnTo>
                  <a:pt x="197626" y="2194015"/>
                </a:lnTo>
                <a:cubicBezTo>
                  <a:pt x="197626" y="2372721"/>
                  <a:pt x="324175" y="2517591"/>
                  <a:pt x="480281" y="2517591"/>
                </a:cubicBezTo>
                <a:lnTo>
                  <a:pt x="2458598" y="2517591"/>
                </a:lnTo>
                <a:cubicBezTo>
                  <a:pt x="2614704" y="2517591"/>
                  <a:pt x="2741253" y="2372721"/>
                  <a:pt x="2741253" y="2194015"/>
                </a:cubicBezTo>
                <a:lnTo>
                  <a:pt x="2741253" y="498111"/>
                </a:lnTo>
                <a:cubicBezTo>
                  <a:pt x="2741253" y="319405"/>
                  <a:pt x="2614704" y="174535"/>
                  <a:pt x="2458598" y="174535"/>
                </a:cubicBezTo>
                <a:close/>
                <a:moveTo>
                  <a:pt x="324765" y="0"/>
                </a:moveTo>
                <a:lnTo>
                  <a:pt x="2597811" y="0"/>
                </a:lnTo>
                <a:cubicBezTo>
                  <a:pt x="2777173" y="0"/>
                  <a:pt x="2922576" y="166453"/>
                  <a:pt x="2922576" y="371783"/>
                </a:cubicBezTo>
                <a:lnTo>
                  <a:pt x="2922576" y="2320344"/>
                </a:lnTo>
                <a:cubicBezTo>
                  <a:pt x="2922576" y="2525673"/>
                  <a:pt x="2777173" y="2692126"/>
                  <a:pt x="2597811" y="2692126"/>
                </a:cubicBezTo>
                <a:lnTo>
                  <a:pt x="324765" y="2692126"/>
                </a:lnTo>
                <a:cubicBezTo>
                  <a:pt x="145402" y="2692126"/>
                  <a:pt x="0" y="2525673"/>
                  <a:pt x="0" y="2320344"/>
                </a:cubicBezTo>
                <a:lnTo>
                  <a:pt x="0" y="371783"/>
                </a:lnTo>
                <a:cubicBezTo>
                  <a:pt x="0" y="166453"/>
                  <a:pt x="145402" y="0"/>
                  <a:pt x="324765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32" name="KSO_Shape"/>
          <p:cNvSpPr>
            <a:spLocks noChangeAspect="1"/>
          </p:cNvSpPr>
          <p:nvPr/>
        </p:nvSpPr>
        <p:spPr>
          <a:xfrm>
            <a:off x="6755570" y="4320526"/>
            <a:ext cx="366486" cy="260203"/>
          </a:xfrm>
          <a:custGeom>
            <a:avLst/>
            <a:gdLst>
              <a:gd name="connsiteX0" fmla="*/ 236286 w 472572"/>
              <a:gd name="connsiteY0" fmla="*/ 238384 h 335351"/>
              <a:gd name="connsiteX1" fmla="*/ 297849 w 472572"/>
              <a:gd name="connsiteY1" fmla="*/ 277381 h 335351"/>
              <a:gd name="connsiteX2" fmla="*/ 236286 w 472572"/>
              <a:gd name="connsiteY2" fmla="*/ 335351 h 335351"/>
              <a:gd name="connsiteX3" fmla="*/ 174722 w 472572"/>
              <a:gd name="connsiteY3" fmla="*/ 277381 h 335351"/>
              <a:gd name="connsiteX4" fmla="*/ 236286 w 472572"/>
              <a:gd name="connsiteY4" fmla="*/ 238384 h 335351"/>
              <a:gd name="connsiteX5" fmla="*/ 236286 w 472572"/>
              <a:gd name="connsiteY5" fmla="*/ 153779 h 335351"/>
              <a:gd name="connsiteX6" fmla="*/ 360886 w 472572"/>
              <a:gd name="connsiteY6" fmla="*/ 218025 h 335351"/>
              <a:gd name="connsiteX7" fmla="*/ 331907 w 472572"/>
              <a:gd name="connsiteY7" fmla="*/ 245311 h 335351"/>
              <a:gd name="connsiteX8" fmla="*/ 236286 w 472572"/>
              <a:gd name="connsiteY8" fmla="*/ 193327 h 335351"/>
              <a:gd name="connsiteX9" fmla="*/ 140664 w 472572"/>
              <a:gd name="connsiteY9" fmla="*/ 245311 h 335351"/>
              <a:gd name="connsiteX10" fmla="*/ 111686 w 472572"/>
              <a:gd name="connsiteY10" fmla="*/ 218025 h 335351"/>
              <a:gd name="connsiteX11" fmla="*/ 236286 w 472572"/>
              <a:gd name="connsiteY11" fmla="*/ 153779 h 335351"/>
              <a:gd name="connsiteX12" fmla="*/ 236285 w 472572"/>
              <a:gd name="connsiteY12" fmla="*/ 72334 h 335351"/>
              <a:gd name="connsiteX13" fmla="*/ 420037 w 472572"/>
              <a:gd name="connsiteY13" fmla="*/ 162327 h 335351"/>
              <a:gd name="connsiteX14" fmla="*/ 389766 w 472572"/>
              <a:gd name="connsiteY14" fmla="*/ 190830 h 335351"/>
              <a:gd name="connsiteX15" fmla="*/ 236285 w 472572"/>
              <a:gd name="connsiteY15" fmla="*/ 114013 h 335351"/>
              <a:gd name="connsiteX16" fmla="*/ 82804 w 472572"/>
              <a:gd name="connsiteY16" fmla="*/ 190829 h 335351"/>
              <a:gd name="connsiteX17" fmla="*/ 52534 w 472572"/>
              <a:gd name="connsiteY17" fmla="*/ 162327 h 335351"/>
              <a:gd name="connsiteX18" fmla="*/ 236285 w 472572"/>
              <a:gd name="connsiteY18" fmla="*/ 72334 h 335351"/>
              <a:gd name="connsiteX19" fmla="*/ 236286 w 472572"/>
              <a:gd name="connsiteY19" fmla="*/ 0 h 335351"/>
              <a:gd name="connsiteX20" fmla="*/ 472572 w 472572"/>
              <a:gd name="connsiteY20" fmla="*/ 112859 h 335351"/>
              <a:gd name="connsiteX21" fmla="*/ 443240 w 472572"/>
              <a:gd name="connsiteY21" fmla="*/ 140479 h 335351"/>
              <a:gd name="connsiteX22" fmla="*/ 236286 w 472572"/>
              <a:gd name="connsiteY22" fmla="*/ 40387 h 335351"/>
              <a:gd name="connsiteX23" fmla="*/ 29332 w 472572"/>
              <a:gd name="connsiteY23" fmla="*/ 140479 h 335351"/>
              <a:gd name="connsiteX24" fmla="*/ 0 w 472572"/>
              <a:gd name="connsiteY24" fmla="*/ 112859 h 335351"/>
              <a:gd name="connsiteX25" fmla="*/ 236286 w 472572"/>
              <a:gd name="connsiteY25" fmla="*/ 0 h 33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2572" h="335351">
                <a:moveTo>
                  <a:pt x="236286" y="238384"/>
                </a:moveTo>
                <a:cubicBezTo>
                  <a:pt x="263564" y="238384"/>
                  <a:pt x="287156" y="254165"/>
                  <a:pt x="297849" y="277381"/>
                </a:cubicBezTo>
                <a:lnTo>
                  <a:pt x="236286" y="335351"/>
                </a:lnTo>
                <a:lnTo>
                  <a:pt x="174722" y="277381"/>
                </a:lnTo>
                <a:cubicBezTo>
                  <a:pt x="185416" y="254165"/>
                  <a:pt x="209008" y="238384"/>
                  <a:pt x="236286" y="238384"/>
                </a:cubicBezTo>
                <a:close/>
                <a:moveTo>
                  <a:pt x="236286" y="153779"/>
                </a:moveTo>
                <a:cubicBezTo>
                  <a:pt x="287723" y="153779"/>
                  <a:pt x="333263" y="179027"/>
                  <a:pt x="360886" y="218025"/>
                </a:cubicBezTo>
                <a:lnTo>
                  <a:pt x="331907" y="245311"/>
                </a:lnTo>
                <a:cubicBezTo>
                  <a:pt x="311651" y="213977"/>
                  <a:pt x="276380" y="193327"/>
                  <a:pt x="236286" y="193327"/>
                </a:cubicBezTo>
                <a:cubicBezTo>
                  <a:pt x="196191" y="193327"/>
                  <a:pt x="160920" y="213977"/>
                  <a:pt x="140664" y="245311"/>
                </a:cubicBezTo>
                <a:lnTo>
                  <a:pt x="111686" y="218025"/>
                </a:lnTo>
                <a:cubicBezTo>
                  <a:pt x="139308" y="179027"/>
                  <a:pt x="184848" y="153779"/>
                  <a:pt x="236286" y="153779"/>
                </a:cubicBezTo>
                <a:close/>
                <a:moveTo>
                  <a:pt x="236285" y="72334"/>
                </a:moveTo>
                <a:cubicBezTo>
                  <a:pt x="311099" y="72334"/>
                  <a:pt x="377756" y="107256"/>
                  <a:pt x="420037" y="162327"/>
                </a:cubicBezTo>
                <a:lnTo>
                  <a:pt x="389766" y="190830"/>
                </a:lnTo>
                <a:cubicBezTo>
                  <a:pt x="354994" y="143968"/>
                  <a:pt x="299138" y="114013"/>
                  <a:pt x="236285" y="114013"/>
                </a:cubicBezTo>
                <a:cubicBezTo>
                  <a:pt x="173433" y="114013"/>
                  <a:pt x="117576" y="143967"/>
                  <a:pt x="82804" y="190829"/>
                </a:cubicBezTo>
                <a:lnTo>
                  <a:pt x="52534" y="162327"/>
                </a:lnTo>
                <a:cubicBezTo>
                  <a:pt x="94815" y="107256"/>
                  <a:pt x="161472" y="72334"/>
                  <a:pt x="236285" y="72334"/>
                </a:cubicBezTo>
                <a:close/>
                <a:moveTo>
                  <a:pt x="236286" y="0"/>
                </a:moveTo>
                <a:cubicBezTo>
                  <a:pt x="331854" y="0"/>
                  <a:pt x="417244" y="43584"/>
                  <a:pt x="472572" y="112859"/>
                </a:cubicBezTo>
                <a:lnTo>
                  <a:pt x="443240" y="140479"/>
                </a:lnTo>
                <a:cubicBezTo>
                  <a:pt x="395198" y="79129"/>
                  <a:pt x="320266" y="40387"/>
                  <a:pt x="236286" y="40387"/>
                </a:cubicBezTo>
                <a:cubicBezTo>
                  <a:pt x="152305" y="40387"/>
                  <a:pt x="77373" y="79129"/>
                  <a:pt x="29332" y="140479"/>
                </a:cubicBezTo>
                <a:lnTo>
                  <a:pt x="0" y="112859"/>
                </a:lnTo>
                <a:cubicBezTo>
                  <a:pt x="55328" y="43584"/>
                  <a:pt x="140717" y="0"/>
                  <a:pt x="236286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33" name="Freeform 817"/>
          <p:cNvSpPr>
            <a:spLocks noEditPoints="1"/>
          </p:cNvSpPr>
          <p:nvPr/>
        </p:nvSpPr>
        <p:spPr bwMode="auto">
          <a:xfrm>
            <a:off x="5235660" y="2578539"/>
            <a:ext cx="1720680" cy="1720680"/>
          </a:xfrm>
          <a:custGeom>
            <a:avLst/>
            <a:gdLst>
              <a:gd name="T0" fmla="*/ 85 w 174"/>
              <a:gd name="T1" fmla="*/ 72 h 174"/>
              <a:gd name="T2" fmla="*/ 119 w 174"/>
              <a:gd name="T3" fmla="*/ 109 h 174"/>
              <a:gd name="T4" fmla="*/ 87 w 174"/>
              <a:gd name="T5" fmla="*/ 0 h 174"/>
              <a:gd name="T6" fmla="*/ 87 w 174"/>
              <a:gd name="T7" fmla="*/ 0 h 174"/>
              <a:gd name="T8" fmla="*/ 129 w 174"/>
              <a:gd name="T9" fmla="*/ 38 h 174"/>
              <a:gd name="T10" fmla="*/ 111 w 174"/>
              <a:gd name="T11" fmla="*/ 36 h 174"/>
              <a:gd name="T12" fmla="*/ 113 w 174"/>
              <a:gd name="T13" fmla="*/ 28 h 174"/>
              <a:gd name="T14" fmla="*/ 103 w 174"/>
              <a:gd name="T15" fmla="*/ 27 h 174"/>
              <a:gd name="T16" fmla="*/ 100 w 174"/>
              <a:gd name="T17" fmla="*/ 30 h 174"/>
              <a:gd name="T18" fmla="*/ 93 w 174"/>
              <a:gd name="T19" fmla="*/ 27 h 174"/>
              <a:gd name="T20" fmla="*/ 82 w 174"/>
              <a:gd name="T21" fmla="*/ 25 h 174"/>
              <a:gd name="T22" fmla="*/ 79 w 174"/>
              <a:gd name="T23" fmla="*/ 25 h 174"/>
              <a:gd name="T24" fmla="*/ 78 w 174"/>
              <a:gd name="T25" fmla="*/ 41 h 174"/>
              <a:gd name="T26" fmla="*/ 87 w 174"/>
              <a:gd name="T27" fmla="*/ 44 h 174"/>
              <a:gd name="T28" fmla="*/ 96 w 174"/>
              <a:gd name="T29" fmla="*/ 32 h 174"/>
              <a:gd name="T30" fmla="*/ 107 w 174"/>
              <a:gd name="T31" fmla="*/ 38 h 174"/>
              <a:gd name="T32" fmla="*/ 98 w 174"/>
              <a:gd name="T33" fmla="*/ 52 h 174"/>
              <a:gd name="T34" fmla="*/ 108 w 174"/>
              <a:gd name="T35" fmla="*/ 54 h 174"/>
              <a:gd name="T36" fmla="*/ 117 w 174"/>
              <a:gd name="T37" fmla="*/ 53 h 174"/>
              <a:gd name="T38" fmla="*/ 104 w 174"/>
              <a:gd name="T39" fmla="*/ 55 h 174"/>
              <a:gd name="T40" fmla="*/ 93 w 174"/>
              <a:gd name="T41" fmla="*/ 64 h 174"/>
              <a:gd name="T42" fmla="*/ 88 w 174"/>
              <a:gd name="T43" fmla="*/ 70 h 174"/>
              <a:gd name="T44" fmla="*/ 72 w 174"/>
              <a:gd name="T45" fmla="*/ 75 h 174"/>
              <a:gd name="T46" fmla="*/ 77 w 174"/>
              <a:gd name="T47" fmla="*/ 89 h 174"/>
              <a:gd name="T48" fmla="*/ 84 w 174"/>
              <a:gd name="T49" fmla="*/ 97 h 174"/>
              <a:gd name="T50" fmla="*/ 100 w 174"/>
              <a:gd name="T51" fmla="*/ 95 h 174"/>
              <a:gd name="T52" fmla="*/ 116 w 174"/>
              <a:gd name="T53" fmla="*/ 102 h 174"/>
              <a:gd name="T54" fmla="*/ 121 w 174"/>
              <a:gd name="T55" fmla="*/ 109 h 174"/>
              <a:gd name="T56" fmla="*/ 137 w 174"/>
              <a:gd name="T57" fmla="*/ 114 h 174"/>
              <a:gd name="T58" fmla="*/ 130 w 174"/>
              <a:gd name="T59" fmla="*/ 132 h 174"/>
              <a:gd name="T60" fmla="*/ 122 w 174"/>
              <a:gd name="T61" fmla="*/ 139 h 174"/>
              <a:gd name="T62" fmla="*/ 113 w 174"/>
              <a:gd name="T63" fmla="*/ 148 h 174"/>
              <a:gd name="T64" fmla="*/ 101 w 174"/>
              <a:gd name="T65" fmla="*/ 161 h 174"/>
              <a:gd name="T66" fmla="*/ 94 w 174"/>
              <a:gd name="T67" fmla="*/ 159 h 174"/>
              <a:gd name="T68" fmla="*/ 97 w 174"/>
              <a:gd name="T69" fmla="*/ 136 h 174"/>
              <a:gd name="T70" fmla="*/ 86 w 174"/>
              <a:gd name="T71" fmla="*/ 114 h 174"/>
              <a:gd name="T72" fmla="*/ 88 w 174"/>
              <a:gd name="T73" fmla="*/ 99 h 174"/>
              <a:gd name="T74" fmla="*/ 75 w 174"/>
              <a:gd name="T75" fmla="*/ 93 h 174"/>
              <a:gd name="T76" fmla="*/ 56 w 174"/>
              <a:gd name="T77" fmla="*/ 82 h 174"/>
              <a:gd name="T78" fmla="*/ 52 w 174"/>
              <a:gd name="T79" fmla="*/ 79 h 174"/>
              <a:gd name="T80" fmla="*/ 40 w 174"/>
              <a:gd name="T81" fmla="*/ 67 h 174"/>
              <a:gd name="T82" fmla="*/ 34 w 174"/>
              <a:gd name="T83" fmla="*/ 46 h 174"/>
              <a:gd name="T84" fmla="*/ 59 w 174"/>
              <a:gd name="T85" fmla="*/ 17 h 174"/>
              <a:gd name="T86" fmla="*/ 55 w 174"/>
              <a:gd name="T87" fmla="*/ 22 h 174"/>
              <a:gd name="T88" fmla="*/ 65 w 174"/>
              <a:gd name="T89" fmla="*/ 21 h 174"/>
              <a:gd name="T90" fmla="*/ 73 w 174"/>
              <a:gd name="T91" fmla="*/ 19 h 174"/>
              <a:gd name="T92" fmla="*/ 76 w 174"/>
              <a:gd name="T93" fmla="*/ 14 h 174"/>
              <a:gd name="T94" fmla="*/ 71 w 174"/>
              <a:gd name="T95" fmla="*/ 11 h 174"/>
              <a:gd name="T96" fmla="*/ 96 w 174"/>
              <a:gd name="T97" fmla="*/ 12 h 174"/>
              <a:gd name="T98" fmla="*/ 102 w 174"/>
              <a:gd name="T99" fmla="*/ 11 h 174"/>
              <a:gd name="T100" fmla="*/ 158 w 174"/>
              <a:gd name="T101" fmla="*/ 64 h 174"/>
              <a:gd name="T102" fmla="*/ 163 w 174"/>
              <a:gd name="T103" fmla="*/ 72 h 174"/>
              <a:gd name="T104" fmla="*/ 157 w 174"/>
              <a:gd name="T105" fmla="*/ 69 h 174"/>
              <a:gd name="T106" fmla="*/ 154 w 174"/>
              <a:gd name="T107" fmla="*/ 100 h 174"/>
              <a:gd name="T108" fmla="*/ 156 w 174"/>
              <a:gd name="T109" fmla="*/ 84 h 174"/>
              <a:gd name="T110" fmla="*/ 164 w 174"/>
              <a:gd name="T111" fmla="*/ 8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4" h="174">
                <a:moveTo>
                  <a:pt x="85" y="72"/>
                </a:moveTo>
                <a:cubicBezTo>
                  <a:pt x="85" y="72"/>
                  <a:pt x="85" y="72"/>
                  <a:pt x="85" y="72"/>
                </a:cubicBezTo>
                <a:cubicBezTo>
                  <a:pt x="85" y="72"/>
                  <a:pt x="85" y="72"/>
                  <a:pt x="85" y="72"/>
                </a:cubicBezTo>
                <a:cubicBezTo>
                  <a:pt x="85" y="72"/>
                  <a:pt x="85" y="72"/>
                  <a:pt x="85" y="72"/>
                </a:cubicBezTo>
                <a:close/>
                <a:moveTo>
                  <a:pt x="119" y="109"/>
                </a:move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9" y="109"/>
                  <a:pt x="119" y="109"/>
                </a:cubicBezTo>
                <a:close/>
                <a:moveTo>
                  <a:pt x="120" y="109"/>
                </a:move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9" y="109"/>
                  <a:pt x="120" y="109"/>
                </a:cubicBezTo>
                <a:close/>
                <a:moveTo>
                  <a:pt x="87" y="0"/>
                </a:moveTo>
                <a:cubicBezTo>
                  <a:pt x="39" y="0"/>
                  <a:pt x="0" y="39"/>
                  <a:pt x="0" y="87"/>
                </a:cubicBezTo>
                <a:cubicBezTo>
                  <a:pt x="0" y="135"/>
                  <a:pt x="39" y="174"/>
                  <a:pt x="87" y="174"/>
                </a:cubicBezTo>
                <a:cubicBezTo>
                  <a:pt x="135" y="174"/>
                  <a:pt x="174" y="135"/>
                  <a:pt x="174" y="87"/>
                </a:cubicBezTo>
                <a:cubicBezTo>
                  <a:pt x="174" y="39"/>
                  <a:pt x="135" y="0"/>
                  <a:pt x="87" y="0"/>
                </a:cubicBezTo>
                <a:close/>
                <a:moveTo>
                  <a:pt x="143" y="34"/>
                </a:moveTo>
                <a:cubicBezTo>
                  <a:pt x="140" y="34"/>
                  <a:pt x="138" y="34"/>
                  <a:pt x="135" y="36"/>
                </a:cubicBezTo>
                <a:cubicBezTo>
                  <a:pt x="134" y="36"/>
                  <a:pt x="134" y="37"/>
                  <a:pt x="132" y="37"/>
                </a:cubicBezTo>
                <a:cubicBezTo>
                  <a:pt x="131" y="38"/>
                  <a:pt x="130" y="37"/>
                  <a:pt x="129" y="38"/>
                </a:cubicBezTo>
                <a:cubicBezTo>
                  <a:pt x="125" y="39"/>
                  <a:pt x="126" y="48"/>
                  <a:pt x="120" y="46"/>
                </a:cubicBezTo>
                <a:cubicBezTo>
                  <a:pt x="118" y="46"/>
                  <a:pt x="116" y="43"/>
                  <a:pt x="115" y="41"/>
                </a:cubicBezTo>
                <a:cubicBezTo>
                  <a:pt x="114" y="39"/>
                  <a:pt x="112" y="38"/>
                  <a:pt x="113" y="36"/>
                </a:cubicBezTo>
                <a:cubicBezTo>
                  <a:pt x="113" y="36"/>
                  <a:pt x="112" y="36"/>
                  <a:pt x="111" y="36"/>
                </a:cubicBezTo>
                <a:cubicBezTo>
                  <a:pt x="112" y="34"/>
                  <a:pt x="115" y="34"/>
                  <a:pt x="116" y="33"/>
                </a:cubicBezTo>
                <a:cubicBezTo>
                  <a:pt x="117" y="31"/>
                  <a:pt x="112" y="31"/>
                  <a:pt x="111" y="30"/>
                </a:cubicBezTo>
                <a:cubicBezTo>
                  <a:pt x="113" y="29"/>
                  <a:pt x="113" y="31"/>
                  <a:pt x="115" y="31"/>
                </a:cubicBezTo>
                <a:cubicBezTo>
                  <a:pt x="116" y="30"/>
                  <a:pt x="114" y="28"/>
                  <a:pt x="113" y="28"/>
                </a:cubicBezTo>
                <a:cubicBezTo>
                  <a:pt x="113" y="28"/>
                  <a:pt x="108" y="30"/>
                  <a:pt x="111" y="27"/>
                </a:cubicBezTo>
                <a:cubicBezTo>
                  <a:pt x="107" y="25"/>
                  <a:pt x="104" y="22"/>
                  <a:pt x="100" y="20"/>
                </a:cubicBezTo>
                <a:cubicBezTo>
                  <a:pt x="100" y="23"/>
                  <a:pt x="105" y="24"/>
                  <a:pt x="107" y="25"/>
                </a:cubicBezTo>
                <a:cubicBezTo>
                  <a:pt x="106" y="26"/>
                  <a:pt x="105" y="28"/>
                  <a:pt x="103" y="27"/>
                </a:cubicBezTo>
                <a:cubicBezTo>
                  <a:pt x="102" y="27"/>
                  <a:pt x="103" y="25"/>
                  <a:pt x="101" y="25"/>
                </a:cubicBezTo>
                <a:cubicBezTo>
                  <a:pt x="100" y="28"/>
                  <a:pt x="104" y="27"/>
                  <a:pt x="104" y="29"/>
                </a:cubicBezTo>
                <a:cubicBezTo>
                  <a:pt x="104" y="31"/>
                  <a:pt x="103" y="30"/>
                  <a:pt x="102" y="30"/>
                </a:cubicBezTo>
                <a:cubicBezTo>
                  <a:pt x="102" y="30"/>
                  <a:pt x="100" y="29"/>
                  <a:pt x="100" y="30"/>
                </a:cubicBezTo>
                <a:cubicBezTo>
                  <a:pt x="100" y="31"/>
                  <a:pt x="102" y="30"/>
                  <a:pt x="103" y="32"/>
                </a:cubicBezTo>
                <a:cubicBezTo>
                  <a:pt x="100" y="32"/>
                  <a:pt x="99" y="31"/>
                  <a:pt x="96" y="29"/>
                </a:cubicBezTo>
                <a:cubicBezTo>
                  <a:pt x="94" y="28"/>
                  <a:pt x="93" y="28"/>
                  <a:pt x="90" y="28"/>
                </a:cubicBezTo>
                <a:cubicBezTo>
                  <a:pt x="90" y="28"/>
                  <a:pt x="92" y="27"/>
                  <a:pt x="93" y="27"/>
                </a:cubicBezTo>
                <a:cubicBezTo>
                  <a:pt x="93" y="26"/>
                  <a:pt x="95" y="25"/>
                  <a:pt x="95" y="24"/>
                </a:cubicBezTo>
                <a:cubicBezTo>
                  <a:pt x="95" y="23"/>
                  <a:pt x="95" y="23"/>
                  <a:pt x="93" y="22"/>
                </a:cubicBezTo>
                <a:cubicBezTo>
                  <a:pt x="92" y="21"/>
                  <a:pt x="90" y="19"/>
                  <a:pt x="89" y="19"/>
                </a:cubicBezTo>
                <a:cubicBezTo>
                  <a:pt x="83" y="18"/>
                  <a:pt x="87" y="24"/>
                  <a:pt x="82" y="25"/>
                </a:cubicBezTo>
                <a:cubicBezTo>
                  <a:pt x="82" y="25"/>
                  <a:pt x="83" y="25"/>
                  <a:pt x="83" y="25"/>
                </a:cubicBezTo>
                <a:cubicBezTo>
                  <a:pt x="82" y="25"/>
                  <a:pt x="82" y="25"/>
                  <a:pt x="82" y="25"/>
                </a:cubicBezTo>
                <a:cubicBezTo>
                  <a:pt x="82" y="25"/>
                  <a:pt x="82" y="25"/>
                  <a:pt x="82" y="25"/>
                </a:cubicBezTo>
                <a:cubicBezTo>
                  <a:pt x="81" y="25"/>
                  <a:pt x="79" y="25"/>
                  <a:pt x="79" y="25"/>
                </a:cubicBezTo>
                <a:cubicBezTo>
                  <a:pt x="78" y="26"/>
                  <a:pt x="78" y="27"/>
                  <a:pt x="78" y="28"/>
                </a:cubicBezTo>
                <a:cubicBezTo>
                  <a:pt x="77" y="29"/>
                  <a:pt x="75" y="29"/>
                  <a:pt x="74" y="30"/>
                </a:cubicBezTo>
                <a:cubicBezTo>
                  <a:pt x="73" y="31"/>
                  <a:pt x="71" y="32"/>
                  <a:pt x="70" y="34"/>
                </a:cubicBezTo>
                <a:cubicBezTo>
                  <a:pt x="68" y="38"/>
                  <a:pt x="75" y="39"/>
                  <a:pt x="78" y="41"/>
                </a:cubicBezTo>
                <a:cubicBezTo>
                  <a:pt x="80" y="41"/>
                  <a:pt x="84" y="42"/>
                  <a:pt x="84" y="43"/>
                </a:cubicBezTo>
                <a:cubicBezTo>
                  <a:pt x="85" y="44"/>
                  <a:pt x="83" y="46"/>
                  <a:pt x="85" y="47"/>
                </a:cubicBezTo>
                <a:cubicBezTo>
                  <a:pt x="86" y="47"/>
                  <a:pt x="87" y="47"/>
                  <a:pt x="88" y="46"/>
                </a:cubicBezTo>
                <a:cubicBezTo>
                  <a:pt x="89" y="45"/>
                  <a:pt x="88" y="45"/>
                  <a:pt x="87" y="44"/>
                </a:cubicBezTo>
                <a:cubicBezTo>
                  <a:pt x="87" y="42"/>
                  <a:pt x="88" y="43"/>
                  <a:pt x="89" y="42"/>
                </a:cubicBezTo>
                <a:cubicBezTo>
                  <a:pt x="91" y="40"/>
                  <a:pt x="90" y="40"/>
                  <a:pt x="90" y="37"/>
                </a:cubicBezTo>
                <a:cubicBezTo>
                  <a:pt x="89" y="36"/>
                  <a:pt x="88" y="33"/>
                  <a:pt x="89" y="32"/>
                </a:cubicBezTo>
                <a:cubicBezTo>
                  <a:pt x="91" y="30"/>
                  <a:pt x="94" y="32"/>
                  <a:pt x="96" y="32"/>
                </a:cubicBezTo>
                <a:cubicBezTo>
                  <a:pt x="97" y="33"/>
                  <a:pt x="98" y="35"/>
                  <a:pt x="99" y="36"/>
                </a:cubicBezTo>
                <a:cubicBezTo>
                  <a:pt x="99" y="36"/>
                  <a:pt x="100" y="37"/>
                  <a:pt x="101" y="37"/>
                </a:cubicBezTo>
                <a:cubicBezTo>
                  <a:pt x="103" y="37"/>
                  <a:pt x="102" y="36"/>
                  <a:pt x="103" y="35"/>
                </a:cubicBezTo>
                <a:cubicBezTo>
                  <a:pt x="105" y="33"/>
                  <a:pt x="106" y="36"/>
                  <a:pt x="107" y="38"/>
                </a:cubicBezTo>
                <a:cubicBezTo>
                  <a:pt x="108" y="40"/>
                  <a:pt x="108" y="41"/>
                  <a:pt x="110" y="42"/>
                </a:cubicBezTo>
                <a:cubicBezTo>
                  <a:pt x="111" y="42"/>
                  <a:pt x="114" y="45"/>
                  <a:pt x="113" y="46"/>
                </a:cubicBezTo>
                <a:cubicBezTo>
                  <a:pt x="113" y="47"/>
                  <a:pt x="110" y="48"/>
                  <a:pt x="109" y="49"/>
                </a:cubicBezTo>
                <a:cubicBezTo>
                  <a:pt x="105" y="50"/>
                  <a:pt x="99" y="47"/>
                  <a:pt x="98" y="52"/>
                </a:cubicBezTo>
                <a:cubicBezTo>
                  <a:pt x="99" y="52"/>
                  <a:pt x="103" y="49"/>
                  <a:pt x="104" y="50"/>
                </a:cubicBezTo>
                <a:cubicBezTo>
                  <a:pt x="105" y="51"/>
                  <a:pt x="104" y="52"/>
                  <a:pt x="104" y="53"/>
                </a:cubicBezTo>
                <a:cubicBezTo>
                  <a:pt x="105" y="55"/>
                  <a:pt x="106" y="54"/>
                  <a:pt x="108" y="53"/>
                </a:cubicBezTo>
                <a:cubicBezTo>
                  <a:pt x="108" y="54"/>
                  <a:pt x="108" y="54"/>
                  <a:pt x="108" y="54"/>
                </a:cubicBezTo>
                <a:cubicBezTo>
                  <a:pt x="110" y="53"/>
                  <a:pt x="110" y="53"/>
                  <a:pt x="111" y="51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14" y="47"/>
                  <a:pt x="114" y="48"/>
                  <a:pt x="115" y="49"/>
                </a:cubicBezTo>
                <a:cubicBezTo>
                  <a:pt x="115" y="49"/>
                  <a:pt x="118" y="53"/>
                  <a:pt x="117" y="53"/>
                </a:cubicBezTo>
                <a:cubicBezTo>
                  <a:pt x="114" y="52"/>
                  <a:pt x="111" y="52"/>
                  <a:pt x="109" y="54"/>
                </a:cubicBezTo>
                <a:cubicBezTo>
                  <a:pt x="107" y="55"/>
                  <a:pt x="106" y="56"/>
                  <a:pt x="104" y="57"/>
                </a:cubicBezTo>
                <a:cubicBezTo>
                  <a:pt x="104" y="57"/>
                  <a:pt x="101" y="57"/>
                  <a:pt x="101" y="57"/>
                </a:cubicBezTo>
                <a:cubicBezTo>
                  <a:pt x="102" y="56"/>
                  <a:pt x="104" y="55"/>
                  <a:pt x="104" y="55"/>
                </a:cubicBezTo>
                <a:cubicBezTo>
                  <a:pt x="102" y="54"/>
                  <a:pt x="101" y="55"/>
                  <a:pt x="99" y="57"/>
                </a:cubicBezTo>
                <a:cubicBezTo>
                  <a:pt x="98" y="57"/>
                  <a:pt x="97" y="59"/>
                  <a:pt x="96" y="60"/>
                </a:cubicBezTo>
                <a:cubicBezTo>
                  <a:pt x="95" y="60"/>
                  <a:pt x="94" y="61"/>
                  <a:pt x="94" y="61"/>
                </a:cubicBezTo>
                <a:cubicBezTo>
                  <a:pt x="93" y="62"/>
                  <a:pt x="93" y="63"/>
                  <a:pt x="93" y="64"/>
                </a:cubicBezTo>
                <a:cubicBezTo>
                  <a:pt x="92" y="64"/>
                  <a:pt x="91" y="64"/>
                  <a:pt x="91" y="64"/>
                </a:cubicBezTo>
                <a:cubicBezTo>
                  <a:pt x="90" y="65"/>
                  <a:pt x="91" y="66"/>
                  <a:pt x="91" y="67"/>
                </a:cubicBezTo>
                <a:cubicBezTo>
                  <a:pt x="91" y="68"/>
                  <a:pt x="88" y="69"/>
                  <a:pt x="88" y="70"/>
                </a:cubicBezTo>
                <a:cubicBezTo>
                  <a:pt x="88" y="70"/>
                  <a:pt x="88" y="70"/>
                  <a:pt x="88" y="70"/>
                </a:cubicBezTo>
                <a:cubicBezTo>
                  <a:pt x="87" y="70"/>
                  <a:pt x="86" y="71"/>
                  <a:pt x="85" y="72"/>
                </a:cubicBezTo>
                <a:cubicBezTo>
                  <a:pt x="86" y="74"/>
                  <a:pt x="87" y="77"/>
                  <a:pt x="86" y="78"/>
                </a:cubicBezTo>
                <a:cubicBezTo>
                  <a:pt x="85" y="81"/>
                  <a:pt x="84" y="76"/>
                  <a:pt x="83" y="75"/>
                </a:cubicBezTo>
                <a:cubicBezTo>
                  <a:pt x="81" y="72"/>
                  <a:pt x="76" y="74"/>
                  <a:pt x="72" y="75"/>
                </a:cubicBezTo>
                <a:cubicBezTo>
                  <a:pt x="68" y="75"/>
                  <a:pt x="64" y="80"/>
                  <a:pt x="67" y="85"/>
                </a:cubicBezTo>
                <a:cubicBezTo>
                  <a:pt x="68" y="87"/>
                  <a:pt x="70" y="88"/>
                  <a:pt x="72" y="87"/>
                </a:cubicBezTo>
                <a:cubicBezTo>
                  <a:pt x="75" y="87"/>
                  <a:pt x="75" y="84"/>
                  <a:pt x="77" y="84"/>
                </a:cubicBezTo>
                <a:cubicBezTo>
                  <a:pt x="81" y="84"/>
                  <a:pt x="77" y="87"/>
                  <a:pt x="77" y="89"/>
                </a:cubicBezTo>
                <a:cubicBezTo>
                  <a:pt x="77" y="90"/>
                  <a:pt x="77" y="90"/>
                  <a:pt x="79" y="90"/>
                </a:cubicBezTo>
                <a:cubicBezTo>
                  <a:pt x="80" y="91"/>
                  <a:pt x="81" y="90"/>
                  <a:pt x="82" y="91"/>
                </a:cubicBezTo>
                <a:cubicBezTo>
                  <a:pt x="82" y="91"/>
                  <a:pt x="82" y="93"/>
                  <a:pt x="83" y="92"/>
                </a:cubicBezTo>
                <a:cubicBezTo>
                  <a:pt x="82" y="93"/>
                  <a:pt x="82" y="96"/>
                  <a:pt x="84" y="97"/>
                </a:cubicBezTo>
                <a:cubicBezTo>
                  <a:pt x="85" y="98"/>
                  <a:pt x="87" y="97"/>
                  <a:pt x="89" y="98"/>
                </a:cubicBezTo>
                <a:cubicBezTo>
                  <a:pt x="92" y="99"/>
                  <a:pt x="90" y="98"/>
                  <a:pt x="93" y="96"/>
                </a:cubicBezTo>
                <a:cubicBezTo>
                  <a:pt x="95" y="95"/>
                  <a:pt x="95" y="96"/>
                  <a:pt x="97" y="96"/>
                </a:cubicBezTo>
                <a:cubicBezTo>
                  <a:pt x="98" y="96"/>
                  <a:pt x="98" y="95"/>
                  <a:pt x="100" y="95"/>
                </a:cubicBezTo>
                <a:cubicBezTo>
                  <a:pt x="101" y="95"/>
                  <a:pt x="101" y="96"/>
                  <a:pt x="103" y="97"/>
                </a:cubicBezTo>
                <a:cubicBezTo>
                  <a:pt x="103" y="97"/>
                  <a:pt x="104" y="96"/>
                  <a:pt x="105" y="96"/>
                </a:cubicBezTo>
                <a:cubicBezTo>
                  <a:pt x="107" y="97"/>
                  <a:pt x="109" y="98"/>
                  <a:pt x="111" y="100"/>
                </a:cubicBezTo>
                <a:cubicBezTo>
                  <a:pt x="113" y="101"/>
                  <a:pt x="114" y="101"/>
                  <a:pt x="116" y="102"/>
                </a:cubicBezTo>
                <a:cubicBezTo>
                  <a:pt x="118" y="102"/>
                  <a:pt x="120" y="104"/>
                  <a:pt x="120" y="106"/>
                </a:cubicBezTo>
                <a:cubicBezTo>
                  <a:pt x="120" y="106"/>
                  <a:pt x="119" y="108"/>
                  <a:pt x="119" y="109"/>
                </a:cubicBezTo>
                <a:cubicBezTo>
                  <a:pt x="119" y="109"/>
                  <a:pt x="122" y="108"/>
                  <a:pt x="123" y="108"/>
                </a:cubicBezTo>
                <a:cubicBezTo>
                  <a:pt x="122" y="109"/>
                  <a:pt x="121" y="110"/>
                  <a:pt x="121" y="109"/>
                </a:cubicBezTo>
                <a:cubicBezTo>
                  <a:pt x="121" y="110"/>
                  <a:pt x="122" y="110"/>
                  <a:pt x="122" y="111"/>
                </a:cubicBezTo>
                <a:cubicBezTo>
                  <a:pt x="123" y="108"/>
                  <a:pt x="125" y="109"/>
                  <a:pt x="126" y="110"/>
                </a:cubicBezTo>
                <a:cubicBezTo>
                  <a:pt x="128" y="111"/>
                  <a:pt x="130" y="111"/>
                  <a:pt x="132" y="111"/>
                </a:cubicBezTo>
                <a:cubicBezTo>
                  <a:pt x="133" y="112"/>
                  <a:pt x="136" y="113"/>
                  <a:pt x="137" y="114"/>
                </a:cubicBezTo>
                <a:cubicBezTo>
                  <a:pt x="138" y="115"/>
                  <a:pt x="138" y="117"/>
                  <a:pt x="137" y="119"/>
                </a:cubicBezTo>
                <a:cubicBezTo>
                  <a:pt x="135" y="121"/>
                  <a:pt x="134" y="121"/>
                  <a:pt x="133" y="123"/>
                </a:cubicBezTo>
                <a:cubicBezTo>
                  <a:pt x="132" y="125"/>
                  <a:pt x="133" y="127"/>
                  <a:pt x="132" y="129"/>
                </a:cubicBezTo>
                <a:cubicBezTo>
                  <a:pt x="132" y="131"/>
                  <a:pt x="131" y="130"/>
                  <a:pt x="130" y="132"/>
                </a:cubicBezTo>
                <a:cubicBezTo>
                  <a:pt x="128" y="133"/>
                  <a:pt x="130" y="133"/>
                  <a:pt x="128" y="134"/>
                </a:cubicBezTo>
                <a:cubicBezTo>
                  <a:pt x="126" y="135"/>
                  <a:pt x="124" y="134"/>
                  <a:pt x="123" y="137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23" y="137"/>
                  <a:pt x="122" y="138"/>
                  <a:pt x="122" y="139"/>
                </a:cubicBezTo>
                <a:cubicBezTo>
                  <a:pt x="121" y="140"/>
                  <a:pt x="121" y="141"/>
                  <a:pt x="120" y="142"/>
                </a:cubicBezTo>
                <a:cubicBezTo>
                  <a:pt x="119" y="143"/>
                  <a:pt x="115" y="148"/>
                  <a:pt x="115" y="147"/>
                </a:cubicBezTo>
                <a:cubicBezTo>
                  <a:pt x="115" y="147"/>
                  <a:pt x="112" y="148"/>
                  <a:pt x="112" y="147"/>
                </a:cubicBezTo>
                <a:cubicBezTo>
                  <a:pt x="112" y="148"/>
                  <a:pt x="112" y="148"/>
                  <a:pt x="113" y="148"/>
                </a:cubicBezTo>
                <a:cubicBezTo>
                  <a:pt x="112" y="152"/>
                  <a:pt x="110" y="153"/>
                  <a:pt x="106" y="153"/>
                </a:cubicBezTo>
                <a:cubicBezTo>
                  <a:pt x="107" y="155"/>
                  <a:pt x="105" y="154"/>
                  <a:pt x="104" y="155"/>
                </a:cubicBezTo>
                <a:cubicBezTo>
                  <a:pt x="103" y="156"/>
                  <a:pt x="103" y="158"/>
                  <a:pt x="103" y="158"/>
                </a:cubicBezTo>
                <a:cubicBezTo>
                  <a:pt x="103" y="159"/>
                  <a:pt x="101" y="161"/>
                  <a:pt x="101" y="161"/>
                </a:cubicBezTo>
                <a:cubicBezTo>
                  <a:pt x="101" y="162"/>
                  <a:pt x="102" y="162"/>
                  <a:pt x="102" y="163"/>
                </a:cubicBezTo>
                <a:cubicBezTo>
                  <a:pt x="99" y="163"/>
                  <a:pt x="96" y="164"/>
                  <a:pt x="93" y="164"/>
                </a:cubicBezTo>
                <a:cubicBezTo>
                  <a:pt x="94" y="163"/>
                  <a:pt x="94" y="163"/>
                  <a:pt x="92" y="163"/>
                </a:cubicBezTo>
                <a:cubicBezTo>
                  <a:pt x="93" y="161"/>
                  <a:pt x="94" y="161"/>
                  <a:pt x="94" y="159"/>
                </a:cubicBezTo>
                <a:cubicBezTo>
                  <a:pt x="94" y="159"/>
                  <a:pt x="94" y="159"/>
                  <a:pt x="94" y="158"/>
                </a:cubicBezTo>
                <a:cubicBezTo>
                  <a:pt x="95" y="156"/>
                  <a:pt x="95" y="157"/>
                  <a:pt x="94" y="155"/>
                </a:cubicBezTo>
                <a:cubicBezTo>
                  <a:pt x="94" y="152"/>
                  <a:pt x="95" y="151"/>
                  <a:pt x="96" y="147"/>
                </a:cubicBezTo>
                <a:cubicBezTo>
                  <a:pt x="97" y="144"/>
                  <a:pt x="97" y="139"/>
                  <a:pt x="97" y="136"/>
                </a:cubicBezTo>
                <a:cubicBezTo>
                  <a:pt x="98" y="134"/>
                  <a:pt x="98" y="130"/>
                  <a:pt x="98" y="129"/>
                </a:cubicBezTo>
                <a:cubicBezTo>
                  <a:pt x="97" y="127"/>
                  <a:pt x="94" y="125"/>
                  <a:pt x="92" y="124"/>
                </a:cubicBezTo>
                <a:cubicBezTo>
                  <a:pt x="90" y="122"/>
                  <a:pt x="89" y="120"/>
                  <a:pt x="88" y="118"/>
                </a:cubicBezTo>
                <a:cubicBezTo>
                  <a:pt x="87" y="117"/>
                  <a:pt x="86" y="116"/>
                  <a:pt x="86" y="114"/>
                </a:cubicBezTo>
                <a:cubicBezTo>
                  <a:pt x="85" y="112"/>
                  <a:pt x="86" y="113"/>
                  <a:pt x="86" y="112"/>
                </a:cubicBezTo>
                <a:cubicBezTo>
                  <a:pt x="86" y="110"/>
                  <a:pt x="86" y="109"/>
                  <a:pt x="86" y="107"/>
                </a:cubicBezTo>
                <a:cubicBezTo>
                  <a:pt x="87" y="106"/>
                  <a:pt x="89" y="105"/>
                  <a:pt x="89" y="103"/>
                </a:cubicBezTo>
                <a:cubicBezTo>
                  <a:pt x="90" y="101"/>
                  <a:pt x="89" y="99"/>
                  <a:pt x="88" y="99"/>
                </a:cubicBezTo>
                <a:cubicBezTo>
                  <a:pt x="87" y="99"/>
                  <a:pt x="86" y="99"/>
                  <a:pt x="85" y="99"/>
                </a:cubicBezTo>
                <a:cubicBezTo>
                  <a:pt x="84" y="99"/>
                  <a:pt x="82" y="98"/>
                  <a:pt x="81" y="97"/>
                </a:cubicBezTo>
                <a:cubicBezTo>
                  <a:pt x="80" y="96"/>
                  <a:pt x="79" y="94"/>
                  <a:pt x="78" y="93"/>
                </a:cubicBezTo>
                <a:cubicBezTo>
                  <a:pt x="77" y="93"/>
                  <a:pt x="76" y="93"/>
                  <a:pt x="75" y="93"/>
                </a:cubicBezTo>
                <a:cubicBezTo>
                  <a:pt x="73" y="92"/>
                  <a:pt x="72" y="91"/>
                  <a:pt x="71" y="90"/>
                </a:cubicBezTo>
                <a:cubicBezTo>
                  <a:pt x="70" y="89"/>
                  <a:pt x="69" y="90"/>
                  <a:pt x="67" y="90"/>
                </a:cubicBezTo>
                <a:cubicBezTo>
                  <a:pt x="65" y="90"/>
                  <a:pt x="63" y="88"/>
                  <a:pt x="62" y="88"/>
                </a:cubicBezTo>
                <a:cubicBezTo>
                  <a:pt x="59" y="87"/>
                  <a:pt x="57" y="85"/>
                  <a:pt x="56" y="82"/>
                </a:cubicBezTo>
                <a:cubicBezTo>
                  <a:pt x="55" y="80"/>
                  <a:pt x="54" y="79"/>
                  <a:pt x="52" y="77"/>
                </a:cubicBezTo>
                <a:cubicBezTo>
                  <a:pt x="51" y="75"/>
                  <a:pt x="50" y="73"/>
                  <a:pt x="47" y="72"/>
                </a:cubicBezTo>
                <a:cubicBezTo>
                  <a:pt x="47" y="72"/>
                  <a:pt x="48" y="74"/>
                  <a:pt x="48" y="75"/>
                </a:cubicBezTo>
                <a:cubicBezTo>
                  <a:pt x="49" y="76"/>
                  <a:pt x="50" y="78"/>
                  <a:pt x="52" y="79"/>
                </a:cubicBezTo>
                <a:cubicBezTo>
                  <a:pt x="53" y="82"/>
                  <a:pt x="52" y="82"/>
                  <a:pt x="51" y="80"/>
                </a:cubicBezTo>
                <a:cubicBezTo>
                  <a:pt x="49" y="77"/>
                  <a:pt x="47" y="75"/>
                  <a:pt x="45" y="72"/>
                </a:cubicBezTo>
                <a:cubicBezTo>
                  <a:pt x="44" y="71"/>
                  <a:pt x="45" y="70"/>
                  <a:pt x="44" y="69"/>
                </a:cubicBezTo>
                <a:cubicBezTo>
                  <a:pt x="43" y="68"/>
                  <a:pt x="41" y="68"/>
                  <a:pt x="40" y="67"/>
                </a:cubicBezTo>
                <a:cubicBezTo>
                  <a:pt x="37" y="64"/>
                  <a:pt x="36" y="59"/>
                  <a:pt x="36" y="55"/>
                </a:cubicBezTo>
                <a:cubicBezTo>
                  <a:pt x="36" y="53"/>
                  <a:pt x="37" y="52"/>
                  <a:pt x="37" y="51"/>
                </a:cubicBezTo>
                <a:cubicBezTo>
                  <a:pt x="37" y="49"/>
                  <a:pt x="36" y="48"/>
                  <a:pt x="35" y="48"/>
                </a:cubicBezTo>
                <a:cubicBezTo>
                  <a:pt x="35" y="47"/>
                  <a:pt x="34" y="46"/>
                  <a:pt x="34" y="46"/>
                </a:cubicBezTo>
                <a:cubicBezTo>
                  <a:pt x="33" y="45"/>
                  <a:pt x="32" y="43"/>
                  <a:pt x="31" y="42"/>
                </a:cubicBezTo>
                <a:cubicBezTo>
                  <a:pt x="30" y="41"/>
                  <a:pt x="28" y="40"/>
                  <a:pt x="27" y="39"/>
                </a:cubicBezTo>
                <a:cubicBezTo>
                  <a:pt x="35" y="29"/>
                  <a:pt x="46" y="20"/>
                  <a:pt x="58" y="15"/>
                </a:cubicBezTo>
                <a:cubicBezTo>
                  <a:pt x="58" y="16"/>
                  <a:pt x="58" y="17"/>
                  <a:pt x="59" y="17"/>
                </a:cubicBezTo>
                <a:cubicBezTo>
                  <a:pt x="60" y="19"/>
                  <a:pt x="61" y="19"/>
                  <a:pt x="63" y="19"/>
                </a:cubicBezTo>
                <a:cubicBezTo>
                  <a:pt x="62" y="21"/>
                  <a:pt x="60" y="21"/>
                  <a:pt x="58" y="21"/>
                </a:cubicBezTo>
                <a:cubicBezTo>
                  <a:pt x="56" y="21"/>
                  <a:pt x="53" y="20"/>
                  <a:pt x="52" y="22"/>
                </a:cubicBezTo>
                <a:cubicBezTo>
                  <a:pt x="53" y="23"/>
                  <a:pt x="55" y="25"/>
                  <a:pt x="55" y="22"/>
                </a:cubicBezTo>
                <a:cubicBezTo>
                  <a:pt x="57" y="22"/>
                  <a:pt x="59" y="22"/>
                  <a:pt x="61" y="23"/>
                </a:cubicBezTo>
                <a:cubicBezTo>
                  <a:pt x="62" y="23"/>
                  <a:pt x="65" y="24"/>
                  <a:pt x="65" y="23"/>
                </a:cubicBezTo>
                <a:cubicBezTo>
                  <a:pt x="66" y="23"/>
                  <a:pt x="66" y="21"/>
                  <a:pt x="66" y="21"/>
                </a:cubicBezTo>
                <a:cubicBezTo>
                  <a:pt x="66" y="21"/>
                  <a:pt x="65" y="21"/>
                  <a:pt x="65" y="21"/>
                </a:cubicBezTo>
                <a:cubicBezTo>
                  <a:pt x="66" y="19"/>
                  <a:pt x="67" y="20"/>
                  <a:pt x="69" y="21"/>
                </a:cubicBezTo>
                <a:cubicBezTo>
                  <a:pt x="67" y="22"/>
                  <a:pt x="68" y="25"/>
                  <a:pt x="70" y="23"/>
                </a:cubicBezTo>
                <a:cubicBezTo>
                  <a:pt x="72" y="21"/>
                  <a:pt x="70" y="20"/>
                  <a:pt x="68" y="19"/>
                </a:cubicBezTo>
                <a:cubicBezTo>
                  <a:pt x="70" y="16"/>
                  <a:pt x="71" y="16"/>
                  <a:pt x="73" y="19"/>
                </a:cubicBezTo>
                <a:cubicBezTo>
                  <a:pt x="73" y="17"/>
                  <a:pt x="74" y="18"/>
                  <a:pt x="76" y="18"/>
                </a:cubicBezTo>
                <a:cubicBezTo>
                  <a:pt x="76" y="17"/>
                  <a:pt x="76" y="17"/>
                  <a:pt x="76" y="17"/>
                </a:cubicBezTo>
                <a:cubicBezTo>
                  <a:pt x="75" y="17"/>
                  <a:pt x="74" y="17"/>
                  <a:pt x="74" y="17"/>
                </a:cubicBezTo>
                <a:cubicBezTo>
                  <a:pt x="75" y="15"/>
                  <a:pt x="74" y="14"/>
                  <a:pt x="76" y="14"/>
                </a:cubicBezTo>
                <a:cubicBezTo>
                  <a:pt x="78" y="13"/>
                  <a:pt x="83" y="13"/>
                  <a:pt x="83" y="12"/>
                </a:cubicBezTo>
                <a:cubicBezTo>
                  <a:pt x="80" y="13"/>
                  <a:pt x="76" y="13"/>
                  <a:pt x="73" y="14"/>
                </a:cubicBezTo>
                <a:cubicBezTo>
                  <a:pt x="72" y="15"/>
                  <a:pt x="70" y="17"/>
                  <a:pt x="69" y="16"/>
                </a:cubicBezTo>
                <a:cubicBezTo>
                  <a:pt x="68" y="14"/>
                  <a:pt x="70" y="12"/>
                  <a:pt x="71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6" y="10"/>
                  <a:pt x="81" y="10"/>
                  <a:pt x="87" y="10"/>
                </a:cubicBezTo>
                <a:cubicBezTo>
                  <a:pt x="91" y="10"/>
                  <a:pt x="94" y="10"/>
                  <a:pt x="98" y="10"/>
                </a:cubicBezTo>
                <a:cubicBezTo>
                  <a:pt x="96" y="11"/>
                  <a:pt x="97" y="11"/>
                  <a:pt x="96" y="12"/>
                </a:cubicBezTo>
                <a:cubicBezTo>
                  <a:pt x="95" y="13"/>
                  <a:pt x="92" y="14"/>
                  <a:pt x="90" y="15"/>
                </a:cubicBezTo>
                <a:cubicBezTo>
                  <a:pt x="92" y="15"/>
                  <a:pt x="98" y="17"/>
                  <a:pt x="100" y="14"/>
                </a:cubicBezTo>
                <a:cubicBezTo>
                  <a:pt x="99" y="14"/>
                  <a:pt x="98" y="14"/>
                  <a:pt x="97" y="14"/>
                </a:cubicBezTo>
                <a:cubicBezTo>
                  <a:pt x="99" y="13"/>
                  <a:pt x="100" y="12"/>
                  <a:pt x="102" y="11"/>
                </a:cubicBezTo>
                <a:cubicBezTo>
                  <a:pt x="118" y="14"/>
                  <a:pt x="132" y="22"/>
                  <a:pt x="143" y="34"/>
                </a:cubicBezTo>
                <a:cubicBezTo>
                  <a:pt x="143" y="34"/>
                  <a:pt x="143" y="34"/>
                  <a:pt x="143" y="34"/>
                </a:cubicBezTo>
                <a:close/>
                <a:moveTo>
                  <a:pt x="157" y="64"/>
                </a:moveTo>
                <a:cubicBezTo>
                  <a:pt x="157" y="64"/>
                  <a:pt x="157" y="64"/>
                  <a:pt x="158" y="64"/>
                </a:cubicBezTo>
                <a:cubicBezTo>
                  <a:pt x="158" y="63"/>
                  <a:pt x="158" y="63"/>
                  <a:pt x="158" y="62"/>
                </a:cubicBezTo>
                <a:cubicBezTo>
                  <a:pt x="159" y="62"/>
                  <a:pt x="159" y="62"/>
                  <a:pt x="159" y="61"/>
                </a:cubicBezTo>
                <a:cubicBezTo>
                  <a:pt x="160" y="61"/>
                  <a:pt x="160" y="61"/>
                  <a:pt x="160" y="61"/>
                </a:cubicBezTo>
                <a:cubicBezTo>
                  <a:pt x="161" y="65"/>
                  <a:pt x="162" y="68"/>
                  <a:pt x="163" y="72"/>
                </a:cubicBezTo>
                <a:cubicBezTo>
                  <a:pt x="163" y="72"/>
                  <a:pt x="163" y="72"/>
                  <a:pt x="163" y="72"/>
                </a:cubicBezTo>
                <a:cubicBezTo>
                  <a:pt x="163" y="72"/>
                  <a:pt x="161" y="73"/>
                  <a:pt x="161" y="73"/>
                </a:cubicBezTo>
                <a:cubicBezTo>
                  <a:pt x="160" y="73"/>
                  <a:pt x="160" y="72"/>
                  <a:pt x="159" y="71"/>
                </a:cubicBezTo>
                <a:cubicBezTo>
                  <a:pt x="158" y="71"/>
                  <a:pt x="158" y="70"/>
                  <a:pt x="157" y="69"/>
                </a:cubicBezTo>
                <a:cubicBezTo>
                  <a:pt x="157" y="69"/>
                  <a:pt x="157" y="68"/>
                  <a:pt x="157" y="67"/>
                </a:cubicBezTo>
                <a:cubicBezTo>
                  <a:pt x="157" y="66"/>
                  <a:pt x="157" y="65"/>
                  <a:pt x="157" y="64"/>
                </a:cubicBezTo>
                <a:close/>
                <a:moveTo>
                  <a:pt x="158" y="104"/>
                </a:moveTo>
                <a:cubicBezTo>
                  <a:pt x="156" y="103"/>
                  <a:pt x="155" y="101"/>
                  <a:pt x="154" y="100"/>
                </a:cubicBezTo>
                <a:cubicBezTo>
                  <a:pt x="152" y="98"/>
                  <a:pt x="153" y="96"/>
                  <a:pt x="153" y="94"/>
                </a:cubicBezTo>
                <a:cubicBezTo>
                  <a:pt x="153" y="92"/>
                  <a:pt x="152" y="90"/>
                  <a:pt x="153" y="88"/>
                </a:cubicBezTo>
                <a:cubicBezTo>
                  <a:pt x="154" y="88"/>
                  <a:pt x="154" y="87"/>
                  <a:pt x="155" y="87"/>
                </a:cubicBezTo>
                <a:cubicBezTo>
                  <a:pt x="155" y="86"/>
                  <a:pt x="155" y="85"/>
                  <a:pt x="156" y="84"/>
                </a:cubicBezTo>
                <a:cubicBezTo>
                  <a:pt x="157" y="82"/>
                  <a:pt x="158" y="82"/>
                  <a:pt x="159" y="81"/>
                </a:cubicBezTo>
                <a:cubicBezTo>
                  <a:pt x="160" y="80"/>
                  <a:pt x="160" y="80"/>
                  <a:pt x="161" y="78"/>
                </a:cubicBezTo>
                <a:cubicBezTo>
                  <a:pt x="161" y="78"/>
                  <a:pt x="162" y="76"/>
                  <a:pt x="163" y="75"/>
                </a:cubicBezTo>
                <a:cubicBezTo>
                  <a:pt x="164" y="79"/>
                  <a:pt x="164" y="83"/>
                  <a:pt x="164" y="87"/>
                </a:cubicBezTo>
                <a:cubicBezTo>
                  <a:pt x="164" y="94"/>
                  <a:pt x="163" y="101"/>
                  <a:pt x="162" y="107"/>
                </a:cubicBezTo>
                <a:cubicBezTo>
                  <a:pt x="160" y="107"/>
                  <a:pt x="159" y="105"/>
                  <a:pt x="158" y="104"/>
                </a:cubicBezTo>
                <a:close/>
              </a:path>
            </a:pathLst>
          </a:custGeom>
          <a:solidFill>
            <a:srgbClr val="F454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7449157" y="4299219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449157" y="4668551"/>
            <a:ext cx="30513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7998427" y="264754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998427" y="3016872"/>
            <a:ext cx="30513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76"/>
          <p:cNvSpPr txBox="1"/>
          <p:nvPr/>
        </p:nvSpPr>
        <p:spPr>
          <a:xfrm>
            <a:off x="3725403" y="4299219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772600" y="4668551"/>
            <a:ext cx="30513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76"/>
          <p:cNvSpPr txBox="1"/>
          <p:nvPr/>
        </p:nvSpPr>
        <p:spPr>
          <a:xfrm>
            <a:off x="3108443" y="264754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155640" y="3016872"/>
            <a:ext cx="30513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" y="0"/>
            <a:ext cx="12192333" cy="68584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419" y="-1325272"/>
            <a:ext cx="7915432" cy="4452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 flipH="1">
            <a:off x="-334" y="1"/>
            <a:ext cx="4030073" cy="4308300"/>
          </a:xfrm>
          <a:prstGeom prst="rect">
            <a:avLst/>
          </a:prstGeom>
        </p:spPr>
      </p:pic>
      <p:sp>
        <p:nvSpPr>
          <p:cNvPr id="33" name="TextBox 76"/>
          <p:cNvSpPr txBox="1"/>
          <p:nvPr/>
        </p:nvSpPr>
        <p:spPr>
          <a:xfrm>
            <a:off x="1071580" y="3127299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PART 04</a:t>
            </a:r>
            <a:endParaRPr lang="zh-CN" altLang="en-US" sz="5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4" name="文本框 21"/>
          <p:cNvSpPr txBox="1"/>
          <p:nvPr/>
        </p:nvSpPr>
        <p:spPr>
          <a:xfrm>
            <a:off x="1071580" y="5051498"/>
            <a:ext cx="386769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Fresh business general template</a:t>
            </a:r>
            <a:endParaRPr lang="en-US" altLang="zh-CN" sz="7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Applicable to enterprise introduction, summary report, sales marketing, chart </a:t>
            </a:r>
            <a:r>
              <a:rPr lang="en-US" altLang="zh-CN" sz="7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dataa</a:t>
            </a:r>
            <a:endParaRPr lang="zh-CN" altLang="en-US" sz="7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71580" y="4591456"/>
            <a:ext cx="3745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the title here</a:t>
            </a:r>
            <a:endParaRPr lang="en-US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1071580" y="4015913"/>
            <a:ext cx="354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32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 rot="2700000">
            <a:off x="1448525" y="2856618"/>
            <a:ext cx="4048065" cy="1833623"/>
          </a:xfrm>
          <a:prstGeom prst="ellipse">
            <a:avLst/>
          </a:prstGeom>
          <a:noFill/>
          <a:ln w="28575" cap="rnd">
            <a:solidFill>
              <a:srgbClr val="F4547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 rot="8100000">
            <a:off x="1445205" y="2853298"/>
            <a:ext cx="4048065" cy="1833623"/>
          </a:xfrm>
          <a:prstGeom prst="ellipse">
            <a:avLst/>
          </a:prstGeom>
          <a:noFill/>
          <a:ln w="28575" cap="rnd">
            <a:solidFill>
              <a:srgbClr val="F4547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943419" y="2255514"/>
            <a:ext cx="1398111" cy="1398111"/>
          </a:xfrm>
          <a:prstGeom prst="ellipse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668377" y="2255514"/>
            <a:ext cx="1398111" cy="1398111"/>
          </a:xfrm>
          <a:prstGeom prst="ellipse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668377" y="3921975"/>
            <a:ext cx="1398111" cy="1398111"/>
          </a:xfrm>
          <a:prstGeom prst="ellipse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943419" y="3936326"/>
            <a:ext cx="1398111" cy="1398111"/>
          </a:xfrm>
          <a:prstGeom prst="ellipse">
            <a:avLst/>
          </a:prstGeom>
          <a:solidFill>
            <a:srgbClr val="F454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53879" y="2586940"/>
            <a:ext cx="5636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S</a:t>
            </a:r>
            <a:endParaRPr lang="zh-CN" altLang="en-US" sz="36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24916" y="2609193"/>
            <a:ext cx="787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W</a:t>
            </a:r>
            <a:endParaRPr lang="zh-CN" altLang="en-US" sz="36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96736" y="4280813"/>
            <a:ext cx="722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O</a:t>
            </a:r>
            <a:endParaRPr lang="zh-CN" altLang="en-US" sz="36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066146" y="4280814"/>
            <a:ext cx="5208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T</a:t>
            </a:r>
            <a:endParaRPr lang="zh-CN" altLang="en-US" sz="36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6350028" y="1459741"/>
            <a:ext cx="1035487" cy="340519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</a:t>
            </a:r>
            <a:endParaRPr lang="zh-CN" altLang="en-US" sz="14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05869" y="1803436"/>
            <a:ext cx="4625581" cy="321932"/>
          </a:xfrm>
          <a:prstGeom prst="round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76"/>
          <p:cNvSpPr txBox="1"/>
          <p:nvPr/>
        </p:nvSpPr>
        <p:spPr>
          <a:xfrm>
            <a:off x="6350028" y="2658334"/>
            <a:ext cx="1035487" cy="340519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</a:t>
            </a:r>
            <a:endParaRPr lang="zh-CN" altLang="en-US" sz="14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05869" y="3002029"/>
            <a:ext cx="4625581" cy="321932"/>
          </a:xfrm>
          <a:prstGeom prst="round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76"/>
          <p:cNvSpPr txBox="1"/>
          <p:nvPr/>
        </p:nvSpPr>
        <p:spPr>
          <a:xfrm>
            <a:off x="6350028" y="3856927"/>
            <a:ext cx="1035487" cy="340519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</a:t>
            </a:r>
            <a:endParaRPr lang="zh-CN" altLang="en-US" sz="14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05869" y="4200622"/>
            <a:ext cx="4625581" cy="321932"/>
          </a:xfrm>
          <a:prstGeom prst="round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76"/>
          <p:cNvSpPr txBox="1"/>
          <p:nvPr/>
        </p:nvSpPr>
        <p:spPr>
          <a:xfrm>
            <a:off x="6350028" y="5055520"/>
            <a:ext cx="1035487" cy="340519"/>
          </a:xfrm>
          <a:prstGeom prst="roundRect">
            <a:avLst/>
          </a:prstGeom>
          <a:solidFill>
            <a:srgbClr val="F454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</a:t>
            </a:r>
            <a:endParaRPr lang="zh-CN" altLang="en-US" sz="1400" b="1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05869" y="5399215"/>
            <a:ext cx="4625581" cy="321932"/>
          </a:xfrm>
          <a:prstGeom prst="round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25" y="-1269080"/>
            <a:ext cx="4936119" cy="27766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 flipH="1">
            <a:off x="-333" y="1"/>
            <a:ext cx="3370857" cy="360357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849343" y="1259855"/>
            <a:ext cx="7599643" cy="4274933"/>
          </a:xfrm>
          <a:prstGeom prst="rect">
            <a:avLst/>
          </a:prstGeom>
        </p:spPr>
      </p:pic>
      <p:sp>
        <p:nvSpPr>
          <p:cNvPr id="12" name="Text Box 3"/>
          <p:cNvSpPr>
            <a:spLocks noChangeArrowheads="1"/>
          </p:cNvSpPr>
          <p:nvPr/>
        </p:nvSpPr>
        <p:spPr bwMode="auto">
          <a:xfrm>
            <a:off x="9259111" y="1663867"/>
            <a:ext cx="861774" cy="1408399"/>
          </a:xfrm>
          <a:prstGeom prst="rect">
            <a:avLst/>
          </a:prstGeom>
          <a:noFill/>
          <a:effectLst/>
        </p:spPr>
        <p:txBody>
          <a:bodyPr vert="eaVert"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sym typeface="Calibri" panose="020F0502020204030204" pitchFamily="34" charset="0"/>
              </a:rPr>
              <a:t>目 录</a:t>
            </a:r>
            <a:endParaRPr lang="en-US" altLang="zh-CN" sz="4400" dirty="0">
              <a:solidFill>
                <a:schemeClr val="tx1">
                  <a:lumMod val="75000"/>
                  <a:lumOff val="25000"/>
                </a:schemeClr>
              </a:solidFill>
              <a:latin typeface="叶根友毛笔行书" panose="02010601030101010101" pitchFamily="2" charset="-122"/>
              <a:ea typeface="叶根友毛笔行书" panose="02010601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4" name="椭圆 1"/>
          <p:cNvSpPr>
            <a:spLocks noChangeArrowheads="1"/>
          </p:cNvSpPr>
          <p:nvPr/>
        </p:nvSpPr>
        <p:spPr bwMode="auto">
          <a:xfrm>
            <a:off x="1807234" y="2239426"/>
            <a:ext cx="727831" cy="727831"/>
          </a:xfrm>
          <a:prstGeom prst="roundRect">
            <a:avLst/>
          </a:prstGeom>
          <a:solidFill>
            <a:srgbClr val="F45474"/>
          </a:solidFill>
          <a:ln w="19050"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2">
                  <a:lumMod val="25000"/>
                </a:schemeClr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1870427" y="23176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肆</a:t>
            </a:r>
            <a:endParaRPr lang="zh-CN" altLang="en-US" sz="3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00495" y="3045432"/>
            <a:ext cx="323165" cy="2627580"/>
          </a:xfrm>
          <a:prstGeom prst="rect">
            <a:avLst/>
          </a:prstGeom>
          <a:effectLst/>
        </p:spPr>
        <p:txBody>
          <a:bodyPr vert="eaVert"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76"/>
          <p:cNvSpPr txBox="1"/>
          <p:nvPr/>
        </p:nvSpPr>
        <p:spPr>
          <a:xfrm>
            <a:off x="1919512" y="3045432"/>
            <a:ext cx="615553" cy="2754306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8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964171" y="1654283"/>
            <a:ext cx="461665" cy="14275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CONTENT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9" name="椭圆 1"/>
          <p:cNvSpPr>
            <a:spLocks noChangeArrowheads="1"/>
          </p:cNvSpPr>
          <p:nvPr/>
        </p:nvSpPr>
        <p:spPr bwMode="auto">
          <a:xfrm>
            <a:off x="3822646" y="2239426"/>
            <a:ext cx="727831" cy="727831"/>
          </a:xfrm>
          <a:prstGeom prst="roundRect">
            <a:avLst/>
          </a:prstGeom>
          <a:solidFill>
            <a:srgbClr val="F45474"/>
          </a:solidFill>
          <a:ln w="19050"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2">
                  <a:lumMod val="25000"/>
                </a:schemeClr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sp>
        <p:nvSpPr>
          <p:cNvPr id="20" name="TextBox 32"/>
          <p:cNvSpPr txBox="1">
            <a:spLocks noChangeArrowheads="1"/>
          </p:cNvSpPr>
          <p:nvPr/>
        </p:nvSpPr>
        <p:spPr bwMode="auto">
          <a:xfrm>
            <a:off x="3885839" y="23176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叁</a:t>
            </a:r>
            <a:endParaRPr lang="zh-CN" altLang="en-US" sz="3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15907" y="3045432"/>
            <a:ext cx="323165" cy="2627580"/>
          </a:xfrm>
          <a:prstGeom prst="rect">
            <a:avLst/>
          </a:prstGeom>
          <a:effectLst/>
        </p:spPr>
        <p:txBody>
          <a:bodyPr vert="eaVert"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76"/>
          <p:cNvSpPr txBox="1"/>
          <p:nvPr/>
        </p:nvSpPr>
        <p:spPr>
          <a:xfrm>
            <a:off x="3934924" y="3045432"/>
            <a:ext cx="615553" cy="2754306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8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3" name="椭圆 1"/>
          <p:cNvSpPr>
            <a:spLocks noChangeArrowheads="1"/>
          </p:cNvSpPr>
          <p:nvPr/>
        </p:nvSpPr>
        <p:spPr bwMode="auto">
          <a:xfrm>
            <a:off x="5838058" y="2239426"/>
            <a:ext cx="727831" cy="727831"/>
          </a:xfrm>
          <a:prstGeom prst="roundRect">
            <a:avLst/>
          </a:prstGeom>
          <a:solidFill>
            <a:srgbClr val="F45474"/>
          </a:solidFill>
          <a:ln w="19050"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2">
                  <a:lumMod val="25000"/>
                </a:schemeClr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5901251" y="23176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贰</a:t>
            </a:r>
            <a:endParaRPr lang="zh-CN" altLang="en-US" sz="3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731319" y="3045432"/>
            <a:ext cx="323165" cy="2627580"/>
          </a:xfrm>
          <a:prstGeom prst="rect">
            <a:avLst/>
          </a:prstGeom>
          <a:effectLst/>
        </p:spPr>
        <p:txBody>
          <a:bodyPr vert="eaVert"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5950336" y="3045432"/>
            <a:ext cx="615553" cy="2754306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8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7" name="椭圆 1"/>
          <p:cNvSpPr>
            <a:spLocks noChangeArrowheads="1"/>
          </p:cNvSpPr>
          <p:nvPr/>
        </p:nvSpPr>
        <p:spPr bwMode="auto">
          <a:xfrm>
            <a:off x="7853470" y="2239426"/>
            <a:ext cx="727831" cy="727831"/>
          </a:xfrm>
          <a:prstGeom prst="roundRect">
            <a:avLst/>
          </a:prstGeom>
          <a:solidFill>
            <a:srgbClr val="F45474"/>
          </a:solidFill>
          <a:ln w="19050"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2">
                  <a:lumMod val="25000"/>
                </a:schemeClr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sp>
        <p:nvSpPr>
          <p:cNvPr id="28" name="TextBox 32"/>
          <p:cNvSpPr txBox="1">
            <a:spLocks noChangeArrowheads="1"/>
          </p:cNvSpPr>
          <p:nvPr/>
        </p:nvSpPr>
        <p:spPr bwMode="auto">
          <a:xfrm>
            <a:off x="7916663" y="23176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壹</a:t>
            </a:r>
            <a:endParaRPr lang="zh-CN" altLang="en-US" sz="32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46731" y="3045432"/>
            <a:ext cx="323165" cy="2627580"/>
          </a:xfrm>
          <a:prstGeom prst="rect">
            <a:avLst/>
          </a:prstGeom>
          <a:effectLst/>
        </p:spPr>
        <p:txBody>
          <a:bodyPr vert="eaVert"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76"/>
          <p:cNvSpPr txBox="1"/>
          <p:nvPr/>
        </p:nvSpPr>
        <p:spPr>
          <a:xfrm>
            <a:off x="7965748" y="3045432"/>
            <a:ext cx="615553" cy="2754306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8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110650" y="4253271"/>
            <a:ext cx="1527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3639" y="1426435"/>
            <a:ext cx="209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7881" y="4253271"/>
            <a:ext cx="1527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4399938" y="1938120"/>
            <a:ext cx="3319096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8472230" y="4574776"/>
            <a:ext cx="2804331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915438" y="4574776"/>
            <a:ext cx="2804331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Oval 51"/>
          <p:cNvSpPr>
            <a:spLocks noChangeArrowheads="1"/>
          </p:cNvSpPr>
          <p:nvPr/>
        </p:nvSpPr>
        <p:spPr bwMode="auto">
          <a:xfrm rot="18900000" flipH="1">
            <a:off x="1824202" y="3046943"/>
            <a:ext cx="955449" cy="943992"/>
          </a:xfrm>
          <a:prstGeom prst="rect">
            <a:avLst/>
          </a:prstGeom>
          <a:solidFill>
            <a:srgbClr val="F45474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2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Freeform 7"/>
          <p:cNvSpPr>
            <a:spLocks noChangeArrowheads="1"/>
          </p:cNvSpPr>
          <p:nvPr/>
        </p:nvSpPr>
        <p:spPr bwMode="auto">
          <a:xfrm>
            <a:off x="2037289" y="3232533"/>
            <a:ext cx="538441" cy="540733"/>
          </a:xfrm>
          <a:custGeom>
            <a:avLst/>
            <a:gdLst>
              <a:gd name="T0" fmla="*/ 2147483647 w 167"/>
              <a:gd name="T1" fmla="*/ 2147483647 h 170"/>
              <a:gd name="T2" fmla="*/ 2147483647 w 167"/>
              <a:gd name="T3" fmla="*/ 2147483647 h 170"/>
              <a:gd name="T4" fmla="*/ 2147483647 w 167"/>
              <a:gd name="T5" fmla="*/ 2147483647 h 170"/>
              <a:gd name="T6" fmla="*/ 2147483647 w 167"/>
              <a:gd name="T7" fmla="*/ 2147483647 h 170"/>
              <a:gd name="T8" fmla="*/ 2147483647 w 167"/>
              <a:gd name="T9" fmla="*/ 2147483647 h 170"/>
              <a:gd name="T10" fmla="*/ 2147483647 w 167"/>
              <a:gd name="T11" fmla="*/ 2147483647 h 170"/>
              <a:gd name="T12" fmla="*/ 2147483647 w 167"/>
              <a:gd name="T13" fmla="*/ 2147483647 h 170"/>
              <a:gd name="T14" fmla="*/ 2147483647 w 167"/>
              <a:gd name="T15" fmla="*/ 2147483647 h 170"/>
              <a:gd name="T16" fmla="*/ 2147483647 w 167"/>
              <a:gd name="T17" fmla="*/ 2147483647 h 170"/>
              <a:gd name="T18" fmla="*/ 2147483647 w 167"/>
              <a:gd name="T19" fmla="*/ 2147483647 h 170"/>
              <a:gd name="T20" fmla="*/ 2147483647 w 167"/>
              <a:gd name="T21" fmla="*/ 2147483647 h 170"/>
              <a:gd name="T22" fmla="*/ 2147483647 w 167"/>
              <a:gd name="T23" fmla="*/ 2147483647 h 170"/>
              <a:gd name="T24" fmla="*/ 2147483647 w 167"/>
              <a:gd name="T25" fmla="*/ 2147483647 h 170"/>
              <a:gd name="T26" fmla="*/ 2147483647 w 167"/>
              <a:gd name="T27" fmla="*/ 2147483647 h 170"/>
              <a:gd name="T28" fmla="*/ 2147483647 w 167"/>
              <a:gd name="T29" fmla="*/ 2147483647 h 170"/>
              <a:gd name="T30" fmla="*/ 2147483647 w 167"/>
              <a:gd name="T31" fmla="*/ 2147483647 h 170"/>
              <a:gd name="T32" fmla="*/ 2147483647 w 167"/>
              <a:gd name="T33" fmla="*/ 2147483647 h 170"/>
              <a:gd name="T34" fmla="*/ 2147483647 w 167"/>
              <a:gd name="T35" fmla="*/ 2147483647 h 170"/>
              <a:gd name="T36" fmla="*/ 2147483647 w 167"/>
              <a:gd name="T37" fmla="*/ 2147483647 h 170"/>
              <a:gd name="T38" fmla="*/ 2147483647 w 167"/>
              <a:gd name="T39" fmla="*/ 2147483647 h 170"/>
              <a:gd name="T40" fmla="*/ 2147483647 w 167"/>
              <a:gd name="T41" fmla="*/ 2147483647 h 170"/>
              <a:gd name="T42" fmla="*/ 2147483647 w 167"/>
              <a:gd name="T43" fmla="*/ 2147483647 h 170"/>
              <a:gd name="T44" fmla="*/ 2147483647 w 167"/>
              <a:gd name="T45" fmla="*/ 2147483647 h 170"/>
              <a:gd name="T46" fmla="*/ 2147483647 w 167"/>
              <a:gd name="T47" fmla="*/ 2147483647 h 170"/>
              <a:gd name="T48" fmla="*/ 2147483647 w 167"/>
              <a:gd name="T49" fmla="*/ 2147483647 h 170"/>
              <a:gd name="T50" fmla="*/ 2147483647 w 167"/>
              <a:gd name="T51" fmla="*/ 2147483647 h 170"/>
              <a:gd name="T52" fmla="*/ 2147483647 w 167"/>
              <a:gd name="T53" fmla="*/ 2147483647 h 170"/>
              <a:gd name="T54" fmla="*/ 2147483647 w 167"/>
              <a:gd name="T55" fmla="*/ 2147483647 h 170"/>
              <a:gd name="T56" fmla="*/ 2147483647 w 167"/>
              <a:gd name="T57" fmla="*/ 2147483647 h 170"/>
              <a:gd name="T58" fmla="*/ 2147483647 w 167"/>
              <a:gd name="T59" fmla="*/ 2147483647 h 17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7"/>
              <a:gd name="T91" fmla="*/ 0 h 170"/>
              <a:gd name="T92" fmla="*/ 167 w 167"/>
              <a:gd name="T93" fmla="*/ 170 h 17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val 51"/>
          <p:cNvSpPr>
            <a:spLocks noChangeArrowheads="1"/>
          </p:cNvSpPr>
          <p:nvPr/>
        </p:nvSpPr>
        <p:spPr bwMode="auto">
          <a:xfrm rot="18900000" flipH="1">
            <a:off x="5119541" y="3562945"/>
            <a:ext cx="1879890" cy="185734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20000"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2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Oval 51"/>
          <p:cNvSpPr>
            <a:spLocks noChangeArrowheads="1"/>
          </p:cNvSpPr>
          <p:nvPr/>
        </p:nvSpPr>
        <p:spPr bwMode="auto">
          <a:xfrm rot="18900000" flipH="1">
            <a:off x="9384065" y="3046943"/>
            <a:ext cx="955449" cy="943992"/>
          </a:xfrm>
          <a:prstGeom prst="rect">
            <a:avLst/>
          </a:prstGeom>
          <a:solidFill>
            <a:srgbClr val="F45474"/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2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Freeform 9"/>
          <p:cNvSpPr>
            <a:spLocks noEditPoints="1" noChangeArrowheads="1"/>
          </p:cNvSpPr>
          <p:nvPr/>
        </p:nvSpPr>
        <p:spPr bwMode="auto">
          <a:xfrm>
            <a:off x="9624647" y="3310435"/>
            <a:ext cx="513238" cy="407841"/>
          </a:xfrm>
          <a:custGeom>
            <a:avLst/>
            <a:gdLst>
              <a:gd name="T0" fmla="*/ 2147483647 w 159"/>
              <a:gd name="T1" fmla="*/ 2147483647 h 128"/>
              <a:gd name="T2" fmla="*/ 2147483647 w 159"/>
              <a:gd name="T3" fmla="*/ 2147483647 h 128"/>
              <a:gd name="T4" fmla="*/ 2147483647 w 159"/>
              <a:gd name="T5" fmla="*/ 2147483647 h 128"/>
              <a:gd name="T6" fmla="*/ 2147483647 w 159"/>
              <a:gd name="T7" fmla="*/ 2147483647 h 128"/>
              <a:gd name="T8" fmla="*/ 2147483647 w 159"/>
              <a:gd name="T9" fmla="*/ 2147483647 h 128"/>
              <a:gd name="T10" fmla="*/ 2147483647 w 159"/>
              <a:gd name="T11" fmla="*/ 2147483647 h 128"/>
              <a:gd name="T12" fmla="*/ 2147483647 w 159"/>
              <a:gd name="T13" fmla="*/ 2147483647 h 128"/>
              <a:gd name="T14" fmla="*/ 2147483647 w 159"/>
              <a:gd name="T15" fmla="*/ 2147483647 h 128"/>
              <a:gd name="T16" fmla="*/ 2147483647 w 159"/>
              <a:gd name="T17" fmla="*/ 2147483647 h 128"/>
              <a:gd name="T18" fmla="*/ 2147483647 w 159"/>
              <a:gd name="T19" fmla="*/ 2147483647 h 128"/>
              <a:gd name="T20" fmla="*/ 2147483647 w 159"/>
              <a:gd name="T21" fmla="*/ 2147483647 h 128"/>
              <a:gd name="T22" fmla="*/ 2147483647 w 159"/>
              <a:gd name="T23" fmla="*/ 2147483647 h 128"/>
              <a:gd name="T24" fmla="*/ 2147483647 w 159"/>
              <a:gd name="T25" fmla="*/ 2147483647 h 128"/>
              <a:gd name="T26" fmla="*/ 2147483647 w 159"/>
              <a:gd name="T27" fmla="*/ 2147483647 h 128"/>
              <a:gd name="T28" fmla="*/ 2147483647 w 159"/>
              <a:gd name="T29" fmla="*/ 2147483647 h 128"/>
              <a:gd name="T30" fmla="*/ 2147483647 w 159"/>
              <a:gd name="T31" fmla="*/ 2147483647 h 128"/>
              <a:gd name="T32" fmla="*/ 2147483647 w 159"/>
              <a:gd name="T33" fmla="*/ 2147483647 h 128"/>
              <a:gd name="T34" fmla="*/ 2147483647 w 159"/>
              <a:gd name="T35" fmla="*/ 2147483647 h 128"/>
              <a:gd name="T36" fmla="*/ 2147483647 w 159"/>
              <a:gd name="T37" fmla="*/ 2147483647 h 128"/>
              <a:gd name="T38" fmla="*/ 2147483647 w 159"/>
              <a:gd name="T39" fmla="*/ 2147483647 h 128"/>
              <a:gd name="T40" fmla="*/ 2147483647 w 159"/>
              <a:gd name="T41" fmla="*/ 2147483647 h 128"/>
              <a:gd name="T42" fmla="*/ 2147483647 w 159"/>
              <a:gd name="T43" fmla="*/ 2147483647 h 1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9"/>
              <a:gd name="T67" fmla="*/ 0 h 128"/>
              <a:gd name="T68" fmla="*/ 159 w 159"/>
              <a:gd name="T69" fmla="*/ 128 h 1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2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7161" y="-654623"/>
            <a:ext cx="6384250" cy="35912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-2181123" y="997108"/>
            <a:ext cx="6895861" cy="38790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87234" y="1270110"/>
            <a:ext cx="1107996" cy="33330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谢谢观看</a:t>
            </a:r>
            <a:endParaRPr lang="zh-CN" altLang="en-US" sz="6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7359" r="39588" b="5070"/>
          <a:stretch>
            <a:fillRect/>
          </a:stretch>
        </p:blipFill>
        <p:spPr>
          <a:xfrm>
            <a:off x="3072362" y="839972"/>
            <a:ext cx="842159" cy="110237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504891" y="3081186"/>
            <a:ext cx="873014" cy="1082268"/>
            <a:chOff x="5521436" y="4957912"/>
            <a:chExt cx="873014" cy="108226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5800725" y="4987667"/>
              <a:ext cx="593725" cy="105251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F45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521436" y="4957912"/>
              <a:ext cx="800219" cy="10822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prstClr val="white"/>
                  </a:solidFill>
                  <a:latin typeface="汉仪南宫体简" panose="02010609000101010101" pitchFamily="49" charset="-122"/>
                  <a:ea typeface="汉仪南宫体简" panose="02010609000101010101" pitchFamily="49" charset="-122"/>
                </a:rPr>
                <a:t>输入文字</a:t>
              </a:r>
              <a:endParaRPr lang="zh-CN" altLang="en-US" sz="2000" dirty="0">
                <a:solidFill>
                  <a:prstClr val="white"/>
                </a:solidFill>
                <a:latin typeface="汉仪南宫体简" panose="02010609000101010101" pitchFamily="49" charset="-122"/>
                <a:ea typeface="汉仪南宫体简" panose="02010609000101010101" pitchFamily="49" charset="-122"/>
              </a:endParaRPr>
            </a:p>
          </p:txBody>
        </p:sp>
      </p:grpSp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" y="0"/>
            <a:ext cx="12192333" cy="68584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419" y="-1325272"/>
            <a:ext cx="7915432" cy="4452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 flipH="1">
            <a:off x="-334" y="1"/>
            <a:ext cx="4030073" cy="4308300"/>
          </a:xfrm>
          <a:prstGeom prst="rect">
            <a:avLst/>
          </a:prstGeom>
        </p:spPr>
      </p:pic>
      <p:sp>
        <p:nvSpPr>
          <p:cNvPr id="33" name="TextBox 76"/>
          <p:cNvSpPr txBox="1"/>
          <p:nvPr/>
        </p:nvSpPr>
        <p:spPr>
          <a:xfrm>
            <a:off x="1071580" y="3127299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PART 01</a:t>
            </a:r>
            <a:endParaRPr lang="zh-CN" altLang="en-US" sz="5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4" name="文本框 21"/>
          <p:cNvSpPr txBox="1"/>
          <p:nvPr/>
        </p:nvSpPr>
        <p:spPr>
          <a:xfrm>
            <a:off x="1071580" y="5051498"/>
            <a:ext cx="386769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Fresh business general template</a:t>
            </a:r>
            <a:endParaRPr lang="en-US" altLang="zh-CN" sz="7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Applicable to enterprise introduction, summary report, sales marketing, chart </a:t>
            </a:r>
            <a:r>
              <a:rPr lang="en-US" altLang="zh-CN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dataa</a:t>
            </a:r>
            <a:endParaRPr lang="zh-CN" altLang="en-US" sz="7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71580" y="4591456"/>
            <a:ext cx="3745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the title here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1071580" y="4015913"/>
            <a:ext cx="354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32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258077" y="2389606"/>
            <a:ext cx="10209245" cy="2873828"/>
          </a:xfrm>
          <a:prstGeom prst="rect">
            <a:avLst/>
          </a:prstGeom>
          <a:solidFill>
            <a:srgbClr val="F45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96298" y="2836216"/>
            <a:ext cx="2345257" cy="2052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请在此添加文字说明，输入文字。请在此添加文字说明，输入文字。请在此添加文字说明，输入文字。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请在此添加文字说明，输入文字。请在此添加文字说明，输入文字。请在此添加文字说明，输入文字。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76"/>
          <p:cNvSpPr txBox="1"/>
          <p:nvPr/>
        </p:nvSpPr>
        <p:spPr>
          <a:xfrm>
            <a:off x="9837110" y="2836216"/>
            <a:ext cx="1046440" cy="22092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2800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0"/>
          <a:stretch>
            <a:fillRect/>
          </a:stretch>
        </p:blipFill>
        <p:spPr>
          <a:xfrm>
            <a:off x="1258077" y="2389606"/>
            <a:ext cx="5612234" cy="28738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254580" y="2126360"/>
            <a:ext cx="751508" cy="749972"/>
          </a:xfrm>
          <a:prstGeom prst="roundRect">
            <a:avLst/>
          </a:prstGeom>
          <a:solidFill>
            <a:srgbClr val="F45474"/>
          </a:solidFill>
          <a:ln>
            <a:noFill/>
          </a:ln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3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7"/>
          <p:cNvSpPr>
            <a:spLocks noEditPoints="1"/>
          </p:cNvSpPr>
          <p:nvPr/>
        </p:nvSpPr>
        <p:spPr bwMode="auto">
          <a:xfrm>
            <a:off x="1433832" y="2305245"/>
            <a:ext cx="393004" cy="392200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1254580" y="3432664"/>
            <a:ext cx="751508" cy="751509"/>
          </a:xfrm>
          <a:prstGeom prst="roundRect">
            <a:avLst/>
          </a:prstGeom>
          <a:solidFill>
            <a:srgbClr val="F45474"/>
          </a:solidFill>
          <a:ln>
            <a:noFill/>
          </a:ln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3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12"/>
          <p:cNvSpPr>
            <a:spLocks noEditPoints="1"/>
          </p:cNvSpPr>
          <p:nvPr/>
        </p:nvSpPr>
        <p:spPr bwMode="auto">
          <a:xfrm>
            <a:off x="1376542" y="3658199"/>
            <a:ext cx="512726" cy="312850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1254580" y="4740505"/>
            <a:ext cx="751508" cy="749972"/>
          </a:xfrm>
          <a:prstGeom prst="roundRect">
            <a:avLst/>
          </a:prstGeom>
          <a:solidFill>
            <a:srgbClr val="F45474"/>
          </a:solidFill>
          <a:ln>
            <a:noFill/>
          </a:ln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3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1414949" y="4943717"/>
            <a:ext cx="430768" cy="343546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>
            <a:off x="6721076" y="3429590"/>
            <a:ext cx="751509" cy="749972"/>
          </a:xfrm>
          <a:prstGeom prst="roundRect">
            <a:avLst/>
          </a:prstGeom>
          <a:solidFill>
            <a:srgbClr val="F45474"/>
          </a:solidFill>
          <a:ln>
            <a:noFill/>
          </a:ln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3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6917335" y="3631880"/>
            <a:ext cx="358991" cy="357777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6727224" y="4729747"/>
            <a:ext cx="751509" cy="751509"/>
          </a:xfrm>
          <a:prstGeom prst="roundRect">
            <a:avLst/>
          </a:prstGeom>
          <a:solidFill>
            <a:srgbClr val="F45474"/>
          </a:solidFill>
          <a:ln>
            <a:noFill/>
          </a:ln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3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27"/>
          <p:cNvSpPr>
            <a:spLocks noEditPoints="1"/>
          </p:cNvSpPr>
          <p:nvPr/>
        </p:nvSpPr>
        <p:spPr bwMode="auto">
          <a:xfrm>
            <a:off x="6895724" y="4963605"/>
            <a:ext cx="414506" cy="296203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6721076" y="2121750"/>
            <a:ext cx="751509" cy="751508"/>
          </a:xfrm>
          <a:prstGeom prst="roundRect">
            <a:avLst/>
          </a:prstGeom>
          <a:solidFill>
            <a:srgbClr val="F45474"/>
          </a:solidFill>
          <a:ln>
            <a:noFill/>
          </a:ln>
        </p:spPr>
        <p:txBody>
          <a:bodyPr anchor="ctr"/>
          <a:lstStyle>
            <a:lvl1pPr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29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3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6"/>
          <p:cNvSpPr>
            <a:spLocks noEditPoints="1"/>
          </p:cNvSpPr>
          <p:nvPr/>
        </p:nvSpPr>
        <p:spPr bwMode="auto">
          <a:xfrm>
            <a:off x="6862422" y="2257618"/>
            <a:ext cx="468818" cy="479775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147434" y="2222973"/>
            <a:ext cx="3293555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13931" y="2227075"/>
            <a:ext cx="3293555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47434" y="3530046"/>
            <a:ext cx="3293555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13931" y="3530046"/>
            <a:ext cx="3293555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47434" y="4830971"/>
            <a:ext cx="3293555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13931" y="4830971"/>
            <a:ext cx="3293555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4564865" y="2503968"/>
            <a:ext cx="3039717" cy="3039717"/>
          </a:xfrm>
          <a:prstGeom prst="ellipse">
            <a:avLst/>
          </a:prstGeom>
          <a:noFill/>
          <a:ln w="38100">
            <a:solidFill>
              <a:srgbClr val="F454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3"/>
          <p:cNvSpPr/>
          <p:nvPr/>
        </p:nvSpPr>
        <p:spPr>
          <a:xfrm>
            <a:off x="4477572" y="2469552"/>
            <a:ext cx="969118" cy="974679"/>
          </a:xfrm>
          <a:prstGeom prst="ellipse">
            <a:avLst/>
          </a:prstGeom>
          <a:solidFill>
            <a:srgbClr val="F45474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4"/>
          <p:cNvSpPr/>
          <p:nvPr/>
        </p:nvSpPr>
        <p:spPr>
          <a:xfrm>
            <a:off x="4031778" y="3578293"/>
            <a:ext cx="969118" cy="974679"/>
          </a:xfrm>
          <a:prstGeom prst="ellipse">
            <a:avLst/>
          </a:prstGeom>
          <a:solidFill>
            <a:srgbClr val="F45474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Oval 5"/>
          <p:cNvSpPr/>
          <p:nvPr/>
        </p:nvSpPr>
        <p:spPr>
          <a:xfrm>
            <a:off x="4477572" y="4742135"/>
            <a:ext cx="969118" cy="974679"/>
          </a:xfrm>
          <a:prstGeom prst="ellipse">
            <a:avLst/>
          </a:prstGeom>
          <a:solidFill>
            <a:srgbClr val="F45474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6"/>
          <p:cNvSpPr/>
          <p:nvPr/>
        </p:nvSpPr>
        <p:spPr>
          <a:xfrm>
            <a:off x="6803456" y="2469551"/>
            <a:ext cx="969118" cy="974679"/>
          </a:xfrm>
          <a:prstGeom prst="ellipse">
            <a:avLst/>
          </a:prstGeom>
          <a:solidFill>
            <a:srgbClr val="F45474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7"/>
          <p:cNvSpPr/>
          <p:nvPr/>
        </p:nvSpPr>
        <p:spPr>
          <a:xfrm>
            <a:off x="7191103" y="3578292"/>
            <a:ext cx="969118" cy="974679"/>
          </a:xfrm>
          <a:prstGeom prst="ellipse">
            <a:avLst/>
          </a:prstGeom>
          <a:solidFill>
            <a:srgbClr val="F45474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Oval 8"/>
          <p:cNvSpPr/>
          <p:nvPr/>
        </p:nvSpPr>
        <p:spPr>
          <a:xfrm>
            <a:off x="6803456" y="4742133"/>
            <a:ext cx="969118" cy="974679"/>
          </a:xfrm>
          <a:prstGeom prst="ellipse">
            <a:avLst/>
          </a:prstGeom>
          <a:solidFill>
            <a:srgbClr val="F45474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728387" y="2712548"/>
            <a:ext cx="534480" cy="453906"/>
            <a:chOff x="4728387" y="2281055"/>
            <a:chExt cx="534480" cy="453906"/>
          </a:xfrm>
          <a:solidFill>
            <a:schemeClr val="bg1"/>
          </a:solidFill>
        </p:grpSpPr>
        <p:sp>
          <p:nvSpPr>
            <p:cNvPr id="16" name="Freeform 12"/>
            <p:cNvSpPr/>
            <p:nvPr/>
          </p:nvSpPr>
          <p:spPr bwMode="auto">
            <a:xfrm>
              <a:off x="4897595" y="2544266"/>
              <a:ext cx="96689" cy="96689"/>
            </a:xfrm>
            <a:custGeom>
              <a:avLst/>
              <a:gdLst>
                <a:gd name="T0" fmla="*/ 36 w 36"/>
                <a:gd name="T1" fmla="*/ 20 h 36"/>
                <a:gd name="T2" fmla="*/ 16 w 36"/>
                <a:gd name="T3" fmla="*/ 0 h 36"/>
                <a:gd name="T4" fmla="*/ 16 w 36"/>
                <a:gd name="T5" fmla="*/ 0 h 36"/>
                <a:gd name="T6" fmla="*/ 0 w 36"/>
                <a:gd name="T7" fmla="*/ 36 h 36"/>
                <a:gd name="T8" fmla="*/ 36 w 36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36"/>
                  </a:ln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4994284" y="2597982"/>
              <a:ext cx="2688" cy="26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4953996" y="2313284"/>
              <a:ext cx="244411" cy="239039"/>
            </a:xfrm>
            <a:custGeom>
              <a:avLst/>
              <a:gdLst>
                <a:gd name="T0" fmla="*/ 81 w 91"/>
                <a:gd name="T1" fmla="*/ 0 h 89"/>
                <a:gd name="T2" fmla="*/ 0 w 91"/>
                <a:gd name="T3" fmla="*/ 81 h 89"/>
                <a:gd name="T4" fmla="*/ 8 w 91"/>
                <a:gd name="T5" fmla="*/ 89 h 89"/>
                <a:gd name="T6" fmla="*/ 91 w 91"/>
                <a:gd name="T7" fmla="*/ 8 h 89"/>
                <a:gd name="T8" fmla="*/ 81 w 91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9">
                  <a:moveTo>
                    <a:pt x="81" y="0"/>
                  </a:moveTo>
                  <a:lnTo>
                    <a:pt x="0" y="81"/>
                  </a:lnTo>
                  <a:lnTo>
                    <a:pt x="8" y="89"/>
                  </a:lnTo>
                  <a:lnTo>
                    <a:pt x="91" y="8"/>
                  </a:lnTo>
                  <a:lnTo>
                    <a:pt x="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4986226" y="2345515"/>
              <a:ext cx="244411" cy="241723"/>
            </a:xfrm>
            <a:custGeom>
              <a:avLst/>
              <a:gdLst>
                <a:gd name="T0" fmla="*/ 0 w 91"/>
                <a:gd name="T1" fmla="*/ 82 h 90"/>
                <a:gd name="T2" fmla="*/ 8 w 91"/>
                <a:gd name="T3" fmla="*/ 90 h 90"/>
                <a:gd name="T4" fmla="*/ 91 w 91"/>
                <a:gd name="T5" fmla="*/ 8 h 90"/>
                <a:gd name="T6" fmla="*/ 83 w 91"/>
                <a:gd name="T7" fmla="*/ 0 h 90"/>
                <a:gd name="T8" fmla="*/ 0 w 91"/>
                <a:gd name="T9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0">
                  <a:moveTo>
                    <a:pt x="0" y="82"/>
                  </a:moveTo>
                  <a:lnTo>
                    <a:pt x="8" y="90"/>
                  </a:lnTo>
                  <a:lnTo>
                    <a:pt x="91" y="8"/>
                  </a:lnTo>
                  <a:lnTo>
                    <a:pt x="83" y="0"/>
                  </a:lnTo>
                  <a:lnTo>
                    <a:pt x="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5187664" y="2281055"/>
              <a:ext cx="75203" cy="69831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4728387" y="2291798"/>
              <a:ext cx="448534" cy="443163"/>
            </a:xfrm>
            <a:custGeom>
              <a:avLst/>
              <a:gdLst>
                <a:gd name="T0" fmla="*/ 147 w 167"/>
                <a:gd name="T1" fmla="*/ 145 h 165"/>
                <a:gd name="T2" fmla="*/ 20 w 167"/>
                <a:gd name="T3" fmla="*/ 145 h 165"/>
                <a:gd name="T4" fmla="*/ 20 w 167"/>
                <a:gd name="T5" fmla="*/ 20 h 165"/>
                <a:gd name="T6" fmla="*/ 139 w 167"/>
                <a:gd name="T7" fmla="*/ 20 h 165"/>
                <a:gd name="T8" fmla="*/ 160 w 167"/>
                <a:gd name="T9" fmla="*/ 0 h 165"/>
                <a:gd name="T10" fmla="*/ 0 w 167"/>
                <a:gd name="T11" fmla="*/ 0 h 165"/>
                <a:gd name="T12" fmla="*/ 0 w 167"/>
                <a:gd name="T13" fmla="*/ 165 h 165"/>
                <a:gd name="T14" fmla="*/ 167 w 167"/>
                <a:gd name="T15" fmla="*/ 165 h 165"/>
                <a:gd name="T16" fmla="*/ 167 w 167"/>
                <a:gd name="T17" fmla="*/ 61 h 165"/>
                <a:gd name="T18" fmla="*/ 147 w 167"/>
                <a:gd name="T19" fmla="*/ 81 h 165"/>
                <a:gd name="T20" fmla="*/ 147 w 167"/>
                <a:gd name="T21" fmla="*/ 14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" h="165">
                  <a:moveTo>
                    <a:pt x="147" y="145"/>
                  </a:moveTo>
                  <a:lnTo>
                    <a:pt x="20" y="145"/>
                  </a:lnTo>
                  <a:lnTo>
                    <a:pt x="20" y="20"/>
                  </a:lnTo>
                  <a:lnTo>
                    <a:pt x="139" y="20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167" y="165"/>
                  </a:lnTo>
                  <a:lnTo>
                    <a:pt x="167" y="61"/>
                  </a:lnTo>
                  <a:lnTo>
                    <a:pt x="147" y="81"/>
                  </a:lnTo>
                  <a:lnTo>
                    <a:pt x="147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2" name="Freeform 59"/>
          <p:cNvSpPr>
            <a:spLocks noEditPoints="1"/>
          </p:cNvSpPr>
          <p:nvPr/>
        </p:nvSpPr>
        <p:spPr bwMode="auto">
          <a:xfrm>
            <a:off x="4252463" y="3828343"/>
            <a:ext cx="502667" cy="494689"/>
          </a:xfrm>
          <a:custGeom>
            <a:avLst/>
            <a:gdLst>
              <a:gd name="T0" fmla="*/ 82 w 95"/>
              <a:gd name="T1" fmla="*/ 57 h 93"/>
              <a:gd name="T2" fmla="*/ 95 w 95"/>
              <a:gd name="T3" fmla="*/ 51 h 93"/>
              <a:gd name="T4" fmla="*/ 95 w 95"/>
              <a:gd name="T5" fmla="*/ 41 h 93"/>
              <a:gd name="T6" fmla="*/ 82 w 95"/>
              <a:gd name="T7" fmla="*/ 36 h 93"/>
              <a:gd name="T8" fmla="*/ 80 w 95"/>
              <a:gd name="T9" fmla="*/ 30 h 93"/>
              <a:gd name="T10" fmla="*/ 85 w 95"/>
              <a:gd name="T11" fmla="*/ 17 h 93"/>
              <a:gd name="T12" fmla="*/ 77 w 95"/>
              <a:gd name="T13" fmla="*/ 10 h 93"/>
              <a:gd name="T14" fmla="*/ 64 w 95"/>
              <a:gd name="T15" fmla="*/ 15 h 93"/>
              <a:gd name="T16" fmla="*/ 59 w 95"/>
              <a:gd name="T17" fmla="*/ 13 h 93"/>
              <a:gd name="T18" fmla="*/ 53 w 95"/>
              <a:gd name="T19" fmla="*/ 0 h 93"/>
              <a:gd name="T20" fmla="*/ 42 w 95"/>
              <a:gd name="T21" fmla="*/ 0 h 93"/>
              <a:gd name="T22" fmla="*/ 37 w 95"/>
              <a:gd name="T23" fmla="*/ 13 h 93"/>
              <a:gd name="T24" fmla="*/ 31 w 95"/>
              <a:gd name="T25" fmla="*/ 15 h 93"/>
              <a:gd name="T26" fmla="*/ 18 w 95"/>
              <a:gd name="T27" fmla="*/ 10 h 93"/>
              <a:gd name="T28" fmla="*/ 10 w 95"/>
              <a:gd name="T29" fmla="*/ 17 h 93"/>
              <a:gd name="T30" fmla="*/ 16 w 95"/>
              <a:gd name="T31" fmla="*/ 30 h 93"/>
              <a:gd name="T32" fmla="*/ 13 w 95"/>
              <a:gd name="T33" fmla="*/ 36 h 93"/>
              <a:gd name="T34" fmla="*/ 0 w 95"/>
              <a:gd name="T35" fmla="*/ 41 h 93"/>
              <a:gd name="T36" fmla="*/ 0 w 95"/>
              <a:gd name="T37" fmla="*/ 52 h 93"/>
              <a:gd name="T38" fmla="*/ 13 w 95"/>
              <a:gd name="T39" fmla="*/ 57 h 93"/>
              <a:gd name="T40" fmla="*/ 16 w 95"/>
              <a:gd name="T41" fmla="*/ 63 h 93"/>
              <a:gd name="T42" fmla="*/ 11 w 95"/>
              <a:gd name="T43" fmla="*/ 76 h 93"/>
              <a:gd name="T44" fmla="*/ 18 w 95"/>
              <a:gd name="T45" fmla="*/ 83 h 93"/>
              <a:gd name="T46" fmla="*/ 31 w 95"/>
              <a:gd name="T47" fmla="*/ 78 h 93"/>
              <a:gd name="T48" fmla="*/ 37 w 95"/>
              <a:gd name="T49" fmla="*/ 80 h 93"/>
              <a:gd name="T50" fmla="*/ 43 w 95"/>
              <a:gd name="T51" fmla="*/ 93 h 93"/>
              <a:gd name="T52" fmla="*/ 53 w 95"/>
              <a:gd name="T53" fmla="*/ 93 h 93"/>
              <a:gd name="T54" fmla="*/ 59 w 95"/>
              <a:gd name="T55" fmla="*/ 80 h 93"/>
              <a:gd name="T56" fmla="*/ 64 w 95"/>
              <a:gd name="T57" fmla="*/ 78 h 93"/>
              <a:gd name="T58" fmla="*/ 78 w 95"/>
              <a:gd name="T59" fmla="*/ 83 h 93"/>
              <a:gd name="T60" fmla="*/ 85 w 95"/>
              <a:gd name="T61" fmla="*/ 75 h 93"/>
              <a:gd name="T62" fmla="*/ 80 w 95"/>
              <a:gd name="T63" fmla="*/ 63 h 93"/>
              <a:gd name="T64" fmla="*/ 82 w 95"/>
              <a:gd name="T65" fmla="*/ 57 h 93"/>
              <a:gd name="T66" fmla="*/ 48 w 95"/>
              <a:gd name="T67" fmla="*/ 61 h 93"/>
              <a:gd name="T68" fmla="*/ 33 w 95"/>
              <a:gd name="T69" fmla="*/ 46 h 93"/>
              <a:gd name="T70" fmla="*/ 48 w 95"/>
              <a:gd name="T71" fmla="*/ 32 h 93"/>
              <a:gd name="T72" fmla="*/ 63 w 95"/>
              <a:gd name="T73" fmla="*/ 46 h 93"/>
              <a:gd name="T74" fmla="*/ 48 w 95"/>
              <a:gd name="T75" fmla="*/ 61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5" h="93">
                <a:moveTo>
                  <a:pt x="82" y="57"/>
                </a:moveTo>
                <a:cubicBezTo>
                  <a:pt x="82" y="57"/>
                  <a:pt x="95" y="52"/>
                  <a:pt x="95" y="51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0"/>
                  <a:pt x="82" y="36"/>
                  <a:pt x="82" y="36"/>
                </a:cubicBezTo>
                <a:cubicBezTo>
                  <a:pt x="80" y="30"/>
                  <a:pt x="80" y="30"/>
                  <a:pt x="80" y="30"/>
                </a:cubicBezTo>
                <a:cubicBezTo>
                  <a:pt x="80" y="30"/>
                  <a:pt x="85" y="17"/>
                  <a:pt x="85" y="17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9"/>
                  <a:pt x="64" y="15"/>
                  <a:pt x="64" y="15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3" y="0"/>
                  <a:pt x="53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37" y="13"/>
                  <a:pt x="37" y="13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18" y="10"/>
                  <a:pt x="18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8"/>
                  <a:pt x="16" y="30"/>
                  <a:pt x="16" y="30"/>
                </a:cubicBezTo>
                <a:cubicBezTo>
                  <a:pt x="13" y="36"/>
                  <a:pt x="13" y="36"/>
                  <a:pt x="13" y="36"/>
                </a:cubicBezTo>
                <a:cubicBezTo>
                  <a:pt x="13" y="36"/>
                  <a:pt x="0" y="41"/>
                  <a:pt x="0" y="41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52"/>
                  <a:pt x="13" y="57"/>
                  <a:pt x="13" y="57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3"/>
                  <a:pt x="10" y="75"/>
                  <a:pt x="11" y="76"/>
                </a:cubicBezTo>
                <a:cubicBezTo>
                  <a:pt x="18" y="83"/>
                  <a:pt x="18" y="83"/>
                  <a:pt x="18" y="83"/>
                </a:cubicBezTo>
                <a:cubicBezTo>
                  <a:pt x="19" y="84"/>
                  <a:pt x="31" y="78"/>
                  <a:pt x="31" y="78"/>
                </a:cubicBezTo>
                <a:cubicBezTo>
                  <a:pt x="37" y="80"/>
                  <a:pt x="37" y="80"/>
                  <a:pt x="37" y="80"/>
                </a:cubicBezTo>
                <a:cubicBezTo>
                  <a:pt x="37" y="80"/>
                  <a:pt x="42" y="93"/>
                  <a:pt x="43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4" y="93"/>
                  <a:pt x="59" y="80"/>
                  <a:pt x="59" y="80"/>
                </a:cubicBezTo>
                <a:cubicBezTo>
                  <a:pt x="64" y="78"/>
                  <a:pt x="64" y="78"/>
                  <a:pt x="64" y="78"/>
                </a:cubicBezTo>
                <a:cubicBezTo>
                  <a:pt x="64" y="78"/>
                  <a:pt x="77" y="83"/>
                  <a:pt x="78" y="83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0" y="63"/>
                  <a:pt x="80" y="63"/>
                </a:cubicBezTo>
                <a:lnTo>
                  <a:pt x="82" y="57"/>
                </a:lnTo>
                <a:close/>
                <a:moveTo>
                  <a:pt x="48" y="61"/>
                </a:moveTo>
                <a:cubicBezTo>
                  <a:pt x="39" y="61"/>
                  <a:pt x="33" y="55"/>
                  <a:pt x="33" y="46"/>
                </a:cubicBezTo>
                <a:cubicBezTo>
                  <a:pt x="33" y="38"/>
                  <a:pt x="39" y="32"/>
                  <a:pt x="48" y="32"/>
                </a:cubicBezTo>
                <a:cubicBezTo>
                  <a:pt x="56" y="32"/>
                  <a:pt x="63" y="38"/>
                  <a:pt x="63" y="46"/>
                </a:cubicBezTo>
                <a:cubicBezTo>
                  <a:pt x="63" y="55"/>
                  <a:pt x="56" y="61"/>
                  <a:pt x="48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Oval 60"/>
          <p:cNvSpPr>
            <a:spLocks noChangeArrowheads="1"/>
          </p:cNvSpPr>
          <p:nvPr/>
        </p:nvSpPr>
        <p:spPr bwMode="auto">
          <a:xfrm>
            <a:off x="4451935" y="4023827"/>
            <a:ext cx="103725" cy="99736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469342" y="3780469"/>
            <a:ext cx="412641" cy="517388"/>
            <a:chOff x="7469342" y="3348976"/>
            <a:chExt cx="412641" cy="517388"/>
          </a:xfrm>
          <a:solidFill>
            <a:schemeClr val="bg1"/>
          </a:solidFill>
        </p:grpSpPr>
        <p:sp>
          <p:nvSpPr>
            <p:cNvPr id="25" name="Freeform 80"/>
            <p:cNvSpPr/>
            <p:nvPr/>
          </p:nvSpPr>
          <p:spPr bwMode="auto">
            <a:xfrm>
              <a:off x="7469342" y="3564819"/>
              <a:ext cx="412641" cy="171404"/>
            </a:xfrm>
            <a:custGeom>
              <a:avLst/>
              <a:gdLst>
                <a:gd name="T0" fmla="*/ 49 w 98"/>
                <a:gd name="T1" fmla="*/ 16 h 40"/>
                <a:gd name="T2" fmla="*/ 2 w 98"/>
                <a:gd name="T3" fmla="*/ 0 h 40"/>
                <a:gd name="T4" fmla="*/ 0 w 98"/>
                <a:gd name="T5" fmla="*/ 5 h 40"/>
                <a:gd name="T6" fmla="*/ 0 w 98"/>
                <a:gd name="T7" fmla="*/ 20 h 40"/>
                <a:gd name="T8" fmla="*/ 49 w 98"/>
                <a:gd name="T9" fmla="*/ 40 h 40"/>
                <a:gd name="T10" fmla="*/ 98 w 98"/>
                <a:gd name="T11" fmla="*/ 20 h 40"/>
                <a:gd name="T12" fmla="*/ 98 w 98"/>
                <a:gd name="T13" fmla="*/ 5 h 40"/>
                <a:gd name="T14" fmla="*/ 96 w 98"/>
                <a:gd name="T15" fmla="*/ 0 h 40"/>
                <a:gd name="T16" fmla="*/ 49 w 98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6"/>
                  </a:moveTo>
                  <a:cubicBezTo>
                    <a:pt x="26" y="16"/>
                    <a:pt x="7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ubicBezTo>
                    <a:pt x="91" y="9"/>
                    <a:pt x="72" y="16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Freeform 81"/>
            <p:cNvSpPr/>
            <p:nvPr/>
          </p:nvSpPr>
          <p:spPr bwMode="auto">
            <a:xfrm>
              <a:off x="7469342" y="3698133"/>
              <a:ext cx="412641" cy="168231"/>
            </a:xfrm>
            <a:custGeom>
              <a:avLst/>
              <a:gdLst>
                <a:gd name="T0" fmla="*/ 49 w 98"/>
                <a:gd name="T1" fmla="*/ 15 h 40"/>
                <a:gd name="T2" fmla="*/ 2 w 98"/>
                <a:gd name="T3" fmla="*/ 0 h 40"/>
                <a:gd name="T4" fmla="*/ 0 w 98"/>
                <a:gd name="T5" fmla="*/ 4 h 40"/>
                <a:gd name="T6" fmla="*/ 0 w 98"/>
                <a:gd name="T7" fmla="*/ 19 h 40"/>
                <a:gd name="T8" fmla="*/ 49 w 98"/>
                <a:gd name="T9" fmla="*/ 40 h 40"/>
                <a:gd name="T10" fmla="*/ 98 w 98"/>
                <a:gd name="T11" fmla="*/ 19 h 40"/>
                <a:gd name="T12" fmla="*/ 98 w 98"/>
                <a:gd name="T13" fmla="*/ 4 h 40"/>
                <a:gd name="T14" fmla="*/ 96 w 98"/>
                <a:gd name="T15" fmla="*/ 0 h 40"/>
                <a:gd name="T16" fmla="*/ 49 w 98"/>
                <a:gd name="T1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5"/>
                  </a:moveTo>
                  <a:cubicBezTo>
                    <a:pt x="26" y="15"/>
                    <a:pt x="7" y="9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19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3"/>
                    <a:pt x="97" y="1"/>
                    <a:pt x="96" y="0"/>
                  </a:cubicBezTo>
                  <a:cubicBezTo>
                    <a:pt x="91" y="9"/>
                    <a:pt x="72" y="15"/>
                    <a:pt x="4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Freeform 82"/>
            <p:cNvSpPr/>
            <p:nvPr/>
          </p:nvSpPr>
          <p:spPr bwMode="auto">
            <a:xfrm>
              <a:off x="7469342" y="3437853"/>
              <a:ext cx="412641" cy="174580"/>
            </a:xfrm>
            <a:custGeom>
              <a:avLst/>
              <a:gdLst>
                <a:gd name="T0" fmla="*/ 96 w 98"/>
                <a:gd name="T1" fmla="*/ 0 h 41"/>
                <a:gd name="T2" fmla="*/ 49 w 98"/>
                <a:gd name="T3" fmla="*/ 15 h 41"/>
                <a:gd name="T4" fmla="*/ 2 w 98"/>
                <a:gd name="T5" fmla="*/ 0 h 41"/>
                <a:gd name="T6" fmla="*/ 0 w 98"/>
                <a:gd name="T7" fmla="*/ 5 h 41"/>
                <a:gd name="T8" fmla="*/ 0 w 98"/>
                <a:gd name="T9" fmla="*/ 20 h 41"/>
                <a:gd name="T10" fmla="*/ 49 w 98"/>
                <a:gd name="T11" fmla="*/ 41 h 41"/>
                <a:gd name="T12" fmla="*/ 98 w 98"/>
                <a:gd name="T13" fmla="*/ 20 h 41"/>
                <a:gd name="T14" fmla="*/ 98 w 98"/>
                <a:gd name="T15" fmla="*/ 5 h 41"/>
                <a:gd name="T16" fmla="*/ 96 w 98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1">
                  <a:moveTo>
                    <a:pt x="96" y="0"/>
                  </a:moveTo>
                  <a:cubicBezTo>
                    <a:pt x="95" y="9"/>
                    <a:pt x="75" y="15"/>
                    <a:pt x="49" y="15"/>
                  </a:cubicBezTo>
                  <a:cubicBezTo>
                    <a:pt x="24" y="15"/>
                    <a:pt x="3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1"/>
                    <a:pt x="49" y="41"/>
                  </a:cubicBezTo>
                  <a:cubicBezTo>
                    <a:pt x="76" y="41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Oval 83"/>
            <p:cNvSpPr>
              <a:spLocks noChangeArrowheads="1"/>
            </p:cNvSpPr>
            <p:nvPr/>
          </p:nvSpPr>
          <p:spPr bwMode="auto">
            <a:xfrm>
              <a:off x="7475689" y="3348976"/>
              <a:ext cx="403119" cy="13648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Freeform 103"/>
          <p:cNvSpPr>
            <a:spLocks noEditPoints="1"/>
          </p:cNvSpPr>
          <p:nvPr/>
        </p:nvSpPr>
        <p:spPr bwMode="auto">
          <a:xfrm>
            <a:off x="4685121" y="4992997"/>
            <a:ext cx="479299" cy="472950"/>
          </a:xfrm>
          <a:custGeom>
            <a:avLst/>
            <a:gdLst>
              <a:gd name="T0" fmla="*/ 14 w 113"/>
              <a:gd name="T1" fmla="*/ 13 h 112"/>
              <a:gd name="T2" fmla="*/ 14 w 113"/>
              <a:gd name="T3" fmla="*/ 63 h 112"/>
              <a:gd name="T4" fmla="*/ 49 w 113"/>
              <a:gd name="T5" fmla="*/ 71 h 112"/>
              <a:gd name="T6" fmla="*/ 60 w 113"/>
              <a:gd name="T7" fmla="*/ 82 h 112"/>
              <a:gd name="T8" fmla="*/ 75 w 113"/>
              <a:gd name="T9" fmla="*/ 79 h 112"/>
              <a:gd name="T10" fmla="*/ 75 w 113"/>
              <a:gd name="T11" fmla="*/ 93 h 112"/>
              <a:gd name="T12" fmla="*/ 78 w 113"/>
              <a:gd name="T13" fmla="*/ 97 h 112"/>
              <a:gd name="T14" fmla="*/ 92 w 113"/>
              <a:gd name="T15" fmla="*/ 97 h 112"/>
              <a:gd name="T16" fmla="*/ 91 w 113"/>
              <a:gd name="T17" fmla="*/ 112 h 112"/>
              <a:gd name="T18" fmla="*/ 113 w 113"/>
              <a:gd name="T19" fmla="*/ 112 h 112"/>
              <a:gd name="T20" fmla="*/ 113 w 113"/>
              <a:gd name="T21" fmla="*/ 91 h 112"/>
              <a:gd name="T22" fmla="*/ 71 w 113"/>
              <a:gd name="T23" fmla="*/ 49 h 112"/>
              <a:gd name="T24" fmla="*/ 63 w 113"/>
              <a:gd name="T25" fmla="*/ 13 h 112"/>
              <a:gd name="T26" fmla="*/ 14 w 113"/>
              <a:gd name="T27" fmla="*/ 13 h 112"/>
              <a:gd name="T28" fmla="*/ 17 w 113"/>
              <a:gd name="T29" fmla="*/ 53 h 112"/>
              <a:gd name="T30" fmla="*/ 20 w 113"/>
              <a:gd name="T31" fmla="*/ 20 h 112"/>
              <a:gd name="T32" fmla="*/ 53 w 113"/>
              <a:gd name="T33" fmla="*/ 17 h 112"/>
              <a:gd name="T34" fmla="*/ 17 w 113"/>
              <a:gd name="T35" fmla="*/ 5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Freeform 104"/>
          <p:cNvSpPr>
            <a:spLocks noEditPoints="1"/>
          </p:cNvSpPr>
          <p:nvPr/>
        </p:nvSpPr>
        <p:spPr bwMode="auto">
          <a:xfrm>
            <a:off x="7034082" y="4964431"/>
            <a:ext cx="507865" cy="501516"/>
          </a:xfrm>
          <a:custGeom>
            <a:avLst/>
            <a:gdLst>
              <a:gd name="T0" fmla="*/ 53 w 120"/>
              <a:gd name="T1" fmla="*/ 35 h 118"/>
              <a:gd name="T2" fmla="*/ 47 w 120"/>
              <a:gd name="T3" fmla="*/ 9 h 118"/>
              <a:gd name="T4" fmla="*/ 21 w 120"/>
              <a:gd name="T5" fmla="*/ 2 h 118"/>
              <a:gd name="T6" fmla="*/ 36 w 120"/>
              <a:gd name="T7" fmla="*/ 17 h 118"/>
              <a:gd name="T8" fmla="*/ 32 w 120"/>
              <a:gd name="T9" fmla="*/ 32 h 118"/>
              <a:gd name="T10" fmla="*/ 17 w 120"/>
              <a:gd name="T11" fmla="*/ 36 h 118"/>
              <a:gd name="T12" fmla="*/ 2 w 120"/>
              <a:gd name="T13" fmla="*/ 21 h 118"/>
              <a:gd name="T14" fmla="*/ 9 w 120"/>
              <a:gd name="T15" fmla="*/ 47 h 118"/>
              <a:gd name="T16" fmla="*/ 36 w 120"/>
              <a:gd name="T17" fmla="*/ 53 h 118"/>
              <a:gd name="T18" fmla="*/ 36 w 120"/>
              <a:gd name="T19" fmla="*/ 53 h 118"/>
              <a:gd name="T20" fmla="*/ 98 w 120"/>
              <a:gd name="T21" fmla="*/ 115 h 118"/>
              <a:gd name="T22" fmla="*/ 107 w 120"/>
              <a:gd name="T23" fmla="*/ 118 h 118"/>
              <a:gd name="T24" fmla="*/ 115 w 120"/>
              <a:gd name="T25" fmla="*/ 115 h 118"/>
              <a:gd name="T26" fmla="*/ 115 w 120"/>
              <a:gd name="T27" fmla="*/ 97 h 118"/>
              <a:gd name="T28" fmla="*/ 53 w 120"/>
              <a:gd name="T29" fmla="*/ 35 h 118"/>
              <a:gd name="T30" fmla="*/ 108 w 120"/>
              <a:gd name="T31" fmla="*/ 113 h 118"/>
              <a:gd name="T32" fmla="*/ 103 w 120"/>
              <a:gd name="T33" fmla="*/ 108 h 118"/>
              <a:gd name="T34" fmla="*/ 108 w 120"/>
              <a:gd name="T35" fmla="*/ 103 h 118"/>
              <a:gd name="T36" fmla="*/ 113 w 120"/>
              <a:gd name="T37" fmla="*/ 108 h 118"/>
              <a:gd name="T38" fmla="*/ 108 w 120"/>
              <a:gd name="T39" fmla="*/ 113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0" h="118">
                <a:moveTo>
                  <a:pt x="53" y="35"/>
                </a:move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7" y="36"/>
                  <a:pt x="17" y="36"/>
                  <a:pt x="17" y="36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30"/>
                  <a:pt x="2" y="40"/>
                  <a:pt x="9" y="47"/>
                </a:cubicBezTo>
                <a:cubicBezTo>
                  <a:pt x="17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00" y="117"/>
                  <a:pt x="103" y="118"/>
                  <a:pt x="107" y="118"/>
                </a:cubicBezTo>
                <a:cubicBezTo>
                  <a:pt x="110" y="118"/>
                  <a:pt x="113" y="117"/>
                  <a:pt x="115" y="115"/>
                </a:cubicBezTo>
                <a:cubicBezTo>
                  <a:pt x="120" y="110"/>
                  <a:pt x="120" y="102"/>
                  <a:pt x="115" y="97"/>
                </a:cubicBezTo>
                <a:lnTo>
                  <a:pt x="53" y="35"/>
                </a:lnTo>
                <a:close/>
                <a:moveTo>
                  <a:pt x="108" y="113"/>
                </a:moveTo>
                <a:cubicBezTo>
                  <a:pt x="105" y="113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ubicBezTo>
                  <a:pt x="110" y="103"/>
                  <a:pt x="113" y="105"/>
                  <a:pt x="113" y="108"/>
                </a:cubicBezTo>
                <a:cubicBezTo>
                  <a:pt x="113" y="110"/>
                  <a:pt x="110" y="113"/>
                  <a:pt x="108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022810" y="2625537"/>
            <a:ext cx="519136" cy="590746"/>
            <a:chOff x="7022810" y="2194044"/>
            <a:chExt cx="519136" cy="590746"/>
          </a:xfrm>
          <a:solidFill>
            <a:schemeClr val="bg1"/>
          </a:solidFill>
        </p:grpSpPr>
        <p:sp>
          <p:nvSpPr>
            <p:cNvPr id="33" name="Freeform 68"/>
            <p:cNvSpPr>
              <a:spLocks noEditPoints="1"/>
            </p:cNvSpPr>
            <p:nvPr/>
          </p:nvSpPr>
          <p:spPr bwMode="auto">
            <a:xfrm>
              <a:off x="7022810" y="2194044"/>
              <a:ext cx="236299" cy="429634"/>
            </a:xfrm>
            <a:custGeom>
              <a:avLst/>
              <a:gdLst>
                <a:gd name="T0" fmla="*/ 50 w 50"/>
                <a:gd name="T1" fmla="*/ 83 h 90"/>
                <a:gd name="T2" fmla="*/ 50 w 50"/>
                <a:gd name="T3" fmla="*/ 7 h 90"/>
                <a:gd name="T4" fmla="*/ 44 w 50"/>
                <a:gd name="T5" fmla="*/ 0 h 90"/>
                <a:gd name="T6" fmla="*/ 6 w 50"/>
                <a:gd name="T7" fmla="*/ 0 h 90"/>
                <a:gd name="T8" fmla="*/ 0 w 50"/>
                <a:gd name="T9" fmla="*/ 7 h 90"/>
                <a:gd name="T10" fmla="*/ 0 w 50"/>
                <a:gd name="T11" fmla="*/ 83 h 90"/>
                <a:gd name="T12" fmla="*/ 6 w 50"/>
                <a:gd name="T13" fmla="*/ 90 h 90"/>
                <a:gd name="T14" fmla="*/ 44 w 50"/>
                <a:gd name="T15" fmla="*/ 90 h 90"/>
                <a:gd name="T16" fmla="*/ 50 w 50"/>
                <a:gd name="T17" fmla="*/ 83 h 90"/>
                <a:gd name="T18" fmla="*/ 39 w 50"/>
                <a:gd name="T19" fmla="*/ 5 h 90"/>
                <a:gd name="T20" fmla="*/ 41 w 50"/>
                <a:gd name="T21" fmla="*/ 6 h 90"/>
                <a:gd name="T22" fmla="*/ 39 w 50"/>
                <a:gd name="T23" fmla="*/ 8 h 90"/>
                <a:gd name="T24" fmla="*/ 38 w 50"/>
                <a:gd name="T25" fmla="*/ 6 h 90"/>
                <a:gd name="T26" fmla="*/ 39 w 50"/>
                <a:gd name="T27" fmla="*/ 5 h 90"/>
                <a:gd name="T28" fmla="*/ 16 w 50"/>
                <a:gd name="T29" fmla="*/ 5 h 90"/>
                <a:gd name="T30" fmla="*/ 34 w 50"/>
                <a:gd name="T31" fmla="*/ 5 h 90"/>
                <a:gd name="T32" fmla="*/ 34 w 50"/>
                <a:gd name="T33" fmla="*/ 7 h 90"/>
                <a:gd name="T34" fmla="*/ 16 w 50"/>
                <a:gd name="T35" fmla="*/ 7 h 90"/>
                <a:gd name="T36" fmla="*/ 16 w 50"/>
                <a:gd name="T37" fmla="*/ 5 h 90"/>
                <a:gd name="T38" fmla="*/ 5 w 50"/>
                <a:gd name="T39" fmla="*/ 69 h 90"/>
                <a:gd name="T40" fmla="*/ 5 w 50"/>
                <a:gd name="T41" fmla="*/ 11 h 90"/>
                <a:gd name="T42" fmla="*/ 45 w 50"/>
                <a:gd name="T43" fmla="*/ 11 h 90"/>
                <a:gd name="T44" fmla="*/ 45 w 50"/>
                <a:gd name="T45" fmla="*/ 69 h 90"/>
                <a:gd name="T46" fmla="*/ 5 w 50"/>
                <a:gd name="T47" fmla="*/ 69 h 90"/>
                <a:gd name="T48" fmla="*/ 25 w 50"/>
                <a:gd name="T49" fmla="*/ 83 h 90"/>
                <a:gd name="T50" fmla="*/ 21 w 50"/>
                <a:gd name="T51" fmla="*/ 79 h 90"/>
                <a:gd name="T52" fmla="*/ 25 w 50"/>
                <a:gd name="T53" fmla="*/ 75 h 90"/>
                <a:gd name="T54" fmla="*/ 29 w 50"/>
                <a:gd name="T55" fmla="*/ 79 h 90"/>
                <a:gd name="T56" fmla="*/ 25 w 50"/>
                <a:gd name="T57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90">
                  <a:moveTo>
                    <a:pt x="50" y="8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3"/>
                    <a:pt x="47" y="0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6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7" y="90"/>
                    <a:pt x="50" y="87"/>
                    <a:pt x="50" y="83"/>
                  </a:cubicBezTo>
                  <a:close/>
                  <a:moveTo>
                    <a:pt x="39" y="5"/>
                  </a:moveTo>
                  <a:cubicBezTo>
                    <a:pt x="40" y="5"/>
                    <a:pt x="41" y="5"/>
                    <a:pt x="41" y="6"/>
                  </a:cubicBezTo>
                  <a:cubicBezTo>
                    <a:pt x="41" y="7"/>
                    <a:pt x="40" y="8"/>
                    <a:pt x="39" y="8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9" y="5"/>
                  </a:cubicBezTo>
                  <a:close/>
                  <a:moveTo>
                    <a:pt x="16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6" y="7"/>
                    <a:pt x="16" y="7"/>
                    <a:pt x="16" y="7"/>
                  </a:cubicBezTo>
                  <a:lnTo>
                    <a:pt x="16" y="5"/>
                  </a:lnTo>
                  <a:close/>
                  <a:moveTo>
                    <a:pt x="5" y="69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69"/>
                    <a:pt x="45" y="69"/>
                    <a:pt x="45" y="69"/>
                  </a:cubicBezTo>
                  <a:lnTo>
                    <a:pt x="5" y="69"/>
                  </a:lnTo>
                  <a:close/>
                  <a:moveTo>
                    <a:pt x="25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5" y="75"/>
                  </a:cubicBezTo>
                  <a:cubicBezTo>
                    <a:pt x="27" y="75"/>
                    <a:pt x="29" y="77"/>
                    <a:pt x="29" y="79"/>
                  </a:cubicBezTo>
                  <a:cubicBezTo>
                    <a:pt x="29" y="81"/>
                    <a:pt x="27" y="83"/>
                    <a:pt x="2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Freeform 69"/>
            <p:cNvSpPr>
              <a:spLocks noEditPoints="1"/>
            </p:cNvSpPr>
            <p:nvPr/>
          </p:nvSpPr>
          <p:spPr bwMode="auto">
            <a:xfrm>
              <a:off x="7298488" y="2355156"/>
              <a:ext cx="243458" cy="429634"/>
            </a:xfrm>
            <a:custGeom>
              <a:avLst/>
              <a:gdLst>
                <a:gd name="T0" fmla="*/ 44 w 51"/>
                <a:gd name="T1" fmla="*/ 0 h 90"/>
                <a:gd name="T2" fmla="*/ 7 w 51"/>
                <a:gd name="T3" fmla="*/ 0 h 90"/>
                <a:gd name="T4" fmla="*/ 0 w 51"/>
                <a:gd name="T5" fmla="*/ 7 h 90"/>
                <a:gd name="T6" fmla="*/ 0 w 51"/>
                <a:gd name="T7" fmla="*/ 83 h 90"/>
                <a:gd name="T8" fmla="*/ 7 w 51"/>
                <a:gd name="T9" fmla="*/ 90 h 90"/>
                <a:gd name="T10" fmla="*/ 44 w 51"/>
                <a:gd name="T11" fmla="*/ 90 h 90"/>
                <a:gd name="T12" fmla="*/ 51 w 51"/>
                <a:gd name="T13" fmla="*/ 83 h 90"/>
                <a:gd name="T14" fmla="*/ 51 w 51"/>
                <a:gd name="T15" fmla="*/ 7 h 90"/>
                <a:gd name="T16" fmla="*/ 44 w 51"/>
                <a:gd name="T17" fmla="*/ 0 h 90"/>
                <a:gd name="T18" fmla="*/ 40 w 51"/>
                <a:gd name="T19" fmla="*/ 5 h 90"/>
                <a:gd name="T20" fmla="*/ 42 w 51"/>
                <a:gd name="T21" fmla="*/ 6 h 90"/>
                <a:gd name="T22" fmla="*/ 40 w 51"/>
                <a:gd name="T23" fmla="*/ 8 h 90"/>
                <a:gd name="T24" fmla="*/ 38 w 51"/>
                <a:gd name="T25" fmla="*/ 6 h 90"/>
                <a:gd name="T26" fmla="*/ 40 w 51"/>
                <a:gd name="T27" fmla="*/ 5 h 90"/>
                <a:gd name="T28" fmla="*/ 17 w 51"/>
                <a:gd name="T29" fmla="*/ 5 h 90"/>
                <a:gd name="T30" fmla="*/ 34 w 51"/>
                <a:gd name="T31" fmla="*/ 5 h 90"/>
                <a:gd name="T32" fmla="*/ 34 w 51"/>
                <a:gd name="T33" fmla="*/ 7 h 90"/>
                <a:gd name="T34" fmla="*/ 17 w 51"/>
                <a:gd name="T35" fmla="*/ 7 h 90"/>
                <a:gd name="T36" fmla="*/ 17 w 51"/>
                <a:gd name="T37" fmla="*/ 5 h 90"/>
                <a:gd name="T38" fmla="*/ 26 w 51"/>
                <a:gd name="T39" fmla="*/ 83 h 90"/>
                <a:gd name="T40" fmla="*/ 21 w 51"/>
                <a:gd name="T41" fmla="*/ 79 h 90"/>
                <a:gd name="T42" fmla="*/ 26 w 51"/>
                <a:gd name="T43" fmla="*/ 75 h 90"/>
                <a:gd name="T44" fmla="*/ 30 w 51"/>
                <a:gd name="T45" fmla="*/ 79 h 90"/>
                <a:gd name="T46" fmla="*/ 26 w 51"/>
                <a:gd name="T47" fmla="*/ 83 h 90"/>
                <a:gd name="T48" fmla="*/ 46 w 51"/>
                <a:gd name="T49" fmla="*/ 69 h 90"/>
                <a:gd name="T50" fmla="*/ 5 w 51"/>
                <a:gd name="T51" fmla="*/ 69 h 90"/>
                <a:gd name="T52" fmla="*/ 5 w 51"/>
                <a:gd name="T53" fmla="*/ 11 h 90"/>
                <a:gd name="T54" fmla="*/ 46 w 51"/>
                <a:gd name="T55" fmla="*/ 11 h 90"/>
                <a:gd name="T56" fmla="*/ 46 w 51"/>
                <a:gd name="T57" fmla="*/ 6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0">
                  <a:moveTo>
                    <a:pt x="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7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8" y="90"/>
                    <a:pt x="51" y="87"/>
                    <a:pt x="51" y="8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3"/>
                    <a:pt x="48" y="0"/>
                    <a:pt x="44" y="0"/>
                  </a:cubicBezTo>
                  <a:close/>
                  <a:moveTo>
                    <a:pt x="40" y="5"/>
                  </a:moveTo>
                  <a:cubicBezTo>
                    <a:pt x="41" y="5"/>
                    <a:pt x="42" y="5"/>
                    <a:pt x="42" y="6"/>
                  </a:cubicBezTo>
                  <a:cubicBezTo>
                    <a:pt x="42" y="7"/>
                    <a:pt x="41" y="8"/>
                    <a:pt x="40" y="8"/>
                  </a:cubicBezTo>
                  <a:cubicBezTo>
                    <a:pt x="39" y="8"/>
                    <a:pt x="38" y="7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lose/>
                  <a:moveTo>
                    <a:pt x="17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5"/>
                  </a:lnTo>
                  <a:close/>
                  <a:moveTo>
                    <a:pt x="26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6" y="75"/>
                  </a:cubicBezTo>
                  <a:cubicBezTo>
                    <a:pt x="28" y="75"/>
                    <a:pt x="30" y="77"/>
                    <a:pt x="30" y="79"/>
                  </a:cubicBezTo>
                  <a:cubicBezTo>
                    <a:pt x="30" y="81"/>
                    <a:pt x="28" y="83"/>
                    <a:pt x="26" y="83"/>
                  </a:cubicBezTo>
                  <a:close/>
                  <a:moveTo>
                    <a:pt x="46" y="69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6" y="11"/>
                    <a:pt x="46" y="11"/>
                    <a:pt x="46" y="11"/>
                  </a:cubicBezTo>
                  <a:lnTo>
                    <a:pt x="4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Freeform 70"/>
            <p:cNvSpPr/>
            <p:nvPr/>
          </p:nvSpPr>
          <p:spPr bwMode="auto">
            <a:xfrm>
              <a:off x="7280588" y="2219105"/>
              <a:ext cx="143211" cy="118151"/>
            </a:xfrm>
            <a:custGeom>
              <a:avLst/>
              <a:gdLst>
                <a:gd name="T0" fmla="*/ 32 w 40"/>
                <a:gd name="T1" fmla="*/ 33 h 33"/>
                <a:gd name="T2" fmla="*/ 40 w 40"/>
                <a:gd name="T3" fmla="*/ 33 h 33"/>
                <a:gd name="T4" fmla="*/ 40 w 40"/>
                <a:gd name="T5" fmla="*/ 8 h 33"/>
                <a:gd name="T6" fmla="*/ 40 w 40"/>
                <a:gd name="T7" fmla="*/ 0 h 33"/>
                <a:gd name="T8" fmla="*/ 32 w 40"/>
                <a:gd name="T9" fmla="*/ 0 h 33"/>
                <a:gd name="T10" fmla="*/ 0 w 40"/>
                <a:gd name="T11" fmla="*/ 0 h 33"/>
                <a:gd name="T12" fmla="*/ 0 w 40"/>
                <a:gd name="T13" fmla="*/ 8 h 33"/>
                <a:gd name="T14" fmla="*/ 32 w 40"/>
                <a:gd name="T15" fmla="*/ 8 h 33"/>
                <a:gd name="T16" fmla="*/ 32 w 40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3">
                  <a:moveTo>
                    <a:pt x="32" y="33"/>
                  </a:moveTo>
                  <a:lnTo>
                    <a:pt x="40" y="33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2" y="8"/>
                  </a:lnTo>
                  <a:lnTo>
                    <a:pt x="3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Freeform 71"/>
            <p:cNvSpPr/>
            <p:nvPr/>
          </p:nvSpPr>
          <p:spPr bwMode="auto">
            <a:xfrm>
              <a:off x="7151698" y="2648738"/>
              <a:ext cx="118151" cy="118151"/>
            </a:xfrm>
            <a:custGeom>
              <a:avLst/>
              <a:gdLst>
                <a:gd name="T0" fmla="*/ 8 w 33"/>
                <a:gd name="T1" fmla="*/ 0 h 33"/>
                <a:gd name="T2" fmla="*/ 0 w 33"/>
                <a:gd name="T3" fmla="*/ 0 h 33"/>
                <a:gd name="T4" fmla="*/ 0 w 33"/>
                <a:gd name="T5" fmla="*/ 25 h 33"/>
                <a:gd name="T6" fmla="*/ 0 w 33"/>
                <a:gd name="T7" fmla="*/ 33 h 33"/>
                <a:gd name="T8" fmla="*/ 8 w 33"/>
                <a:gd name="T9" fmla="*/ 33 h 33"/>
                <a:gd name="T10" fmla="*/ 33 w 33"/>
                <a:gd name="T11" fmla="*/ 33 h 33"/>
                <a:gd name="T12" fmla="*/ 33 w 33"/>
                <a:gd name="T13" fmla="*/ 25 h 33"/>
                <a:gd name="T14" fmla="*/ 8 w 33"/>
                <a:gd name="T15" fmla="*/ 25 h 33"/>
                <a:gd name="T16" fmla="*/ 8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8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8" y="33"/>
                  </a:lnTo>
                  <a:lnTo>
                    <a:pt x="33" y="33"/>
                  </a:lnTo>
                  <a:lnTo>
                    <a:pt x="33" y="25"/>
                  </a:lnTo>
                  <a:lnTo>
                    <a:pt x="8" y="2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7" name="TextBox 76"/>
          <p:cNvSpPr txBox="1"/>
          <p:nvPr/>
        </p:nvSpPr>
        <p:spPr>
          <a:xfrm>
            <a:off x="8076787" y="2365460"/>
            <a:ext cx="1098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076788" y="2678903"/>
            <a:ext cx="2438976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76"/>
          <p:cNvSpPr txBox="1"/>
          <p:nvPr/>
        </p:nvSpPr>
        <p:spPr>
          <a:xfrm>
            <a:off x="8632425" y="3570593"/>
            <a:ext cx="1098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632426" y="3884036"/>
            <a:ext cx="2438976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76"/>
          <p:cNvSpPr txBox="1"/>
          <p:nvPr/>
        </p:nvSpPr>
        <p:spPr>
          <a:xfrm>
            <a:off x="8076787" y="4776297"/>
            <a:ext cx="1098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76788" y="5089740"/>
            <a:ext cx="2438976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76"/>
          <p:cNvSpPr txBox="1"/>
          <p:nvPr/>
        </p:nvSpPr>
        <p:spPr>
          <a:xfrm>
            <a:off x="3071124" y="2365460"/>
            <a:ext cx="1098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730689" y="2678903"/>
            <a:ext cx="2438976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6"/>
          <p:cNvSpPr txBox="1"/>
          <p:nvPr/>
        </p:nvSpPr>
        <p:spPr>
          <a:xfrm>
            <a:off x="2505224" y="3570593"/>
            <a:ext cx="1098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46" name="TextBox 76"/>
          <p:cNvSpPr txBox="1"/>
          <p:nvPr/>
        </p:nvSpPr>
        <p:spPr>
          <a:xfrm>
            <a:off x="3071124" y="4776297"/>
            <a:ext cx="1098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1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730689" y="5089740"/>
            <a:ext cx="2438976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164789" y="3884036"/>
            <a:ext cx="2438976" cy="51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1848485" y="3607944"/>
            <a:ext cx="3927667" cy="755171"/>
            <a:chOff x="2832" y="1965"/>
            <a:chExt cx="2018" cy="388"/>
          </a:xfrm>
          <a:solidFill>
            <a:srgbClr val="F45474"/>
          </a:solidFill>
          <a:effectLst/>
        </p:grpSpPr>
        <p:grpSp>
          <p:nvGrpSpPr>
            <p:cNvPr id="34" name="Group 205"/>
            <p:cNvGrpSpPr/>
            <p:nvPr/>
          </p:nvGrpSpPr>
          <p:grpSpPr bwMode="auto">
            <a:xfrm>
              <a:off x="2840" y="1965"/>
              <a:ext cx="1707" cy="388"/>
              <a:chOff x="2840" y="1965"/>
              <a:chExt cx="1707" cy="388"/>
            </a:xfrm>
            <a:grpFill/>
          </p:grpSpPr>
          <p:sp>
            <p:nvSpPr>
              <p:cNvPr id="316" name="Freeform 5"/>
              <p:cNvSpPr/>
              <p:nvPr/>
            </p:nvSpPr>
            <p:spPr bwMode="auto">
              <a:xfrm>
                <a:off x="4089" y="196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1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7" name="Freeform 6"/>
              <p:cNvSpPr/>
              <p:nvPr/>
            </p:nvSpPr>
            <p:spPr bwMode="auto">
              <a:xfrm>
                <a:off x="4120" y="1965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8" name="Freeform 7"/>
              <p:cNvSpPr/>
              <p:nvPr/>
            </p:nvSpPr>
            <p:spPr bwMode="auto">
              <a:xfrm>
                <a:off x="4134" y="1967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1"/>
                      <a:pt x="6" y="2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9" name="Freeform 8"/>
              <p:cNvSpPr/>
              <p:nvPr/>
            </p:nvSpPr>
            <p:spPr bwMode="auto">
              <a:xfrm>
                <a:off x="4006" y="197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1" y="0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0" name="Freeform 9"/>
              <p:cNvSpPr/>
              <p:nvPr/>
            </p:nvSpPr>
            <p:spPr bwMode="auto">
              <a:xfrm>
                <a:off x="3854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1" name="Freeform 10"/>
              <p:cNvSpPr/>
              <p:nvPr/>
            </p:nvSpPr>
            <p:spPr bwMode="auto">
              <a:xfrm>
                <a:off x="3864" y="1977"/>
                <a:ext cx="14" cy="7"/>
              </a:xfrm>
              <a:custGeom>
                <a:avLst/>
                <a:gdLst>
                  <a:gd name="T0" fmla="*/ 1 w 6"/>
                  <a:gd name="T1" fmla="*/ 0 h 3"/>
                  <a:gd name="T2" fmla="*/ 6 w 6"/>
                  <a:gd name="T3" fmla="*/ 1 h 3"/>
                  <a:gd name="T4" fmla="*/ 4 w 6"/>
                  <a:gd name="T5" fmla="*/ 1 h 3"/>
                  <a:gd name="T6" fmla="*/ 0 w 6"/>
                  <a:gd name="T7" fmla="*/ 3 h 3"/>
                  <a:gd name="T8" fmla="*/ 2 w 6"/>
                  <a:gd name="T9" fmla="*/ 2 h 3"/>
                  <a:gd name="T10" fmla="*/ 1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1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2"/>
                      <a:pt x="2" y="3"/>
                      <a:pt x="0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2" name="Freeform 11"/>
              <p:cNvSpPr/>
              <p:nvPr/>
            </p:nvSpPr>
            <p:spPr bwMode="auto">
              <a:xfrm>
                <a:off x="3892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2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3" name="Freeform 12"/>
              <p:cNvSpPr/>
              <p:nvPr/>
            </p:nvSpPr>
            <p:spPr bwMode="auto">
              <a:xfrm>
                <a:off x="3909" y="1977"/>
                <a:ext cx="24" cy="7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1 h 3"/>
                  <a:gd name="T4" fmla="*/ 9 w 10"/>
                  <a:gd name="T5" fmla="*/ 3 h 3"/>
                  <a:gd name="T6" fmla="*/ 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cubicBezTo>
                      <a:pt x="3" y="1"/>
                      <a:pt x="7" y="1"/>
                      <a:pt x="10" y="1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5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4" name="Freeform 13"/>
              <p:cNvSpPr/>
              <p:nvPr/>
            </p:nvSpPr>
            <p:spPr bwMode="auto">
              <a:xfrm>
                <a:off x="3850" y="198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5" name="Freeform 14"/>
              <p:cNvSpPr/>
              <p:nvPr/>
            </p:nvSpPr>
            <p:spPr bwMode="auto">
              <a:xfrm>
                <a:off x="4376" y="1984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6" name="Freeform 15"/>
              <p:cNvSpPr/>
              <p:nvPr/>
            </p:nvSpPr>
            <p:spPr bwMode="auto">
              <a:xfrm>
                <a:off x="3681" y="198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7" name="Freeform 16"/>
              <p:cNvSpPr/>
              <p:nvPr/>
            </p:nvSpPr>
            <p:spPr bwMode="auto">
              <a:xfrm>
                <a:off x="3698" y="1987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0 w 4"/>
                  <a:gd name="T5" fmla="*/ 2 h 3"/>
                  <a:gd name="T6" fmla="*/ 1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8" name="Freeform 17"/>
              <p:cNvSpPr/>
              <p:nvPr/>
            </p:nvSpPr>
            <p:spPr bwMode="auto">
              <a:xfrm>
                <a:off x="2859" y="1975"/>
                <a:ext cx="1202" cy="378"/>
              </a:xfrm>
              <a:custGeom>
                <a:avLst/>
                <a:gdLst>
                  <a:gd name="T0" fmla="*/ 492 w 507"/>
                  <a:gd name="T1" fmla="*/ 65 h 157"/>
                  <a:gd name="T2" fmla="*/ 485 w 507"/>
                  <a:gd name="T3" fmla="*/ 72 h 157"/>
                  <a:gd name="T4" fmla="*/ 499 w 507"/>
                  <a:gd name="T5" fmla="*/ 78 h 157"/>
                  <a:gd name="T6" fmla="*/ 497 w 507"/>
                  <a:gd name="T7" fmla="*/ 88 h 157"/>
                  <a:gd name="T8" fmla="*/ 488 w 507"/>
                  <a:gd name="T9" fmla="*/ 94 h 157"/>
                  <a:gd name="T10" fmla="*/ 484 w 507"/>
                  <a:gd name="T11" fmla="*/ 97 h 157"/>
                  <a:gd name="T12" fmla="*/ 411 w 507"/>
                  <a:gd name="T13" fmla="*/ 115 h 157"/>
                  <a:gd name="T14" fmla="*/ 359 w 507"/>
                  <a:gd name="T15" fmla="*/ 118 h 157"/>
                  <a:gd name="T16" fmla="*/ 318 w 507"/>
                  <a:gd name="T17" fmla="*/ 122 h 157"/>
                  <a:gd name="T18" fmla="*/ 300 w 507"/>
                  <a:gd name="T19" fmla="*/ 119 h 157"/>
                  <a:gd name="T20" fmla="*/ 293 w 507"/>
                  <a:gd name="T21" fmla="*/ 126 h 157"/>
                  <a:gd name="T22" fmla="*/ 281 w 507"/>
                  <a:gd name="T23" fmla="*/ 127 h 157"/>
                  <a:gd name="T24" fmla="*/ 267 w 507"/>
                  <a:gd name="T25" fmla="*/ 127 h 157"/>
                  <a:gd name="T26" fmla="*/ 260 w 507"/>
                  <a:gd name="T27" fmla="*/ 134 h 157"/>
                  <a:gd name="T28" fmla="*/ 256 w 507"/>
                  <a:gd name="T29" fmla="*/ 131 h 157"/>
                  <a:gd name="T30" fmla="*/ 252 w 507"/>
                  <a:gd name="T31" fmla="*/ 138 h 157"/>
                  <a:gd name="T32" fmla="*/ 232 w 507"/>
                  <a:gd name="T33" fmla="*/ 143 h 157"/>
                  <a:gd name="T34" fmla="*/ 208 w 507"/>
                  <a:gd name="T35" fmla="*/ 144 h 157"/>
                  <a:gd name="T36" fmla="*/ 191 w 507"/>
                  <a:gd name="T37" fmla="*/ 144 h 157"/>
                  <a:gd name="T38" fmla="*/ 67 w 507"/>
                  <a:gd name="T39" fmla="*/ 144 h 157"/>
                  <a:gd name="T40" fmla="*/ 60 w 507"/>
                  <a:gd name="T41" fmla="*/ 140 h 157"/>
                  <a:gd name="T42" fmla="*/ 53 w 507"/>
                  <a:gd name="T43" fmla="*/ 142 h 157"/>
                  <a:gd name="T44" fmla="*/ 45 w 507"/>
                  <a:gd name="T45" fmla="*/ 144 h 157"/>
                  <a:gd name="T46" fmla="*/ 40 w 507"/>
                  <a:gd name="T47" fmla="*/ 155 h 157"/>
                  <a:gd name="T48" fmla="*/ 32 w 507"/>
                  <a:gd name="T49" fmla="*/ 155 h 157"/>
                  <a:gd name="T50" fmla="*/ 19 w 507"/>
                  <a:gd name="T51" fmla="*/ 150 h 157"/>
                  <a:gd name="T52" fmla="*/ 9 w 507"/>
                  <a:gd name="T53" fmla="*/ 133 h 157"/>
                  <a:gd name="T54" fmla="*/ 0 w 507"/>
                  <a:gd name="T55" fmla="*/ 99 h 157"/>
                  <a:gd name="T56" fmla="*/ 4 w 507"/>
                  <a:gd name="T57" fmla="*/ 72 h 157"/>
                  <a:gd name="T58" fmla="*/ 5 w 507"/>
                  <a:gd name="T59" fmla="*/ 48 h 157"/>
                  <a:gd name="T60" fmla="*/ 10 w 507"/>
                  <a:gd name="T61" fmla="*/ 46 h 157"/>
                  <a:gd name="T62" fmla="*/ 16 w 507"/>
                  <a:gd name="T63" fmla="*/ 36 h 157"/>
                  <a:gd name="T64" fmla="*/ 20 w 507"/>
                  <a:gd name="T65" fmla="*/ 31 h 157"/>
                  <a:gd name="T66" fmla="*/ 34 w 507"/>
                  <a:gd name="T67" fmla="*/ 22 h 157"/>
                  <a:gd name="T68" fmla="*/ 128 w 507"/>
                  <a:gd name="T69" fmla="*/ 6 h 157"/>
                  <a:gd name="T70" fmla="*/ 257 w 507"/>
                  <a:gd name="T71" fmla="*/ 15 h 157"/>
                  <a:gd name="T72" fmla="*/ 304 w 507"/>
                  <a:gd name="T73" fmla="*/ 15 h 157"/>
                  <a:gd name="T74" fmla="*/ 317 w 507"/>
                  <a:gd name="T75" fmla="*/ 15 h 157"/>
                  <a:gd name="T76" fmla="*/ 406 w 507"/>
                  <a:gd name="T77" fmla="*/ 20 h 157"/>
                  <a:gd name="T78" fmla="*/ 409 w 507"/>
                  <a:gd name="T79" fmla="*/ 34 h 157"/>
                  <a:gd name="T80" fmla="*/ 424 w 507"/>
                  <a:gd name="T81" fmla="*/ 37 h 157"/>
                  <a:gd name="T82" fmla="*/ 409 w 507"/>
                  <a:gd name="T83" fmla="*/ 44 h 157"/>
                  <a:gd name="T84" fmla="*/ 410 w 507"/>
                  <a:gd name="T85" fmla="*/ 48 h 157"/>
                  <a:gd name="T86" fmla="*/ 427 w 507"/>
                  <a:gd name="T87" fmla="*/ 50 h 157"/>
                  <a:gd name="T88" fmla="*/ 447 w 507"/>
                  <a:gd name="T89" fmla="*/ 58 h 157"/>
                  <a:gd name="T90" fmla="*/ 424 w 507"/>
                  <a:gd name="T91" fmla="*/ 58 h 157"/>
                  <a:gd name="T92" fmla="*/ 417 w 507"/>
                  <a:gd name="T93" fmla="*/ 64 h 157"/>
                  <a:gd name="T94" fmla="*/ 415 w 507"/>
                  <a:gd name="T95" fmla="*/ 62 h 157"/>
                  <a:gd name="T96" fmla="*/ 405 w 507"/>
                  <a:gd name="T97" fmla="*/ 72 h 157"/>
                  <a:gd name="T98" fmla="*/ 389 w 507"/>
                  <a:gd name="T99" fmla="*/ 69 h 157"/>
                  <a:gd name="T100" fmla="*/ 399 w 507"/>
                  <a:gd name="T101" fmla="*/ 77 h 157"/>
                  <a:gd name="T102" fmla="*/ 401 w 507"/>
                  <a:gd name="T103" fmla="*/ 75 h 157"/>
                  <a:gd name="T104" fmla="*/ 420 w 507"/>
                  <a:gd name="T105" fmla="*/ 79 h 157"/>
                  <a:gd name="T106" fmla="*/ 431 w 507"/>
                  <a:gd name="T107" fmla="*/ 75 h 157"/>
                  <a:gd name="T108" fmla="*/ 439 w 507"/>
                  <a:gd name="T109" fmla="*/ 76 h 157"/>
                  <a:gd name="T110" fmla="*/ 448 w 507"/>
                  <a:gd name="T111" fmla="*/ 73 h 157"/>
                  <a:gd name="T112" fmla="*/ 453 w 507"/>
                  <a:gd name="T113" fmla="*/ 72 h 157"/>
                  <a:gd name="T114" fmla="*/ 465 w 507"/>
                  <a:gd name="T115" fmla="*/ 80 h 157"/>
                  <a:gd name="T116" fmla="*/ 468 w 507"/>
                  <a:gd name="T117" fmla="*/ 6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7" h="157">
                    <a:moveTo>
                      <a:pt x="470" y="69"/>
                    </a:moveTo>
                    <a:cubicBezTo>
                      <a:pt x="475" y="69"/>
                      <a:pt x="475" y="69"/>
                      <a:pt x="478" y="68"/>
                    </a:cubicBezTo>
                    <a:cubicBezTo>
                      <a:pt x="479" y="65"/>
                      <a:pt x="480" y="63"/>
                      <a:pt x="481" y="61"/>
                    </a:cubicBezTo>
                    <a:cubicBezTo>
                      <a:pt x="487" y="62"/>
                      <a:pt x="489" y="61"/>
                      <a:pt x="492" y="65"/>
                    </a:cubicBezTo>
                    <a:cubicBezTo>
                      <a:pt x="490" y="67"/>
                      <a:pt x="491" y="65"/>
                      <a:pt x="491" y="68"/>
                    </a:cubicBezTo>
                    <a:cubicBezTo>
                      <a:pt x="490" y="68"/>
                      <a:pt x="489" y="68"/>
                      <a:pt x="488" y="68"/>
                    </a:cubicBezTo>
                    <a:cubicBezTo>
                      <a:pt x="488" y="65"/>
                      <a:pt x="486" y="66"/>
                      <a:pt x="483" y="64"/>
                    </a:cubicBezTo>
                    <a:cubicBezTo>
                      <a:pt x="484" y="67"/>
                      <a:pt x="484" y="70"/>
                      <a:pt x="485" y="72"/>
                    </a:cubicBezTo>
                    <a:cubicBezTo>
                      <a:pt x="485" y="72"/>
                      <a:pt x="486" y="72"/>
                      <a:pt x="486" y="72"/>
                    </a:cubicBezTo>
                    <a:cubicBezTo>
                      <a:pt x="490" y="66"/>
                      <a:pt x="506" y="72"/>
                      <a:pt x="507" y="73"/>
                    </a:cubicBezTo>
                    <a:cubicBezTo>
                      <a:pt x="504" y="74"/>
                      <a:pt x="501" y="74"/>
                      <a:pt x="497" y="74"/>
                    </a:cubicBezTo>
                    <a:cubicBezTo>
                      <a:pt x="498" y="76"/>
                      <a:pt x="499" y="77"/>
                      <a:pt x="499" y="78"/>
                    </a:cubicBezTo>
                    <a:cubicBezTo>
                      <a:pt x="504" y="79"/>
                      <a:pt x="502" y="77"/>
                      <a:pt x="504" y="82"/>
                    </a:cubicBezTo>
                    <a:cubicBezTo>
                      <a:pt x="501" y="81"/>
                      <a:pt x="499" y="80"/>
                      <a:pt x="496" y="82"/>
                    </a:cubicBezTo>
                    <a:cubicBezTo>
                      <a:pt x="499" y="85"/>
                      <a:pt x="499" y="84"/>
                      <a:pt x="500" y="89"/>
                    </a:cubicBezTo>
                    <a:cubicBezTo>
                      <a:pt x="499" y="88"/>
                      <a:pt x="498" y="88"/>
                      <a:pt x="497" y="88"/>
                    </a:cubicBezTo>
                    <a:cubicBezTo>
                      <a:pt x="497" y="87"/>
                      <a:pt x="497" y="87"/>
                      <a:pt x="497" y="86"/>
                    </a:cubicBezTo>
                    <a:cubicBezTo>
                      <a:pt x="494" y="84"/>
                      <a:pt x="497" y="83"/>
                      <a:pt x="494" y="85"/>
                    </a:cubicBezTo>
                    <a:cubicBezTo>
                      <a:pt x="492" y="85"/>
                      <a:pt x="491" y="85"/>
                      <a:pt x="490" y="85"/>
                    </a:cubicBezTo>
                    <a:cubicBezTo>
                      <a:pt x="490" y="90"/>
                      <a:pt x="490" y="89"/>
                      <a:pt x="488" y="94"/>
                    </a:cubicBezTo>
                    <a:cubicBezTo>
                      <a:pt x="490" y="94"/>
                      <a:pt x="492" y="94"/>
                      <a:pt x="494" y="94"/>
                    </a:cubicBezTo>
                    <a:cubicBezTo>
                      <a:pt x="494" y="95"/>
                      <a:pt x="494" y="97"/>
                      <a:pt x="494" y="98"/>
                    </a:cubicBezTo>
                    <a:cubicBezTo>
                      <a:pt x="492" y="99"/>
                      <a:pt x="490" y="100"/>
                      <a:pt x="488" y="101"/>
                    </a:cubicBezTo>
                    <a:cubicBezTo>
                      <a:pt x="487" y="100"/>
                      <a:pt x="485" y="99"/>
                      <a:pt x="484" y="97"/>
                    </a:cubicBezTo>
                    <a:cubicBezTo>
                      <a:pt x="484" y="99"/>
                      <a:pt x="485" y="101"/>
                      <a:pt x="485" y="102"/>
                    </a:cubicBezTo>
                    <a:cubicBezTo>
                      <a:pt x="456" y="103"/>
                      <a:pt x="426" y="110"/>
                      <a:pt x="409" y="106"/>
                    </a:cubicBezTo>
                    <a:cubicBezTo>
                      <a:pt x="411" y="109"/>
                      <a:pt x="413" y="111"/>
                      <a:pt x="415" y="114"/>
                    </a:cubicBezTo>
                    <a:cubicBezTo>
                      <a:pt x="414" y="114"/>
                      <a:pt x="412" y="114"/>
                      <a:pt x="411" y="115"/>
                    </a:cubicBezTo>
                    <a:cubicBezTo>
                      <a:pt x="405" y="114"/>
                      <a:pt x="399" y="114"/>
                      <a:pt x="393" y="114"/>
                    </a:cubicBezTo>
                    <a:cubicBezTo>
                      <a:pt x="394" y="111"/>
                      <a:pt x="393" y="113"/>
                      <a:pt x="394" y="111"/>
                    </a:cubicBezTo>
                    <a:cubicBezTo>
                      <a:pt x="382" y="113"/>
                      <a:pt x="373" y="112"/>
                      <a:pt x="358" y="112"/>
                    </a:cubicBezTo>
                    <a:cubicBezTo>
                      <a:pt x="360" y="115"/>
                      <a:pt x="359" y="113"/>
                      <a:pt x="359" y="118"/>
                    </a:cubicBezTo>
                    <a:cubicBezTo>
                      <a:pt x="345" y="117"/>
                      <a:pt x="340" y="118"/>
                      <a:pt x="333" y="117"/>
                    </a:cubicBezTo>
                    <a:cubicBezTo>
                      <a:pt x="333" y="119"/>
                      <a:pt x="331" y="121"/>
                      <a:pt x="328" y="121"/>
                    </a:cubicBezTo>
                    <a:cubicBezTo>
                      <a:pt x="326" y="118"/>
                      <a:pt x="327" y="119"/>
                      <a:pt x="322" y="119"/>
                    </a:cubicBezTo>
                    <a:cubicBezTo>
                      <a:pt x="320" y="121"/>
                      <a:pt x="320" y="121"/>
                      <a:pt x="318" y="122"/>
                    </a:cubicBezTo>
                    <a:cubicBezTo>
                      <a:pt x="317" y="119"/>
                      <a:pt x="317" y="120"/>
                      <a:pt x="315" y="118"/>
                    </a:cubicBezTo>
                    <a:cubicBezTo>
                      <a:pt x="314" y="120"/>
                      <a:pt x="308" y="119"/>
                      <a:pt x="304" y="120"/>
                    </a:cubicBezTo>
                    <a:cubicBezTo>
                      <a:pt x="304" y="123"/>
                      <a:pt x="305" y="121"/>
                      <a:pt x="303" y="122"/>
                    </a:cubicBezTo>
                    <a:cubicBezTo>
                      <a:pt x="301" y="120"/>
                      <a:pt x="302" y="120"/>
                      <a:pt x="300" y="119"/>
                    </a:cubicBezTo>
                    <a:cubicBezTo>
                      <a:pt x="300" y="122"/>
                      <a:pt x="302" y="121"/>
                      <a:pt x="298" y="122"/>
                    </a:cubicBezTo>
                    <a:cubicBezTo>
                      <a:pt x="297" y="121"/>
                      <a:pt x="296" y="120"/>
                      <a:pt x="296" y="120"/>
                    </a:cubicBezTo>
                    <a:cubicBezTo>
                      <a:pt x="296" y="122"/>
                      <a:pt x="296" y="125"/>
                      <a:pt x="297" y="128"/>
                    </a:cubicBezTo>
                    <a:cubicBezTo>
                      <a:pt x="294" y="126"/>
                      <a:pt x="295" y="127"/>
                      <a:pt x="293" y="126"/>
                    </a:cubicBezTo>
                    <a:cubicBezTo>
                      <a:pt x="293" y="133"/>
                      <a:pt x="295" y="131"/>
                      <a:pt x="292" y="134"/>
                    </a:cubicBezTo>
                    <a:cubicBezTo>
                      <a:pt x="288" y="133"/>
                      <a:pt x="290" y="136"/>
                      <a:pt x="286" y="133"/>
                    </a:cubicBezTo>
                    <a:cubicBezTo>
                      <a:pt x="289" y="131"/>
                      <a:pt x="288" y="133"/>
                      <a:pt x="287" y="130"/>
                    </a:cubicBezTo>
                    <a:cubicBezTo>
                      <a:pt x="285" y="130"/>
                      <a:pt x="286" y="129"/>
                      <a:pt x="281" y="127"/>
                    </a:cubicBezTo>
                    <a:cubicBezTo>
                      <a:pt x="281" y="129"/>
                      <a:pt x="281" y="130"/>
                      <a:pt x="281" y="132"/>
                    </a:cubicBezTo>
                    <a:cubicBezTo>
                      <a:pt x="279" y="129"/>
                      <a:pt x="272" y="133"/>
                      <a:pt x="268" y="129"/>
                    </a:cubicBezTo>
                    <a:cubicBezTo>
                      <a:pt x="269" y="129"/>
                      <a:pt x="269" y="130"/>
                      <a:pt x="270" y="130"/>
                    </a:cubicBezTo>
                    <a:cubicBezTo>
                      <a:pt x="269" y="128"/>
                      <a:pt x="269" y="129"/>
                      <a:pt x="267" y="127"/>
                    </a:cubicBezTo>
                    <a:cubicBezTo>
                      <a:pt x="267" y="127"/>
                      <a:pt x="266" y="127"/>
                      <a:pt x="266" y="127"/>
                    </a:cubicBezTo>
                    <a:cubicBezTo>
                      <a:pt x="266" y="135"/>
                      <a:pt x="264" y="134"/>
                      <a:pt x="259" y="136"/>
                    </a:cubicBezTo>
                    <a:cubicBezTo>
                      <a:pt x="259" y="135"/>
                      <a:pt x="259" y="134"/>
                      <a:pt x="258" y="133"/>
                    </a:cubicBezTo>
                    <a:cubicBezTo>
                      <a:pt x="259" y="133"/>
                      <a:pt x="260" y="134"/>
                      <a:pt x="260" y="134"/>
                    </a:cubicBezTo>
                    <a:cubicBezTo>
                      <a:pt x="257" y="132"/>
                      <a:pt x="258" y="134"/>
                      <a:pt x="253" y="136"/>
                    </a:cubicBezTo>
                    <a:cubicBezTo>
                      <a:pt x="253" y="136"/>
                      <a:pt x="253" y="135"/>
                      <a:pt x="253" y="135"/>
                    </a:cubicBezTo>
                    <a:cubicBezTo>
                      <a:pt x="253" y="135"/>
                      <a:pt x="254" y="134"/>
                      <a:pt x="255" y="134"/>
                    </a:cubicBezTo>
                    <a:cubicBezTo>
                      <a:pt x="255" y="133"/>
                      <a:pt x="255" y="132"/>
                      <a:pt x="256" y="131"/>
                    </a:cubicBezTo>
                    <a:cubicBezTo>
                      <a:pt x="253" y="132"/>
                      <a:pt x="251" y="132"/>
                      <a:pt x="249" y="134"/>
                    </a:cubicBezTo>
                    <a:cubicBezTo>
                      <a:pt x="247" y="135"/>
                      <a:pt x="246" y="137"/>
                      <a:pt x="245" y="139"/>
                    </a:cubicBezTo>
                    <a:cubicBezTo>
                      <a:pt x="246" y="139"/>
                      <a:pt x="247" y="139"/>
                      <a:pt x="248" y="140"/>
                    </a:cubicBezTo>
                    <a:cubicBezTo>
                      <a:pt x="249" y="139"/>
                      <a:pt x="250" y="138"/>
                      <a:pt x="252" y="138"/>
                    </a:cubicBezTo>
                    <a:cubicBezTo>
                      <a:pt x="252" y="138"/>
                      <a:pt x="252" y="138"/>
                      <a:pt x="252" y="139"/>
                    </a:cubicBezTo>
                    <a:cubicBezTo>
                      <a:pt x="251" y="140"/>
                      <a:pt x="251" y="141"/>
                      <a:pt x="251" y="142"/>
                    </a:cubicBezTo>
                    <a:cubicBezTo>
                      <a:pt x="242" y="141"/>
                      <a:pt x="242" y="142"/>
                      <a:pt x="232" y="140"/>
                    </a:cubicBezTo>
                    <a:cubicBezTo>
                      <a:pt x="232" y="141"/>
                      <a:pt x="232" y="142"/>
                      <a:pt x="232" y="143"/>
                    </a:cubicBezTo>
                    <a:cubicBezTo>
                      <a:pt x="230" y="142"/>
                      <a:pt x="229" y="141"/>
                      <a:pt x="228" y="140"/>
                    </a:cubicBezTo>
                    <a:cubicBezTo>
                      <a:pt x="227" y="143"/>
                      <a:pt x="220" y="144"/>
                      <a:pt x="215" y="144"/>
                    </a:cubicBezTo>
                    <a:cubicBezTo>
                      <a:pt x="215" y="144"/>
                      <a:pt x="215" y="143"/>
                      <a:pt x="215" y="142"/>
                    </a:cubicBezTo>
                    <a:cubicBezTo>
                      <a:pt x="212" y="144"/>
                      <a:pt x="212" y="145"/>
                      <a:pt x="208" y="144"/>
                    </a:cubicBezTo>
                    <a:cubicBezTo>
                      <a:pt x="208" y="143"/>
                      <a:pt x="208" y="141"/>
                      <a:pt x="208" y="140"/>
                    </a:cubicBezTo>
                    <a:cubicBezTo>
                      <a:pt x="202" y="143"/>
                      <a:pt x="196" y="145"/>
                      <a:pt x="194" y="143"/>
                    </a:cubicBezTo>
                    <a:cubicBezTo>
                      <a:pt x="191" y="141"/>
                      <a:pt x="192" y="142"/>
                      <a:pt x="190" y="140"/>
                    </a:cubicBezTo>
                    <a:cubicBezTo>
                      <a:pt x="191" y="141"/>
                      <a:pt x="191" y="143"/>
                      <a:pt x="191" y="144"/>
                    </a:cubicBezTo>
                    <a:cubicBezTo>
                      <a:pt x="189" y="144"/>
                      <a:pt x="76" y="146"/>
                      <a:pt x="76" y="146"/>
                    </a:cubicBezTo>
                    <a:cubicBezTo>
                      <a:pt x="77" y="149"/>
                      <a:pt x="78" y="152"/>
                      <a:pt x="79" y="154"/>
                    </a:cubicBezTo>
                    <a:cubicBezTo>
                      <a:pt x="75" y="150"/>
                      <a:pt x="72" y="146"/>
                      <a:pt x="68" y="143"/>
                    </a:cubicBezTo>
                    <a:cubicBezTo>
                      <a:pt x="68" y="143"/>
                      <a:pt x="68" y="144"/>
                      <a:pt x="67" y="144"/>
                    </a:cubicBezTo>
                    <a:cubicBezTo>
                      <a:pt x="70" y="148"/>
                      <a:pt x="69" y="149"/>
                      <a:pt x="71" y="155"/>
                    </a:cubicBezTo>
                    <a:cubicBezTo>
                      <a:pt x="70" y="155"/>
                      <a:pt x="69" y="155"/>
                      <a:pt x="68" y="155"/>
                    </a:cubicBezTo>
                    <a:cubicBezTo>
                      <a:pt x="68" y="155"/>
                      <a:pt x="67" y="154"/>
                      <a:pt x="66" y="154"/>
                    </a:cubicBezTo>
                    <a:cubicBezTo>
                      <a:pt x="65" y="148"/>
                      <a:pt x="62" y="143"/>
                      <a:pt x="60" y="140"/>
                    </a:cubicBezTo>
                    <a:cubicBezTo>
                      <a:pt x="59" y="141"/>
                      <a:pt x="58" y="143"/>
                      <a:pt x="58" y="144"/>
                    </a:cubicBezTo>
                    <a:cubicBezTo>
                      <a:pt x="61" y="147"/>
                      <a:pt x="60" y="147"/>
                      <a:pt x="61" y="151"/>
                    </a:cubicBezTo>
                    <a:cubicBezTo>
                      <a:pt x="59" y="151"/>
                      <a:pt x="58" y="151"/>
                      <a:pt x="57" y="150"/>
                    </a:cubicBezTo>
                    <a:cubicBezTo>
                      <a:pt x="56" y="145"/>
                      <a:pt x="56" y="144"/>
                      <a:pt x="53" y="142"/>
                    </a:cubicBezTo>
                    <a:cubicBezTo>
                      <a:pt x="53" y="142"/>
                      <a:pt x="52" y="143"/>
                      <a:pt x="52" y="144"/>
                    </a:cubicBezTo>
                    <a:cubicBezTo>
                      <a:pt x="51" y="144"/>
                      <a:pt x="49" y="144"/>
                      <a:pt x="48" y="144"/>
                    </a:cubicBezTo>
                    <a:cubicBezTo>
                      <a:pt x="52" y="148"/>
                      <a:pt x="51" y="149"/>
                      <a:pt x="52" y="154"/>
                    </a:cubicBezTo>
                    <a:cubicBezTo>
                      <a:pt x="48" y="152"/>
                      <a:pt x="47" y="148"/>
                      <a:pt x="45" y="144"/>
                    </a:cubicBezTo>
                    <a:cubicBezTo>
                      <a:pt x="45" y="144"/>
                      <a:pt x="45" y="144"/>
                      <a:pt x="44" y="144"/>
                    </a:cubicBezTo>
                    <a:cubicBezTo>
                      <a:pt x="44" y="145"/>
                      <a:pt x="43" y="145"/>
                      <a:pt x="42" y="145"/>
                    </a:cubicBezTo>
                    <a:cubicBezTo>
                      <a:pt x="43" y="149"/>
                      <a:pt x="43" y="153"/>
                      <a:pt x="43" y="157"/>
                    </a:cubicBezTo>
                    <a:cubicBezTo>
                      <a:pt x="42" y="156"/>
                      <a:pt x="41" y="156"/>
                      <a:pt x="40" y="155"/>
                    </a:cubicBezTo>
                    <a:cubicBezTo>
                      <a:pt x="39" y="148"/>
                      <a:pt x="38" y="142"/>
                      <a:pt x="32" y="140"/>
                    </a:cubicBezTo>
                    <a:cubicBezTo>
                      <a:pt x="32" y="140"/>
                      <a:pt x="31" y="141"/>
                      <a:pt x="31" y="142"/>
                    </a:cubicBezTo>
                    <a:cubicBezTo>
                      <a:pt x="32" y="146"/>
                      <a:pt x="33" y="151"/>
                      <a:pt x="34" y="156"/>
                    </a:cubicBezTo>
                    <a:cubicBezTo>
                      <a:pt x="33" y="156"/>
                      <a:pt x="32" y="155"/>
                      <a:pt x="32" y="155"/>
                    </a:cubicBezTo>
                    <a:cubicBezTo>
                      <a:pt x="31" y="147"/>
                      <a:pt x="25" y="140"/>
                      <a:pt x="26" y="136"/>
                    </a:cubicBezTo>
                    <a:cubicBezTo>
                      <a:pt x="24" y="136"/>
                      <a:pt x="23" y="136"/>
                      <a:pt x="21" y="137"/>
                    </a:cubicBezTo>
                    <a:cubicBezTo>
                      <a:pt x="22" y="142"/>
                      <a:pt x="22" y="147"/>
                      <a:pt x="22" y="152"/>
                    </a:cubicBezTo>
                    <a:cubicBezTo>
                      <a:pt x="21" y="152"/>
                      <a:pt x="20" y="151"/>
                      <a:pt x="19" y="150"/>
                    </a:cubicBezTo>
                    <a:cubicBezTo>
                      <a:pt x="17" y="142"/>
                      <a:pt x="16" y="133"/>
                      <a:pt x="14" y="124"/>
                    </a:cubicBezTo>
                    <a:cubicBezTo>
                      <a:pt x="13" y="124"/>
                      <a:pt x="12" y="124"/>
                      <a:pt x="11" y="123"/>
                    </a:cubicBezTo>
                    <a:cubicBezTo>
                      <a:pt x="10" y="124"/>
                      <a:pt x="9" y="124"/>
                      <a:pt x="9" y="124"/>
                    </a:cubicBezTo>
                    <a:cubicBezTo>
                      <a:pt x="9" y="127"/>
                      <a:pt x="9" y="130"/>
                      <a:pt x="9" y="133"/>
                    </a:cubicBezTo>
                    <a:cubicBezTo>
                      <a:pt x="8" y="133"/>
                      <a:pt x="8" y="132"/>
                      <a:pt x="7" y="132"/>
                    </a:cubicBezTo>
                    <a:cubicBezTo>
                      <a:pt x="4" y="121"/>
                      <a:pt x="3" y="112"/>
                      <a:pt x="6" y="98"/>
                    </a:cubicBezTo>
                    <a:cubicBezTo>
                      <a:pt x="6" y="98"/>
                      <a:pt x="5" y="98"/>
                      <a:pt x="5" y="98"/>
                    </a:cubicBezTo>
                    <a:cubicBezTo>
                      <a:pt x="3" y="99"/>
                      <a:pt x="2" y="99"/>
                      <a:pt x="0" y="99"/>
                    </a:cubicBezTo>
                    <a:cubicBezTo>
                      <a:pt x="0" y="93"/>
                      <a:pt x="1" y="87"/>
                      <a:pt x="1" y="81"/>
                    </a:cubicBezTo>
                    <a:cubicBezTo>
                      <a:pt x="4" y="81"/>
                      <a:pt x="6" y="80"/>
                      <a:pt x="9" y="80"/>
                    </a:cubicBezTo>
                    <a:cubicBezTo>
                      <a:pt x="10" y="77"/>
                      <a:pt x="10" y="76"/>
                      <a:pt x="8" y="73"/>
                    </a:cubicBezTo>
                    <a:cubicBezTo>
                      <a:pt x="5" y="73"/>
                      <a:pt x="6" y="74"/>
                      <a:pt x="4" y="72"/>
                    </a:cubicBezTo>
                    <a:cubicBezTo>
                      <a:pt x="6" y="68"/>
                      <a:pt x="8" y="64"/>
                      <a:pt x="10" y="60"/>
                    </a:cubicBezTo>
                    <a:cubicBezTo>
                      <a:pt x="4" y="60"/>
                      <a:pt x="5" y="61"/>
                      <a:pt x="2" y="58"/>
                    </a:cubicBezTo>
                    <a:cubicBezTo>
                      <a:pt x="0" y="56"/>
                      <a:pt x="1" y="58"/>
                      <a:pt x="0" y="54"/>
                    </a:cubicBezTo>
                    <a:cubicBezTo>
                      <a:pt x="2" y="52"/>
                      <a:pt x="3" y="50"/>
                      <a:pt x="5" y="48"/>
                    </a:cubicBezTo>
                    <a:cubicBezTo>
                      <a:pt x="11" y="49"/>
                      <a:pt x="13" y="47"/>
                      <a:pt x="19" y="46"/>
                    </a:cubicBezTo>
                    <a:cubicBezTo>
                      <a:pt x="19" y="45"/>
                      <a:pt x="19" y="44"/>
                      <a:pt x="18" y="43"/>
                    </a:cubicBezTo>
                    <a:cubicBezTo>
                      <a:pt x="17" y="42"/>
                      <a:pt x="16" y="41"/>
                      <a:pt x="16" y="41"/>
                    </a:cubicBezTo>
                    <a:cubicBezTo>
                      <a:pt x="12" y="42"/>
                      <a:pt x="12" y="42"/>
                      <a:pt x="10" y="46"/>
                    </a:cubicBezTo>
                    <a:cubicBezTo>
                      <a:pt x="8" y="45"/>
                      <a:pt x="7" y="45"/>
                      <a:pt x="6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3"/>
                      <a:pt x="7" y="42"/>
                      <a:pt x="8" y="42"/>
                    </a:cubicBezTo>
                    <a:cubicBezTo>
                      <a:pt x="11" y="40"/>
                      <a:pt x="14" y="38"/>
                      <a:pt x="16" y="36"/>
                    </a:cubicBezTo>
                    <a:cubicBezTo>
                      <a:pt x="17" y="39"/>
                      <a:pt x="17" y="39"/>
                      <a:pt x="18" y="41"/>
                    </a:cubicBezTo>
                    <a:cubicBezTo>
                      <a:pt x="20" y="40"/>
                      <a:pt x="21" y="40"/>
                      <a:pt x="22" y="39"/>
                    </a:cubicBezTo>
                    <a:cubicBezTo>
                      <a:pt x="24" y="37"/>
                      <a:pt x="25" y="34"/>
                      <a:pt x="26" y="32"/>
                    </a:cubicBezTo>
                    <a:cubicBezTo>
                      <a:pt x="21" y="32"/>
                      <a:pt x="23" y="33"/>
                      <a:pt x="20" y="31"/>
                    </a:cubicBezTo>
                    <a:cubicBezTo>
                      <a:pt x="23" y="24"/>
                      <a:pt x="27" y="20"/>
                      <a:pt x="32" y="16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7"/>
                      <a:pt x="36" y="18"/>
                      <a:pt x="36" y="19"/>
                    </a:cubicBezTo>
                    <a:cubicBezTo>
                      <a:pt x="34" y="20"/>
                      <a:pt x="35" y="19"/>
                      <a:pt x="34" y="22"/>
                    </a:cubicBezTo>
                    <a:cubicBezTo>
                      <a:pt x="38" y="20"/>
                      <a:pt x="39" y="19"/>
                      <a:pt x="41" y="16"/>
                    </a:cubicBezTo>
                    <a:cubicBezTo>
                      <a:pt x="38" y="16"/>
                      <a:pt x="36" y="17"/>
                      <a:pt x="38" y="14"/>
                    </a:cubicBezTo>
                    <a:cubicBezTo>
                      <a:pt x="77" y="13"/>
                      <a:pt x="93" y="0"/>
                      <a:pt x="126" y="10"/>
                    </a:cubicBezTo>
                    <a:cubicBezTo>
                      <a:pt x="127" y="9"/>
                      <a:pt x="127" y="8"/>
                      <a:pt x="128" y="6"/>
                    </a:cubicBezTo>
                    <a:cubicBezTo>
                      <a:pt x="130" y="7"/>
                      <a:pt x="132" y="9"/>
                      <a:pt x="134" y="10"/>
                    </a:cubicBezTo>
                    <a:cubicBezTo>
                      <a:pt x="134" y="10"/>
                      <a:pt x="144" y="8"/>
                      <a:pt x="144" y="8"/>
                    </a:cubicBezTo>
                    <a:cubicBezTo>
                      <a:pt x="140" y="4"/>
                      <a:pt x="226" y="12"/>
                      <a:pt x="230" y="10"/>
                    </a:cubicBezTo>
                    <a:cubicBezTo>
                      <a:pt x="232" y="8"/>
                      <a:pt x="264" y="15"/>
                      <a:pt x="257" y="15"/>
                    </a:cubicBezTo>
                    <a:cubicBezTo>
                      <a:pt x="260" y="16"/>
                      <a:pt x="278" y="11"/>
                      <a:pt x="281" y="14"/>
                    </a:cubicBezTo>
                    <a:cubicBezTo>
                      <a:pt x="281" y="15"/>
                      <a:pt x="281" y="15"/>
                      <a:pt x="280" y="16"/>
                    </a:cubicBezTo>
                    <a:cubicBezTo>
                      <a:pt x="287" y="12"/>
                      <a:pt x="296" y="16"/>
                      <a:pt x="304" y="19"/>
                    </a:cubicBezTo>
                    <a:cubicBezTo>
                      <a:pt x="304" y="17"/>
                      <a:pt x="304" y="16"/>
                      <a:pt x="304" y="15"/>
                    </a:cubicBezTo>
                    <a:cubicBezTo>
                      <a:pt x="306" y="15"/>
                      <a:pt x="309" y="15"/>
                      <a:pt x="312" y="15"/>
                    </a:cubicBezTo>
                    <a:cubicBezTo>
                      <a:pt x="312" y="16"/>
                      <a:pt x="313" y="17"/>
                      <a:pt x="313" y="18"/>
                    </a:cubicBezTo>
                    <a:cubicBezTo>
                      <a:pt x="312" y="17"/>
                      <a:pt x="312" y="17"/>
                      <a:pt x="311" y="17"/>
                    </a:cubicBezTo>
                    <a:cubicBezTo>
                      <a:pt x="315" y="18"/>
                      <a:pt x="314" y="14"/>
                      <a:pt x="317" y="15"/>
                    </a:cubicBezTo>
                    <a:cubicBezTo>
                      <a:pt x="318" y="18"/>
                      <a:pt x="322" y="20"/>
                      <a:pt x="324" y="21"/>
                    </a:cubicBezTo>
                    <a:cubicBezTo>
                      <a:pt x="329" y="18"/>
                      <a:pt x="353" y="19"/>
                      <a:pt x="355" y="21"/>
                    </a:cubicBezTo>
                    <a:cubicBezTo>
                      <a:pt x="354" y="22"/>
                      <a:pt x="353" y="23"/>
                      <a:pt x="352" y="24"/>
                    </a:cubicBezTo>
                    <a:cubicBezTo>
                      <a:pt x="375" y="20"/>
                      <a:pt x="380" y="20"/>
                      <a:pt x="406" y="20"/>
                    </a:cubicBezTo>
                    <a:cubicBezTo>
                      <a:pt x="403" y="23"/>
                      <a:pt x="401" y="28"/>
                      <a:pt x="402" y="33"/>
                    </a:cubicBezTo>
                    <a:cubicBezTo>
                      <a:pt x="400" y="32"/>
                      <a:pt x="398" y="32"/>
                      <a:pt x="396" y="31"/>
                    </a:cubicBezTo>
                    <a:cubicBezTo>
                      <a:pt x="396" y="32"/>
                      <a:pt x="396" y="34"/>
                      <a:pt x="396" y="35"/>
                    </a:cubicBezTo>
                    <a:cubicBezTo>
                      <a:pt x="400" y="35"/>
                      <a:pt x="405" y="34"/>
                      <a:pt x="409" y="34"/>
                    </a:cubicBezTo>
                    <a:cubicBezTo>
                      <a:pt x="408" y="36"/>
                      <a:pt x="408" y="38"/>
                      <a:pt x="407" y="40"/>
                    </a:cubicBezTo>
                    <a:cubicBezTo>
                      <a:pt x="410" y="38"/>
                      <a:pt x="410" y="37"/>
                      <a:pt x="411" y="34"/>
                    </a:cubicBezTo>
                    <a:cubicBezTo>
                      <a:pt x="415" y="35"/>
                      <a:pt x="418" y="35"/>
                      <a:pt x="424" y="35"/>
                    </a:cubicBezTo>
                    <a:cubicBezTo>
                      <a:pt x="424" y="36"/>
                      <a:pt x="424" y="36"/>
                      <a:pt x="424" y="37"/>
                    </a:cubicBezTo>
                    <a:cubicBezTo>
                      <a:pt x="419" y="37"/>
                      <a:pt x="415" y="37"/>
                      <a:pt x="411" y="37"/>
                    </a:cubicBezTo>
                    <a:cubicBezTo>
                      <a:pt x="411" y="38"/>
                      <a:pt x="412" y="38"/>
                      <a:pt x="412" y="39"/>
                    </a:cubicBezTo>
                    <a:cubicBezTo>
                      <a:pt x="412" y="42"/>
                      <a:pt x="412" y="41"/>
                      <a:pt x="414" y="44"/>
                    </a:cubicBezTo>
                    <a:cubicBezTo>
                      <a:pt x="412" y="44"/>
                      <a:pt x="411" y="44"/>
                      <a:pt x="409" y="44"/>
                    </a:cubicBezTo>
                    <a:cubicBezTo>
                      <a:pt x="409" y="43"/>
                      <a:pt x="409" y="42"/>
                      <a:pt x="409" y="41"/>
                    </a:cubicBezTo>
                    <a:cubicBezTo>
                      <a:pt x="408" y="42"/>
                      <a:pt x="407" y="43"/>
                      <a:pt x="406" y="45"/>
                    </a:cubicBezTo>
                    <a:cubicBezTo>
                      <a:pt x="409" y="47"/>
                      <a:pt x="407" y="46"/>
                      <a:pt x="408" y="49"/>
                    </a:cubicBezTo>
                    <a:cubicBezTo>
                      <a:pt x="409" y="49"/>
                      <a:pt x="409" y="49"/>
                      <a:pt x="410" y="48"/>
                    </a:cubicBezTo>
                    <a:cubicBezTo>
                      <a:pt x="411" y="45"/>
                      <a:pt x="409" y="47"/>
                      <a:pt x="412" y="46"/>
                    </a:cubicBezTo>
                    <a:cubicBezTo>
                      <a:pt x="413" y="50"/>
                      <a:pt x="416" y="54"/>
                      <a:pt x="421" y="56"/>
                    </a:cubicBezTo>
                    <a:cubicBezTo>
                      <a:pt x="424" y="55"/>
                      <a:pt x="424" y="55"/>
                      <a:pt x="427" y="55"/>
                    </a:cubicBezTo>
                    <a:cubicBezTo>
                      <a:pt x="427" y="54"/>
                      <a:pt x="427" y="52"/>
                      <a:pt x="427" y="50"/>
                    </a:cubicBezTo>
                    <a:cubicBezTo>
                      <a:pt x="430" y="53"/>
                      <a:pt x="428" y="53"/>
                      <a:pt x="432" y="51"/>
                    </a:cubicBezTo>
                    <a:cubicBezTo>
                      <a:pt x="429" y="50"/>
                      <a:pt x="429" y="49"/>
                      <a:pt x="432" y="46"/>
                    </a:cubicBezTo>
                    <a:cubicBezTo>
                      <a:pt x="433" y="46"/>
                      <a:pt x="433" y="46"/>
                      <a:pt x="434" y="47"/>
                    </a:cubicBezTo>
                    <a:cubicBezTo>
                      <a:pt x="436" y="54"/>
                      <a:pt x="441" y="52"/>
                      <a:pt x="447" y="58"/>
                    </a:cubicBezTo>
                    <a:cubicBezTo>
                      <a:pt x="446" y="58"/>
                      <a:pt x="445" y="58"/>
                      <a:pt x="445" y="58"/>
                    </a:cubicBezTo>
                    <a:cubicBezTo>
                      <a:pt x="445" y="59"/>
                      <a:pt x="445" y="59"/>
                      <a:pt x="445" y="60"/>
                    </a:cubicBezTo>
                    <a:cubicBezTo>
                      <a:pt x="438" y="58"/>
                      <a:pt x="434" y="62"/>
                      <a:pt x="429" y="61"/>
                    </a:cubicBezTo>
                    <a:cubicBezTo>
                      <a:pt x="428" y="58"/>
                      <a:pt x="427" y="55"/>
                      <a:pt x="424" y="58"/>
                    </a:cubicBezTo>
                    <a:cubicBezTo>
                      <a:pt x="427" y="59"/>
                      <a:pt x="428" y="57"/>
                      <a:pt x="427" y="61"/>
                    </a:cubicBezTo>
                    <a:cubicBezTo>
                      <a:pt x="427" y="61"/>
                      <a:pt x="426" y="60"/>
                      <a:pt x="425" y="60"/>
                    </a:cubicBezTo>
                    <a:cubicBezTo>
                      <a:pt x="424" y="59"/>
                      <a:pt x="422" y="58"/>
                      <a:pt x="420" y="57"/>
                    </a:cubicBezTo>
                    <a:cubicBezTo>
                      <a:pt x="418" y="59"/>
                      <a:pt x="417" y="60"/>
                      <a:pt x="417" y="64"/>
                    </a:cubicBezTo>
                    <a:cubicBezTo>
                      <a:pt x="420" y="66"/>
                      <a:pt x="418" y="64"/>
                      <a:pt x="420" y="68"/>
                    </a:cubicBezTo>
                    <a:cubicBezTo>
                      <a:pt x="418" y="67"/>
                      <a:pt x="416" y="67"/>
                      <a:pt x="414" y="67"/>
                    </a:cubicBezTo>
                    <a:cubicBezTo>
                      <a:pt x="414" y="66"/>
                      <a:pt x="414" y="66"/>
                      <a:pt x="414" y="66"/>
                    </a:cubicBezTo>
                    <a:cubicBezTo>
                      <a:pt x="416" y="64"/>
                      <a:pt x="416" y="65"/>
                      <a:pt x="415" y="62"/>
                    </a:cubicBezTo>
                    <a:cubicBezTo>
                      <a:pt x="415" y="62"/>
                      <a:pt x="414" y="62"/>
                      <a:pt x="414" y="62"/>
                    </a:cubicBezTo>
                    <a:cubicBezTo>
                      <a:pt x="414" y="64"/>
                      <a:pt x="413" y="66"/>
                      <a:pt x="413" y="69"/>
                    </a:cubicBezTo>
                    <a:cubicBezTo>
                      <a:pt x="410" y="68"/>
                      <a:pt x="407" y="67"/>
                      <a:pt x="404" y="67"/>
                    </a:cubicBezTo>
                    <a:cubicBezTo>
                      <a:pt x="406" y="70"/>
                      <a:pt x="406" y="69"/>
                      <a:pt x="405" y="72"/>
                    </a:cubicBezTo>
                    <a:cubicBezTo>
                      <a:pt x="401" y="69"/>
                      <a:pt x="397" y="70"/>
                      <a:pt x="395" y="69"/>
                    </a:cubicBezTo>
                    <a:cubicBezTo>
                      <a:pt x="398" y="65"/>
                      <a:pt x="397" y="67"/>
                      <a:pt x="399" y="63"/>
                    </a:cubicBezTo>
                    <a:cubicBezTo>
                      <a:pt x="394" y="65"/>
                      <a:pt x="393" y="66"/>
                      <a:pt x="386" y="67"/>
                    </a:cubicBezTo>
                    <a:cubicBezTo>
                      <a:pt x="387" y="67"/>
                      <a:pt x="388" y="68"/>
                      <a:pt x="389" y="69"/>
                    </a:cubicBezTo>
                    <a:cubicBezTo>
                      <a:pt x="390" y="68"/>
                      <a:pt x="391" y="68"/>
                      <a:pt x="392" y="68"/>
                    </a:cubicBezTo>
                    <a:cubicBezTo>
                      <a:pt x="392" y="69"/>
                      <a:pt x="392" y="70"/>
                      <a:pt x="392" y="72"/>
                    </a:cubicBezTo>
                    <a:cubicBezTo>
                      <a:pt x="387" y="71"/>
                      <a:pt x="388" y="71"/>
                      <a:pt x="385" y="72"/>
                    </a:cubicBezTo>
                    <a:cubicBezTo>
                      <a:pt x="392" y="73"/>
                      <a:pt x="395" y="74"/>
                      <a:pt x="399" y="77"/>
                    </a:cubicBezTo>
                    <a:cubicBezTo>
                      <a:pt x="399" y="74"/>
                      <a:pt x="399" y="75"/>
                      <a:pt x="400" y="73"/>
                    </a:cubicBezTo>
                    <a:cubicBezTo>
                      <a:pt x="400" y="75"/>
                      <a:pt x="400" y="77"/>
                      <a:pt x="400" y="78"/>
                    </a:cubicBezTo>
                    <a:cubicBezTo>
                      <a:pt x="404" y="77"/>
                      <a:pt x="402" y="78"/>
                      <a:pt x="404" y="76"/>
                    </a:cubicBezTo>
                    <a:cubicBezTo>
                      <a:pt x="402" y="76"/>
                      <a:pt x="404" y="77"/>
                      <a:pt x="401" y="75"/>
                    </a:cubicBezTo>
                    <a:cubicBezTo>
                      <a:pt x="404" y="74"/>
                      <a:pt x="406" y="73"/>
                      <a:pt x="408" y="72"/>
                    </a:cubicBezTo>
                    <a:cubicBezTo>
                      <a:pt x="408" y="72"/>
                      <a:pt x="409" y="72"/>
                      <a:pt x="409" y="72"/>
                    </a:cubicBezTo>
                    <a:cubicBezTo>
                      <a:pt x="409" y="78"/>
                      <a:pt x="410" y="79"/>
                      <a:pt x="412" y="83"/>
                    </a:cubicBezTo>
                    <a:cubicBezTo>
                      <a:pt x="415" y="82"/>
                      <a:pt x="417" y="80"/>
                      <a:pt x="420" y="79"/>
                    </a:cubicBezTo>
                    <a:cubicBezTo>
                      <a:pt x="420" y="80"/>
                      <a:pt x="421" y="82"/>
                      <a:pt x="422" y="83"/>
                    </a:cubicBezTo>
                    <a:cubicBezTo>
                      <a:pt x="426" y="80"/>
                      <a:pt x="423" y="82"/>
                      <a:pt x="427" y="81"/>
                    </a:cubicBezTo>
                    <a:cubicBezTo>
                      <a:pt x="427" y="79"/>
                      <a:pt x="427" y="77"/>
                      <a:pt x="427" y="75"/>
                    </a:cubicBezTo>
                    <a:cubicBezTo>
                      <a:pt x="429" y="75"/>
                      <a:pt x="430" y="75"/>
                      <a:pt x="431" y="75"/>
                    </a:cubicBezTo>
                    <a:cubicBezTo>
                      <a:pt x="431" y="76"/>
                      <a:pt x="431" y="76"/>
                      <a:pt x="431" y="76"/>
                    </a:cubicBezTo>
                    <a:cubicBezTo>
                      <a:pt x="431" y="78"/>
                      <a:pt x="430" y="80"/>
                      <a:pt x="429" y="81"/>
                    </a:cubicBezTo>
                    <a:cubicBezTo>
                      <a:pt x="437" y="81"/>
                      <a:pt x="441" y="78"/>
                      <a:pt x="441" y="78"/>
                    </a:cubicBezTo>
                    <a:cubicBezTo>
                      <a:pt x="440" y="76"/>
                      <a:pt x="441" y="75"/>
                      <a:pt x="439" y="76"/>
                    </a:cubicBezTo>
                    <a:cubicBezTo>
                      <a:pt x="438" y="77"/>
                      <a:pt x="438" y="78"/>
                      <a:pt x="437" y="79"/>
                    </a:cubicBezTo>
                    <a:cubicBezTo>
                      <a:pt x="437" y="78"/>
                      <a:pt x="438" y="77"/>
                      <a:pt x="438" y="76"/>
                    </a:cubicBezTo>
                    <a:cubicBezTo>
                      <a:pt x="435" y="75"/>
                      <a:pt x="438" y="75"/>
                      <a:pt x="439" y="73"/>
                    </a:cubicBezTo>
                    <a:cubicBezTo>
                      <a:pt x="442" y="73"/>
                      <a:pt x="445" y="73"/>
                      <a:pt x="448" y="73"/>
                    </a:cubicBezTo>
                    <a:cubicBezTo>
                      <a:pt x="448" y="75"/>
                      <a:pt x="448" y="76"/>
                      <a:pt x="448" y="77"/>
                    </a:cubicBezTo>
                    <a:cubicBezTo>
                      <a:pt x="450" y="75"/>
                      <a:pt x="449" y="74"/>
                      <a:pt x="449" y="71"/>
                    </a:cubicBezTo>
                    <a:cubicBezTo>
                      <a:pt x="450" y="71"/>
                      <a:pt x="450" y="71"/>
                      <a:pt x="450" y="71"/>
                    </a:cubicBezTo>
                    <a:cubicBezTo>
                      <a:pt x="451" y="71"/>
                      <a:pt x="452" y="71"/>
                      <a:pt x="453" y="72"/>
                    </a:cubicBezTo>
                    <a:cubicBezTo>
                      <a:pt x="452" y="77"/>
                      <a:pt x="451" y="75"/>
                      <a:pt x="452" y="78"/>
                    </a:cubicBezTo>
                    <a:cubicBezTo>
                      <a:pt x="455" y="79"/>
                      <a:pt x="456" y="79"/>
                      <a:pt x="458" y="80"/>
                    </a:cubicBezTo>
                    <a:cubicBezTo>
                      <a:pt x="460" y="77"/>
                      <a:pt x="460" y="81"/>
                      <a:pt x="462" y="76"/>
                    </a:cubicBezTo>
                    <a:cubicBezTo>
                      <a:pt x="463" y="78"/>
                      <a:pt x="463" y="79"/>
                      <a:pt x="465" y="80"/>
                    </a:cubicBezTo>
                    <a:cubicBezTo>
                      <a:pt x="464" y="78"/>
                      <a:pt x="462" y="75"/>
                      <a:pt x="461" y="72"/>
                    </a:cubicBezTo>
                    <a:cubicBezTo>
                      <a:pt x="465" y="73"/>
                      <a:pt x="463" y="75"/>
                      <a:pt x="467" y="72"/>
                    </a:cubicBezTo>
                    <a:cubicBezTo>
                      <a:pt x="463" y="70"/>
                      <a:pt x="465" y="73"/>
                      <a:pt x="465" y="69"/>
                    </a:cubicBezTo>
                    <a:cubicBezTo>
                      <a:pt x="467" y="70"/>
                      <a:pt x="470" y="69"/>
                      <a:pt x="468" y="64"/>
                    </a:cubicBezTo>
                    <a:cubicBezTo>
                      <a:pt x="470" y="66"/>
                      <a:pt x="469" y="65"/>
                      <a:pt x="47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9" name="Freeform 18"/>
              <p:cNvSpPr/>
              <p:nvPr/>
            </p:nvSpPr>
            <p:spPr bwMode="auto">
              <a:xfrm>
                <a:off x="3743" y="1989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0" name="Freeform 19"/>
              <p:cNvSpPr/>
              <p:nvPr/>
            </p:nvSpPr>
            <p:spPr bwMode="auto">
              <a:xfrm>
                <a:off x="4243" y="198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1" name="Freeform 20"/>
              <p:cNvSpPr/>
              <p:nvPr/>
            </p:nvSpPr>
            <p:spPr bwMode="auto">
              <a:xfrm>
                <a:off x="4312" y="1989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5 w 7"/>
                  <a:gd name="T7" fmla="*/ 1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2" name="Freeform 21"/>
              <p:cNvSpPr/>
              <p:nvPr/>
            </p:nvSpPr>
            <p:spPr bwMode="auto">
              <a:xfrm>
                <a:off x="3579" y="1992"/>
                <a:ext cx="22" cy="7"/>
              </a:xfrm>
              <a:custGeom>
                <a:avLst/>
                <a:gdLst>
                  <a:gd name="T0" fmla="*/ 1 w 9"/>
                  <a:gd name="T1" fmla="*/ 0 h 3"/>
                  <a:gd name="T2" fmla="*/ 9 w 9"/>
                  <a:gd name="T3" fmla="*/ 1 h 3"/>
                  <a:gd name="T4" fmla="*/ 8 w 9"/>
                  <a:gd name="T5" fmla="*/ 3 h 3"/>
                  <a:gd name="T6" fmla="*/ 7 w 9"/>
                  <a:gd name="T7" fmla="*/ 3 h 3"/>
                  <a:gd name="T8" fmla="*/ 1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1" y="0"/>
                    </a:moveTo>
                    <a:cubicBezTo>
                      <a:pt x="4" y="1"/>
                      <a:pt x="7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3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3" name="Freeform 22"/>
              <p:cNvSpPr/>
              <p:nvPr/>
            </p:nvSpPr>
            <p:spPr bwMode="auto">
              <a:xfrm>
                <a:off x="3612" y="1992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4" name="Freeform 23"/>
              <p:cNvSpPr/>
              <p:nvPr/>
            </p:nvSpPr>
            <p:spPr bwMode="auto">
              <a:xfrm>
                <a:off x="4181" y="1992"/>
                <a:ext cx="19" cy="7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2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4" y="0"/>
                      <a:pt x="6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5" name="Freeform 24"/>
              <p:cNvSpPr/>
              <p:nvPr/>
            </p:nvSpPr>
            <p:spPr bwMode="auto">
              <a:xfrm>
                <a:off x="4205" y="1992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6" name="Freeform 25"/>
              <p:cNvSpPr/>
              <p:nvPr/>
            </p:nvSpPr>
            <p:spPr bwMode="auto">
              <a:xfrm>
                <a:off x="4215" y="1992"/>
                <a:ext cx="16" cy="4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7" name="Freeform 26"/>
              <p:cNvSpPr/>
              <p:nvPr/>
            </p:nvSpPr>
            <p:spPr bwMode="auto">
              <a:xfrm>
                <a:off x="4257" y="199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8" name="Freeform 27"/>
              <p:cNvSpPr/>
              <p:nvPr/>
            </p:nvSpPr>
            <p:spPr bwMode="auto">
              <a:xfrm>
                <a:off x="3110" y="199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9" name="Freeform 28"/>
              <p:cNvSpPr/>
              <p:nvPr/>
            </p:nvSpPr>
            <p:spPr bwMode="auto">
              <a:xfrm>
                <a:off x="3489" y="1994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1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0" name="Freeform 29"/>
              <p:cNvSpPr/>
              <p:nvPr/>
            </p:nvSpPr>
            <p:spPr bwMode="auto">
              <a:xfrm>
                <a:off x="3508" y="199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2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1" name="Freeform 30"/>
              <p:cNvSpPr/>
              <p:nvPr/>
            </p:nvSpPr>
            <p:spPr bwMode="auto">
              <a:xfrm>
                <a:off x="3556" y="199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2" name="Freeform 31"/>
              <p:cNvSpPr/>
              <p:nvPr/>
            </p:nvSpPr>
            <p:spPr bwMode="auto">
              <a:xfrm>
                <a:off x="3567" y="199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3" name="Freeform 32"/>
              <p:cNvSpPr/>
              <p:nvPr/>
            </p:nvSpPr>
            <p:spPr bwMode="auto">
              <a:xfrm>
                <a:off x="4127" y="1996"/>
                <a:ext cx="24" cy="15"/>
              </a:xfrm>
              <a:custGeom>
                <a:avLst/>
                <a:gdLst>
                  <a:gd name="T0" fmla="*/ 0 w 10"/>
                  <a:gd name="T1" fmla="*/ 0 h 6"/>
                  <a:gd name="T2" fmla="*/ 10 w 10"/>
                  <a:gd name="T3" fmla="*/ 0 h 6"/>
                  <a:gd name="T4" fmla="*/ 10 w 10"/>
                  <a:gd name="T5" fmla="*/ 1 h 6"/>
                  <a:gd name="T6" fmla="*/ 9 w 10"/>
                  <a:gd name="T7" fmla="*/ 1 h 6"/>
                  <a:gd name="T8" fmla="*/ 1 w 10"/>
                  <a:gd name="T9" fmla="*/ 6 h 6"/>
                  <a:gd name="T10" fmla="*/ 1 w 10"/>
                  <a:gd name="T11" fmla="*/ 4 h 6"/>
                  <a:gd name="T12" fmla="*/ 0 w 1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cubicBezTo>
                      <a:pt x="3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3"/>
                      <a:pt x="3" y="4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4" name="Freeform 33"/>
              <p:cNvSpPr/>
              <p:nvPr/>
            </p:nvSpPr>
            <p:spPr bwMode="auto">
              <a:xfrm>
                <a:off x="4243" y="1996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4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5" y="2"/>
                      <a:pt x="3" y="1"/>
                      <a:pt x="4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5" name="Freeform 34"/>
              <p:cNvSpPr/>
              <p:nvPr/>
            </p:nvSpPr>
            <p:spPr bwMode="auto">
              <a:xfrm>
                <a:off x="4262" y="1996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8 w 8"/>
                  <a:gd name="T3" fmla="*/ 8 h 10"/>
                  <a:gd name="T4" fmla="*/ 1 w 8"/>
                  <a:gd name="T5" fmla="*/ 10 h 10"/>
                  <a:gd name="T6" fmla="*/ 0 w 8"/>
                  <a:gd name="T7" fmla="*/ 6 h 10"/>
                  <a:gd name="T8" fmla="*/ 1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5" y="2"/>
                      <a:pt x="8" y="6"/>
                      <a:pt x="8" y="8"/>
                    </a:cubicBezTo>
                    <a:cubicBezTo>
                      <a:pt x="6" y="8"/>
                      <a:pt x="4" y="9"/>
                      <a:pt x="1" y="10"/>
                    </a:cubicBezTo>
                    <a:cubicBezTo>
                      <a:pt x="1" y="8"/>
                      <a:pt x="1" y="7"/>
                      <a:pt x="0" y="6"/>
                    </a:cubicBezTo>
                    <a:cubicBezTo>
                      <a:pt x="4" y="3"/>
                      <a:pt x="2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6" name="Freeform 35"/>
              <p:cNvSpPr/>
              <p:nvPr/>
            </p:nvSpPr>
            <p:spPr bwMode="auto">
              <a:xfrm>
                <a:off x="4224" y="1999"/>
                <a:ext cx="17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0 h 3"/>
                  <a:gd name="T4" fmla="*/ 4 w 7"/>
                  <a:gd name="T5" fmla="*/ 1 h 3"/>
                  <a:gd name="T6" fmla="*/ 5 w 7"/>
                  <a:gd name="T7" fmla="*/ 3 h 3"/>
                  <a:gd name="T8" fmla="*/ 0 w 7"/>
                  <a:gd name="T9" fmla="*/ 3 h 3"/>
                  <a:gd name="T10" fmla="*/ 1 w 7"/>
                  <a:gd name="T11" fmla="*/ 1 h 3"/>
                  <a:gd name="T12" fmla="*/ 3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0"/>
                      <a:pt x="6" y="0"/>
                      <a:pt x="7" y="0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3" y="3"/>
                      <a:pt x="2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7" name="Freeform 36"/>
              <p:cNvSpPr/>
              <p:nvPr/>
            </p:nvSpPr>
            <p:spPr bwMode="auto">
              <a:xfrm>
                <a:off x="4260" y="1999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8" name="Freeform 37"/>
              <p:cNvSpPr/>
              <p:nvPr/>
            </p:nvSpPr>
            <p:spPr bwMode="auto">
              <a:xfrm>
                <a:off x="4141" y="2001"/>
                <a:ext cx="74" cy="10"/>
              </a:xfrm>
              <a:custGeom>
                <a:avLst/>
                <a:gdLst>
                  <a:gd name="T0" fmla="*/ 3 w 31"/>
                  <a:gd name="T1" fmla="*/ 0 h 4"/>
                  <a:gd name="T2" fmla="*/ 31 w 31"/>
                  <a:gd name="T3" fmla="*/ 2 h 4"/>
                  <a:gd name="T4" fmla="*/ 0 w 31"/>
                  <a:gd name="T5" fmla="*/ 3 h 4"/>
                  <a:gd name="T6" fmla="*/ 3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" y="0"/>
                    </a:moveTo>
                    <a:cubicBezTo>
                      <a:pt x="13" y="1"/>
                      <a:pt x="22" y="1"/>
                      <a:pt x="31" y="2"/>
                    </a:cubicBezTo>
                    <a:cubicBezTo>
                      <a:pt x="21" y="2"/>
                      <a:pt x="10" y="3"/>
                      <a:pt x="0" y="3"/>
                    </a:cubicBezTo>
                    <a:cubicBezTo>
                      <a:pt x="4" y="2"/>
                      <a:pt x="2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9" name="Freeform 38"/>
              <p:cNvSpPr/>
              <p:nvPr/>
            </p:nvSpPr>
            <p:spPr bwMode="auto">
              <a:xfrm>
                <a:off x="4295" y="2001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0" name="Freeform 39"/>
              <p:cNvSpPr/>
              <p:nvPr/>
            </p:nvSpPr>
            <p:spPr bwMode="auto">
              <a:xfrm>
                <a:off x="4345" y="2001"/>
                <a:ext cx="38" cy="15"/>
              </a:xfrm>
              <a:custGeom>
                <a:avLst/>
                <a:gdLst>
                  <a:gd name="T0" fmla="*/ 7 w 16"/>
                  <a:gd name="T1" fmla="*/ 0 h 6"/>
                  <a:gd name="T2" fmla="*/ 11 w 16"/>
                  <a:gd name="T3" fmla="*/ 3 h 6"/>
                  <a:gd name="T4" fmla="*/ 16 w 16"/>
                  <a:gd name="T5" fmla="*/ 4 h 6"/>
                  <a:gd name="T6" fmla="*/ 1 w 16"/>
                  <a:gd name="T7" fmla="*/ 6 h 6"/>
                  <a:gd name="T8" fmla="*/ 0 w 16"/>
                  <a:gd name="T9" fmla="*/ 1 h 6"/>
                  <a:gd name="T10" fmla="*/ 7 w 1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0" y="2"/>
                      <a:pt x="6" y="2"/>
                      <a:pt x="11" y="3"/>
                    </a:cubicBezTo>
                    <a:cubicBezTo>
                      <a:pt x="14" y="0"/>
                      <a:pt x="14" y="1"/>
                      <a:pt x="16" y="4"/>
                    </a:cubicBezTo>
                    <a:cubicBezTo>
                      <a:pt x="11" y="5"/>
                      <a:pt x="6" y="5"/>
                      <a:pt x="1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2" y="1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1" name="Freeform 40"/>
              <p:cNvSpPr/>
              <p:nvPr/>
            </p:nvSpPr>
            <p:spPr bwMode="auto">
              <a:xfrm>
                <a:off x="4419" y="2001"/>
                <a:ext cx="16" cy="3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1"/>
                      <a:pt x="7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2" name="Freeform 41"/>
              <p:cNvSpPr/>
              <p:nvPr/>
            </p:nvSpPr>
            <p:spPr bwMode="auto">
              <a:xfrm>
                <a:off x="3885" y="2004"/>
                <a:ext cx="14" cy="14"/>
              </a:xfrm>
              <a:custGeom>
                <a:avLst/>
                <a:gdLst>
                  <a:gd name="T0" fmla="*/ 4 w 6"/>
                  <a:gd name="T1" fmla="*/ 0 h 6"/>
                  <a:gd name="T2" fmla="*/ 5 w 6"/>
                  <a:gd name="T3" fmla="*/ 6 h 6"/>
                  <a:gd name="T4" fmla="*/ 0 w 6"/>
                  <a:gd name="T5" fmla="*/ 4 h 6"/>
                  <a:gd name="T6" fmla="*/ 5 w 6"/>
                  <a:gd name="T7" fmla="*/ 4 h 6"/>
                  <a:gd name="T8" fmla="*/ 5 w 6"/>
                  <a:gd name="T9" fmla="*/ 2 h 6"/>
                  <a:gd name="T10" fmla="*/ 3 w 6"/>
                  <a:gd name="T11" fmla="*/ 2 h 6"/>
                  <a:gd name="T12" fmla="*/ 4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6" y="2"/>
                      <a:pt x="6" y="2"/>
                      <a:pt x="5" y="6"/>
                    </a:cubicBezTo>
                    <a:cubicBezTo>
                      <a:pt x="1" y="5"/>
                      <a:pt x="2" y="5"/>
                      <a:pt x="0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3" name="Freeform 42"/>
              <p:cNvSpPr/>
              <p:nvPr/>
            </p:nvSpPr>
            <p:spPr bwMode="auto">
              <a:xfrm>
                <a:off x="3914" y="2004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4" name="Freeform 43"/>
              <p:cNvSpPr/>
              <p:nvPr/>
            </p:nvSpPr>
            <p:spPr bwMode="auto">
              <a:xfrm>
                <a:off x="4032" y="2004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1 w 2"/>
                  <a:gd name="T3" fmla="*/ 2 h 4"/>
                  <a:gd name="T4" fmla="*/ 1 w 2"/>
                  <a:gd name="T5" fmla="*/ 4 h 4"/>
                  <a:gd name="T6" fmla="*/ 0 w 2"/>
                  <a:gd name="T7" fmla="*/ 3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2" y="2"/>
                      <a:pt x="2" y="0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5" name="Freeform 44"/>
              <p:cNvSpPr/>
              <p:nvPr/>
            </p:nvSpPr>
            <p:spPr bwMode="auto">
              <a:xfrm>
                <a:off x="4388" y="2004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6" name="Freeform 45"/>
              <p:cNvSpPr/>
              <p:nvPr/>
            </p:nvSpPr>
            <p:spPr bwMode="auto">
              <a:xfrm>
                <a:off x="3873" y="20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7" name="Freeform 46"/>
              <p:cNvSpPr/>
              <p:nvPr/>
            </p:nvSpPr>
            <p:spPr bwMode="auto">
              <a:xfrm>
                <a:off x="4077" y="2006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2 h 3"/>
                  <a:gd name="T4" fmla="*/ 0 w 10"/>
                  <a:gd name="T5" fmla="*/ 1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2"/>
                    </a:cubicBezTo>
                    <a:cubicBezTo>
                      <a:pt x="5" y="2"/>
                      <a:pt x="2" y="3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8" name="Freeform 47"/>
              <p:cNvSpPr/>
              <p:nvPr/>
            </p:nvSpPr>
            <p:spPr bwMode="auto">
              <a:xfrm>
                <a:off x="4340" y="200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9" name="Freeform 48"/>
              <p:cNvSpPr/>
              <p:nvPr/>
            </p:nvSpPr>
            <p:spPr bwMode="auto">
              <a:xfrm>
                <a:off x="3617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0" name="Freeform 49"/>
              <p:cNvSpPr/>
              <p:nvPr/>
            </p:nvSpPr>
            <p:spPr bwMode="auto">
              <a:xfrm>
                <a:off x="4046" y="200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1" name="Freeform 50"/>
              <p:cNvSpPr/>
              <p:nvPr/>
            </p:nvSpPr>
            <p:spPr bwMode="auto">
              <a:xfrm>
                <a:off x="4108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2" name="Freeform 51"/>
              <p:cNvSpPr/>
              <p:nvPr/>
            </p:nvSpPr>
            <p:spPr bwMode="auto">
              <a:xfrm>
                <a:off x="4117" y="2008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3" name="Freeform 52"/>
              <p:cNvSpPr/>
              <p:nvPr/>
            </p:nvSpPr>
            <p:spPr bwMode="auto">
              <a:xfrm>
                <a:off x="3961" y="201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2"/>
                      <a:pt x="3" y="1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4" name="Freeform 53"/>
              <p:cNvSpPr/>
              <p:nvPr/>
            </p:nvSpPr>
            <p:spPr bwMode="auto">
              <a:xfrm>
                <a:off x="4146" y="2008"/>
                <a:ext cx="88" cy="20"/>
              </a:xfrm>
              <a:custGeom>
                <a:avLst/>
                <a:gdLst>
                  <a:gd name="T0" fmla="*/ 16 w 37"/>
                  <a:gd name="T1" fmla="*/ 1 h 8"/>
                  <a:gd name="T2" fmla="*/ 37 w 37"/>
                  <a:gd name="T3" fmla="*/ 5 h 8"/>
                  <a:gd name="T4" fmla="*/ 37 w 37"/>
                  <a:gd name="T5" fmla="*/ 6 h 8"/>
                  <a:gd name="T6" fmla="*/ 36 w 37"/>
                  <a:gd name="T7" fmla="*/ 6 h 8"/>
                  <a:gd name="T8" fmla="*/ 0 w 37"/>
                  <a:gd name="T9" fmla="*/ 8 h 8"/>
                  <a:gd name="T10" fmla="*/ 16 w 37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">
                    <a:moveTo>
                      <a:pt x="16" y="1"/>
                    </a:moveTo>
                    <a:cubicBezTo>
                      <a:pt x="23" y="6"/>
                      <a:pt x="28" y="0"/>
                      <a:pt x="37" y="5"/>
                    </a:cubicBezTo>
                    <a:cubicBezTo>
                      <a:pt x="37" y="5"/>
                      <a:pt x="37" y="5"/>
                      <a:pt x="37" y="6"/>
                    </a:cubicBezTo>
                    <a:cubicBezTo>
                      <a:pt x="37" y="6"/>
                      <a:pt x="36" y="6"/>
                      <a:pt x="36" y="6"/>
                    </a:cubicBezTo>
                    <a:cubicBezTo>
                      <a:pt x="24" y="6"/>
                      <a:pt x="12" y="7"/>
                      <a:pt x="0" y="8"/>
                    </a:cubicBezTo>
                    <a:cubicBezTo>
                      <a:pt x="4" y="3"/>
                      <a:pt x="12" y="7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5" name="Freeform 54"/>
              <p:cNvSpPr/>
              <p:nvPr/>
            </p:nvSpPr>
            <p:spPr bwMode="auto">
              <a:xfrm>
                <a:off x="4245" y="2011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4" y="1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6" name="Freeform 55"/>
              <p:cNvSpPr/>
              <p:nvPr/>
            </p:nvSpPr>
            <p:spPr bwMode="auto">
              <a:xfrm>
                <a:off x="3978" y="2013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7" name="Freeform 56"/>
              <p:cNvSpPr/>
              <p:nvPr/>
            </p:nvSpPr>
            <p:spPr bwMode="auto">
              <a:xfrm>
                <a:off x="4006" y="201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8" name="Freeform 57"/>
              <p:cNvSpPr/>
              <p:nvPr/>
            </p:nvSpPr>
            <p:spPr bwMode="auto">
              <a:xfrm>
                <a:off x="4034" y="201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9" name="Freeform 58"/>
              <p:cNvSpPr/>
              <p:nvPr/>
            </p:nvSpPr>
            <p:spPr bwMode="auto">
              <a:xfrm>
                <a:off x="4298" y="20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0" name="Freeform 59"/>
              <p:cNvSpPr/>
              <p:nvPr/>
            </p:nvSpPr>
            <p:spPr bwMode="auto">
              <a:xfrm>
                <a:off x="4314" y="2013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2 h 2"/>
                  <a:gd name="T8" fmla="*/ 1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1" name="Freeform 60"/>
              <p:cNvSpPr/>
              <p:nvPr/>
            </p:nvSpPr>
            <p:spPr bwMode="auto">
              <a:xfrm>
                <a:off x="3951" y="201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2" name="Freeform 61"/>
              <p:cNvSpPr/>
              <p:nvPr/>
            </p:nvSpPr>
            <p:spPr bwMode="auto">
              <a:xfrm>
                <a:off x="3930" y="201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1"/>
                      <a:pt x="2" y="0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" name="Freeform 62"/>
              <p:cNvSpPr/>
              <p:nvPr/>
            </p:nvSpPr>
            <p:spPr bwMode="auto">
              <a:xfrm>
                <a:off x="3940" y="2018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" name="Freeform 63"/>
              <p:cNvSpPr/>
              <p:nvPr/>
            </p:nvSpPr>
            <p:spPr bwMode="auto">
              <a:xfrm>
                <a:off x="3966" y="201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5" name="Freeform 64"/>
              <p:cNvSpPr/>
              <p:nvPr/>
            </p:nvSpPr>
            <p:spPr bwMode="auto">
              <a:xfrm>
                <a:off x="4141" y="201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0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6" name="Freeform 65"/>
              <p:cNvSpPr/>
              <p:nvPr/>
            </p:nvSpPr>
            <p:spPr bwMode="auto">
              <a:xfrm>
                <a:off x="3819" y="2020"/>
                <a:ext cx="45" cy="12"/>
              </a:xfrm>
              <a:custGeom>
                <a:avLst/>
                <a:gdLst>
                  <a:gd name="T0" fmla="*/ 16 w 19"/>
                  <a:gd name="T1" fmla="*/ 0 h 5"/>
                  <a:gd name="T2" fmla="*/ 19 w 19"/>
                  <a:gd name="T3" fmla="*/ 2 h 5"/>
                  <a:gd name="T4" fmla="*/ 19 w 19"/>
                  <a:gd name="T5" fmla="*/ 4 h 5"/>
                  <a:gd name="T6" fmla="*/ 0 w 19"/>
                  <a:gd name="T7" fmla="*/ 5 h 5"/>
                  <a:gd name="T8" fmla="*/ 0 w 19"/>
                  <a:gd name="T9" fmla="*/ 5 h 5"/>
                  <a:gd name="T10" fmla="*/ 16 w 1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7" y="0"/>
                      <a:pt x="18" y="1"/>
                      <a:pt x="19" y="2"/>
                    </a:cubicBezTo>
                    <a:cubicBezTo>
                      <a:pt x="19" y="2"/>
                      <a:pt x="19" y="3"/>
                      <a:pt x="19" y="4"/>
                    </a:cubicBezTo>
                    <a:cubicBezTo>
                      <a:pt x="10" y="2"/>
                      <a:pt x="6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3"/>
                      <a:pt x="11" y="2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7" name="Freeform 66"/>
              <p:cNvSpPr/>
              <p:nvPr/>
            </p:nvSpPr>
            <p:spPr bwMode="auto">
              <a:xfrm>
                <a:off x="3866" y="2020"/>
                <a:ext cx="97" cy="27"/>
              </a:xfrm>
              <a:custGeom>
                <a:avLst/>
                <a:gdLst>
                  <a:gd name="T0" fmla="*/ 1 w 41"/>
                  <a:gd name="T1" fmla="*/ 0 h 11"/>
                  <a:gd name="T2" fmla="*/ 19 w 41"/>
                  <a:gd name="T3" fmla="*/ 0 h 11"/>
                  <a:gd name="T4" fmla="*/ 13 w 41"/>
                  <a:gd name="T5" fmla="*/ 4 h 11"/>
                  <a:gd name="T6" fmla="*/ 16 w 41"/>
                  <a:gd name="T7" fmla="*/ 6 h 11"/>
                  <a:gd name="T8" fmla="*/ 41 w 41"/>
                  <a:gd name="T9" fmla="*/ 6 h 11"/>
                  <a:gd name="T10" fmla="*/ 1 w 41"/>
                  <a:gd name="T11" fmla="*/ 7 h 11"/>
                  <a:gd name="T12" fmla="*/ 3 w 41"/>
                  <a:gd name="T13" fmla="*/ 7 h 11"/>
                  <a:gd name="T14" fmla="*/ 11 w 41"/>
                  <a:gd name="T15" fmla="*/ 5 h 11"/>
                  <a:gd name="T16" fmla="*/ 0 w 41"/>
                  <a:gd name="T17" fmla="*/ 2 h 11"/>
                  <a:gd name="T18" fmla="*/ 1 w 4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1">
                    <a:moveTo>
                      <a:pt x="1" y="0"/>
                    </a:moveTo>
                    <a:cubicBezTo>
                      <a:pt x="7" y="1"/>
                      <a:pt x="10" y="0"/>
                      <a:pt x="19" y="0"/>
                    </a:cubicBezTo>
                    <a:cubicBezTo>
                      <a:pt x="17" y="3"/>
                      <a:pt x="17" y="2"/>
                      <a:pt x="13" y="4"/>
                    </a:cubicBezTo>
                    <a:cubicBezTo>
                      <a:pt x="14" y="5"/>
                      <a:pt x="15" y="5"/>
                      <a:pt x="16" y="6"/>
                    </a:cubicBezTo>
                    <a:cubicBezTo>
                      <a:pt x="21" y="0"/>
                      <a:pt x="40" y="5"/>
                      <a:pt x="41" y="6"/>
                    </a:cubicBezTo>
                    <a:cubicBezTo>
                      <a:pt x="27" y="7"/>
                      <a:pt x="13" y="11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6" y="6"/>
                      <a:pt x="8" y="5"/>
                      <a:pt x="11" y="5"/>
                    </a:cubicBezTo>
                    <a:cubicBezTo>
                      <a:pt x="8" y="2"/>
                      <a:pt x="3" y="4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8" name="Freeform 67"/>
              <p:cNvSpPr/>
              <p:nvPr/>
            </p:nvSpPr>
            <p:spPr bwMode="auto">
              <a:xfrm>
                <a:off x="3916" y="2020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9" name="Freeform 68"/>
              <p:cNvSpPr/>
              <p:nvPr/>
            </p:nvSpPr>
            <p:spPr bwMode="auto">
              <a:xfrm>
                <a:off x="4117" y="202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0" name="Freeform 69"/>
              <p:cNvSpPr/>
              <p:nvPr/>
            </p:nvSpPr>
            <p:spPr bwMode="auto">
              <a:xfrm>
                <a:off x="4120" y="2020"/>
                <a:ext cx="14" cy="15"/>
              </a:xfrm>
              <a:custGeom>
                <a:avLst/>
                <a:gdLst>
                  <a:gd name="T0" fmla="*/ 4 w 6"/>
                  <a:gd name="T1" fmla="*/ 0 h 6"/>
                  <a:gd name="T2" fmla="*/ 6 w 6"/>
                  <a:gd name="T3" fmla="*/ 6 h 6"/>
                  <a:gd name="T4" fmla="*/ 0 w 6"/>
                  <a:gd name="T5" fmla="*/ 4 h 6"/>
                  <a:gd name="T6" fmla="*/ 0 w 6"/>
                  <a:gd name="T7" fmla="*/ 3 h 6"/>
                  <a:gd name="T8" fmla="*/ 4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4" y="2"/>
                      <a:pt x="5" y="4"/>
                      <a:pt x="6" y="6"/>
                    </a:cubicBezTo>
                    <a:cubicBezTo>
                      <a:pt x="4" y="5"/>
                      <a:pt x="2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1" name="Freeform 70"/>
              <p:cNvSpPr/>
              <p:nvPr/>
            </p:nvSpPr>
            <p:spPr bwMode="auto">
              <a:xfrm>
                <a:off x="3859" y="2020"/>
                <a:ext cx="394" cy="106"/>
              </a:xfrm>
              <a:custGeom>
                <a:avLst/>
                <a:gdLst>
                  <a:gd name="T0" fmla="*/ 89 w 166"/>
                  <a:gd name="T1" fmla="*/ 5 h 44"/>
                  <a:gd name="T2" fmla="*/ 66 w 166"/>
                  <a:gd name="T3" fmla="*/ 8 h 44"/>
                  <a:gd name="T4" fmla="*/ 78 w 166"/>
                  <a:gd name="T5" fmla="*/ 13 h 44"/>
                  <a:gd name="T6" fmla="*/ 72 w 166"/>
                  <a:gd name="T7" fmla="*/ 15 h 44"/>
                  <a:gd name="T8" fmla="*/ 67 w 166"/>
                  <a:gd name="T9" fmla="*/ 21 h 44"/>
                  <a:gd name="T10" fmla="*/ 76 w 166"/>
                  <a:gd name="T11" fmla="*/ 28 h 44"/>
                  <a:gd name="T12" fmla="*/ 89 w 166"/>
                  <a:gd name="T13" fmla="*/ 31 h 44"/>
                  <a:gd name="T14" fmla="*/ 87 w 166"/>
                  <a:gd name="T15" fmla="*/ 26 h 44"/>
                  <a:gd name="T16" fmla="*/ 98 w 166"/>
                  <a:gd name="T17" fmla="*/ 24 h 44"/>
                  <a:gd name="T18" fmla="*/ 71 w 166"/>
                  <a:gd name="T19" fmla="*/ 23 h 44"/>
                  <a:gd name="T20" fmla="*/ 105 w 166"/>
                  <a:gd name="T21" fmla="*/ 27 h 44"/>
                  <a:gd name="T22" fmla="*/ 98 w 166"/>
                  <a:gd name="T23" fmla="*/ 28 h 44"/>
                  <a:gd name="T24" fmla="*/ 113 w 166"/>
                  <a:gd name="T25" fmla="*/ 25 h 44"/>
                  <a:gd name="T26" fmla="*/ 121 w 166"/>
                  <a:gd name="T27" fmla="*/ 25 h 44"/>
                  <a:gd name="T28" fmla="*/ 164 w 166"/>
                  <a:gd name="T29" fmla="*/ 29 h 44"/>
                  <a:gd name="T30" fmla="*/ 159 w 166"/>
                  <a:gd name="T31" fmla="*/ 29 h 44"/>
                  <a:gd name="T32" fmla="*/ 157 w 166"/>
                  <a:gd name="T33" fmla="*/ 33 h 44"/>
                  <a:gd name="T34" fmla="*/ 97 w 166"/>
                  <a:gd name="T35" fmla="*/ 40 h 44"/>
                  <a:gd name="T36" fmla="*/ 94 w 166"/>
                  <a:gd name="T37" fmla="*/ 43 h 44"/>
                  <a:gd name="T38" fmla="*/ 56 w 166"/>
                  <a:gd name="T39" fmla="*/ 38 h 44"/>
                  <a:gd name="T40" fmla="*/ 54 w 166"/>
                  <a:gd name="T41" fmla="*/ 39 h 44"/>
                  <a:gd name="T42" fmla="*/ 26 w 166"/>
                  <a:gd name="T43" fmla="*/ 37 h 44"/>
                  <a:gd name="T44" fmla="*/ 23 w 166"/>
                  <a:gd name="T45" fmla="*/ 35 h 44"/>
                  <a:gd name="T46" fmla="*/ 34 w 166"/>
                  <a:gd name="T47" fmla="*/ 29 h 44"/>
                  <a:gd name="T48" fmla="*/ 34 w 166"/>
                  <a:gd name="T49" fmla="*/ 26 h 44"/>
                  <a:gd name="T50" fmla="*/ 37 w 166"/>
                  <a:gd name="T51" fmla="*/ 33 h 44"/>
                  <a:gd name="T52" fmla="*/ 42 w 166"/>
                  <a:gd name="T53" fmla="*/ 27 h 44"/>
                  <a:gd name="T54" fmla="*/ 0 w 166"/>
                  <a:gd name="T55" fmla="*/ 24 h 44"/>
                  <a:gd name="T56" fmla="*/ 49 w 166"/>
                  <a:gd name="T57" fmla="*/ 12 h 44"/>
                  <a:gd name="T58" fmla="*/ 65 w 166"/>
                  <a:gd name="T59" fmla="*/ 8 h 44"/>
                  <a:gd name="T60" fmla="*/ 60 w 166"/>
                  <a:gd name="T61" fmla="*/ 5 h 44"/>
                  <a:gd name="T62" fmla="*/ 56 w 166"/>
                  <a:gd name="T63" fmla="*/ 4 h 44"/>
                  <a:gd name="T64" fmla="*/ 64 w 166"/>
                  <a:gd name="T65" fmla="*/ 2 h 44"/>
                  <a:gd name="T66" fmla="*/ 73 w 166"/>
                  <a:gd name="T6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" h="44">
                    <a:moveTo>
                      <a:pt x="73" y="1"/>
                    </a:moveTo>
                    <a:cubicBezTo>
                      <a:pt x="81" y="0"/>
                      <a:pt x="85" y="1"/>
                      <a:pt x="89" y="5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1" y="7"/>
                      <a:pt x="74" y="8"/>
                      <a:pt x="66" y="8"/>
                    </a:cubicBezTo>
                    <a:cubicBezTo>
                      <a:pt x="68" y="12"/>
                      <a:pt x="66" y="11"/>
                      <a:pt x="68" y="12"/>
                    </a:cubicBezTo>
                    <a:cubicBezTo>
                      <a:pt x="71" y="13"/>
                      <a:pt x="75" y="13"/>
                      <a:pt x="78" y="13"/>
                    </a:cubicBezTo>
                    <a:cubicBezTo>
                      <a:pt x="76" y="15"/>
                      <a:pt x="75" y="17"/>
                      <a:pt x="73" y="20"/>
                    </a:cubicBezTo>
                    <a:cubicBezTo>
                      <a:pt x="73" y="16"/>
                      <a:pt x="73" y="18"/>
                      <a:pt x="72" y="15"/>
                    </a:cubicBezTo>
                    <a:cubicBezTo>
                      <a:pt x="70" y="15"/>
                      <a:pt x="68" y="16"/>
                      <a:pt x="67" y="16"/>
                    </a:cubicBezTo>
                    <a:cubicBezTo>
                      <a:pt x="67" y="18"/>
                      <a:pt x="67" y="19"/>
                      <a:pt x="67" y="21"/>
                    </a:cubicBezTo>
                    <a:cubicBezTo>
                      <a:pt x="69" y="24"/>
                      <a:pt x="71" y="27"/>
                      <a:pt x="73" y="29"/>
                    </a:cubicBezTo>
                    <a:cubicBezTo>
                      <a:pt x="75" y="27"/>
                      <a:pt x="74" y="28"/>
                      <a:pt x="76" y="28"/>
                    </a:cubicBezTo>
                    <a:cubicBezTo>
                      <a:pt x="77" y="30"/>
                      <a:pt x="75" y="28"/>
                      <a:pt x="77" y="30"/>
                    </a:cubicBezTo>
                    <a:cubicBezTo>
                      <a:pt x="82" y="29"/>
                      <a:pt x="85" y="29"/>
                      <a:pt x="89" y="31"/>
                    </a:cubicBezTo>
                    <a:cubicBezTo>
                      <a:pt x="89" y="30"/>
                      <a:pt x="90" y="29"/>
                      <a:pt x="90" y="29"/>
                    </a:cubicBezTo>
                    <a:cubicBezTo>
                      <a:pt x="89" y="28"/>
                      <a:pt x="88" y="27"/>
                      <a:pt x="87" y="26"/>
                    </a:cubicBezTo>
                    <a:cubicBezTo>
                      <a:pt x="93" y="26"/>
                      <a:pt x="93" y="26"/>
                      <a:pt x="98" y="25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89" y="24"/>
                      <a:pt x="80" y="24"/>
                      <a:pt x="71" y="25"/>
                    </a:cubicBezTo>
                    <a:cubicBezTo>
                      <a:pt x="71" y="24"/>
                      <a:pt x="71" y="23"/>
                      <a:pt x="71" y="23"/>
                    </a:cubicBezTo>
                    <a:cubicBezTo>
                      <a:pt x="81" y="22"/>
                      <a:pt x="93" y="21"/>
                      <a:pt x="99" y="20"/>
                    </a:cubicBezTo>
                    <a:cubicBezTo>
                      <a:pt x="100" y="27"/>
                      <a:pt x="100" y="26"/>
                      <a:pt x="105" y="27"/>
                    </a:cubicBezTo>
                    <a:cubicBezTo>
                      <a:pt x="105" y="27"/>
                      <a:pt x="105" y="27"/>
                      <a:pt x="105" y="28"/>
                    </a:cubicBezTo>
                    <a:cubicBezTo>
                      <a:pt x="103" y="28"/>
                      <a:pt x="100" y="28"/>
                      <a:pt x="98" y="28"/>
                    </a:cubicBezTo>
                    <a:cubicBezTo>
                      <a:pt x="98" y="28"/>
                      <a:pt x="98" y="29"/>
                      <a:pt x="98" y="29"/>
                    </a:cubicBezTo>
                    <a:cubicBezTo>
                      <a:pt x="107" y="30"/>
                      <a:pt x="110" y="28"/>
                      <a:pt x="113" y="25"/>
                    </a:cubicBezTo>
                    <a:cubicBezTo>
                      <a:pt x="116" y="27"/>
                      <a:pt x="116" y="29"/>
                      <a:pt x="121" y="28"/>
                    </a:cubicBezTo>
                    <a:cubicBezTo>
                      <a:pt x="118" y="26"/>
                      <a:pt x="119" y="27"/>
                      <a:pt x="121" y="25"/>
                    </a:cubicBezTo>
                    <a:cubicBezTo>
                      <a:pt x="128" y="35"/>
                      <a:pt x="155" y="22"/>
                      <a:pt x="166" y="28"/>
                    </a:cubicBezTo>
                    <a:cubicBezTo>
                      <a:pt x="166" y="30"/>
                      <a:pt x="166" y="28"/>
                      <a:pt x="164" y="29"/>
                    </a:cubicBezTo>
                    <a:cubicBezTo>
                      <a:pt x="164" y="30"/>
                      <a:pt x="164" y="31"/>
                      <a:pt x="164" y="32"/>
                    </a:cubicBezTo>
                    <a:cubicBezTo>
                      <a:pt x="160" y="30"/>
                      <a:pt x="163" y="30"/>
                      <a:pt x="159" y="29"/>
                    </a:cubicBezTo>
                    <a:cubicBezTo>
                      <a:pt x="156" y="32"/>
                      <a:pt x="159" y="30"/>
                      <a:pt x="155" y="30"/>
                    </a:cubicBezTo>
                    <a:cubicBezTo>
                      <a:pt x="156" y="31"/>
                      <a:pt x="156" y="32"/>
                      <a:pt x="157" y="33"/>
                    </a:cubicBezTo>
                    <a:cubicBezTo>
                      <a:pt x="149" y="32"/>
                      <a:pt x="115" y="31"/>
                      <a:pt x="98" y="37"/>
                    </a:cubicBezTo>
                    <a:cubicBezTo>
                      <a:pt x="97" y="38"/>
                      <a:pt x="97" y="39"/>
                      <a:pt x="97" y="40"/>
                    </a:cubicBezTo>
                    <a:cubicBezTo>
                      <a:pt x="99" y="42"/>
                      <a:pt x="97" y="40"/>
                      <a:pt x="98" y="43"/>
                    </a:cubicBezTo>
                    <a:cubicBezTo>
                      <a:pt x="97" y="43"/>
                      <a:pt x="95" y="43"/>
                      <a:pt x="94" y="43"/>
                    </a:cubicBezTo>
                    <a:cubicBezTo>
                      <a:pt x="94" y="40"/>
                      <a:pt x="95" y="40"/>
                      <a:pt x="93" y="37"/>
                    </a:cubicBezTo>
                    <a:cubicBezTo>
                      <a:pt x="81" y="41"/>
                      <a:pt x="65" y="41"/>
                      <a:pt x="56" y="38"/>
                    </a:cubicBezTo>
                    <a:cubicBezTo>
                      <a:pt x="57" y="40"/>
                      <a:pt x="57" y="42"/>
                      <a:pt x="57" y="44"/>
                    </a:cubicBezTo>
                    <a:cubicBezTo>
                      <a:pt x="55" y="42"/>
                      <a:pt x="55" y="41"/>
                      <a:pt x="54" y="39"/>
                    </a:cubicBezTo>
                    <a:cubicBezTo>
                      <a:pt x="47" y="41"/>
                      <a:pt x="31" y="41"/>
                      <a:pt x="26" y="39"/>
                    </a:cubicBezTo>
                    <a:cubicBezTo>
                      <a:pt x="26" y="38"/>
                      <a:pt x="26" y="38"/>
                      <a:pt x="26" y="37"/>
                    </a:cubicBezTo>
                    <a:cubicBezTo>
                      <a:pt x="30" y="37"/>
                      <a:pt x="33" y="37"/>
                      <a:pt x="36" y="37"/>
                    </a:cubicBezTo>
                    <a:cubicBezTo>
                      <a:pt x="33" y="35"/>
                      <a:pt x="27" y="36"/>
                      <a:pt x="23" y="35"/>
                    </a:cubicBezTo>
                    <a:cubicBezTo>
                      <a:pt x="23" y="34"/>
                      <a:pt x="23" y="33"/>
                      <a:pt x="23" y="31"/>
                    </a:cubicBezTo>
                    <a:cubicBezTo>
                      <a:pt x="26" y="31"/>
                      <a:pt x="30" y="30"/>
                      <a:pt x="34" y="29"/>
                    </a:cubicBezTo>
                    <a:cubicBezTo>
                      <a:pt x="29" y="29"/>
                      <a:pt x="30" y="30"/>
                      <a:pt x="28" y="26"/>
                    </a:cubicBezTo>
                    <a:cubicBezTo>
                      <a:pt x="30" y="26"/>
                      <a:pt x="32" y="26"/>
                      <a:pt x="34" y="26"/>
                    </a:cubicBezTo>
                    <a:cubicBezTo>
                      <a:pt x="36" y="28"/>
                      <a:pt x="35" y="27"/>
                      <a:pt x="38" y="28"/>
                    </a:cubicBezTo>
                    <a:cubicBezTo>
                      <a:pt x="37" y="30"/>
                      <a:pt x="36" y="30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9" y="28"/>
                      <a:pt x="38" y="28"/>
                      <a:pt x="42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27" y="25"/>
                      <a:pt x="17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12" y="23"/>
                      <a:pt x="38" y="17"/>
                      <a:pt x="49" y="12"/>
                    </a:cubicBezTo>
                    <a:cubicBezTo>
                      <a:pt x="48" y="14"/>
                      <a:pt x="48" y="16"/>
                      <a:pt x="48" y="18"/>
                    </a:cubicBezTo>
                    <a:cubicBezTo>
                      <a:pt x="53" y="14"/>
                      <a:pt x="60" y="15"/>
                      <a:pt x="65" y="8"/>
                    </a:cubicBezTo>
                    <a:cubicBezTo>
                      <a:pt x="59" y="9"/>
                      <a:pt x="56" y="9"/>
                      <a:pt x="54" y="7"/>
                    </a:cubicBezTo>
                    <a:cubicBezTo>
                      <a:pt x="56" y="7"/>
                      <a:pt x="58" y="6"/>
                      <a:pt x="60" y="5"/>
                    </a:cubicBezTo>
                    <a:cubicBezTo>
                      <a:pt x="59" y="5"/>
                      <a:pt x="59" y="5"/>
                      <a:pt x="58" y="5"/>
                    </a:cubicBezTo>
                    <a:cubicBezTo>
                      <a:pt x="57" y="4"/>
                      <a:pt x="58" y="5"/>
                      <a:pt x="56" y="4"/>
                    </a:cubicBezTo>
                    <a:cubicBezTo>
                      <a:pt x="57" y="3"/>
                      <a:pt x="58" y="2"/>
                      <a:pt x="59" y="2"/>
                    </a:cubicBezTo>
                    <a:cubicBezTo>
                      <a:pt x="64" y="3"/>
                      <a:pt x="59" y="2"/>
                      <a:pt x="64" y="2"/>
                    </a:cubicBezTo>
                    <a:cubicBezTo>
                      <a:pt x="63" y="3"/>
                      <a:pt x="63" y="5"/>
                      <a:pt x="62" y="6"/>
                    </a:cubicBezTo>
                    <a:cubicBezTo>
                      <a:pt x="67" y="4"/>
                      <a:pt x="70" y="3"/>
                      <a:pt x="7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2" name="Freeform 71"/>
              <p:cNvSpPr/>
              <p:nvPr/>
            </p:nvSpPr>
            <p:spPr bwMode="auto">
              <a:xfrm>
                <a:off x="3963" y="2025"/>
                <a:ext cx="29" cy="20"/>
              </a:xfrm>
              <a:custGeom>
                <a:avLst/>
                <a:gdLst>
                  <a:gd name="T0" fmla="*/ 9 w 12"/>
                  <a:gd name="T1" fmla="*/ 0 h 8"/>
                  <a:gd name="T2" fmla="*/ 12 w 12"/>
                  <a:gd name="T3" fmla="*/ 0 h 8"/>
                  <a:gd name="T4" fmla="*/ 12 w 12"/>
                  <a:gd name="T5" fmla="*/ 3 h 8"/>
                  <a:gd name="T6" fmla="*/ 6 w 12"/>
                  <a:gd name="T7" fmla="*/ 6 h 8"/>
                  <a:gd name="T8" fmla="*/ 6 w 12"/>
                  <a:gd name="T9" fmla="*/ 3 h 8"/>
                  <a:gd name="T10" fmla="*/ 0 w 12"/>
                  <a:gd name="T11" fmla="*/ 5 h 8"/>
                  <a:gd name="T12" fmla="*/ 3 w 12"/>
                  <a:gd name="T13" fmla="*/ 5 h 8"/>
                  <a:gd name="T14" fmla="*/ 9 w 12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">
                    <a:moveTo>
                      <a:pt x="9" y="0"/>
                    </a:moveTo>
                    <a:cubicBezTo>
                      <a:pt x="10" y="0"/>
                      <a:pt x="11" y="0"/>
                      <a:pt x="12" y="0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0" y="4"/>
                      <a:pt x="8" y="5"/>
                      <a:pt x="6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3" y="6"/>
                      <a:pt x="4" y="8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5" y="1"/>
                      <a:pt x="5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3" name="Freeform 72"/>
              <p:cNvSpPr/>
              <p:nvPr/>
            </p:nvSpPr>
            <p:spPr bwMode="auto">
              <a:xfrm>
                <a:off x="3631" y="2028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4" name="Freeform 73"/>
              <p:cNvSpPr/>
              <p:nvPr/>
            </p:nvSpPr>
            <p:spPr bwMode="auto">
              <a:xfrm>
                <a:off x="3707" y="2028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5" name="Freeform 74"/>
              <p:cNvSpPr/>
              <p:nvPr/>
            </p:nvSpPr>
            <p:spPr bwMode="auto">
              <a:xfrm>
                <a:off x="3795" y="2028"/>
                <a:ext cx="14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2 h 5"/>
                  <a:gd name="T4" fmla="*/ 5 w 6"/>
                  <a:gd name="T5" fmla="*/ 3 h 5"/>
                  <a:gd name="T6" fmla="*/ 5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4" y="0"/>
                      <a:pt x="2" y="1"/>
                      <a:pt x="0" y="2"/>
                    </a:cubicBezTo>
                    <a:cubicBezTo>
                      <a:pt x="4" y="2"/>
                      <a:pt x="6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6" name="Freeform 75"/>
              <p:cNvSpPr/>
              <p:nvPr/>
            </p:nvSpPr>
            <p:spPr bwMode="auto">
              <a:xfrm>
                <a:off x="4032" y="2028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7" name="Freeform 76"/>
              <p:cNvSpPr/>
              <p:nvPr/>
            </p:nvSpPr>
            <p:spPr bwMode="auto">
              <a:xfrm>
                <a:off x="4094" y="2025"/>
                <a:ext cx="12" cy="12"/>
              </a:xfrm>
              <a:custGeom>
                <a:avLst/>
                <a:gdLst>
                  <a:gd name="T0" fmla="*/ 1 w 5"/>
                  <a:gd name="T1" fmla="*/ 1 h 5"/>
                  <a:gd name="T2" fmla="*/ 3 w 5"/>
                  <a:gd name="T3" fmla="*/ 3 h 5"/>
                  <a:gd name="T4" fmla="*/ 3 w 5"/>
                  <a:gd name="T5" fmla="*/ 3 h 5"/>
                  <a:gd name="T6" fmla="*/ 0 w 5"/>
                  <a:gd name="T7" fmla="*/ 5 h 5"/>
                  <a:gd name="T8" fmla="*/ 0 w 5"/>
                  <a:gd name="T9" fmla="*/ 4 h 5"/>
                  <a:gd name="T10" fmla="*/ 1 w 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4" y="1"/>
                      <a:pt x="5" y="0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2" y="5"/>
                      <a:pt x="3" y="4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1" y="3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8" name="Freeform 77"/>
              <p:cNvSpPr/>
              <p:nvPr/>
            </p:nvSpPr>
            <p:spPr bwMode="auto">
              <a:xfrm>
                <a:off x="4227" y="202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" name="Freeform 78"/>
              <p:cNvSpPr/>
              <p:nvPr/>
            </p:nvSpPr>
            <p:spPr bwMode="auto">
              <a:xfrm>
                <a:off x="4359" y="2028"/>
                <a:ext cx="48" cy="14"/>
              </a:xfrm>
              <a:custGeom>
                <a:avLst/>
                <a:gdLst>
                  <a:gd name="T0" fmla="*/ 8 w 20"/>
                  <a:gd name="T1" fmla="*/ 0 h 6"/>
                  <a:gd name="T2" fmla="*/ 20 w 20"/>
                  <a:gd name="T3" fmla="*/ 2 h 6"/>
                  <a:gd name="T4" fmla="*/ 20 w 20"/>
                  <a:gd name="T5" fmla="*/ 3 h 6"/>
                  <a:gd name="T6" fmla="*/ 19 w 20"/>
                  <a:gd name="T7" fmla="*/ 4 h 6"/>
                  <a:gd name="T8" fmla="*/ 11 w 20"/>
                  <a:gd name="T9" fmla="*/ 4 h 6"/>
                  <a:gd name="T10" fmla="*/ 12 w 20"/>
                  <a:gd name="T11" fmla="*/ 2 h 6"/>
                  <a:gd name="T12" fmla="*/ 0 w 20"/>
                  <a:gd name="T13" fmla="*/ 3 h 6"/>
                  <a:gd name="T14" fmla="*/ 2 w 20"/>
                  <a:gd name="T15" fmla="*/ 3 h 6"/>
                  <a:gd name="T16" fmla="*/ 8 w 20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6">
                    <a:moveTo>
                      <a:pt x="8" y="0"/>
                    </a:moveTo>
                    <a:cubicBezTo>
                      <a:pt x="12" y="1"/>
                      <a:pt x="16" y="2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6" y="4"/>
                      <a:pt x="14" y="4"/>
                      <a:pt x="11" y="4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9" y="3"/>
                      <a:pt x="5" y="6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5" y="2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0" name="Freeform 79"/>
              <p:cNvSpPr/>
              <p:nvPr/>
            </p:nvSpPr>
            <p:spPr bwMode="auto">
              <a:xfrm>
                <a:off x="3733" y="203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1" name="Freeform 80"/>
              <p:cNvSpPr/>
              <p:nvPr/>
            </p:nvSpPr>
            <p:spPr bwMode="auto">
              <a:xfrm>
                <a:off x="4075" y="2030"/>
                <a:ext cx="16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3 h 3"/>
                  <a:gd name="T4" fmla="*/ 0 w 7"/>
                  <a:gd name="T5" fmla="*/ 3 h 3"/>
                  <a:gd name="T6" fmla="*/ 1 w 7"/>
                  <a:gd name="T7" fmla="*/ 1 h 3"/>
                  <a:gd name="T8" fmla="*/ 3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1"/>
                      <a:pt x="5" y="2"/>
                      <a:pt x="7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2" name="Freeform 81"/>
              <p:cNvSpPr/>
              <p:nvPr/>
            </p:nvSpPr>
            <p:spPr bwMode="auto">
              <a:xfrm>
                <a:off x="4205" y="2030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1 h 2"/>
                  <a:gd name="T4" fmla="*/ 6 w 6"/>
                  <a:gd name="T5" fmla="*/ 1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3" name="Freeform 82"/>
              <p:cNvSpPr/>
              <p:nvPr/>
            </p:nvSpPr>
            <p:spPr bwMode="auto">
              <a:xfrm>
                <a:off x="4416" y="20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4" name="Freeform 83"/>
              <p:cNvSpPr/>
              <p:nvPr/>
            </p:nvSpPr>
            <p:spPr bwMode="auto">
              <a:xfrm>
                <a:off x="4053" y="2032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5" name="Freeform 84"/>
              <p:cNvSpPr/>
              <p:nvPr/>
            </p:nvSpPr>
            <p:spPr bwMode="auto">
              <a:xfrm>
                <a:off x="4110" y="20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6" name="Freeform 85"/>
              <p:cNvSpPr/>
              <p:nvPr/>
            </p:nvSpPr>
            <p:spPr bwMode="auto">
              <a:xfrm>
                <a:off x="4312" y="203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7" name="Freeform 86"/>
              <p:cNvSpPr/>
              <p:nvPr/>
            </p:nvSpPr>
            <p:spPr bwMode="auto">
              <a:xfrm>
                <a:off x="4459" y="2032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8" name="Freeform 87"/>
              <p:cNvSpPr/>
              <p:nvPr/>
            </p:nvSpPr>
            <p:spPr bwMode="auto">
              <a:xfrm>
                <a:off x="4487" y="2032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9" name="Freeform 88"/>
              <p:cNvSpPr/>
              <p:nvPr/>
            </p:nvSpPr>
            <p:spPr bwMode="auto">
              <a:xfrm>
                <a:off x="4274" y="203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0" name="Freeform 89"/>
              <p:cNvSpPr/>
              <p:nvPr/>
            </p:nvSpPr>
            <p:spPr bwMode="auto">
              <a:xfrm>
                <a:off x="2925" y="203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1" name="Freeform 90"/>
              <p:cNvSpPr/>
              <p:nvPr/>
            </p:nvSpPr>
            <p:spPr bwMode="auto">
              <a:xfrm>
                <a:off x="3676" y="2035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2"/>
                      <a:pt x="1" y="2"/>
                      <a:pt x="5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2" name="Freeform 91"/>
              <p:cNvSpPr/>
              <p:nvPr/>
            </p:nvSpPr>
            <p:spPr bwMode="auto">
              <a:xfrm>
                <a:off x="3695" y="2035"/>
                <a:ext cx="8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3" name="Freeform 92"/>
              <p:cNvSpPr/>
              <p:nvPr/>
            </p:nvSpPr>
            <p:spPr bwMode="auto">
              <a:xfrm>
                <a:off x="3726" y="2035"/>
                <a:ext cx="7" cy="10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4 h 4"/>
                  <a:gd name="T4" fmla="*/ 2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2"/>
                      <a:pt x="1" y="3"/>
                      <a:pt x="0" y="4"/>
                    </a:cubicBezTo>
                    <a:cubicBezTo>
                      <a:pt x="2" y="2"/>
                      <a:pt x="3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4" name="Freeform 93"/>
              <p:cNvSpPr/>
              <p:nvPr/>
            </p:nvSpPr>
            <p:spPr bwMode="auto">
              <a:xfrm>
                <a:off x="3845" y="2035"/>
                <a:ext cx="19" cy="12"/>
              </a:xfrm>
              <a:custGeom>
                <a:avLst/>
                <a:gdLst>
                  <a:gd name="T0" fmla="*/ 5 w 8"/>
                  <a:gd name="T1" fmla="*/ 0 h 5"/>
                  <a:gd name="T2" fmla="*/ 8 w 8"/>
                  <a:gd name="T3" fmla="*/ 4 h 5"/>
                  <a:gd name="T4" fmla="*/ 2 w 8"/>
                  <a:gd name="T5" fmla="*/ 4 h 5"/>
                  <a:gd name="T6" fmla="*/ 0 w 8"/>
                  <a:gd name="T7" fmla="*/ 2 h 5"/>
                  <a:gd name="T8" fmla="*/ 0 w 8"/>
                  <a:gd name="T9" fmla="*/ 1 h 5"/>
                  <a:gd name="T10" fmla="*/ 5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cubicBezTo>
                      <a:pt x="8" y="2"/>
                      <a:pt x="7" y="1"/>
                      <a:pt x="8" y="4"/>
                    </a:cubicBezTo>
                    <a:cubicBezTo>
                      <a:pt x="4" y="4"/>
                      <a:pt x="2" y="5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5" name="Freeform 94"/>
              <p:cNvSpPr/>
              <p:nvPr/>
            </p:nvSpPr>
            <p:spPr bwMode="auto">
              <a:xfrm>
                <a:off x="4224" y="203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1"/>
                      <a:pt x="2" y="0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6" name="Freeform 95"/>
              <p:cNvSpPr/>
              <p:nvPr/>
            </p:nvSpPr>
            <p:spPr bwMode="auto">
              <a:xfrm>
                <a:off x="4336" y="2035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7" name="Freeform 96"/>
              <p:cNvSpPr/>
              <p:nvPr/>
            </p:nvSpPr>
            <p:spPr bwMode="auto">
              <a:xfrm>
                <a:off x="3703" y="2037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8" name="Freeform 97"/>
              <p:cNvSpPr/>
              <p:nvPr/>
            </p:nvSpPr>
            <p:spPr bwMode="auto">
              <a:xfrm>
                <a:off x="3823" y="2037"/>
                <a:ext cx="15" cy="8"/>
              </a:xfrm>
              <a:custGeom>
                <a:avLst/>
                <a:gdLst>
                  <a:gd name="T0" fmla="*/ 3 w 6"/>
                  <a:gd name="T1" fmla="*/ 0 h 3"/>
                  <a:gd name="T2" fmla="*/ 6 w 6"/>
                  <a:gd name="T3" fmla="*/ 0 h 3"/>
                  <a:gd name="T4" fmla="*/ 4 w 6"/>
                  <a:gd name="T5" fmla="*/ 1 h 3"/>
                  <a:gd name="T6" fmla="*/ 4 w 6"/>
                  <a:gd name="T7" fmla="*/ 3 h 3"/>
                  <a:gd name="T8" fmla="*/ 0 w 6"/>
                  <a:gd name="T9" fmla="*/ 1 h 3"/>
                  <a:gd name="T10" fmla="*/ 3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4" y="0"/>
                      <a:pt x="5" y="0"/>
                      <a:pt x="6" y="0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9" name="Freeform 98"/>
              <p:cNvSpPr/>
              <p:nvPr/>
            </p:nvSpPr>
            <p:spPr bwMode="auto">
              <a:xfrm>
                <a:off x="3954" y="20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0" name="Freeform 99"/>
              <p:cNvSpPr/>
              <p:nvPr/>
            </p:nvSpPr>
            <p:spPr bwMode="auto">
              <a:xfrm>
                <a:off x="3816" y="2042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1" name="Freeform 100"/>
              <p:cNvSpPr/>
              <p:nvPr/>
            </p:nvSpPr>
            <p:spPr bwMode="auto">
              <a:xfrm>
                <a:off x="4087" y="2042"/>
                <a:ext cx="19" cy="10"/>
              </a:xfrm>
              <a:custGeom>
                <a:avLst/>
                <a:gdLst>
                  <a:gd name="T0" fmla="*/ 6 w 8"/>
                  <a:gd name="T1" fmla="*/ 0 h 4"/>
                  <a:gd name="T2" fmla="*/ 8 w 8"/>
                  <a:gd name="T3" fmla="*/ 2 h 4"/>
                  <a:gd name="T4" fmla="*/ 3 w 8"/>
                  <a:gd name="T5" fmla="*/ 4 h 4"/>
                  <a:gd name="T6" fmla="*/ 0 w 8"/>
                  <a:gd name="T7" fmla="*/ 2 h 4"/>
                  <a:gd name="T8" fmla="*/ 6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7" y="1"/>
                      <a:pt x="8" y="2"/>
                      <a:pt x="8" y="2"/>
                    </a:cubicBezTo>
                    <a:cubicBezTo>
                      <a:pt x="7" y="3"/>
                      <a:pt x="5" y="4"/>
                      <a:pt x="3" y="4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2" name="Freeform 101"/>
              <p:cNvSpPr/>
              <p:nvPr/>
            </p:nvSpPr>
            <p:spPr bwMode="auto">
              <a:xfrm>
                <a:off x="4108" y="204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3" name="Freeform 102"/>
              <p:cNvSpPr/>
              <p:nvPr/>
            </p:nvSpPr>
            <p:spPr bwMode="auto">
              <a:xfrm>
                <a:off x="4357" y="2042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4" name="Freeform 103"/>
              <p:cNvSpPr/>
              <p:nvPr/>
            </p:nvSpPr>
            <p:spPr bwMode="auto">
              <a:xfrm>
                <a:off x="4027" y="204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5" name="Freeform 104"/>
              <p:cNvSpPr/>
              <p:nvPr/>
            </p:nvSpPr>
            <p:spPr bwMode="auto">
              <a:xfrm>
                <a:off x="4117" y="2045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6" name="Freeform 105"/>
              <p:cNvSpPr/>
              <p:nvPr/>
            </p:nvSpPr>
            <p:spPr bwMode="auto">
              <a:xfrm>
                <a:off x="4340" y="2045"/>
                <a:ext cx="138" cy="28"/>
              </a:xfrm>
              <a:custGeom>
                <a:avLst/>
                <a:gdLst>
                  <a:gd name="T0" fmla="*/ 13 w 58"/>
                  <a:gd name="T1" fmla="*/ 0 h 12"/>
                  <a:gd name="T2" fmla="*/ 58 w 58"/>
                  <a:gd name="T3" fmla="*/ 0 h 12"/>
                  <a:gd name="T4" fmla="*/ 55 w 58"/>
                  <a:gd name="T5" fmla="*/ 4 h 12"/>
                  <a:gd name="T6" fmla="*/ 18 w 58"/>
                  <a:gd name="T7" fmla="*/ 4 h 12"/>
                  <a:gd name="T8" fmla="*/ 16 w 58"/>
                  <a:gd name="T9" fmla="*/ 8 h 12"/>
                  <a:gd name="T10" fmla="*/ 25 w 58"/>
                  <a:gd name="T11" fmla="*/ 8 h 12"/>
                  <a:gd name="T12" fmla="*/ 21 w 58"/>
                  <a:gd name="T13" fmla="*/ 10 h 12"/>
                  <a:gd name="T14" fmla="*/ 2 w 58"/>
                  <a:gd name="T15" fmla="*/ 7 h 12"/>
                  <a:gd name="T16" fmla="*/ 0 w 58"/>
                  <a:gd name="T17" fmla="*/ 5 h 12"/>
                  <a:gd name="T18" fmla="*/ 0 w 58"/>
                  <a:gd name="T19" fmla="*/ 4 h 12"/>
                  <a:gd name="T20" fmla="*/ 13 w 58"/>
                  <a:gd name="T21" fmla="*/ 8 h 12"/>
                  <a:gd name="T22" fmla="*/ 12 w 58"/>
                  <a:gd name="T23" fmla="*/ 6 h 12"/>
                  <a:gd name="T24" fmla="*/ 13 w 5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12">
                    <a:moveTo>
                      <a:pt x="13" y="0"/>
                    </a:moveTo>
                    <a:cubicBezTo>
                      <a:pt x="28" y="0"/>
                      <a:pt x="43" y="0"/>
                      <a:pt x="58" y="0"/>
                    </a:cubicBezTo>
                    <a:cubicBezTo>
                      <a:pt x="57" y="2"/>
                      <a:pt x="56" y="3"/>
                      <a:pt x="55" y="4"/>
                    </a:cubicBezTo>
                    <a:cubicBezTo>
                      <a:pt x="43" y="1"/>
                      <a:pt x="27" y="2"/>
                      <a:pt x="18" y="4"/>
                    </a:cubicBezTo>
                    <a:cubicBezTo>
                      <a:pt x="18" y="5"/>
                      <a:pt x="17" y="7"/>
                      <a:pt x="16" y="8"/>
                    </a:cubicBezTo>
                    <a:cubicBezTo>
                      <a:pt x="22" y="7"/>
                      <a:pt x="21" y="7"/>
                      <a:pt x="25" y="8"/>
                    </a:cubicBezTo>
                    <a:cubicBezTo>
                      <a:pt x="23" y="11"/>
                      <a:pt x="24" y="11"/>
                      <a:pt x="21" y="10"/>
                    </a:cubicBezTo>
                    <a:cubicBezTo>
                      <a:pt x="15" y="12"/>
                      <a:pt x="7" y="10"/>
                      <a:pt x="2" y="7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4" y="5"/>
                      <a:pt x="8" y="7"/>
                      <a:pt x="13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2"/>
                      <a:pt x="10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7" name="Freeform 106"/>
              <p:cNvSpPr/>
              <p:nvPr/>
            </p:nvSpPr>
            <p:spPr bwMode="auto">
              <a:xfrm>
                <a:off x="4490" y="2045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8" name="Freeform 107"/>
              <p:cNvSpPr/>
              <p:nvPr/>
            </p:nvSpPr>
            <p:spPr bwMode="auto">
              <a:xfrm>
                <a:off x="3724" y="204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9" name="Freeform 108"/>
              <p:cNvSpPr/>
              <p:nvPr/>
            </p:nvSpPr>
            <p:spPr bwMode="auto">
              <a:xfrm>
                <a:off x="3750" y="2047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3"/>
                      <a:pt x="1" y="2"/>
                      <a:pt x="4" y="3"/>
                    </a:cubicBezTo>
                    <a:cubicBezTo>
                      <a:pt x="6" y="1"/>
                      <a:pt x="4" y="3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0" name="Freeform 109"/>
              <p:cNvSpPr/>
              <p:nvPr/>
            </p:nvSpPr>
            <p:spPr bwMode="auto">
              <a:xfrm>
                <a:off x="3771" y="2047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4 h 4"/>
                  <a:gd name="T4" fmla="*/ 1 w 3"/>
                  <a:gd name="T5" fmla="*/ 4 h 4"/>
                  <a:gd name="T6" fmla="*/ 3 w 3"/>
                  <a:gd name="T7" fmla="*/ 2 h 4"/>
                  <a:gd name="T8" fmla="*/ 2 w 3"/>
                  <a:gd name="T9" fmla="*/ 0 h 4"/>
                  <a:gd name="T10" fmla="*/ 1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1" name="Freeform 110"/>
              <p:cNvSpPr/>
              <p:nvPr/>
            </p:nvSpPr>
            <p:spPr bwMode="auto">
              <a:xfrm>
                <a:off x="4480" y="204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2" name="Freeform 111"/>
              <p:cNvSpPr/>
              <p:nvPr/>
            </p:nvSpPr>
            <p:spPr bwMode="auto">
              <a:xfrm>
                <a:off x="3731" y="2049"/>
                <a:ext cx="9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  <a:gd name="T6" fmla="*/ 2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2" y="3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3" name="Freeform 112"/>
              <p:cNvSpPr/>
              <p:nvPr/>
            </p:nvSpPr>
            <p:spPr bwMode="auto">
              <a:xfrm>
                <a:off x="3885" y="2049"/>
                <a:ext cx="24" cy="15"/>
              </a:xfrm>
              <a:custGeom>
                <a:avLst/>
                <a:gdLst>
                  <a:gd name="T0" fmla="*/ 8 w 10"/>
                  <a:gd name="T1" fmla="*/ 0 h 6"/>
                  <a:gd name="T2" fmla="*/ 10 w 10"/>
                  <a:gd name="T3" fmla="*/ 4 h 6"/>
                  <a:gd name="T4" fmla="*/ 0 w 10"/>
                  <a:gd name="T5" fmla="*/ 6 h 6"/>
                  <a:gd name="T6" fmla="*/ 1 w 10"/>
                  <a:gd name="T7" fmla="*/ 2 h 6"/>
                  <a:gd name="T8" fmla="*/ 8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8" y="0"/>
                    </a:moveTo>
                    <a:cubicBezTo>
                      <a:pt x="8" y="1"/>
                      <a:pt x="9" y="3"/>
                      <a:pt x="10" y="4"/>
                    </a:cubicBezTo>
                    <a:cubicBezTo>
                      <a:pt x="7" y="5"/>
                      <a:pt x="3" y="5"/>
                      <a:pt x="0" y="6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7" y="2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4" name="Freeform 113"/>
              <p:cNvSpPr/>
              <p:nvPr/>
            </p:nvSpPr>
            <p:spPr bwMode="auto">
              <a:xfrm>
                <a:off x="4056" y="20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5" name="Freeform 114"/>
              <p:cNvSpPr/>
              <p:nvPr/>
            </p:nvSpPr>
            <p:spPr bwMode="auto">
              <a:xfrm>
                <a:off x="4203" y="2049"/>
                <a:ext cx="66" cy="24"/>
              </a:xfrm>
              <a:custGeom>
                <a:avLst/>
                <a:gdLst>
                  <a:gd name="T0" fmla="*/ 8 w 28"/>
                  <a:gd name="T1" fmla="*/ 6 h 10"/>
                  <a:gd name="T2" fmla="*/ 28 w 28"/>
                  <a:gd name="T3" fmla="*/ 6 h 10"/>
                  <a:gd name="T4" fmla="*/ 27 w 28"/>
                  <a:gd name="T5" fmla="*/ 8 h 10"/>
                  <a:gd name="T6" fmla="*/ 0 w 28"/>
                  <a:gd name="T7" fmla="*/ 10 h 10"/>
                  <a:gd name="T8" fmla="*/ 0 w 28"/>
                  <a:gd name="T9" fmla="*/ 6 h 10"/>
                  <a:gd name="T10" fmla="*/ 7 w 28"/>
                  <a:gd name="T11" fmla="*/ 4 h 10"/>
                  <a:gd name="T12" fmla="*/ 0 w 28"/>
                  <a:gd name="T13" fmla="*/ 1 h 10"/>
                  <a:gd name="T14" fmla="*/ 8 w 28"/>
                  <a:gd name="T15" fmla="*/ 0 h 10"/>
                  <a:gd name="T16" fmla="*/ 8 w 28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0">
                    <a:moveTo>
                      <a:pt x="8" y="6"/>
                    </a:moveTo>
                    <a:cubicBezTo>
                      <a:pt x="15" y="6"/>
                      <a:pt x="22" y="6"/>
                      <a:pt x="28" y="6"/>
                    </a:cubicBezTo>
                    <a:cubicBezTo>
                      <a:pt x="28" y="7"/>
                      <a:pt x="28" y="7"/>
                      <a:pt x="27" y="8"/>
                    </a:cubicBezTo>
                    <a:cubicBezTo>
                      <a:pt x="14" y="8"/>
                      <a:pt x="6" y="7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4" y="6"/>
                      <a:pt x="5" y="6"/>
                      <a:pt x="7" y="4"/>
                    </a:cubicBezTo>
                    <a:cubicBezTo>
                      <a:pt x="3" y="3"/>
                      <a:pt x="2" y="5"/>
                      <a:pt x="0" y="1"/>
                    </a:cubicBezTo>
                    <a:cubicBezTo>
                      <a:pt x="4" y="2"/>
                      <a:pt x="5" y="2"/>
                      <a:pt x="8" y="0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6" name="Freeform 115"/>
              <p:cNvSpPr/>
              <p:nvPr/>
            </p:nvSpPr>
            <p:spPr bwMode="auto">
              <a:xfrm>
                <a:off x="4227" y="2049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7" name="Freeform 116"/>
              <p:cNvSpPr/>
              <p:nvPr/>
            </p:nvSpPr>
            <p:spPr bwMode="auto">
              <a:xfrm>
                <a:off x="3676" y="205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8" name="Freeform 117"/>
              <p:cNvSpPr/>
              <p:nvPr/>
            </p:nvSpPr>
            <p:spPr bwMode="auto">
              <a:xfrm>
                <a:off x="3693" y="20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9" name="Freeform 118"/>
              <p:cNvSpPr/>
              <p:nvPr/>
            </p:nvSpPr>
            <p:spPr bwMode="auto">
              <a:xfrm>
                <a:off x="3933" y="2052"/>
                <a:ext cx="21" cy="9"/>
              </a:xfrm>
              <a:custGeom>
                <a:avLst/>
                <a:gdLst>
                  <a:gd name="T0" fmla="*/ 0 w 9"/>
                  <a:gd name="T1" fmla="*/ 0 h 4"/>
                  <a:gd name="T2" fmla="*/ 9 w 9"/>
                  <a:gd name="T3" fmla="*/ 1 h 4"/>
                  <a:gd name="T4" fmla="*/ 9 w 9"/>
                  <a:gd name="T5" fmla="*/ 2 h 4"/>
                  <a:gd name="T6" fmla="*/ 0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cubicBezTo>
                      <a:pt x="3" y="0"/>
                      <a:pt x="6" y="1"/>
                      <a:pt x="9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3" y="2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0" name="Freeform 119"/>
              <p:cNvSpPr/>
              <p:nvPr/>
            </p:nvSpPr>
            <p:spPr bwMode="auto">
              <a:xfrm>
                <a:off x="4122" y="2052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1" name="Freeform 120"/>
              <p:cNvSpPr/>
              <p:nvPr/>
            </p:nvSpPr>
            <p:spPr bwMode="auto">
              <a:xfrm>
                <a:off x="4355" y="205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2" name="Freeform 121"/>
              <p:cNvSpPr/>
              <p:nvPr/>
            </p:nvSpPr>
            <p:spPr bwMode="auto">
              <a:xfrm>
                <a:off x="4494" y="2052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3" name="Freeform 122"/>
              <p:cNvSpPr/>
              <p:nvPr/>
            </p:nvSpPr>
            <p:spPr bwMode="auto">
              <a:xfrm>
                <a:off x="3786" y="2054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2"/>
                      <a:pt x="1" y="2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4" name="Freeform 123"/>
              <p:cNvSpPr/>
              <p:nvPr/>
            </p:nvSpPr>
            <p:spPr bwMode="auto">
              <a:xfrm>
                <a:off x="3921" y="205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5" name="Freeform 124"/>
              <p:cNvSpPr/>
              <p:nvPr/>
            </p:nvSpPr>
            <p:spPr bwMode="auto">
              <a:xfrm>
                <a:off x="4094" y="205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6" name="Freeform 125"/>
              <p:cNvSpPr/>
              <p:nvPr/>
            </p:nvSpPr>
            <p:spPr bwMode="auto">
              <a:xfrm>
                <a:off x="4108" y="2054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1"/>
                      <a:pt x="2" y="1"/>
                      <a:pt x="3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7" name="Freeform 126"/>
              <p:cNvSpPr/>
              <p:nvPr/>
            </p:nvSpPr>
            <p:spPr bwMode="auto">
              <a:xfrm>
                <a:off x="4186" y="205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8" name="Freeform 127"/>
              <p:cNvSpPr/>
              <p:nvPr/>
            </p:nvSpPr>
            <p:spPr bwMode="auto">
              <a:xfrm>
                <a:off x="3703" y="2057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0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9" name="Freeform 128"/>
              <p:cNvSpPr/>
              <p:nvPr/>
            </p:nvSpPr>
            <p:spPr bwMode="auto">
              <a:xfrm>
                <a:off x="3871" y="205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0" name="Freeform 129"/>
              <p:cNvSpPr/>
              <p:nvPr/>
            </p:nvSpPr>
            <p:spPr bwMode="auto">
              <a:xfrm>
                <a:off x="4103" y="2057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1" name="Freeform 130"/>
              <p:cNvSpPr/>
              <p:nvPr/>
            </p:nvSpPr>
            <p:spPr bwMode="auto">
              <a:xfrm>
                <a:off x="3757" y="205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2" name="Freeform 131"/>
              <p:cNvSpPr/>
              <p:nvPr/>
            </p:nvSpPr>
            <p:spPr bwMode="auto">
              <a:xfrm>
                <a:off x="3776" y="205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3" name="Freeform 132"/>
              <p:cNvSpPr/>
              <p:nvPr/>
            </p:nvSpPr>
            <p:spPr bwMode="auto">
              <a:xfrm>
                <a:off x="3985" y="2059"/>
                <a:ext cx="31" cy="22"/>
              </a:xfrm>
              <a:custGeom>
                <a:avLst/>
                <a:gdLst>
                  <a:gd name="T0" fmla="*/ 6 w 13"/>
                  <a:gd name="T1" fmla="*/ 0 h 9"/>
                  <a:gd name="T2" fmla="*/ 0 w 13"/>
                  <a:gd name="T3" fmla="*/ 1 h 9"/>
                  <a:gd name="T4" fmla="*/ 1 w 13"/>
                  <a:gd name="T5" fmla="*/ 4 h 9"/>
                  <a:gd name="T6" fmla="*/ 5 w 13"/>
                  <a:gd name="T7" fmla="*/ 8 h 9"/>
                  <a:gd name="T8" fmla="*/ 7 w 13"/>
                  <a:gd name="T9" fmla="*/ 4 h 9"/>
                  <a:gd name="T10" fmla="*/ 10 w 13"/>
                  <a:gd name="T11" fmla="*/ 9 h 9"/>
                  <a:gd name="T12" fmla="*/ 9 w 13"/>
                  <a:gd name="T13" fmla="*/ 4 h 9"/>
                  <a:gd name="T14" fmla="*/ 13 w 13"/>
                  <a:gd name="T15" fmla="*/ 1 h 9"/>
                  <a:gd name="T16" fmla="*/ 6 w 13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6" y="0"/>
                    </a:moveTo>
                    <a:cubicBezTo>
                      <a:pt x="4" y="2"/>
                      <a:pt x="5" y="1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6"/>
                      <a:pt x="0" y="7"/>
                      <a:pt x="5" y="8"/>
                    </a:cubicBezTo>
                    <a:cubicBezTo>
                      <a:pt x="6" y="4"/>
                      <a:pt x="5" y="6"/>
                      <a:pt x="7" y="4"/>
                    </a:cubicBezTo>
                    <a:cubicBezTo>
                      <a:pt x="7" y="7"/>
                      <a:pt x="6" y="6"/>
                      <a:pt x="10" y="9"/>
                    </a:cubicBezTo>
                    <a:cubicBezTo>
                      <a:pt x="8" y="5"/>
                      <a:pt x="7" y="8"/>
                      <a:pt x="9" y="4"/>
                    </a:cubicBezTo>
                    <a:cubicBezTo>
                      <a:pt x="13" y="3"/>
                      <a:pt x="11" y="4"/>
                      <a:pt x="13" y="1"/>
                    </a:cubicBezTo>
                    <a:cubicBezTo>
                      <a:pt x="7" y="2"/>
                      <a:pt x="12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4" name="Freeform 133"/>
              <p:cNvSpPr/>
              <p:nvPr/>
            </p:nvSpPr>
            <p:spPr bwMode="auto">
              <a:xfrm>
                <a:off x="3740" y="2061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1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2" y="3"/>
                      <a:pt x="2" y="3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5" name="Freeform 134"/>
              <p:cNvSpPr/>
              <p:nvPr/>
            </p:nvSpPr>
            <p:spPr bwMode="auto">
              <a:xfrm>
                <a:off x="4272" y="2061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1 h 3"/>
                  <a:gd name="T4" fmla="*/ 6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4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3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6" name="Freeform 135"/>
              <p:cNvSpPr/>
              <p:nvPr/>
            </p:nvSpPr>
            <p:spPr bwMode="auto">
              <a:xfrm>
                <a:off x="2863" y="2064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7" name="Freeform 136"/>
              <p:cNvSpPr/>
              <p:nvPr/>
            </p:nvSpPr>
            <p:spPr bwMode="auto">
              <a:xfrm>
                <a:off x="2901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8" name="Freeform 137"/>
              <p:cNvSpPr/>
              <p:nvPr/>
            </p:nvSpPr>
            <p:spPr bwMode="auto">
              <a:xfrm>
                <a:off x="3807" y="206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9" name="Freeform 138"/>
              <p:cNvSpPr/>
              <p:nvPr/>
            </p:nvSpPr>
            <p:spPr bwMode="auto">
              <a:xfrm>
                <a:off x="4177" y="2064"/>
                <a:ext cx="9" cy="12"/>
              </a:xfrm>
              <a:custGeom>
                <a:avLst/>
                <a:gdLst>
                  <a:gd name="T0" fmla="*/ 1 w 4"/>
                  <a:gd name="T1" fmla="*/ 0 h 5"/>
                  <a:gd name="T2" fmla="*/ 4 w 4"/>
                  <a:gd name="T3" fmla="*/ 0 h 5"/>
                  <a:gd name="T4" fmla="*/ 4 w 4"/>
                  <a:gd name="T5" fmla="*/ 4 h 5"/>
                  <a:gd name="T6" fmla="*/ 2 w 4"/>
                  <a:gd name="T7" fmla="*/ 5 h 5"/>
                  <a:gd name="T8" fmla="*/ 2 w 4"/>
                  <a:gd name="T9" fmla="*/ 3 h 5"/>
                  <a:gd name="T10" fmla="*/ 1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0" y="1"/>
                      <a:pt x="1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0" name="Freeform 139"/>
              <p:cNvSpPr/>
              <p:nvPr/>
            </p:nvSpPr>
            <p:spPr bwMode="auto">
              <a:xfrm>
                <a:off x="4345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1" name="Freeform 140"/>
              <p:cNvSpPr/>
              <p:nvPr/>
            </p:nvSpPr>
            <p:spPr bwMode="auto">
              <a:xfrm>
                <a:off x="4404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2" name="Freeform 141"/>
              <p:cNvSpPr/>
              <p:nvPr/>
            </p:nvSpPr>
            <p:spPr bwMode="auto">
              <a:xfrm>
                <a:off x="4449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3" name="Freeform 142"/>
              <p:cNvSpPr/>
              <p:nvPr/>
            </p:nvSpPr>
            <p:spPr bwMode="auto">
              <a:xfrm>
                <a:off x="4502" y="206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4" name="Freeform 143"/>
              <p:cNvSpPr/>
              <p:nvPr/>
            </p:nvSpPr>
            <p:spPr bwMode="auto">
              <a:xfrm>
                <a:off x="3703" y="206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0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5" name="Freeform 144"/>
              <p:cNvSpPr/>
              <p:nvPr/>
            </p:nvSpPr>
            <p:spPr bwMode="auto">
              <a:xfrm>
                <a:off x="3714" y="2066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6" name="Freeform 145"/>
              <p:cNvSpPr/>
              <p:nvPr/>
            </p:nvSpPr>
            <p:spPr bwMode="auto">
              <a:xfrm>
                <a:off x="3814" y="206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7" name="Freeform 146"/>
              <p:cNvSpPr/>
              <p:nvPr/>
            </p:nvSpPr>
            <p:spPr bwMode="auto">
              <a:xfrm>
                <a:off x="4158" y="2069"/>
                <a:ext cx="12" cy="4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8" name="Freeform 147"/>
              <p:cNvSpPr/>
              <p:nvPr/>
            </p:nvSpPr>
            <p:spPr bwMode="auto">
              <a:xfrm>
                <a:off x="3814" y="2071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2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9" name="Freeform 148"/>
              <p:cNvSpPr/>
              <p:nvPr/>
            </p:nvSpPr>
            <p:spPr bwMode="auto">
              <a:xfrm>
                <a:off x="3786" y="2073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0" name="Freeform 149"/>
              <p:cNvSpPr/>
              <p:nvPr/>
            </p:nvSpPr>
            <p:spPr bwMode="auto">
              <a:xfrm>
                <a:off x="3951" y="2073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1" name="Freeform 150"/>
              <p:cNvSpPr/>
              <p:nvPr/>
            </p:nvSpPr>
            <p:spPr bwMode="auto">
              <a:xfrm>
                <a:off x="3693" y="2076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1" y="1"/>
                      <a:pt x="4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2" name="Freeform 151"/>
              <p:cNvSpPr/>
              <p:nvPr/>
            </p:nvSpPr>
            <p:spPr bwMode="auto">
              <a:xfrm>
                <a:off x="3724" y="2076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2 w 2"/>
                  <a:gd name="T5" fmla="*/ 3 h 5"/>
                  <a:gd name="T6" fmla="*/ 1 w 2"/>
                  <a:gd name="T7" fmla="*/ 0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3" name="Freeform 152"/>
              <p:cNvSpPr/>
              <p:nvPr/>
            </p:nvSpPr>
            <p:spPr bwMode="auto">
              <a:xfrm>
                <a:off x="3733" y="207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4" name="Freeform 153"/>
              <p:cNvSpPr/>
              <p:nvPr/>
            </p:nvSpPr>
            <p:spPr bwMode="auto">
              <a:xfrm>
                <a:off x="3805" y="2078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5" name="Freeform 154"/>
              <p:cNvSpPr/>
              <p:nvPr/>
            </p:nvSpPr>
            <p:spPr bwMode="auto">
              <a:xfrm>
                <a:off x="4165" y="2081"/>
                <a:ext cx="14" cy="4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3 w 6"/>
                  <a:gd name="T7" fmla="*/ 2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6" name="Freeform 155"/>
              <p:cNvSpPr/>
              <p:nvPr/>
            </p:nvSpPr>
            <p:spPr bwMode="auto">
              <a:xfrm>
                <a:off x="3838" y="2083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1 h 4"/>
                  <a:gd name="T4" fmla="*/ 5 w 5"/>
                  <a:gd name="T5" fmla="*/ 4 h 4"/>
                  <a:gd name="T6" fmla="*/ 2 w 5"/>
                  <a:gd name="T7" fmla="*/ 4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1" y="0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7" name="Freeform 156"/>
              <p:cNvSpPr/>
              <p:nvPr/>
            </p:nvSpPr>
            <p:spPr bwMode="auto">
              <a:xfrm>
                <a:off x="3857" y="2083"/>
                <a:ext cx="9" cy="12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  <a:gd name="T4" fmla="*/ 3 w 4"/>
                  <a:gd name="T5" fmla="*/ 4 h 5"/>
                  <a:gd name="T6" fmla="*/ 2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2" y="1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8" name="Freeform 157"/>
              <p:cNvSpPr/>
              <p:nvPr/>
            </p:nvSpPr>
            <p:spPr bwMode="auto">
              <a:xfrm>
                <a:off x="2908" y="2085"/>
                <a:ext cx="15" cy="5"/>
              </a:xfrm>
              <a:custGeom>
                <a:avLst/>
                <a:gdLst>
                  <a:gd name="T0" fmla="*/ 3 w 6"/>
                  <a:gd name="T1" fmla="*/ 0 h 2"/>
                  <a:gd name="T2" fmla="*/ 0 w 6"/>
                  <a:gd name="T3" fmla="*/ 2 h 2"/>
                  <a:gd name="T4" fmla="*/ 1 w 6"/>
                  <a:gd name="T5" fmla="*/ 2 h 2"/>
                  <a:gd name="T6" fmla="*/ 6 w 6"/>
                  <a:gd name="T7" fmla="*/ 0 h 2"/>
                  <a:gd name="T8" fmla="*/ 3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4" y="1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9" name="Freeform 158"/>
              <p:cNvSpPr/>
              <p:nvPr/>
            </p:nvSpPr>
            <p:spPr bwMode="auto">
              <a:xfrm>
                <a:off x="3731" y="2085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  <a:gd name="T6" fmla="*/ 1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4" y="1"/>
                      <a:pt x="4" y="1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0" name="Freeform 159"/>
              <p:cNvSpPr/>
              <p:nvPr/>
            </p:nvSpPr>
            <p:spPr bwMode="auto">
              <a:xfrm>
                <a:off x="3906" y="2085"/>
                <a:ext cx="15" cy="8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6 w 6"/>
                  <a:gd name="T5" fmla="*/ 2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0" y="1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1" name="Freeform 160"/>
              <p:cNvSpPr/>
              <p:nvPr/>
            </p:nvSpPr>
            <p:spPr bwMode="auto">
              <a:xfrm>
                <a:off x="4046" y="20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2" name="Freeform 161"/>
              <p:cNvSpPr/>
              <p:nvPr/>
            </p:nvSpPr>
            <p:spPr bwMode="auto">
              <a:xfrm>
                <a:off x="4262" y="2085"/>
                <a:ext cx="12" cy="12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0 h 5"/>
                  <a:gd name="T4" fmla="*/ 3 w 5"/>
                  <a:gd name="T5" fmla="*/ 2 h 5"/>
                  <a:gd name="T6" fmla="*/ 1 w 5"/>
                  <a:gd name="T7" fmla="*/ 5 h 5"/>
                  <a:gd name="T8" fmla="*/ 0 w 5"/>
                  <a:gd name="T9" fmla="*/ 5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3" y="3"/>
                      <a:pt x="2" y="4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1" y="1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3" name="Freeform 162"/>
              <p:cNvSpPr/>
              <p:nvPr/>
            </p:nvSpPr>
            <p:spPr bwMode="auto">
              <a:xfrm>
                <a:off x="4487" y="2085"/>
                <a:ext cx="12" cy="5"/>
              </a:xfrm>
              <a:custGeom>
                <a:avLst/>
                <a:gdLst>
                  <a:gd name="T0" fmla="*/ 2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2 h 2"/>
                  <a:gd name="T8" fmla="*/ 2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4" name="Freeform 163"/>
              <p:cNvSpPr/>
              <p:nvPr/>
            </p:nvSpPr>
            <p:spPr bwMode="auto">
              <a:xfrm>
                <a:off x="3978" y="2085"/>
                <a:ext cx="11" cy="8"/>
              </a:xfrm>
              <a:custGeom>
                <a:avLst/>
                <a:gdLst>
                  <a:gd name="T0" fmla="*/ 0 w 5"/>
                  <a:gd name="T1" fmla="*/ 1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3" y="3"/>
                      <a:pt x="2" y="2"/>
                      <a:pt x="5" y="2"/>
                    </a:cubicBezTo>
                    <a:cubicBezTo>
                      <a:pt x="3" y="0"/>
                      <a:pt x="4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5" name="Freeform 164"/>
              <p:cNvSpPr/>
              <p:nvPr/>
            </p:nvSpPr>
            <p:spPr bwMode="auto">
              <a:xfrm>
                <a:off x="4286" y="208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6" name="Freeform 165"/>
              <p:cNvSpPr/>
              <p:nvPr/>
            </p:nvSpPr>
            <p:spPr bwMode="auto">
              <a:xfrm>
                <a:off x="4452" y="208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7" name="Freeform 166"/>
              <p:cNvSpPr/>
              <p:nvPr/>
            </p:nvSpPr>
            <p:spPr bwMode="auto">
              <a:xfrm>
                <a:off x="4468" y="208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8" name="Freeform 167"/>
              <p:cNvSpPr/>
              <p:nvPr/>
            </p:nvSpPr>
            <p:spPr bwMode="auto">
              <a:xfrm>
                <a:off x="3714" y="2090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9" name="Freeform 168"/>
              <p:cNvSpPr/>
              <p:nvPr/>
            </p:nvSpPr>
            <p:spPr bwMode="auto">
              <a:xfrm>
                <a:off x="3963" y="209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0" name="Freeform 169"/>
              <p:cNvSpPr/>
              <p:nvPr/>
            </p:nvSpPr>
            <p:spPr bwMode="auto">
              <a:xfrm>
                <a:off x="4350" y="2090"/>
                <a:ext cx="52" cy="3"/>
              </a:xfrm>
              <a:custGeom>
                <a:avLst/>
                <a:gdLst>
                  <a:gd name="T0" fmla="*/ 5 w 22"/>
                  <a:gd name="T1" fmla="*/ 0 h 1"/>
                  <a:gd name="T2" fmla="*/ 22 w 22"/>
                  <a:gd name="T3" fmla="*/ 0 h 1"/>
                  <a:gd name="T4" fmla="*/ 22 w 22"/>
                  <a:gd name="T5" fmla="*/ 1 h 1"/>
                  <a:gd name="T6" fmla="*/ 0 w 22"/>
                  <a:gd name="T7" fmla="*/ 1 h 1"/>
                  <a:gd name="T8" fmla="*/ 5 w 2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">
                    <a:moveTo>
                      <a:pt x="5" y="0"/>
                    </a:moveTo>
                    <a:cubicBezTo>
                      <a:pt x="11" y="0"/>
                      <a:pt x="16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5" y="1"/>
                      <a:pt x="7" y="1"/>
                      <a:pt x="0" y="1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1" name="Freeform 170"/>
              <p:cNvSpPr/>
              <p:nvPr/>
            </p:nvSpPr>
            <p:spPr bwMode="auto">
              <a:xfrm>
                <a:off x="2840" y="2090"/>
                <a:ext cx="4" cy="10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3"/>
                      <a:pt x="1" y="2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2" name="Freeform 171"/>
              <p:cNvSpPr/>
              <p:nvPr/>
            </p:nvSpPr>
            <p:spPr bwMode="auto">
              <a:xfrm>
                <a:off x="2925" y="209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1"/>
                      <a:pt x="3" y="2"/>
                    </a:cubicBezTo>
                    <a:cubicBezTo>
                      <a:pt x="1" y="0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Freeform 172"/>
              <p:cNvSpPr/>
              <p:nvPr/>
            </p:nvSpPr>
            <p:spPr bwMode="auto">
              <a:xfrm>
                <a:off x="3731" y="2093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3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4" name="Freeform 173"/>
              <p:cNvSpPr/>
              <p:nvPr/>
            </p:nvSpPr>
            <p:spPr bwMode="auto">
              <a:xfrm>
                <a:off x="4328" y="2093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5" name="Freeform 174"/>
              <p:cNvSpPr/>
              <p:nvPr/>
            </p:nvSpPr>
            <p:spPr bwMode="auto">
              <a:xfrm>
                <a:off x="4535" y="2093"/>
                <a:ext cx="12" cy="7"/>
              </a:xfrm>
              <a:custGeom>
                <a:avLst/>
                <a:gdLst>
                  <a:gd name="T0" fmla="*/ 1 w 5"/>
                  <a:gd name="T1" fmla="*/ 0 h 3"/>
                  <a:gd name="T2" fmla="*/ 5 w 5"/>
                  <a:gd name="T3" fmla="*/ 2 h 3"/>
                  <a:gd name="T4" fmla="*/ 5 w 5"/>
                  <a:gd name="T5" fmla="*/ 3 h 3"/>
                  <a:gd name="T6" fmla="*/ 0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2" y="1"/>
                      <a:pt x="4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6" name="Freeform 175"/>
              <p:cNvSpPr/>
              <p:nvPr/>
            </p:nvSpPr>
            <p:spPr bwMode="auto">
              <a:xfrm>
                <a:off x="3982" y="209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1"/>
                      <a:pt x="3" y="2"/>
                      <a:pt x="4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7" name="Freeform 176"/>
              <p:cNvSpPr/>
              <p:nvPr/>
            </p:nvSpPr>
            <p:spPr bwMode="auto">
              <a:xfrm>
                <a:off x="3997" y="2095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8" name="Freeform 177"/>
              <p:cNvSpPr/>
              <p:nvPr/>
            </p:nvSpPr>
            <p:spPr bwMode="auto">
              <a:xfrm>
                <a:off x="4032" y="209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9" name="Freeform 178"/>
              <p:cNvSpPr/>
              <p:nvPr/>
            </p:nvSpPr>
            <p:spPr bwMode="auto">
              <a:xfrm>
                <a:off x="4163" y="2095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0" name="Freeform 179"/>
              <p:cNvSpPr/>
              <p:nvPr/>
            </p:nvSpPr>
            <p:spPr bwMode="auto">
              <a:xfrm>
                <a:off x="3859" y="209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1" y="2"/>
                      <a:pt x="2" y="2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" name="Freeform 180"/>
              <p:cNvSpPr/>
              <p:nvPr/>
            </p:nvSpPr>
            <p:spPr bwMode="auto">
              <a:xfrm>
                <a:off x="2915" y="2100"/>
                <a:ext cx="10" cy="19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8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5"/>
                      <a:pt x="0" y="5"/>
                      <a:pt x="4" y="8"/>
                    </a:cubicBezTo>
                    <a:cubicBezTo>
                      <a:pt x="4" y="5"/>
                      <a:pt x="4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2" name="Freeform 181"/>
              <p:cNvSpPr/>
              <p:nvPr/>
            </p:nvSpPr>
            <p:spPr bwMode="auto">
              <a:xfrm>
                <a:off x="3918" y="210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3" name="Freeform 182"/>
              <p:cNvSpPr/>
              <p:nvPr/>
            </p:nvSpPr>
            <p:spPr bwMode="auto">
              <a:xfrm>
                <a:off x="4454" y="210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4" name="Freeform 183"/>
              <p:cNvSpPr/>
              <p:nvPr/>
            </p:nvSpPr>
            <p:spPr bwMode="auto">
              <a:xfrm>
                <a:off x="3700" y="2102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5" name="Freeform 184"/>
              <p:cNvSpPr/>
              <p:nvPr/>
            </p:nvSpPr>
            <p:spPr bwMode="auto">
              <a:xfrm>
                <a:off x="3838" y="2102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6" name="Freeform 185"/>
              <p:cNvSpPr/>
              <p:nvPr/>
            </p:nvSpPr>
            <p:spPr bwMode="auto">
              <a:xfrm>
                <a:off x="3892" y="2102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3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7" name="Freeform 186"/>
              <p:cNvSpPr/>
              <p:nvPr/>
            </p:nvSpPr>
            <p:spPr bwMode="auto">
              <a:xfrm>
                <a:off x="3961" y="2102"/>
                <a:ext cx="12" cy="8"/>
              </a:xfrm>
              <a:custGeom>
                <a:avLst/>
                <a:gdLst>
                  <a:gd name="T0" fmla="*/ 1 w 5"/>
                  <a:gd name="T1" fmla="*/ 0 h 3"/>
                  <a:gd name="T2" fmla="*/ 0 w 5"/>
                  <a:gd name="T3" fmla="*/ 2 h 3"/>
                  <a:gd name="T4" fmla="*/ 0 w 5"/>
                  <a:gd name="T5" fmla="*/ 3 h 3"/>
                  <a:gd name="T6" fmla="*/ 5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5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8" name="Freeform 187"/>
              <p:cNvSpPr/>
              <p:nvPr/>
            </p:nvSpPr>
            <p:spPr bwMode="auto">
              <a:xfrm>
                <a:off x="3805" y="210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9" name="Freeform 188"/>
              <p:cNvSpPr/>
              <p:nvPr/>
            </p:nvSpPr>
            <p:spPr bwMode="auto">
              <a:xfrm>
                <a:off x="3987" y="210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0" name="Freeform 189"/>
              <p:cNvSpPr/>
              <p:nvPr/>
            </p:nvSpPr>
            <p:spPr bwMode="auto">
              <a:xfrm>
                <a:off x="4359" y="210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1" name="Freeform 190"/>
              <p:cNvSpPr/>
              <p:nvPr/>
            </p:nvSpPr>
            <p:spPr bwMode="auto">
              <a:xfrm>
                <a:off x="4319" y="2107"/>
                <a:ext cx="14" cy="7"/>
              </a:xfrm>
              <a:custGeom>
                <a:avLst/>
                <a:gdLst>
                  <a:gd name="T0" fmla="*/ 4 w 6"/>
                  <a:gd name="T1" fmla="*/ 0 h 3"/>
                  <a:gd name="T2" fmla="*/ 6 w 6"/>
                  <a:gd name="T3" fmla="*/ 2 h 3"/>
                  <a:gd name="T4" fmla="*/ 6 w 6"/>
                  <a:gd name="T5" fmla="*/ 3 h 3"/>
                  <a:gd name="T6" fmla="*/ 0 w 6"/>
                  <a:gd name="T7" fmla="*/ 3 h 3"/>
                  <a:gd name="T8" fmla="*/ 4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4" y="0"/>
                    </a:move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2" name="Freeform 191"/>
              <p:cNvSpPr/>
              <p:nvPr/>
            </p:nvSpPr>
            <p:spPr bwMode="auto">
              <a:xfrm>
                <a:off x="4480" y="2107"/>
                <a:ext cx="17" cy="7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2 h 3"/>
                  <a:gd name="T4" fmla="*/ 7 w 7"/>
                  <a:gd name="T5" fmla="*/ 3 h 3"/>
                  <a:gd name="T6" fmla="*/ 2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1"/>
                      <a:pt x="5" y="1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5" y="3"/>
                      <a:pt x="4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3" name="Freeform 192"/>
              <p:cNvSpPr/>
              <p:nvPr/>
            </p:nvSpPr>
            <p:spPr bwMode="auto">
              <a:xfrm>
                <a:off x="3795" y="211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4" name="Freeform 193"/>
              <p:cNvSpPr/>
              <p:nvPr/>
            </p:nvSpPr>
            <p:spPr bwMode="auto">
              <a:xfrm>
                <a:off x="4419" y="2110"/>
                <a:ext cx="11" cy="7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3" y="2"/>
                      <a:pt x="5" y="3"/>
                    </a:cubicBezTo>
                    <a:cubicBezTo>
                      <a:pt x="1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5" name="Freeform 194"/>
              <p:cNvSpPr/>
              <p:nvPr/>
            </p:nvSpPr>
            <p:spPr bwMode="auto">
              <a:xfrm>
                <a:off x="4440" y="2110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2"/>
                      <a:pt x="3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6" name="Freeform 195"/>
              <p:cNvSpPr/>
              <p:nvPr/>
            </p:nvSpPr>
            <p:spPr bwMode="auto">
              <a:xfrm>
                <a:off x="4504" y="211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7" name="Freeform 196"/>
              <p:cNvSpPr/>
              <p:nvPr/>
            </p:nvSpPr>
            <p:spPr bwMode="auto">
              <a:xfrm>
                <a:off x="4542" y="211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8" name="Freeform 197"/>
              <p:cNvSpPr/>
              <p:nvPr/>
            </p:nvSpPr>
            <p:spPr bwMode="auto">
              <a:xfrm>
                <a:off x="3828" y="211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9" name="Freeform 198"/>
              <p:cNvSpPr/>
              <p:nvPr/>
            </p:nvSpPr>
            <p:spPr bwMode="auto">
              <a:xfrm>
                <a:off x="4179" y="2119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0" name="Freeform 199"/>
              <p:cNvSpPr/>
              <p:nvPr/>
            </p:nvSpPr>
            <p:spPr bwMode="auto">
              <a:xfrm>
                <a:off x="4537" y="211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1" name="Freeform 200"/>
              <p:cNvSpPr/>
              <p:nvPr/>
            </p:nvSpPr>
            <p:spPr bwMode="auto">
              <a:xfrm>
                <a:off x="3959" y="2122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2" name="Freeform 201"/>
              <p:cNvSpPr/>
              <p:nvPr/>
            </p:nvSpPr>
            <p:spPr bwMode="auto">
              <a:xfrm>
                <a:off x="4030" y="2122"/>
                <a:ext cx="9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3" name="Freeform 202"/>
              <p:cNvSpPr/>
              <p:nvPr/>
            </p:nvSpPr>
            <p:spPr bwMode="auto">
              <a:xfrm>
                <a:off x="3750" y="2124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4" name="Freeform 203"/>
              <p:cNvSpPr/>
              <p:nvPr/>
            </p:nvSpPr>
            <p:spPr bwMode="auto">
              <a:xfrm>
                <a:off x="3774" y="2124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0 w 6"/>
                  <a:gd name="T3" fmla="*/ 1 h 2"/>
                  <a:gd name="T4" fmla="*/ 6 w 6"/>
                  <a:gd name="T5" fmla="*/ 0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2"/>
                      <a:pt x="4" y="2"/>
                      <a:pt x="6" y="0"/>
                    </a:cubicBezTo>
                    <a:cubicBezTo>
                      <a:pt x="5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5" name="Freeform 204"/>
              <p:cNvSpPr/>
              <p:nvPr/>
            </p:nvSpPr>
            <p:spPr bwMode="auto">
              <a:xfrm>
                <a:off x="3814" y="212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Group 406"/>
            <p:cNvGrpSpPr/>
            <p:nvPr/>
          </p:nvGrpSpPr>
          <p:grpSpPr bwMode="auto">
            <a:xfrm>
              <a:off x="2844" y="2124"/>
              <a:ext cx="2006" cy="197"/>
              <a:chOff x="2844" y="2124"/>
              <a:chExt cx="2006" cy="197"/>
            </a:xfrm>
            <a:grpFill/>
          </p:grpSpPr>
          <p:sp>
            <p:nvSpPr>
              <p:cNvPr id="116" name="Freeform 206"/>
              <p:cNvSpPr/>
              <p:nvPr/>
            </p:nvSpPr>
            <p:spPr bwMode="auto">
              <a:xfrm>
                <a:off x="3823" y="2124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3"/>
                      <a:pt x="1" y="2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207"/>
              <p:cNvSpPr/>
              <p:nvPr/>
            </p:nvSpPr>
            <p:spPr bwMode="auto">
              <a:xfrm>
                <a:off x="4521" y="212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208"/>
              <p:cNvSpPr/>
              <p:nvPr/>
            </p:nvSpPr>
            <p:spPr bwMode="auto">
              <a:xfrm>
                <a:off x="3740" y="212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209"/>
              <p:cNvSpPr/>
              <p:nvPr/>
            </p:nvSpPr>
            <p:spPr bwMode="auto">
              <a:xfrm>
                <a:off x="3866" y="212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210"/>
              <p:cNvSpPr/>
              <p:nvPr/>
            </p:nvSpPr>
            <p:spPr bwMode="auto">
              <a:xfrm>
                <a:off x="3883" y="2126"/>
                <a:ext cx="9" cy="15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5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2"/>
                      <a:pt x="3" y="2"/>
                      <a:pt x="4" y="6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211"/>
              <p:cNvSpPr/>
              <p:nvPr/>
            </p:nvSpPr>
            <p:spPr bwMode="auto">
              <a:xfrm>
                <a:off x="3859" y="212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3 h 3"/>
                  <a:gd name="T4" fmla="*/ 2 w 3"/>
                  <a:gd name="T5" fmla="*/ 3 h 3"/>
                  <a:gd name="T6" fmla="*/ 0 w 3"/>
                  <a:gd name="T7" fmla="*/ 2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3" y="2"/>
                      <a:pt x="1" y="0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212"/>
              <p:cNvSpPr/>
              <p:nvPr/>
            </p:nvSpPr>
            <p:spPr bwMode="auto">
              <a:xfrm>
                <a:off x="3978" y="2129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4" y="0"/>
                      <a:pt x="3" y="0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213"/>
              <p:cNvSpPr/>
              <p:nvPr/>
            </p:nvSpPr>
            <p:spPr bwMode="auto">
              <a:xfrm>
                <a:off x="4295" y="2129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1 h 3"/>
                  <a:gd name="T4" fmla="*/ 0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4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214"/>
              <p:cNvSpPr/>
              <p:nvPr/>
            </p:nvSpPr>
            <p:spPr bwMode="auto">
              <a:xfrm>
                <a:off x="4321" y="212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215"/>
              <p:cNvSpPr/>
              <p:nvPr/>
            </p:nvSpPr>
            <p:spPr bwMode="auto">
              <a:xfrm>
                <a:off x="3930" y="21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216"/>
              <p:cNvSpPr/>
              <p:nvPr/>
            </p:nvSpPr>
            <p:spPr bwMode="auto">
              <a:xfrm>
                <a:off x="4310" y="213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217"/>
              <p:cNvSpPr/>
              <p:nvPr/>
            </p:nvSpPr>
            <p:spPr bwMode="auto">
              <a:xfrm>
                <a:off x="3951" y="213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218"/>
              <p:cNvSpPr/>
              <p:nvPr/>
            </p:nvSpPr>
            <p:spPr bwMode="auto">
              <a:xfrm>
                <a:off x="3710" y="213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219"/>
              <p:cNvSpPr/>
              <p:nvPr/>
            </p:nvSpPr>
            <p:spPr bwMode="auto">
              <a:xfrm>
                <a:off x="3719" y="213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220"/>
              <p:cNvSpPr/>
              <p:nvPr/>
            </p:nvSpPr>
            <p:spPr bwMode="auto">
              <a:xfrm>
                <a:off x="3752" y="2136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4 h 4"/>
                  <a:gd name="T4" fmla="*/ 3 w 3"/>
                  <a:gd name="T5" fmla="*/ 2 h 4"/>
                  <a:gd name="T6" fmla="*/ 2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221"/>
              <p:cNvSpPr/>
              <p:nvPr/>
            </p:nvSpPr>
            <p:spPr bwMode="auto">
              <a:xfrm>
                <a:off x="3762" y="2136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3 w 4"/>
                  <a:gd name="T7" fmla="*/ 0 h 4"/>
                  <a:gd name="T8" fmla="*/ 0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222"/>
              <p:cNvSpPr/>
              <p:nvPr/>
            </p:nvSpPr>
            <p:spPr bwMode="auto">
              <a:xfrm>
                <a:off x="4326" y="2138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223"/>
              <p:cNvSpPr/>
              <p:nvPr/>
            </p:nvSpPr>
            <p:spPr bwMode="auto">
              <a:xfrm>
                <a:off x="3951" y="2141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224"/>
              <p:cNvSpPr/>
              <p:nvPr/>
            </p:nvSpPr>
            <p:spPr bwMode="auto">
              <a:xfrm>
                <a:off x="3992" y="214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Freeform 225"/>
              <p:cNvSpPr/>
              <p:nvPr/>
            </p:nvSpPr>
            <p:spPr bwMode="auto">
              <a:xfrm>
                <a:off x="4319" y="2141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Freeform 226"/>
              <p:cNvSpPr/>
              <p:nvPr/>
            </p:nvSpPr>
            <p:spPr bwMode="auto">
              <a:xfrm>
                <a:off x="4542" y="214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Freeform 227"/>
              <p:cNvSpPr/>
              <p:nvPr/>
            </p:nvSpPr>
            <p:spPr bwMode="auto">
              <a:xfrm>
                <a:off x="3740" y="2143"/>
                <a:ext cx="10" cy="3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0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Freeform 228"/>
              <p:cNvSpPr/>
              <p:nvPr/>
            </p:nvSpPr>
            <p:spPr bwMode="auto">
              <a:xfrm>
                <a:off x="4087" y="214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Freeform 229"/>
              <p:cNvSpPr/>
              <p:nvPr/>
            </p:nvSpPr>
            <p:spPr bwMode="auto">
              <a:xfrm>
                <a:off x="4101" y="2143"/>
                <a:ext cx="16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5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Freeform 230"/>
              <p:cNvSpPr/>
              <p:nvPr/>
            </p:nvSpPr>
            <p:spPr bwMode="auto">
              <a:xfrm>
                <a:off x="2877" y="2146"/>
                <a:ext cx="8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2" y="1"/>
                      <a:pt x="0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Freeform 231"/>
              <p:cNvSpPr/>
              <p:nvPr/>
            </p:nvSpPr>
            <p:spPr bwMode="auto">
              <a:xfrm>
                <a:off x="3883" y="2146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Freeform 232"/>
              <p:cNvSpPr/>
              <p:nvPr/>
            </p:nvSpPr>
            <p:spPr bwMode="auto">
              <a:xfrm>
                <a:off x="4013" y="2146"/>
                <a:ext cx="10" cy="4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1 h 2"/>
                  <a:gd name="T4" fmla="*/ 0 w 4"/>
                  <a:gd name="T5" fmla="*/ 1 h 2"/>
                  <a:gd name="T6" fmla="*/ 4 w 4"/>
                  <a:gd name="T7" fmla="*/ 0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Freeform 233"/>
              <p:cNvSpPr/>
              <p:nvPr/>
            </p:nvSpPr>
            <p:spPr bwMode="auto">
              <a:xfrm>
                <a:off x="3916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Freeform 234"/>
              <p:cNvSpPr/>
              <p:nvPr/>
            </p:nvSpPr>
            <p:spPr bwMode="auto">
              <a:xfrm>
                <a:off x="3975" y="2148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2"/>
                      <a:pt x="0" y="1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Freeform 235"/>
              <p:cNvSpPr/>
              <p:nvPr/>
            </p:nvSpPr>
            <p:spPr bwMode="auto">
              <a:xfrm>
                <a:off x="3997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Freeform 236"/>
              <p:cNvSpPr/>
              <p:nvPr/>
            </p:nvSpPr>
            <p:spPr bwMode="auto">
              <a:xfrm>
                <a:off x="4068" y="2148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Freeform 237"/>
              <p:cNvSpPr/>
              <p:nvPr/>
            </p:nvSpPr>
            <p:spPr bwMode="auto">
              <a:xfrm>
                <a:off x="3693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Freeform 238"/>
              <p:cNvSpPr/>
              <p:nvPr/>
            </p:nvSpPr>
            <p:spPr bwMode="auto">
              <a:xfrm>
                <a:off x="3743" y="2148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Freeform 239"/>
              <p:cNvSpPr/>
              <p:nvPr/>
            </p:nvSpPr>
            <p:spPr bwMode="auto">
              <a:xfrm>
                <a:off x="3880" y="214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Freeform 240"/>
              <p:cNvSpPr/>
              <p:nvPr/>
            </p:nvSpPr>
            <p:spPr bwMode="auto">
              <a:xfrm>
                <a:off x="3973" y="2148"/>
                <a:ext cx="24" cy="19"/>
              </a:xfrm>
              <a:custGeom>
                <a:avLst/>
                <a:gdLst>
                  <a:gd name="T0" fmla="*/ 4 w 10"/>
                  <a:gd name="T1" fmla="*/ 0 h 8"/>
                  <a:gd name="T2" fmla="*/ 6 w 10"/>
                  <a:gd name="T3" fmla="*/ 5 h 8"/>
                  <a:gd name="T4" fmla="*/ 0 w 10"/>
                  <a:gd name="T5" fmla="*/ 8 h 8"/>
                  <a:gd name="T6" fmla="*/ 10 w 10"/>
                  <a:gd name="T7" fmla="*/ 5 h 8"/>
                  <a:gd name="T8" fmla="*/ 4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4" y="0"/>
                    </a:moveTo>
                    <a:cubicBezTo>
                      <a:pt x="5" y="2"/>
                      <a:pt x="6" y="4"/>
                      <a:pt x="6" y="5"/>
                    </a:cubicBezTo>
                    <a:cubicBezTo>
                      <a:pt x="2" y="6"/>
                      <a:pt x="2" y="6"/>
                      <a:pt x="0" y="8"/>
                    </a:cubicBezTo>
                    <a:cubicBezTo>
                      <a:pt x="6" y="8"/>
                      <a:pt x="8" y="8"/>
                      <a:pt x="10" y="5"/>
                    </a:cubicBezTo>
                    <a:cubicBezTo>
                      <a:pt x="8" y="4"/>
                      <a:pt x="6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1" name="Freeform 241"/>
              <p:cNvSpPr/>
              <p:nvPr/>
            </p:nvSpPr>
            <p:spPr bwMode="auto">
              <a:xfrm>
                <a:off x="4532" y="214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1"/>
                      <a:pt x="3" y="1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Freeform 242"/>
              <p:cNvSpPr/>
              <p:nvPr/>
            </p:nvSpPr>
            <p:spPr bwMode="auto">
              <a:xfrm>
                <a:off x="4023" y="2150"/>
                <a:ext cx="9" cy="12"/>
              </a:xfrm>
              <a:custGeom>
                <a:avLst/>
                <a:gdLst>
                  <a:gd name="T0" fmla="*/ 3 w 4"/>
                  <a:gd name="T1" fmla="*/ 0 h 5"/>
                  <a:gd name="T2" fmla="*/ 0 w 4"/>
                  <a:gd name="T3" fmla="*/ 5 h 5"/>
                  <a:gd name="T4" fmla="*/ 1 w 4"/>
                  <a:gd name="T5" fmla="*/ 5 h 5"/>
                  <a:gd name="T6" fmla="*/ 4 w 4"/>
                  <a:gd name="T7" fmla="*/ 0 h 5"/>
                  <a:gd name="T8" fmla="*/ 3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2"/>
                      <a:pt x="1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3"/>
                      <a:pt x="2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Freeform 243"/>
              <p:cNvSpPr/>
              <p:nvPr/>
            </p:nvSpPr>
            <p:spPr bwMode="auto">
              <a:xfrm>
                <a:off x="4288" y="215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Freeform 244"/>
              <p:cNvSpPr/>
              <p:nvPr/>
            </p:nvSpPr>
            <p:spPr bwMode="auto">
              <a:xfrm>
                <a:off x="4295" y="2150"/>
                <a:ext cx="33" cy="10"/>
              </a:xfrm>
              <a:custGeom>
                <a:avLst/>
                <a:gdLst>
                  <a:gd name="T0" fmla="*/ 3 w 14"/>
                  <a:gd name="T1" fmla="*/ 0 h 4"/>
                  <a:gd name="T2" fmla="*/ 11 w 14"/>
                  <a:gd name="T3" fmla="*/ 1 h 4"/>
                  <a:gd name="T4" fmla="*/ 6 w 14"/>
                  <a:gd name="T5" fmla="*/ 1 h 4"/>
                  <a:gd name="T6" fmla="*/ 7 w 14"/>
                  <a:gd name="T7" fmla="*/ 3 h 4"/>
                  <a:gd name="T8" fmla="*/ 14 w 14"/>
                  <a:gd name="T9" fmla="*/ 2 h 4"/>
                  <a:gd name="T10" fmla="*/ 13 w 14"/>
                  <a:gd name="T11" fmla="*/ 4 h 4"/>
                  <a:gd name="T12" fmla="*/ 0 w 14"/>
                  <a:gd name="T13" fmla="*/ 4 h 4"/>
                  <a:gd name="T14" fmla="*/ 0 w 14"/>
                  <a:gd name="T15" fmla="*/ 3 h 4"/>
                  <a:gd name="T16" fmla="*/ 1 w 14"/>
                  <a:gd name="T17" fmla="*/ 1 h 4"/>
                  <a:gd name="T18" fmla="*/ 3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3" y="0"/>
                    </a:moveTo>
                    <a:cubicBezTo>
                      <a:pt x="6" y="1"/>
                      <a:pt x="9" y="1"/>
                      <a:pt x="11" y="1"/>
                    </a:cubicBezTo>
                    <a:cubicBezTo>
                      <a:pt x="10" y="1"/>
                      <a:pt x="8" y="1"/>
                      <a:pt x="6" y="1"/>
                    </a:cubicBezTo>
                    <a:cubicBezTo>
                      <a:pt x="6" y="2"/>
                      <a:pt x="6" y="3"/>
                      <a:pt x="7" y="3"/>
                    </a:cubicBezTo>
                    <a:cubicBezTo>
                      <a:pt x="9" y="3"/>
                      <a:pt x="12" y="3"/>
                      <a:pt x="14" y="2"/>
                    </a:cubicBezTo>
                    <a:cubicBezTo>
                      <a:pt x="14" y="3"/>
                      <a:pt x="14" y="4"/>
                      <a:pt x="13" y="4"/>
                    </a:cubicBezTo>
                    <a:cubicBezTo>
                      <a:pt x="9" y="4"/>
                      <a:pt x="4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Freeform 245"/>
              <p:cNvSpPr/>
              <p:nvPr/>
            </p:nvSpPr>
            <p:spPr bwMode="auto">
              <a:xfrm>
                <a:off x="4464" y="2150"/>
                <a:ext cx="11" cy="3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2" y="1"/>
                      <a:pt x="3" y="1"/>
                      <a:pt x="5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Freeform 246"/>
              <p:cNvSpPr/>
              <p:nvPr/>
            </p:nvSpPr>
            <p:spPr bwMode="auto">
              <a:xfrm>
                <a:off x="4492" y="215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Freeform 247"/>
              <p:cNvSpPr/>
              <p:nvPr/>
            </p:nvSpPr>
            <p:spPr bwMode="auto">
              <a:xfrm>
                <a:off x="3842" y="2153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3"/>
                      <a:pt x="2" y="2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Freeform 248"/>
              <p:cNvSpPr/>
              <p:nvPr/>
            </p:nvSpPr>
            <p:spPr bwMode="auto">
              <a:xfrm>
                <a:off x="3883" y="2153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2 w 3"/>
                  <a:gd name="T5" fmla="*/ 5 h 5"/>
                  <a:gd name="T6" fmla="*/ 1 w 3"/>
                  <a:gd name="T7" fmla="*/ 5 h 5"/>
                  <a:gd name="T8" fmla="*/ 0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2" y="2"/>
                      <a:pt x="2" y="2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Freeform 249"/>
              <p:cNvSpPr/>
              <p:nvPr/>
            </p:nvSpPr>
            <p:spPr bwMode="auto">
              <a:xfrm>
                <a:off x="4272" y="2153"/>
                <a:ext cx="19" cy="9"/>
              </a:xfrm>
              <a:custGeom>
                <a:avLst/>
                <a:gdLst>
                  <a:gd name="T0" fmla="*/ 0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6 w 8"/>
                  <a:gd name="T7" fmla="*/ 4 h 4"/>
                  <a:gd name="T8" fmla="*/ 0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cubicBezTo>
                      <a:pt x="3" y="1"/>
                      <a:pt x="5" y="2"/>
                      <a:pt x="8" y="2"/>
                    </a:cubicBezTo>
                    <a:cubicBezTo>
                      <a:pt x="8" y="3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3" y="3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Freeform 250"/>
              <p:cNvSpPr/>
              <p:nvPr/>
            </p:nvSpPr>
            <p:spPr bwMode="auto">
              <a:xfrm>
                <a:off x="4668" y="2153"/>
                <a:ext cx="35" cy="19"/>
              </a:xfrm>
              <a:custGeom>
                <a:avLst/>
                <a:gdLst>
                  <a:gd name="T0" fmla="*/ 11 w 15"/>
                  <a:gd name="T1" fmla="*/ 0 h 8"/>
                  <a:gd name="T2" fmla="*/ 14 w 15"/>
                  <a:gd name="T3" fmla="*/ 0 h 8"/>
                  <a:gd name="T4" fmla="*/ 15 w 15"/>
                  <a:gd name="T5" fmla="*/ 7 h 8"/>
                  <a:gd name="T6" fmla="*/ 12 w 15"/>
                  <a:gd name="T7" fmla="*/ 7 h 8"/>
                  <a:gd name="T8" fmla="*/ 4 w 15"/>
                  <a:gd name="T9" fmla="*/ 8 h 8"/>
                  <a:gd name="T10" fmla="*/ 0 w 15"/>
                  <a:gd name="T11" fmla="*/ 6 h 8"/>
                  <a:gd name="T12" fmla="*/ 4 w 15"/>
                  <a:gd name="T13" fmla="*/ 1 h 8"/>
                  <a:gd name="T14" fmla="*/ 11 w 1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12" y="0"/>
                      <a:pt x="13" y="0"/>
                      <a:pt x="14" y="0"/>
                    </a:cubicBezTo>
                    <a:cubicBezTo>
                      <a:pt x="14" y="3"/>
                      <a:pt x="14" y="5"/>
                      <a:pt x="15" y="7"/>
                    </a:cubicBezTo>
                    <a:cubicBezTo>
                      <a:pt x="14" y="7"/>
                      <a:pt x="13" y="7"/>
                      <a:pt x="12" y="7"/>
                    </a:cubicBezTo>
                    <a:cubicBezTo>
                      <a:pt x="10" y="5"/>
                      <a:pt x="12" y="7"/>
                      <a:pt x="4" y="8"/>
                    </a:cubicBezTo>
                    <a:cubicBezTo>
                      <a:pt x="3" y="7"/>
                      <a:pt x="2" y="7"/>
                      <a:pt x="0" y="6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6" y="1"/>
                      <a:pt x="9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Freeform 251"/>
              <p:cNvSpPr/>
              <p:nvPr/>
            </p:nvSpPr>
            <p:spPr bwMode="auto">
              <a:xfrm>
                <a:off x="3819" y="2155"/>
                <a:ext cx="4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0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1" y="3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Freeform 252"/>
              <p:cNvSpPr/>
              <p:nvPr/>
            </p:nvSpPr>
            <p:spPr bwMode="auto">
              <a:xfrm>
                <a:off x="3833" y="215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3" name="Freeform 253"/>
              <p:cNvSpPr/>
              <p:nvPr/>
            </p:nvSpPr>
            <p:spPr bwMode="auto">
              <a:xfrm>
                <a:off x="4302" y="215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4" name="Freeform 254"/>
              <p:cNvSpPr/>
              <p:nvPr/>
            </p:nvSpPr>
            <p:spPr bwMode="auto">
              <a:xfrm>
                <a:off x="4001" y="215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5" name="Freeform 255"/>
              <p:cNvSpPr/>
              <p:nvPr/>
            </p:nvSpPr>
            <p:spPr bwMode="auto">
              <a:xfrm>
                <a:off x="4210" y="215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6" name="Freeform 256"/>
              <p:cNvSpPr/>
              <p:nvPr/>
            </p:nvSpPr>
            <p:spPr bwMode="auto">
              <a:xfrm>
                <a:off x="2844" y="2160"/>
                <a:ext cx="12" cy="15"/>
              </a:xfrm>
              <a:custGeom>
                <a:avLst/>
                <a:gdLst>
                  <a:gd name="T0" fmla="*/ 2 w 5"/>
                  <a:gd name="T1" fmla="*/ 0 h 6"/>
                  <a:gd name="T2" fmla="*/ 5 w 5"/>
                  <a:gd name="T3" fmla="*/ 0 h 6"/>
                  <a:gd name="T4" fmla="*/ 2 w 5"/>
                  <a:gd name="T5" fmla="*/ 6 h 6"/>
                  <a:gd name="T6" fmla="*/ 0 w 5"/>
                  <a:gd name="T7" fmla="*/ 5 h 6"/>
                  <a:gd name="T8" fmla="*/ 2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3" y="5"/>
                      <a:pt x="5" y="3"/>
                      <a:pt x="2" y="6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7" name="Freeform 257"/>
              <p:cNvSpPr/>
              <p:nvPr/>
            </p:nvSpPr>
            <p:spPr bwMode="auto">
              <a:xfrm>
                <a:off x="3916" y="2160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8" name="Freeform 258"/>
              <p:cNvSpPr/>
              <p:nvPr/>
            </p:nvSpPr>
            <p:spPr bwMode="auto">
              <a:xfrm>
                <a:off x="4065" y="2160"/>
                <a:ext cx="10" cy="10"/>
              </a:xfrm>
              <a:custGeom>
                <a:avLst/>
                <a:gdLst>
                  <a:gd name="T0" fmla="*/ 1 w 4"/>
                  <a:gd name="T1" fmla="*/ 0 h 4"/>
                  <a:gd name="T2" fmla="*/ 4 w 4"/>
                  <a:gd name="T3" fmla="*/ 0 h 4"/>
                  <a:gd name="T4" fmla="*/ 1 w 4"/>
                  <a:gd name="T5" fmla="*/ 4 h 4"/>
                  <a:gd name="T6" fmla="*/ 2 w 4"/>
                  <a:gd name="T7" fmla="*/ 2 h 4"/>
                  <a:gd name="T8" fmla="*/ 0 w 4"/>
                  <a:gd name="T9" fmla="*/ 2 h 4"/>
                  <a:gd name="T10" fmla="*/ 1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3"/>
                      <a:pt x="3" y="2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9" name="Freeform 259"/>
              <p:cNvSpPr/>
              <p:nvPr/>
            </p:nvSpPr>
            <p:spPr bwMode="auto">
              <a:xfrm>
                <a:off x="4684" y="216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0" name="Freeform 260"/>
              <p:cNvSpPr/>
              <p:nvPr/>
            </p:nvSpPr>
            <p:spPr bwMode="auto">
              <a:xfrm>
                <a:off x="4034" y="21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1" name="Freeform 261"/>
              <p:cNvSpPr/>
              <p:nvPr/>
            </p:nvSpPr>
            <p:spPr bwMode="auto">
              <a:xfrm>
                <a:off x="4321" y="216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1" y="0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2" name="Freeform 262"/>
              <p:cNvSpPr/>
              <p:nvPr/>
            </p:nvSpPr>
            <p:spPr bwMode="auto">
              <a:xfrm>
                <a:off x="3812" y="2165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2"/>
                      <a:pt x="2" y="2"/>
                      <a:pt x="4" y="3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3" name="Freeform 263"/>
              <p:cNvSpPr/>
              <p:nvPr/>
            </p:nvSpPr>
            <p:spPr bwMode="auto">
              <a:xfrm>
                <a:off x="3923" y="216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4" name="Freeform 264"/>
              <p:cNvSpPr/>
              <p:nvPr/>
            </p:nvSpPr>
            <p:spPr bwMode="auto">
              <a:xfrm>
                <a:off x="4122" y="216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5" name="Freeform 265"/>
              <p:cNvSpPr/>
              <p:nvPr/>
            </p:nvSpPr>
            <p:spPr bwMode="auto">
              <a:xfrm>
                <a:off x="2847" y="2175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6" name="Freeform 266"/>
              <p:cNvSpPr/>
              <p:nvPr/>
            </p:nvSpPr>
            <p:spPr bwMode="auto">
              <a:xfrm>
                <a:off x="4008" y="217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7" name="Freeform 267"/>
              <p:cNvSpPr/>
              <p:nvPr/>
            </p:nvSpPr>
            <p:spPr bwMode="auto">
              <a:xfrm>
                <a:off x="4328" y="2175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8" name="Freeform 268"/>
              <p:cNvSpPr/>
              <p:nvPr/>
            </p:nvSpPr>
            <p:spPr bwMode="auto">
              <a:xfrm>
                <a:off x="4694" y="2175"/>
                <a:ext cx="19" cy="2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cubicBezTo>
                      <a:pt x="2" y="0"/>
                      <a:pt x="5" y="1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" name="Freeform 269"/>
              <p:cNvSpPr/>
              <p:nvPr/>
            </p:nvSpPr>
            <p:spPr bwMode="auto">
              <a:xfrm>
                <a:off x="3963" y="2177"/>
                <a:ext cx="19" cy="12"/>
              </a:xfrm>
              <a:custGeom>
                <a:avLst/>
                <a:gdLst>
                  <a:gd name="T0" fmla="*/ 4 w 8"/>
                  <a:gd name="T1" fmla="*/ 0 h 5"/>
                  <a:gd name="T2" fmla="*/ 0 w 8"/>
                  <a:gd name="T3" fmla="*/ 5 h 5"/>
                  <a:gd name="T4" fmla="*/ 1 w 8"/>
                  <a:gd name="T5" fmla="*/ 5 h 5"/>
                  <a:gd name="T6" fmla="*/ 8 w 8"/>
                  <a:gd name="T7" fmla="*/ 2 h 5"/>
                  <a:gd name="T8" fmla="*/ 8 w 8"/>
                  <a:gd name="T9" fmla="*/ 1 h 5"/>
                  <a:gd name="T10" fmla="*/ 4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4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4"/>
                      <a:pt x="6" y="3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0" name="Freeform 270"/>
              <p:cNvSpPr/>
              <p:nvPr/>
            </p:nvSpPr>
            <p:spPr bwMode="auto">
              <a:xfrm>
                <a:off x="3987" y="2177"/>
                <a:ext cx="19" cy="14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6 h 6"/>
                  <a:gd name="T4" fmla="*/ 8 w 8"/>
                  <a:gd name="T5" fmla="*/ 3 h 6"/>
                  <a:gd name="T6" fmla="*/ 8 w 8"/>
                  <a:gd name="T7" fmla="*/ 2 h 6"/>
                  <a:gd name="T8" fmla="*/ 1 w 8"/>
                  <a:gd name="T9" fmla="*/ 3 h 6"/>
                  <a:gd name="T10" fmla="*/ 2 w 8"/>
                  <a:gd name="T11" fmla="*/ 1 h 6"/>
                  <a:gd name="T12" fmla="*/ 1 w 8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2"/>
                      <a:pt x="1" y="4"/>
                      <a:pt x="0" y="6"/>
                    </a:cubicBezTo>
                    <a:cubicBezTo>
                      <a:pt x="3" y="5"/>
                      <a:pt x="5" y="4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5" y="2"/>
                      <a:pt x="5" y="2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1" name="Freeform 271"/>
              <p:cNvSpPr/>
              <p:nvPr/>
            </p:nvSpPr>
            <p:spPr bwMode="auto">
              <a:xfrm>
                <a:off x="4366" y="217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1"/>
                      <a:pt x="1" y="0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2" name="Freeform 272"/>
              <p:cNvSpPr/>
              <p:nvPr/>
            </p:nvSpPr>
            <p:spPr bwMode="auto">
              <a:xfrm>
                <a:off x="3951" y="217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3" name="Freeform 273"/>
              <p:cNvSpPr/>
              <p:nvPr/>
            </p:nvSpPr>
            <p:spPr bwMode="auto">
              <a:xfrm>
                <a:off x="3899" y="2182"/>
                <a:ext cx="7" cy="9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4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4" name="Freeform 274"/>
              <p:cNvSpPr/>
              <p:nvPr/>
            </p:nvSpPr>
            <p:spPr bwMode="auto">
              <a:xfrm>
                <a:off x="4030" y="2182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4 h 5"/>
                  <a:gd name="T4" fmla="*/ 3 w 3"/>
                  <a:gd name="T5" fmla="*/ 5 h 5"/>
                  <a:gd name="T6" fmla="*/ 2 w 3"/>
                  <a:gd name="T7" fmla="*/ 5 h 5"/>
                  <a:gd name="T8" fmla="*/ 2 w 3"/>
                  <a:gd name="T9" fmla="*/ 5 h 5"/>
                  <a:gd name="T10" fmla="*/ 0 w 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1"/>
                      <a:pt x="2" y="1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5" name="Freeform 275"/>
              <p:cNvSpPr/>
              <p:nvPr/>
            </p:nvSpPr>
            <p:spPr bwMode="auto">
              <a:xfrm>
                <a:off x="4603" y="218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6" name="Freeform 276"/>
              <p:cNvSpPr/>
              <p:nvPr/>
            </p:nvSpPr>
            <p:spPr bwMode="auto">
              <a:xfrm>
                <a:off x="4641" y="218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7" name="Freeform 277"/>
              <p:cNvSpPr/>
              <p:nvPr/>
            </p:nvSpPr>
            <p:spPr bwMode="auto">
              <a:xfrm>
                <a:off x="3935" y="218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1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8" name="Freeform 278"/>
              <p:cNvSpPr/>
              <p:nvPr/>
            </p:nvSpPr>
            <p:spPr bwMode="auto">
              <a:xfrm>
                <a:off x="4068" y="218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7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9" name="Freeform 279"/>
              <p:cNvSpPr/>
              <p:nvPr/>
            </p:nvSpPr>
            <p:spPr bwMode="auto">
              <a:xfrm>
                <a:off x="3994" y="2187"/>
                <a:ext cx="19" cy="16"/>
              </a:xfrm>
              <a:custGeom>
                <a:avLst/>
                <a:gdLst>
                  <a:gd name="T0" fmla="*/ 5 w 8"/>
                  <a:gd name="T1" fmla="*/ 0 h 7"/>
                  <a:gd name="T2" fmla="*/ 0 w 8"/>
                  <a:gd name="T3" fmla="*/ 4 h 7"/>
                  <a:gd name="T4" fmla="*/ 3 w 8"/>
                  <a:gd name="T5" fmla="*/ 7 h 7"/>
                  <a:gd name="T6" fmla="*/ 8 w 8"/>
                  <a:gd name="T7" fmla="*/ 2 h 7"/>
                  <a:gd name="T8" fmla="*/ 7 w 8"/>
                  <a:gd name="T9" fmla="*/ 0 h 7"/>
                  <a:gd name="T10" fmla="*/ 5 w 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3" y="1"/>
                      <a:pt x="2" y="2"/>
                      <a:pt x="0" y="4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4" y="5"/>
                      <a:pt x="6" y="3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0" name="Freeform 280"/>
              <p:cNvSpPr/>
              <p:nvPr/>
            </p:nvSpPr>
            <p:spPr bwMode="auto">
              <a:xfrm>
                <a:off x="4023" y="2187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1" name="Freeform 281"/>
              <p:cNvSpPr/>
              <p:nvPr/>
            </p:nvSpPr>
            <p:spPr bwMode="auto">
              <a:xfrm>
                <a:off x="4272" y="2187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2" name="Freeform 282"/>
              <p:cNvSpPr/>
              <p:nvPr/>
            </p:nvSpPr>
            <p:spPr bwMode="auto">
              <a:xfrm>
                <a:off x="4281" y="2187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3" name="Freeform 283"/>
              <p:cNvSpPr/>
              <p:nvPr/>
            </p:nvSpPr>
            <p:spPr bwMode="auto">
              <a:xfrm>
                <a:off x="3866" y="2189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4" name="Freeform 284"/>
              <p:cNvSpPr/>
              <p:nvPr/>
            </p:nvSpPr>
            <p:spPr bwMode="auto">
              <a:xfrm>
                <a:off x="3980" y="2189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2 w 4"/>
                  <a:gd name="T5" fmla="*/ 2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2" y="3"/>
                      <a:pt x="1" y="2"/>
                      <a:pt x="4" y="4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5" name="Freeform 285"/>
              <p:cNvSpPr/>
              <p:nvPr/>
            </p:nvSpPr>
            <p:spPr bwMode="auto">
              <a:xfrm>
                <a:off x="3968" y="2191"/>
                <a:ext cx="10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1 w 4"/>
                  <a:gd name="T5" fmla="*/ 4 h 4"/>
                  <a:gd name="T6" fmla="*/ 4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4" y="2"/>
                      <a:pt x="3" y="3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6" name="Freeform 286"/>
              <p:cNvSpPr/>
              <p:nvPr/>
            </p:nvSpPr>
            <p:spPr bwMode="auto">
              <a:xfrm>
                <a:off x="4089" y="219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7" name="Freeform 287"/>
              <p:cNvSpPr/>
              <p:nvPr/>
            </p:nvSpPr>
            <p:spPr bwMode="auto">
              <a:xfrm>
                <a:off x="4231" y="2191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8" name="Freeform 288"/>
              <p:cNvSpPr/>
              <p:nvPr/>
            </p:nvSpPr>
            <p:spPr bwMode="auto">
              <a:xfrm>
                <a:off x="3906" y="2194"/>
                <a:ext cx="17" cy="12"/>
              </a:xfrm>
              <a:custGeom>
                <a:avLst/>
                <a:gdLst>
                  <a:gd name="T0" fmla="*/ 5 w 7"/>
                  <a:gd name="T1" fmla="*/ 0 h 5"/>
                  <a:gd name="T2" fmla="*/ 0 w 7"/>
                  <a:gd name="T3" fmla="*/ 2 h 5"/>
                  <a:gd name="T4" fmla="*/ 2 w 7"/>
                  <a:gd name="T5" fmla="*/ 5 h 5"/>
                  <a:gd name="T6" fmla="*/ 6 w 7"/>
                  <a:gd name="T7" fmla="*/ 5 h 5"/>
                  <a:gd name="T8" fmla="*/ 7 w 7"/>
                  <a:gd name="T9" fmla="*/ 3 h 5"/>
                  <a:gd name="T10" fmla="*/ 6 w 7"/>
                  <a:gd name="T11" fmla="*/ 0 h 5"/>
                  <a:gd name="T12" fmla="*/ 5 w 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5"/>
                    </a:cubicBezTo>
                    <a:cubicBezTo>
                      <a:pt x="5" y="4"/>
                      <a:pt x="4" y="4"/>
                      <a:pt x="6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2"/>
                      <a:pt x="6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9" name="Freeform 289"/>
              <p:cNvSpPr/>
              <p:nvPr/>
            </p:nvSpPr>
            <p:spPr bwMode="auto">
              <a:xfrm>
                <a:off x="3956" y="2194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3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1"/>
                      <a:pt x="1" y="3"/>
                      <a:pt x="0" y="5"/>
                    </a:cubicBezTo>
                    <a:cubicBezTo>
                      <a:pt x="1" y="4"/>
                      <a:pt x="2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0" name="Freeform 290"/>
              <p:cNvSpPr/>
              <p:nvPr/>
            </p:nvSpPr>
            <p:spPr bwMode="auto">
              <a:xfrm>
                <a:off x="4627" y="219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1" name="Freeform 291"/>
              <p:cNvSpPr/>
              <p:nvPr/>
            </p:nvSpPr>
            <p:spPr bwMode="auto">
              <a:xfrm>
                <a:off x="4637" y="219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2" name="Freeform 292"/>
              <p:cNvSpPr/>
              <p:nvPr/>
            </p:nvSpPr>
            <p:spPr bwMode="auto">
              <a:xfrm>
                <a:off x="3895" y="2196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3" name="Freeform 293"/>
              <p:cNvSpPr/>
              <p:nvPr/>
            </p:nvSpPr>
            <p:spPr bwMode="auto">
              <a:xfrm>
                <a:off x="4222" y="2196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0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4" name="Freeform 294"/>
              <p:cNvSpPr/>
              <p:nvPr/>
            </p:nvSpPr>
            <p:spPr bwMode="auto">
              <a:xfrm>
                <a:off x="4580" y="2196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4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" name="Freeform 295"/>
              <p:cNvSpPr/>
              <p:nvPr/>
            </p:nvSpPr>
            <p:spPr bwMode="auto">
              <a:xfrm>
                <a:off x="4596" y="219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6" name="Freeform 296"/>
              <p:cNvSpPr/>
              <p:nvPr/>
            </p:nvSpPr>
            <p:spPr bwMode="auto">
              <a:xfrm>
                <a:off x="4603" y="2196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7" name="Freeform 297"/>
              <p:cNvSpPr/>
              <p:nvPr/>
            </p:nvSpPr>
            <p:spPr bwMode="auto">
              <a:xfrm>
                <a:off x="3885" y="219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3 w 3"/>
                  <a:gd name="T5" fmla="*/ 3 h 3"/>
                  <a:gd name="T6" fmla="*/ 3 w 3"/>
                  <a:gd name="T7" fmla="*/ 2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8" name="Freeform 298"/>
              <p:cNvSpPr/>
              <p:nvPr/>
            </p:nvSpPr>
            <p:spPr bwMode="auto">
              <a:xfrm>
                <a:off x="3911" y="2199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9" name="Freeform 299"/>
              <p:cNvSpPr/>
              <p:nvPr/>
            </p:nvSpPr>
            <p:spPr bwMode="auto">
              <a:xfrm>
                <a:off x="3944" y="2199"/>
                <a:ext cx="10" cy="7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3 h 3"/>
                  <a:gd name="T4" fmla="*/ 2 w 4"/>
                  <a:gd name="T5" fmla="*/ 2 h 3"/>
                  <a:gd name="T6" fmla="*/ 4 w 4"/>
                  <a:gd name="T7" fmla="*/ 2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3"/>
                      <a:pt x="0" y="0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0" name="Freeform 300"/>
              <p:cNvSpPr/>
              <p:nvPr/>
            </p:nvSpPr>
            <p:spPr bwMode="auto">
              <a:xfrm>
                <a:off x="4061" y="2199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1" name="Freeform 301"/>
              <p:cNvSpPr/>
              <p:nvPr/>
            </p:nvSpPr>
            <p:spPr bwMode="auto">
              <a:xfrm>
                <a:off x="4523" y="2199"/>
                <a:ext cx="9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2" name="Freeform 302"/>
              <p:cNvSpPr/>
              <p:nvPr/>
            </p:nvSpPr>
            <p:spPr bwMode="auto">
              <a:xfrm>
                <a:off x="4563" y="2199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3" name="Freeform 303"/>
              <p:cNvSpPr/>
              <p:nvPr/>
            </p:nvSpPr>
            <p:spPr bwMode="auto">
              <a:xfrm>
                <a:off x="3878" y="220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4" name="Freeform 304"/>
              <p:cNvSpPr/>
              <p:nvPr/>
            </p:nvSpPr>
            <p:spPr bwMode="auto">
              <a:xfrm>
                <a:off x="3925" y="2201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3" y="2"/>
                      <a:pt x="2" y="1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" name="Freeform 305"/>
              <p:cNvSpPr/>
              <p:nvPr/>
            </p:nvSpPr>
            <p:spPr bwMode="auto">
              <a:xfrm>
                <a:off x="4006" y="220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2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6" name="Freeform 306"/>
              <p:cNvSpPr/>
              <p:nvPr/>
            </p:nvSpPr>
            <p:spPr bwMode="auto">
              <a:xfrm>
                <a:off x="4506" y="220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7" name="Freeform 307"/>
              <p:cNvSpPr/>
              <p:nvPr/>
            </p:nvSpPr>
            <p:spPr bwMode="auto">
              <a:xfrm>
                <a:off x="3869" y="220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8" name="Freeform 308"/>
              <p:cNvSpPr/>
              <p:nvPr/>
            </p:nvSpPr>
            <p:spPr bwMode="auto">
              <a:xfrm>
                <a:off x="3897" y="2203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2" y="0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9" name="Freeform 309"/>
              <p:cNvSpPr/>
              <p:nvPr/>
            </p:nvSpPr>
            <p:spPr bwMode="auto">
              <a:xfrm>
                <a:off x="4020" y="2203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0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0" name="Freeform 310"/>
              <p:cNvSpPr/>
              <p:nvPr/>
            </p:nvSpPr>
            <p:spPr bwMode="auto">
              <a:xfrm>
                <a:off x="4034" y="2203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3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2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1" name="Freeform 311"/>
              <p:cNvSpPr/>
              <p:nvPr/>
            </p:nvSpPr>
            <p:spPr bwMode="auto">
              <a:xfrm>
                <a:off x="4077" y="2203"/>
                <a:ext cx="17" cy="10"/>
              </a:xfrm>
              <a:custGeom>
                <a:avLst/>
                <a:gdLst>
                  <a:gd name="T0" fmla="*/ 3 w 7"/>
                  <a:gd name="T1" fmla="*/ 0 h 4"/>
                  <a:gd name="T2" fmla="*/ 7 w 7"/>
                  <a:gd name="T3" fmla="*/ 1 h 4"/>
                  <a:gd name="T4" fmla="*/ 5 w 7"/>
                  <a:gd name="T5" fmla="*/ 3 h 4"/>
                  <a:gd name="T6" fmla="*/ 1 w 7"/>
                  <a:gd name="T7" fmla="*/ 4 h 4"/>
                  <a:gd name="T8" fmla="*/ 0 w 7"/>
                  <a:gd name="T9" fmla="*/ 2 h 4"/>
                  <a:gd name="T10" fmla="*/ 0 w 7"/>
                  <a:gd name="T11" fmla="*/ 1 h 4"/>
                  <a:gd name="T12" fmla="*/ 3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6" y="1"/>
                      <a:pt x="4" y="1"/>
                      <a:pt x="7" y="1"/>
                    </a:cubicBezTo>
                    <a:cubicBezTo>
                      <a:pt x="6" y="3"/>
                      <a:pt x="7" y="2"/>
                      <a:pt x="5" y="3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2" name="Freeform 312"/>
              <p:cNvSpPr/>
              <p:nvPr/>
            </p:nvSpPr>
            <p:spPr bwMode="auto">
              <a:xfrm>
                <a:off x="2868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3" name="Freeform 313"/>
              <p:cNvSpPr/>
              <p:nvPr/>
            </p:nvSpPr>
            <p:spPr bwMode="auto">
              <a:xfrm>
                <a:off x="3850" y="2206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4" name="Freeform 314"/>
              <p:cNvSpPr/>
              <p:nvPr/>
            </p:nvSpPr>
            <p:spPr bwMode="auto">
              <a:xfrm>
                <a:off x="4044" y="2206"/>
                <a:ext cx="17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5 w 7"/>
                  <a:gd name="T5" fmla="*/ 1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5" y="1"/>
                      <a:pt x="5" y="0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5" name="Freeform 315"/>
              <p:cNvSpPr/>
              <p:nvPr/>
            </p:nvSpPr>
            <p:spPr bwMode="auto">
              <a:xfrm>
                <a:off x="4061" y="2206"/>
                <a:ext cx="11" cy="5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0 h 2"/>
                  <a:gd name="T4" fmla="*/ 5 w 5"/>
                  <a:gd name="T5" fmla="*/ 0 h 2"/>
                  <a:gd name="T6" fmla="*/ 4 w 5"/>
                  <a:gd name="T7" fmla="*/ 2 h 2"/>
                  <a:gd name="T8" fmla="*/ 0 w 5"/>
                  <a:gd name="T9" fmla="*/ 2 h 2"/>
                  <a:gd name="T10" fmla="*/ 1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6" name="Freeform 316"/>
              <p:cNvSpPr/>
              <p:nvPr/>
            </p:nvSpPr>
            <p:spPr bwMode="auto">
              <a:xfrm>
                <a:off x="4096" y="2206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11 w 11"/>
                  <a:gd name="T3" fmla="*/ 0 h 2"/>
                  <a:gd name="T4" fmla="*/ 11 w 11"/>
                  <a:gd name="T5" fmla="*/ 0 h 2"/>
                  <a:gd name="T6" fmla="*/ 0 w 11"/>
                  <a:gd name="T7" fmla="*/ 2 h 2"/>
                  <a:gd name="T8" fmla="*/ 1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5" y="0"/>
                      <a:pt x="8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1"/>
                      <a:pt x="4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7" name="Freeform 317"/>
              <p:cNvSpPr/>
              <p:nvPr/>
            </p:nvSpPr>
            <p:spPr bwMode="auto">
              <a:xfrm>
                <a:off x="4160" y="2206"/>
                <a:ext cx="12" cy="5"/>
              </a:xfrm>
              <a:custGeom>
                <a:avLst/>
                <a:gdLst>
                  <a:gd name="T0" fmla="*/ 3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3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cubicBezTo>
                      <a:pt x="4" y="1"/>
                      <a:pt x="4" y="2"/>
                      <a:pt x="5" y="2"/>
                    </a:cubicBezTo>
                    <a:cubicBezTo>
                      <a:pt x="3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8" name="Freeform 318"/>
              <p:cNvSpPr/>
              <p:nvPr/>
            </p:nvSpPr>
            <p:spPr bwMode="auto">
              <a:xfrm>
                <a:off x="4179" y="2206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9" name="Freeform 319"/>
              <p:cNvSpPr/>
              <p:nvPr/>
            </p:nvSpPr>
            <p:spPr bwMode="auto">
              <a:xfrm>
                <a:off x="4186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0" name="Freeform 320"/>
              <p:cNvSpPr/>
              <p:nvPr/>
            </p:nvSpPr>
            <p:spPr bwMode="auto">
              <a:xfrm>
                <a:off x="4573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1" name="Freeform 321"/>
              <p:cNvSpPr/>
              <p:nvPr/>
            </p:nvSpPr>
            <p:spPr bwMode="auto">
              <a:xfrm>
                <a:off x="4689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2" name="Freeform 322"/>
              <p:cNvSpPr/>
              <p:nvPr/>
            </p:nvSpPr>
            <p:spPr bwMode="auto">
              <a:xfrm>
                <a:off x="3887" y="220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3" name="Freeform 323"/>
              <p:cNvSpPr/>
              <p:nvPr/>
            </p:nvSpPr>
            <p:spPr bwMode="auto">
              <a:xfrm>
                <a:off x="2885" y="2211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2 h 3"/>
                  <a:gd name="T4" fmla="*/ 3 w 3"/>
                  <a:gd name="T5" fmla="*/ 3 h 3"/>
                  <a:gd name="T6" fmla="*/ 3 w 3"/>
                  <a:gd name="T7" fmla="*/ 0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4" name="Freeform 324"/>
              <p:cNvSpPr/>
              <p:nvPr/>
            </p:nvSpPr>
            <p:spPr bwMode="auto">
              <a:xfrm>
                <a:off x="2847" y="22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" name="Freeform 325"/>
              <p:cNvSpPr/>
              <p:nvPr/>
            </p:nvSpPr>
            <p:spPr bwMode="auto">
              <a:xfrm>
                <a:off x="3053" y="221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6" name="Freeform 326"/>
              <p:cNvSpPr/>
              <p:nvPr/>
            </p:nvSpPr>
            <p:spPr bwMode="auto">
              <a:xfrm>
                <a:off x="3980" y="2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7" name="Freeform 327"/>
              <p:cNvSpPr/>
              <p:nvPr/>
            </p:nvSpPr>
            <p:spPr bwMode="auto">
              <a:xfrm>
                <a:off x="4219" y="2213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3 w 4"/>
                  <a:gd name="T5" fmla="*/ 3 h 3"/>
                  <a:gd name="T6" fmla="*/ 0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8" name="Freeform 328"/>
              <p:cNvSpPr/>
              <p:nvPr/>
            </p:nvSpPr>
            <p:spPr bwMode="auto">
              <a:xfrm>
                <a:off x="4374" y="2213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1 h 3"/>
                  <a:gd name="T4" fmla="*/ 3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9" name="Freeform 329"/>
              <p:cNvSpPr/>
              <p:nvPr/>
            </p:nvSpPr>
            <p:spPr bwMode="auto">
              <a:xfrm>
                <a:off x="4841" y="221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0" name="Freeform 330"/>
              <p:cNvSpPr/>
              <p:nvPr/>
            </p:nvSpPr>
            <p:spPr bwMode="auto">
              <a:xfrm>
                <a:off x="3968" y="2215"/>
                <a:ext cx="7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1" name="Freeform 331"/>
              <p:cNvSpPr/>
              <p:nvPr/>
            </p:nvSpPr>
            <p:spPr bwMode="auto">
              <a:xfrm>
                <a:off x="4184" y="2215"/>
                <a:ext cx="24" cy="8"/>
              </a:xfrm>
              <a:custGeom>
                <a:avLst/>
                <a:gdLst>
                  <a:gd name="T0" fmla="*/ 7 w 10"/>
                  <a:gd name="T1" fmla="*/ 0 h 3"/>
                  <a:gd name="T2" fmla="*/ 10 w 10"/>
                  <a:gd name="T3" fmla="*/ 0 h 3"/>
                  <a:gd name="T4" fmla="*/ 9 w 10"/>
                  <a:gd name="T5" fmla="*/ 2 h 3"/>
                  <a:gd name="T6" fmla="*/ 0 w 10"/>
                  <a:gd name="T7" fmla="*/ 3 h 3"/>
                  <a:gd name="T8" fmla="*/ 0 w 10"/>
                  <a:gd name="T9" fmla="*/ 1 h 3"/>
                  <a:gd name="T10" fmla="*/ 7 w 10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">
                    <a:moveTo>
                      <a:pt x="7" y="0"/>
                    </a:moveTo>
                    <a:cubicBezTo>
                      <a:pt x="8" y="0"/>
                      <a:pt x="9" y="0"/>
                      <a:pt x="10" y="0"/>
                    </a:cubicBezTo>
                    <a:cubicBezTo>
                      <a:pt x="10" y="1"/>
                      <a:pt x="10" y="2"/>
                      <a:pt x="9" y="2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2" y="1"/>
                      <a:pt x="4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2" name="Freeform 332"/>
              <p:cNvSpPr/>
              <p:nvPr/>
            </p:nvSpPr>
            <p:spPr bwMode="auto">
              <a:xfrm>
                <a:off x="4333" y="2215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0 h 2"/>
                  <a:gd name="T4" fmla="*/ 6 w 6"/>
                  <a:gd name="T5" fmla="*/ 2 h 2"/>
                  <a:gd name="T6" fmla="*/ 0 w 6"/>
                  <a:gd name="T7" fmla="*/ 2 h 2"/>
                  <a:gd name="T8" fmla="*/ 2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3" name="Freeform 333"/>
              <p:cNvSpPr/>
              <p:nvPr/>
            </p:nvSpPr>
            <p:spPr bwMode="auto">
              <a:xfrm>
                <a:off x="4352" y="221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4" name="Freeform 334"/>
              <p:cNvSpPr/>
              <p:nvPr/>
            </p:nvSpPr>
            <p:spPr bwMode="auto">
              <a:xfrm>
                <a:off x="4359" y="221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5" name="Freeform 335"/>
              <p:cNvSpPr/>
              <p:nvPr/>
            </p:nvSpPr>
            <p:spPr bwMode="auto">
              <a:xfrm>
                <a:off x="4397" y="221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6" name="Freeform 336"/>
              <p:cNvSpPr/>
              <p:nvPr/>
            </p:nvSpPr>
            <p:spPr bwMode="auto">
              <a:xfrm>
                <a:off x="4518" y="2215"/>
                <a:ext cx="19" cy="8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2 h 3"/>
                  <a:gd name="T4" fmla="*/ 2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6" y="1"/>
                      <a:pt x="6" y="1"/>
                      <a:pt x="8" y="2"/>
                    </a:cubicBezTo>
                    <a:cubicBezTo>
                      <a:pt x="5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7" name="Freeform 337"/>
              <p:cNvSpPr/>
              <p:nvPr/>
            </p:nvSpPr>
            <p:spPr bwMode="auto">
              <a:xfrm>
                <a:off x="2880" y="2218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2"/>
                      <a:pt x="2" y="2"/>
                      <a:pt x="4" y="3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8" name="Freeform 338"/>
              <p:cNvSpPr/>
              <p:nvPr/>
            </p:nvSpPr>
            <p:spPr bwMode="auto">
              <a:xfrm>
                <a:off x="4452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9" name="Freeform 339"/>
              <p:cNvSpPr/>
              <p:nvPr/>
            </p:nvSpPr>
            <p:spPr bwMode="auto">
              <a:xfrm>
                <a:off x="4473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0" name="Freeform 340"/>
              <p:cNvSpPr/>
              <p:nvPr/>
            </p:nvSpPr>
            <p:spPr bwMode="auto">
              <a:xfrm>
                <a:off x="4684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1" name="Freeform 341"/>
              <p:cNvSpPr/>
              <p:nvPr/>
            </p:nvSpPr>
            <p:spPr bwMode="auto">
              <a:xfrm>
                <a:off x="4160" y="2220"/>
                <a:ext cx="19" cy="8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1 h 3"/>
                  <a:gd name="T4" fmla="*/ 0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3" y="1"/>
                      <a:pt x="5" y="1"/>
                      <a:pt x="8" y="1"/>
                    </a:cubicBezTo>
                    <a:cubicBezTo>
                      <a:pt x="4" y="1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2" name="Freeform 342"/>
              <p:cNvSpPr/>
              <p:nvPr/>
            </p:nvSpPr>
            <p:spPr bwMode="auto">
              <a:xfrm>
                <a:off x="4774" y="222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3" name="Freeform 343"/>
              <p:cNvSpPr/>
              <p:nvPr/>
            </p:nvSpPr>
            <p:spPr bwMode="auto">
              <a:xfrm>
                <a:off x="4786" y="222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4" name="Freeform 344"/>
              <p:cNvSpPr/>
              <p:nvPr/>
            </p:nvSpPr>
            <p:spPr bwMode="auto">
              <a:xfrm>
                <a:off x="4065" y="222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5" name="Freeform 345"/>
              <p:cNvSpPr/>
              <p:nvPr/>
            </p:nvSpPr>
            <p:spPr bwMode="auto">
              <a:xfrm>
                <a:off x="2844" y="2225"/>
                <a:ext cx="10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0 h 3"/>
                  <a:gd name="T4" fmla="*/ 0 w 4"/>
                  <a:gd name="T5" fmla="*/ 3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2" y="3"/>
                      <a:pt x="4" y="2"/>
                      <a:pt x="0" y="3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Freeform 346"/>
              <p:cNvSpPr/>
              <p:nvPr/>
            </p:nvSpPr>
            <p:spPr bwMode="auto">
              <a:xfrm>
                <a:off x="3769" y="2228"/>
                <a:ext cx="38" cy="9"/>
              </a:xfrm>
              <a:custGeom>
                <a:avLst/>
                <a:gdLst>
                  <a:gd name="T0" fmla="*/ 6 w 16"/>
                  <a:gd name="T1" fmla="*/ 0 h 4"/>
                  <a:gd name="T2" fmla="*/ 0 w 16"/>
                  <a:gd name="T3" fmla="*/ 4 h 4"/>
                  <a:gd name="T4" fmla="*/ 2 w 16"/>
                  <a:gd name="T5" fmla="*/ 3 h 4"/>
                  <a:gd name="T6" fmla="*/ 16 w 16"/>
                  <a:gd name="T7" fmla="*/ 3 h 4"/>
                  <a:gd name="T8" fmla="*/ 12 w 16"/>
                  <a:gd name="T9" fmla="*/ 0 h 4"/>
                  <a:gd name="T10" fmla="*/ 7 w 16"/>
                  <a:gd name="T11" fmla="*/ 3 h 4"/>
                  <a:gd name="T12" fmla="*/ 6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6" y="0"/>
                    </a:moveTo>
                    <a:cubicBezTo>
                      <a:pt x="3" y="2"/>
                      <a:pt x="1" y="0"/>
                      <a:pt x="0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6" y="4"/>
                      <a:pt x="11" y="3"/>
                      <a:pt x="16" y="3"/>
                    </a:cubicBezTo>
                    <a:cubicBezTo>
                      <a:pt x="14" y="2"/>
                      <a:pt x="13" y="1"/>
                      <a:pt x="12" y="0"/>
                    </a:cubicBezTo>
                    <a:cubicBezTo>
                      <a:pt x="10" y="2"/>
                      <a:pt x="10" y="2"/>
                      <a:pt x="7" y="3"/>
                    </a:cubicBezTo>
                    <a:cubicBezTo>
                      <a:pt x="6" y="0"/>
                      <a:pt x="8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7" name="Freeform 347"/>
              <p:cNvSpPr/>
              <p:nvPr/>
            </p:nvSpPr>
            <p:spPr bwMode="auto">
              <a:xfrm>
                <a:off x="4703" y="2228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2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8" name="Freeform 348"/>
              <p:cNvSpPr/>
              <p:nvPr/>
            </p:nvSpPr>
            <p:spPr bwMode="auto">
              <a:xfrm>
                <a:off x="3809" y="2230"/>
                <a:ext cx="17" cy="17"/>
              </a:xfrm>
              <a:custGeom>
                <a:avLst/>
                <a:gdLst>
                  <a:gd name="T0" fmla="*/ 2 w 7"/>
                  <a:gd name="T1" fmla="*/ 0 h 7"/>
                  <a:gd name="T2" fmla="*/ 2 w 7"/>
                  <a:gd name="T3" fmla="*/ 2 h 7"/>
                  <a:gd name="T4" fmla="*/ 0 w 7"/>
                  <a:gd name="T5" fmla="*/ 1 h 7"/>
                  <a:gd name="T6" fmla="*/ 7 w 7"/>
                  <a:gd name="T7" fmla="*/ 7 h 7"/>
                  <a:gd name="T8" fmla="*/ 7 w 7"/>
                  <a:gd name="T9" fmla="*/ 6 h 7"/>
                  <a:gd name="T10" fmla="*/ 5 w 7"/>
                  <a:gd name="T11" fmla="*/ 1 h 7"/>
                  <a:gd name="T12" fmla="*/ 2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3" y="3"/>
                      <a:pt x="5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9" name="Freeform 349"/>
              <p:cNvSpPr/>
              <p:nvPr/>
            </p:nvSpPr>
            <p:spPr bwMode="auto">
              <a:xfrm>
                <a:off x="4224" y="2230"/>
                <a:ext cx="19" cy="12"/>
              </a:xfrm>
              <a:custGeom>
                <a:avLst/>
                <a:gdLst>
                  <a:gd name="T0" fmla="*/ 1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8 w 8"/>
                  <a:gd name="T7" fmla="*/ 4 h 5"/>
                  <a:gd name="T8" fmla="*/ 6 w 8"/>
                  <a:gd name="T9" fmla="*/ 5 h 5"/>
                  <a:gd name="T10" fmla="*/ 1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3" y="0"/>
                      <a:pt x="6" y="1"/>
                      <a:pt x="8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1" y="1"/>
                      <a:pt x="0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0" name="Freeform 350"/>
              <p:cNvSpPr/>
              <p:nvPr/>
            </p:nvSpPr>
            <p:spPr bwMode="auto">
              <a:xfrm>
                <a:off x="4250" y="22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1" name="Freeform 351"/>
              <p:cNvSpPr/>
              <p:nvPr/>
            </p:nvSpPr>
            <p:spPr bwMode="auto">
              <a:xfrm>
                <a:off x="4694" y="2230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Freeform 352"/>
              <p:cNvSpPr/>
              <p:nvPr/>
            </p:nvSpPr>
            <p:spPr bwMode="auto">
              <a:xfrm>
                <a:off x="4800" y="2230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2 h 3"/>
                  <a:gd name="T4" fmla="*/ 1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3" y="1"/>
                      <a:pt x="4" y="2"/>
                    </a:cubicBezTo>
                    <a:cubicBezTo>
                      <a:pt x="0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3" name="Freeform 353"/>
              <p:cNvSpPr/>
              <p:nvPr/>
            </p:nvSpPr>
            <p:spPr bwMode="auto">
              <a:xfrm>
                <a:off x="4831" y="2230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4" name="Freeform 354"/>
              <p:cNvSpPr/>
              <p:nvPr/>
            </p:nvSpPr>
            <p:spPr bwMode="auto">
              <a:xfrm>
                <a:off x="3733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1"/>
                      <a:pt x="1" y="2"/>
                      <a:pt x="2" y="3"/>
                    </a:cubicBezTo>
                    <a:cubicBezTo>
                      <a:pt x="1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Freeform 355"/>
              <p:cNvSpPr/>
              <p:nvPr/>
            </p:nvSpPr>
            <p:spPr bwMode="auto">
              <a:xfrm>
                <a:off x="3940" y="2232"/>
                <a:ext cx="35" cy="10"/>
              </a:xfrm>
              <a:custGeom>
                <a:avLst/>
                <a:gdLst>
                  <a:gd name="T0" fmla="*/ 4 w 15"/>
                  <a:gd name="T1" fmla="*/ 0 h 4"/>
                  <a:gd name="T2" fmla="*/ 15 w 15"/>
                  <a:gd name="T3" fmla="*/ 3 h 4"/>
                  <a:gd name="T4" fmla="*/ 15 w 15"/>
                  <a:gd name="T5" fmla="*/ 4 h 4"/>
                  <a:gd name="T6" fmla="*/ 0 w 15"/>
                  <a:gd name="T7" fmla="*/ 4 h 4"/>
                  <a:gd name="T8" fmla="*/ 0 w 15"/>
                  <a:gd name="T9" fmla="*/ 1 h 4"/>
                  <a:gd name="T10" fmla="*/ 4 w 15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">
                    <a:moveTo>
                      <a:pt x="4" y="0"/>
                    </a:moveTo>
                    <a:cubicBezTo>
                      <a:pt x="8" y="1"/>
                      <a:pt x="11" y="2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0" y="4"/>
                      <a:pt x="5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6" name="Freeform 356"/>
              <p:cNvSpPr/>
              <p:nvPr/>
            </p:nvSpPr>
            <p:spPr bwMode="auto">
              <a:xfrm>
                <a:off x="4120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0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7" name="Freeform 357"/>
              <p:cNvSpPr/>
              <p:nvPr/>
            </p:nvSpPr>
            <p:spPr bwMode="auto">
              <a:xfrm>
                <a:off x="4205" y="22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2 w 2"/>
                  <a:gd name="T5" fmla="*/ 1 h 2"/>
                  <a:gd name="T6" fmla="*/ 0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8" name="Freeform 358"/>
              <p:cNvSpPr/>
              <p:nvPr/>
            </p:nvSpPr>
            <p:spPr bwMode="auto">
              <a:xfrm>
                <a:off x="4319" y="2232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2 h 4"/>
                  <a:gd name="T4" fmla="*/ 2 w 3"/>
                  <a:gd name="T5" fmla="*/ 4 h 4"/>
                  <a:gd name="T6" fmla="*/ 0 w 3"/>
                  <a:gd name="T7" fmla="*/ 3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9" name="Freeform 359"/>
              <p:cNvSpPr/>
              <p:nvPr/>
            </p:nvSpPr>
            <p:spPr bwMode="auto">
              <a:xfrm>
                <a:off x="3759" y="223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0" name="Freeform 360"/>
              <p:cNvSpPr/>
              <p:nvPr/>
            </p:nvSpPr>
            <p:spPr bwMode="auto">
              <a:xfrm>
                <a:off x="3980" y="2235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1" name="Freeform 361"/>
              <p:cNvSpPr/>
              <p:nvPr/>
            </p:nvSpPr>
            <p:spPr bwMode="auto">
              <a:xfrm>
                <a:off x="4091" y="2235"/>
                <a:ext cx="24" cy="7"/>
              </a:xfrm>
              <a:custGeom>
                <a:avLst/>
                <a:gdLst>
                  <a:gd name="T0" fmla="*/ 3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0 w 10"/>
                  <a:gd name="T7" fmla="*/ 1 h 3"/>
                  <a:gd name="T8" fmla="*/ 3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3" y="0"/>
                    </a:moveTo>
                    <a:cubicBezTo>
                      <a:pt x="6" y="0"/>
                      <a:pt x="8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5" y="2"/>
                      <a:pt x="3" y="3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2" name="Freeform 362"/>
              <p:cNvSpPr/>
              <p:nvPr/>
            </p:nvSpPr>
            <p:spPr bwMode="auto">
              <a:xfrm>
                <a:off x="4172" y="223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3" name="Freeform 363"/>
              <p:cNvSpPr/>
              <p:nvPr/>
            </p:nvSpPr>
            <p:spPr bwMode="auto">
              <a:xfrm>
                <a:off x="4186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4" name="Freeform 364"/>
              <p:cNvSpPr/>
              <p:nvPr/>
            </p:nvSpPr>
            <p:spPr bwMode="auto">
              <a:xfrm>
                <a:off x="4283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5" name="Freeform 365"/>
              <p:cNvSpPr/>
              <p:nvPr/>
            </p:nvSpPr>
            <p:spPr bwMode="auto">
              <a:xfrm>
                <a:off x="2847" y="2237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6" name="Freeform 366"/>
              <p:cNvSpPr/>
              <p:nvPr/>
            </p:nvSpPr>
            <p:spPr bwMode="auto">
              <a:xfrm>
                <a:off x="3740" y="22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7" name="Freeform 367"/>
              <p:cNvSpPr/>
              <p:nvPr/>
            </p:nvSpPr>
            <p:spPr bwMode="auto">
              <a:xfrm>
                <a:off x="4058" y="2237"/>
                <a:ext cx="24" cy="5"/>
              </a:xfrm>
              <a:custGeom>
                <a:avLst/>
                <a:gdLst>
                  <a:gd name="T0" fmla="*/ 3 w 10"/>
                  <a:gd name="T1" fmla="*/ 0 h 2"/>
                  <a:gd name="T2" fmla="*/ 10 w 10"/>
                  <a:gd name="T3" fmla="*/ 1 h 2"/>
                  <a:gd name="T4" fmla="*/ 10 w 10"/>
                  <a:gd name="T5" fmla="*/ 2 h 2"/>
                  <a:gd name="T6" fmla="*/ 0 w 10"/>
                  <a:gd name="T7" fmla="*/ 2 h 2"/>
                  <a:gd name="T8" fmla="*/ 3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3" y="0"/>
                    </a:moveTo>
                    <a:cubicBezTo>
                      <a:pt x="5" y="0"/>
                      <a:pt x="7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6" y="2"/>
                      <a:pt x="3" y="2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8" name="Freeform 368"/>
              <p:cNvSpPr/>
              <p:nvPr/>
            </p:nvSpPr>
            <p:spPr bwMode="auto">
              <a:xfrm>
                <a:off x="4250" y="223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9" name="Freeform 369"/>
              <p:cNvSpPr/>
              <p:nvPr/>
            </p:nvSpPr>
            <p:spPr bwMode="auto">
              <a:xfrm>
                <a:off x="4677" y="2237"/>
                <a:ext cx="19" cy="7"/>
              </a:xfrm>
              <a:custGeom>
                <a:avLst/>
                <a:gdLst>
                  <a:gd name="T0" fmla="*/ 3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0 w 8"/>
                  <a:gd name="T7" fmla="*/ 3 h 3"/>
                  <a:gd name="T8" fmla="*/ 3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3" y="0"/>
                    </a:moveTo>
                    <a:cubicBezTo>
                      <a:pt x="5" y="0"/>
                      <a:pt x="6" y="0"/>
                      <a:pt x="8" y="0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5" y="2"/>
                      <a:pt x="2" y="3"/>
                      <a:pt x="0" y="3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0" name="Freeform 370"/>
              <p:cNvSpPr/>
              <p:nvPr/>
            </p:nvSpPr>
            <p:spPr bwMode="auto">
              <a:xfrm>
                <a:off x="3923" y="2240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1" name="Freeform 371"/>
              <p:cNvSpPr/>
              <p:nvPr/>
            </p:nvSpPr>
            <p:spPr bwMode="auto">
              <a:xfrm>
                <a:off x="4042" y="224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2" name="Freeform 372"/>
              <p:cNvSpPr/>
              <p:nvPr/>
            </p:nvSpPr>
            <p:spPr bwMode="auto">
              <a:xfrm>
                <a:off x="4212" y="224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3" name="Freeform 373"/>
              <p:cNvSpPr/>
              <p:nvPr/>
            </p:nvSpPr>
            <p:spPr bwMode="auto">
              <a:xfrm>
                <a:off x="4347" y="2240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4" name="Freeform 374"/>
              <p:cNvSpPr/>
              <p:nvPr/>
            </p:nvSpPr>
            <p:spPr bwMode="auto">
              <a:xfrm>
                <a:off x="4383" y="224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5" name="Freeform 375"/>
              <p:cNvSpPr/>
              <p:nvPr/>
            </p:nvSpPr>
            <p:spPr bwMode="auto">
              <a:xfrm>
                <a:off x="3895" y="2242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6" name="Freeform 376"/>
              <p:cNvSpPr/>
              <p:nvPr/>
            </p:nvSpPr>
            <p:spPr bwMode="auto">
              <a:xfrm>
                <a:off x="4006" y="2242"/>
                <a:ext cx="24" cy="10"/>
              </a:xfrm>
              <a:custGeom>
                <a:avLst/>
                <a:gdLst>
                  <a:gd name="T0" fmla="*/ 6 w 10"/>
                  <a:gd name="T1" fmla="*/ 0 h 4"/>
                  <a:gd name="T2" fmla="*/ 10 w 10"/>
                  <a:gd name="T3" fmla="*/ 1 h 4"/>
                  <a:gd name="T4" fmla="*/ 10 w 10"/>
                  <a:gd name="T5" fmla="*/ 2 h 4"/>
                  <a:gd name="T6" fmla="*/ 0 w 10"/>
                  <a:gd name="T7" fmla="*/ 1 h 4"/>
                  <a:gd name="T8" fmla="*/ 6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6" y="0"/>
                    </a:moveTo>
                    <a:cubicBezTo>
                      <a:pt x="7" y="0"/>
                      <a:pt x="8" y="1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5" y="3"/>
                      <a:pt x="3" y="4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7" name="Freeform 377"/>
              <p:cNvSpPr/>
              <p:nvPr/>
            </p:nvSpPr>
            <p:spPr bwMode="auto">
              <a:xfrm>
                <a:off x="4241" y="2242"/>
                <a:ext cx="14" cy="5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8" name="Freeform 378"/>
              <p:cNvSpPr/>
              <p:nvPr/>
            </p:nvSpPr>
            <p:spPr bwMode="auto">
              <a:xfrm>
                <a:off x="4509" y="2242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9" name="Freeform 379"/>
              <p:cNvSpPr/>
              <p:nvPr/>
            </p:nvSpPr>
            <p:spPr bwMode="auto">
              <a:xfrm>
                <a:off x="4558" y="224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0" name="Freeform 380"/>
              <p:cNvSpPr/>
              <p:nvPr/>
            </p:nvSpPr>
            <p:spPr bwMode="auto">
              <a:xfrm>
                <a:off x="4577" y="224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1" name="Freeform 381"/>
              <p:cNvSpPr/>
              <p:nvPr/>
            </p:nvSpPr>
            <p:spPr bwMode="auto">
              <a:xfrm>
                <a:off x="4611" y="224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2" name="Freeform 382"/>
              <p:cNvSpPr/>
              <p:nvPr/>
            </p:nvSpPr>
            <p:spPr bwMode="auto">
              <a:xfrm>
                <a:off x="4665" y="2242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3" name="Freeform 383"/>
              <p:cNvSpPr/>
              <p:nvPr/>
            </p:nvSpPr>
            <p:spPr bwMode="auto">
              <a:xfrm>
                <a:off x="4838" y="2242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4" name="Freeform 384"/>
              <p:cNvSpPr/>
              <p:nvPr/>
            </p:nvSpPr>
            <p:spPr bwMode="auto">
              <a:xfrm>
                <a:off x="3679" y="224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5" name="Freeform 385"/>
              <p:cNvSpPr/>
              <p:nvPr/>
            </p:nvSpPr>
            <p:spPr bwMode="auto">
              <a:xfrm>
                <a:off x="3698" y="2244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6" name="Freeform 386"/>
              <p:cNvSpPr/>
              <p:nvPr/>
            </p:nvSpPr>
            <p:spPr bwMode="auto">
              <a:xfrm>
                <a:off x="3866" y="224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3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4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7" name="Freeform 387"/>
              <p:cNvSpPr/>
              <p:nvPr/>
            </p:nvSpPr>
            <p:spPr bwMode="auto">
              <a:xfrm>
                <a:off x="3992" y="2244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8" name="Freeform 388"/>
              <p:cNvSpPr/>
              <p:nvPr/>
            </p:nvSpPr>
            <p:spPr bwMode="auto">
              <a:xfrm>
                <a:off x="4222" y="2244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0 h 3"/>
                  <a:gd name="T4" fmla="*/ 5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0"/>
                      <a:pt x="5" y="1"/>
                      <a:pt x="5" y="2"/>
                    </a:cubicBezTo>
                    <a:cubicBezTo>
                      <a:pt x="2" y="1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9" name="Freeform 389"/>
              <p:cNvSpPr/>
              <p:nvPr/>
            </p:nvSpPr>
            <p:spPr bwMode="auto">
              <a:xfrm>
                <a:off x="3672" y="2247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0" name="Freeform 390"/>
              <p:cNvSpPr/>
              <p:nvPr/>
            </p:nvSpPr>
            <p:spPr bwMode="auto">
              <a:xfrm>
                <a:off x="3717" y="2247"/>
                <a:ext cx="12" cy="7"/>
              </a:xfrm>
              <a:custGeom>
                <a:avLst/>
                <a:gdLst>
                  <a:gd name="T0" fmla="*/ 3 w 5"/>
                  <a:gd name="T1" fmla="*/ 0 h 3"/>
                  <a:gd name="T2" fmla="*/ 5 w 5"/>
                  <a:gd name="T3" fmla="*/ 2 h 3"/>
                  <a:gd name="T4" fmla="*/ 3 w 5"/>
                  <a:gd name="T5" fmla="*/ 3 h 3"/>
                  <a:gd name="T6" fmla="*/ 0 w 5"/>
                  <a:gd name="T7" fmla="*/ 1 h 3"/>
                  <a:gd name="T8" fmla="*/ 3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4" y="0"/>
                      <a:pt x="4" y="1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1" name="Freeform 391"/>
              <p:cNvSpPr/>
              <p:nvPr/>
            </p:nvSpPr>
            <p:spPr bwMode="auto">
              <a:xfrm>
                <a:off x="4357" y="2247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2" name="Freeform 392"/>
              <p:cNvSpPr/>
              <p:nvPr/>
            </p:nvSpPr>
            <p:spPr bwMode="auto">
              <a:xfrm>
                <a:off x="4672" y="2247"/>
                <a:ext cx="24" cy="5"/>
              </a:xfrm>
              <a:custGeom>
                <a:avLst/>
                <a:gdLst>
                  <a:gd name="T0" fmla="*/ 1 w 10"/>
                  <a:gd name="T1" fmla="*/ 0 h 2"/>
                  <a:gd name="T2" fmla="*/ 10 w 10"/>
                  <a:gd name="T3" fmla="*/ 0 h 2"/>
                  <a:gd name="T4" fmla="*/ 10 w 10"/>
                  <a:gd name="T5" fmla="*/ 2 h 2"/>
                  <a:gd name="T6" fmla="*/ 0 w 10"/>
                  <a:gd name="T7" fmla="*/ 2 h 2"/>
                  <a:gd name="T8" fmla="*/ 1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1" y="0"/>
                    </a:moveTo>
                    <a:cubicBezTo>
                      <a:pt x="4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2"/>
                    </a:cubicBezTo>
                    <a:cubicBezTo>
                      <a:pt x="7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3" name="Freeform 393"/>
              <p:cNvSpPr/>
              <p:nvPr/>
            </p:nvSpPr>
            <p:spPr bwMode="auto">
              <a:xfrm>
                <a:off x="4717" y="2247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4" name="Freeform 394"/>
              <p:cNvSpPr/>
              <p:nvPr/>
            </p:nvSpPr>
            <p:spPr bwMode="auto">
              <a:xfrm>
                <a:off x="4774" y="2247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3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5" y="0"/>
                      <a:pt x="6" y="0"/>
                      <a:pt x="8" y="2"/>
                    </a:cubicBezTo>
                    <a:cubicBezTo>
                      <a:pt x="7" y="2"/>
                      <a:pt x="5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5" name="Freeform 395"/>
              <p:cNvSpPr/>
              <p:nvPr/>
            </p:nvSpPr>
            <p:spPr bwMode="auto">
              <a:xfrm>
                <a:off x="2913" y="224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  <a:gd name="T6" fmla="*/ 1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3" y="1"/>
                      <a:pt x="1" y="2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6" name="Freeform 396"/>
              <p:cNvSpPr/>
              <p:nvPr/>
            </p:nvSpPr>
            <p:spPr bwMode="auto">
              <a:xfrm>
                <a:off x="3036" y="22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7" name="Freeform 397"/>
              <p:cNvSpPr/>
              <p:nvPr/>
            </p:nvSpPr>
            <p:spPr bwMode="auto">
              <a:xfrm>
                <a:off x="3729" y="2249"/>
                <a:ext cx="9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2 h 3"/>
                  <a:gd name="T4" fmla="*/ 3 w 4"/>
                  <a:gd name="T5" fmla="*/ 3 h 3"/>
                  <a:gd name="T6" fmla="*/ 0 w 4"/>
                  <a:gd name="T7" fmla="*/ 2 h 3"/>
                  <a:gd name="T8" fmla="*/ 2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8" name="Freeform 398"/>
              <p:cNvSpPr/>
              <p:nvPr/>
            </p:nvSpPr>
            <p:spPr bwMode="auto">
              <a:xfrm>
                <a:off x="4321" y="224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9" name="Freeform 399"/>
              <p:cNvSpPr/>
              <p:nvPr/>
            </p:nvSpPr>
            <p:spPr bwMode="auto">
              <a:xfrm>
                <a:off x="3051" y="2252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0" name="Freeform 400"/>
              <p:cNvSpPr/>
              <p:nvPr/>
            </p:nvSpPr>
            <p:spPr bwMode="auto">
              <a:xfrm>
                <a:off x="4585" y="225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1" name="Freeform 401"/>
              <p:cNvSpPr/>
              <p:nvPr/>
            </p:nvSpPr>
            <p:spPr bwMode="auto">
              <a:xfrm>
                <a:off x="4826" y="2252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7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2" name="Freeform 402"/>
              <p:cNvSpPr/>
              <p:nvPr/>
            </p:nvSpPr>
            <p:spPr bwMode="auto">
              <a:xfrm>
                <a:off x="4649" y="225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6" y="2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3" name="Freeform 403"/>
              <p:cNvSpPr/>
              <p:nvPr/>
            </p:nvSpPr>
            <p:spPr bwMode="auto">
              <a:xfrm>
                <a:off x="4717" y="2254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4" name="Freeform 404"/>
              <p:cNvSpPr/>
              <p:nvPr/>
            </p:nvSpPr>
            <p:spPr bwMode="auto">
              <a:xfrm>
                <a:off x="4772" y="22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5" name="Freeform 405"/>
              <p:cNvSpPr/>
              <p:nvPr/>
            </p:nvSpPr>
            <p:spPr bwMode="auto">
              <a:xfrm>
                <a:off x="2849" y="2256"/>
                <a:ext cx="17" cy="65"/>
              </a:xfrm>
              <a:custGeom>
                <a:avLst/>
                <a:gdLst>
                  <a:gd name="T0" fmla="*/ 0 w 7"/>
                  <a:gd name="T1" fmla="*/ 0 h 27"/>
                  <a:gd name="T2" fmla="*/ 3 w 7"/>
                  <a:gd name="T3" fmla="*/ 0 h 27"/>
                  <a:gd name="T4" fmla="*/ 7 w 7"/>
                  <a:gd name="T5" fmla="*/ 27 h 27"/>
                  <a:gd name="T6" fmla="*/ 2 w 7"/>
                  <a:gd name="T7" fmla="*/ 26 h 27"/>
                  <a:gd name="T8" fmla="*/ 0 w 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7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9"/>
                      <a:pt x="6" y="18"/>
                      <a:pt x="7" y="27"/>
                    </a:cubicBezTo>
                    <a:cubicBezTo>
                      <a:pt x="5" y="26"/>
                      <a:pt x="4" y="26"/>
                      <a:pt x="2" y="26"/>
                    </a:cubicBezTo>
                    <a:cubicBezTo>
                      <a:pt x="3" y="22"/>
                      <a:pt x="0" y="1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Freeform 407"/>
            <p:cNvSpPr/>
            <p:nvPr/>
          </p:nvSpPr>
          <p:spPr bwMode="auto">
            <a:xfrm>
              <a:off x="3835" y="2256"/>
              <a:ext cx="10" cy="3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4 w 4"/>
                <a:gd name="T5" fmla="*/ 1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408"/>
            <p:cNvSpPr/>
            <p:nvPr/>
          </p:nvSpPr>
          <p:spPr bwMode="auto">
            <a:xfrm>
              <a:off x="3961" y="2256"/>
              <a:ext cx="14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6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4" y="0"/>
                    <a:pt x="6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3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409"/>
            <p:cNvSpPr/>
            <p:nvPr/>
          </p:nvSpPr>
          <p:spPr bwMode="auto">
            <a:xfrm>
              <a:off x="4381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410"/>
            <p:cNvSpPr/>
            <p:nvPr/>
          </p:nvSpPr>
          <p:spPr bwMode="auto">
            <a:xfrm>
              <a:off x="4395" y="2256"/>
              <a:ext cx="21" cy="5"/>
            </a:xfrm>
            <a:custGeom>
              <a:avLst/>
              <a:gdLst>
                <a:gd name="T0" fmla="*/ 0 w 9"/>
                <a:gd name="T1" fmla="*/ 0 h 2"/>
                <a:gd name="T2" fmla="*/ 9 w 9"/>
                <a:gd name="T3" fmla="*/ 1 h 2"/>
                <a:gd name="T4" fmla="*/ 9 w 9"/>
                <a:gd name="T5" fmla="*/ 2 h 2"/>
                <a:gd name="T6" fmla="*/ 0 w 9"/>
                <a:gd name="T7" fmla="*/ 2 h 2"/>
                <a:gd name="T8" fmla="*/ 0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2"/>
                    <a:pt x="3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411"/>
            <p:cNvSpPr/>
            <p:nvPr/>
          </p:nvSpPr>
          <p:spPr bwMode="auto">
            <a:xfrm>
              <a:off x="4421" y="225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412"/>
            <p:cNvSpPr/>
            <p:nvPr/>
          </p:nvSpPr>
          <p:spPr bwMode="auto">
            <a:xfrm>
              <a:off x="4537" y="225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413"/>
            <p:cNvSpPr/>
            <p:nvPr/>
          </p:nvSpPr>
          <p:spPr bwMode="auto">
            <a:xfrm>
              <a:off x="4573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0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414"/>
            <p:cNvSpPr/>
            <p:nvPr/>
          </p:nvSpPr>
          <p:spPr bwMode="auto">
            <a:xfrm>
              <a:off x="4585" y="2256"/>
              <a:ext cx="18" cy="3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1 h 1"/>
                <a:gd name="T4" fmla="*/ 0 w 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cubicBezTo>
                    <a:pt x="2" y="0"/>
                    <a:pt x="5" y="0"/>
                    <a:pt x="8" y="1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415"/>
            <p:cNvSpPr/>
            <p:nvPr/>
          </p:nvSpPr>
          <p:spPr bwMode="auto">
            <a:xfrm>
              <a:off x="4620" y="2256"/>
              <a:ext cx="7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416"/>
            <p:cNvSpPr/>
            <p:nvPr/>
          </p:nvSpPr>
          <p:spPr bwMode="auto">
            <a:xfrm>
              <a:off x="3944" y="2259"/>
              <a:ext cx="15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2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417"/>
            <p:cNvSpPr/>
            <p:nvPr/>
          </p:nvSpPr>
          <p:spPr bwMode="auto">
            <a:xfrm>
              <a:off x="4101" y="225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418"/>
            <p:cNvSpPr/>
            <p:nvPr/>
          </p:nvSpPr>
          <p:spPr bwMode="auto">
            <a:xfrm>
              <a:off x="2877" y="2261"/>
              <a:ext cx="10" cy="5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2 w 4"/>
                <a:gd name="T5" fmla="*/ 2 h 2"/>
                <a:gd name="T6" fmla="*/ 4 w 4"/>
                <a:gd name="T7" fmla="*/ 1 h 2"/>
                <a:gd name="T8" fmla="*/ 4 w 4"/>
                <a:gd name="T9" fmla="*/ 0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419"/>
            <p:cNvSpPr/>
            <p:nvPr/>
          </p:nvSpPr>
          <p:spPr bwMode="auto">
            <a:xfrm>
              <a:off x="3548" y="2261"/>
              <a:ext cx="8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2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420"/>
            <p:cNvSpPr/>
            <p:nvPr/>
          </p:nvSpPr>
          <p:spPr bwMode="auto">
            <a:xfrm>
              <a:off x="4435" y="2261"/>
              <a:ext cx="7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2 w 3"/>
                <a:gd name="T5" fmla="*/ 1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3" y="1"/>
                    <a:pt x="2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421"/>
            <p:cNvSpPr/>
            <p:nvPr/>
          </p:nvSpPr>
          <p:spPr bwMode="auto">
            <a:xfrm>
              <a:off x="2901" y="2264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2" y="1"/>
                    <a:pt x="0" y="0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422"/>
            <p:cNvSpPr/>
            <p:nvPr/>
          </p:nvSpPr>
          <p:spPr bwMode="auto">
            <a:xfrm>
              <a:off x="2913" y="2264"/>
              <a:ext cx="10" cy="4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3 w 4"/>
                <a:gd name="T5" fmla="*/ 2 h 2"/>
                <a:gd name="T6" fmla="*/ 4 w 4"/>
                <a:gd name="T7" fmla="*/ 2 h 2"/>
                <a:gd name="T8" fmla="*/ 4 w 4"/>
                <a:gd name="T9" fmla="*/ 1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423"/>
            <p:cNvSpPr/>
            <p:nvPr/>
          </p:nvSpPr>
          <p:spPr bwMode="auto">
            <a:xfrm>
              <a:off x="3532" y="2264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424"/>
            <p:cNvSpPr/>
            <p:nvPr/>
          </p:nvSpPr>
          <p:spPr bwMode="auto">
            <a:xfrm>
              <a:off x="4601" y="2264"/>
              <a:ext cx="2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1" y="0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425"/>
            <p:cNvSpPr/>
            <p:nvPr/>
          </p:nvSpPr>
          <p:spPr bwMode="auto">
            <a:xfrm>
              <a:off x="2889" y="2264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426"/>
            <p:cNvSpPr/>
            <p:nvPr/>
          </p:nvSpPr>
          <p:spPr bwMode="auto">
            <a:xfrm>
              <a:off x="3660" y="2264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427"/>
            <p:cNvSpPr/>
            <p:nvPr/>
          </p:nvSpPr>
          <p:spPr bwMode="auto">
            <a:xfrm>
              <a:off x="4651" y="2264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428"/>
            <p:cNvSpPr/>
            <p:nvPr/>
          </p:nvSpPr>
          <p:spPr bwMode="auto">
            <a:xfrm>
              <a:off x="3539" y="2266"/>
              <a:ext cx="7" cy="1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4 h 4"/>
                <a:gd name="T4" fmla="*/ 3 w 3"/>
                <a:gd name="T5" fmla="*/ 3 h 4"/>
                <a:gd name="T6" fmla="*/ 2 w 3"/>
                <a:gd name="T7" fmla="*/ 0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1" y="4"/>
                    <a:pt x="2" y="4"/>
                    <a:pt x="3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429"/>
            <p:cNvSpPr/>
            <p:nvPr/>
          </p:nvSpPr>
          <p:spPr bwMode="auto">
            <a:xfrm>
              <a:off x="3681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430"/>
            <p:cNvSpPr/>
            <p:nvPr/>
          </p:nvSpPr>
          <p:spPr bwMode="auto">
            <a:xfrm>
              <a:off x="4798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431"/>
            <p:cNvSpPr/>
            <p:nvPr/>
          </p:nvSpPr>
          <p:spPr bwMode="auto">
            <a:xfrm>
              <a:off x="2899" y="2268"/>
              <a:ext cx="16" cy="29"/>
            </a:xfrm>
            <a:custGeom>
              <a:avLst/>
              <a:gdLst>
                <a:gd name="T0" fmla="*/ 0 w 7"/>
                <a:gd name="T1" fmla="*/ 0 h 12"/>
                <a:gd name="T2" fmla="*/ 3 w 7"/>
                <a:gd name="T3" fmla="*/ 9 h 12"/>
                <a:gd name="T4" fmla="*/ 6 w 7"/>
                <a:gd name="T5" fmla="*/ 12 h 12"/>
                <a:gd name="T6" fmla="*/ 7 w 7"/>
                <a:gd name="T7" fmla="*/ 9 h 12"/>
                <a:gd name="T8" fmla="*/ 3 w 7"/>
                <a:gd name="T9" fmla="*/ 8 h 12"/>
                <a:gd name="T10" fmla="*/ 6 w 7"/>
                <a:gd name="T11" fmla="*/ 3 h 12"/>
                <a:gd name="T12" fmla="*/ 3 w 7"/>
                <a:gd name="T13" fmla="*/ 1 h 12"/>
                <a:gd name="T14" fmla="*/ 0 w 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0" y="3"/>
                    <a:pt x="2" y="7"/>
                    <a:pt x="3" y="9"/>
                  </a:cubicBezTo>
                  <a:cubicBezTo>
                    <a:pt x="5" y="11"/>
                    <a:pt x="4" y="11"/>
                    <a:pt x="6" y="12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4" y="9"/>
                    <a:pt x="6" y="10"/>
                    <a:pt x="3" y="8"/>
                  </a:cubicBezTo>
                  <a:cubicBezTo>
                    <a:pt x="7" y="6"/>
                    <a:pt x="5" y="6"/>
                    <a:pt x="6" y="3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432"/>
            <p:cNvSpPr/>
            <p:nvPr/>
          </p:nvSpPr>
          <p:spPr bwMode="auto">
            <a:xfrm>
              <a:off x="3553" y="2268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433"/>
            <p:cNvSpPr/>
            <p:nvPr/>
          </p:nvSpPr>
          <p:spPr bwMode="auto">
            <a:xfrm>
              <a:off x="2901" y="227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2" y="2"/>
                  </a:cubicBezTo>
                  <a:cubicBezTo>
                    <a:pt x="0" y="1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434"/>
            <p:cNvSpPr/>
            <p:nvPr/>
          </p:nvSpPr>
          <p:spPr bwMode="auto">
            <a:xfrm>
              <a:off x="3567" y="2271"/>
              <a:ext cx="22" cy="12"/>
            </a:xfrm>
            <a:custGeom>
              <a:avLst/>
              <a:gdLst>
                <a:gd name="T0" fmla="*/ 4 w 9"/>
                <a:gd name="T1" fmla="*/ 0 h 5"/>
                <a:gd name="T2" fmla="*/ 9 w 9"/>
                <a:gd name="T3" fmla="*/ 1 h 5"/>
                <a:gd name="T4" fmla="*/ 8 w 9"/>
                <a:gd name="T5" fmla="*/ 3 h 5"/>
                <a:gd name="T6" fmla="*/ 6 w 9"/>
                <a:gd name="T7" fmla="*/ 3 h 5"/>
                <a:gd name="T8" fmla="*/ 0 w 9"/>
                <a:gd name="T9" fmla="*/ 5 h 5"/>
                <a:gd name="T10" fmla="*/ 0 w 9"/>
                <a:gd name="T11" fmla="*/ 1 h 5"/>
                <a:gd name="T12" fmla="*/ 4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5" y="1"/>
                    <a:pt x="7" y="1"/>
                    <a:pt x="9" y="1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8" y="3"/>
                    <a:pt x="7" y="3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435"/>
            <p:cNvSpPr/>
            <p:nvPr/>
          </p:nvSpPr>
          <p:spPr bwMode="auto">
            <a:xfrm>
              <a:off x="3598" y="2271"/>
              <a:ext cx="14" cy="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2 h 3"/>
                <a:gd name="T4" fmla="*/ 0 w 6"/>
                <a:gd name="T5" fmla="*/ 3 h 3"/>
                <a:gd name="T6" fmla="*/ 0 w 6"/>
                <a:gd name="T7" fmla="*/ 2 h 3"/>
                <a:gd name="T8" fmla="*/ 3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4" y="1"/>
                    <a:pt x="5" y="2"/>
                    <a:pt x="6" y="2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436"/>
            <p:cNvSpPr/>
            <p:nvPr/>
          </p:nvSpPr>
          <p:spPr bwMode="auto">
            <a:xfrm>
              <a:off x="3636" y="2271"/>
              <a:ext cx="17" cy="9"/>
            </a:xfrm>
            <a:custGeom>
              <a:avLst/>
              <a:gdLst>
                <a:gd name="T0" fmla="*/ 0 w 7"/>
                <a:gd name="T1" fmla="*/ 0 h 4"/>
                <a:gd name="T2" fmla="*/ 7 w 7"/>
                <a:gd name="T3" fmla="*/ 0 h 4"/>
                <a:gd name="T4" fmla="*/ 7 w 7"/>
                <a:gd name="T5" fmla="*/ 4 h 4"/>
                <a:gd name="T6" fmla="*/ 0 w 7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5" y="3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437"/>
            <p:cNvSpPr/>
            <p:nvPr/>
          </p:nvSpPr>
          <p:spPr bwMode="auto">
            <a:xfrm>
              <a:off x="3518" y="2273"/>
              <a:ext cx="4" cy="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438"/>
            <p:cNvSpPr/>
            <p:nvPr/>
          </p:nvSpPr>
          <p:spPr bwMode="auto">
            <a:xfrm>
              <a:off x="3655" y="2273"/>
              <a:ext cx="12" cy="5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0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4" y="1"/>
                    <a:pt x="3" y="1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 439"/>
            <p:cNvSpPr/>
            <p:nvPr/>
          </p:nvSpPr>
          <p:spPr bwMode="auto">
            <a:xfrm>
              <a:off x="3503" y="2278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440"/>
            <p:cNvSpPr/>
            <p:nvPr/>
          </p:nvSpPr>
          <p:spPr bwMode="auto">
            <a:xfrm>
              <a:off x="3546" y="2278"/>
              <a:ext cx="5" cy="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1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441"/>
            <p:cNvSpPr/>
            <p:nvPr/>
          </p:nvSpPr>
          <p:spPr bwMode="auto">
            <a:xfrm>
              <a:off x="3624" y="2278"/>
              <a:ext cx="12" cy="5"/>
            </a:xfrm>
            <a:custGeom>
              <a:avLst/>
              <a:gdLst>
                <a:gd name="T0" fmla="*/ 1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442"/>
            <p:cNvSpPr/>
            <p:nvPr/>
          </p:nvSpPr>
          <p:spPr bwMode="auto">
            <a:xfrm>
              <a:off x="3397" y="2280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1" y="0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443"/>
            <p:cNvSpPr/>
            <p:nvPr/>
          </p:nvSpPr>
          <p:spPr bwMode="auto">
            <a:xfrm>
              <a:off x="3537" y="2280"/>
              <a:ext cx="9" cy="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444"/>
            <p:cNvSpPr/>
            <p:nvPr/>
          </p:nvSpPr>
          <p:spPr bwMode="auto">
            <a:xfrm>
              <a:off x="3665" y="2280"/>
              <a:ext cx="9" cy="5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445"/>
            <p:cNvSpPr/>
            <p:nvPr/>
          </p:nvSpPr>
          <p:spPr bwMode="auto">
            <a:xfrm>
              <a:off x="2832" y="2283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446"/>
            <p:cNvSpPr/>
            <p:nvPr/>
          </p:nvSpPr>
          <p:spPr bwMode="auto">
            <a:xfrm>
              <a:off x="3575" y="2285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Freeform 447"/>
            <p:cNvSpPr/>
            <p:nvPr/>
          </p:nvSpPr>
          <p:spPr bwMode="auto">
            <a:xfrm>
              <a:off x="3560" y="2288"/>
              <a:ext cx="17" cy="12"/>
            </a:xfrm>
            <a:custGeom>
              <a:avLst/>
              <a:gdLst>
                <a:gd name="T0" fmla="*/ 1 w 7"/>
                <a:gd name="T1" fmla="*/ 0 h 5"/>
                <a:gd name="T2" fmla="*/ 5 w 7"/>
                <a:gd name="T3" fmla="*/ 0 h 5"/>
                <a:gd name="T4" fmla="*/ 7 w 7"/>
                <a:gd name="T5" fmla="*/ 5 h 5"/>
                <a:gd name="T6" fmla="*/ 6 w 7"/>
                <a:gd name="T7" fmla="*/ 5 h 5"/>
                <a:gd name="T8" fmla="*/ 0 w 7"/>
                <a:gd name="T9" fmla="*/ 2 h 5"/>
                <a:gd name="T10" fmla="*/ 3 w 7"/>
                <a:gd name="T11" fmla="*/ 3 h 5"/>
                <a:gd name="T12" fmla="*/ 1 w 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6" y="3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2" y="3"/>
                    <a:pt x="0" y="2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448"/>
            <p:cNvSpPr/>
            <p:nvPr/>
          </p:nvSpPr>
          <p:spPr bwMode="auto">
            <a:xfrm>
              <a:off x="3048" y="2290"/>
              <a:ext cx="5" cy="5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449"/>
            <p:cNvSpPr/>
            <p:nvPr/>
          </p:nvSpPr>
          <p:spPr bwMode="auto">
            <a:xfrm>
              <a:off x="3074" y="2293"/>
              <a:ext cx="0" cy="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450"/>
            <p:cNvSpPr/>
            <p:nvPr/>
          </p:nvSpPr>
          <p:spPr bwMode="auto">
            <a:xfrm>
              <a:off x="3430" y="2293"/>
              <a:ext cx="5" cy="4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451"/>
            <p:cNvSpPr/>
            <p:nvPr/>
          </p:nvSpPr>
          <p:spPr bwMode="auto">
            <a:xfrm>
              <a:off x="3513" y="2293"/>
              <a:ext cx="12" cy="14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2 h 6"/>
                <a:gd name="T4" fmla="*/ 4 w 5"/>
                <a:gd name="T5" fmla="*/ 4 h 6"/>
                <a:gd name="T6" fmla="*/ 0 w 5"/>
                <a:gd name="T7" fmla="*/ 6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1" y="5"/>
                    <a:pt x="0" y="6"/>
                  </a:cubicBezTo>
                  <a:cubicBezTo>
                    <a:pt x="2" y="2"/>
                    <a:pt x="1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452"/>
            <p:cNvSpPr/>
            <p:nvPr/>
          </p:nvSpPr>
          <p:spPr bwMode="auto">
            <a:xfrm>
              <a:off x="3582" y="2293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Freeform 453"/>
            <p:cNvSpPr/>
            <p:nvPr/>
          </p:nvSpPr>
          <p:spPr bwMode="auto">
            <a:xfrm>
              <a:off x="3423" y="2295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Freeform 454"/>
            <p:cNvSpPr/>
            <p:nvPr/>
          </p:nvSpPr>
          <p:spPr bwMode="auto">
            <a:xfrm>
              <a:off x="3501" y="2295"/>
              <a:ext cx="14" cy="5"/>
            </a:xfrm>
            <a:custGeom>
              <a:avLst/>
              <a:gdLst>
                <a:gd name="T0" fmla="*/ 0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455"/>
            <p:cNvSpPr/>
            <p:nvPr/>
          </p:nvSpPr>
          <p:spPr bwMode="auto">
            <a:xfrm>
              <a:off x="3062" y="2297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2"/>
                    <a:pt x="0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456"/>
            <p:cNvSpPr/>
            <p:nvPr/>
          </p:nvSpPr>
          <p:spPr bwMode="auto">
            <a:xfrm>
              <a:off x="2880" y="2300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2" y="0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457"/>
            <p:cNvSpPr/>
            <p:nvPr/>
          </p:nvSpPr>
          <p:spPr bwMode="auto">
            <a:xfrm>
              <a:off x="3302" y="2300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458"/>
            <p:cNvSpPr/>
            <p:nvPr/>
          </p:nvSpPr>
          <p:spPr bwMode="auto">
            <a:xfrm>
              <a:off x="2840" y="2302"/>
              <a:ext cx="4" cy="12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3 h 5"/>
                <a:gd name="T4" fmla="*/ 0 w 2"/>
                <a:gd name="T5" fmla="*/ 5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2" y="2"/>
                    <a:pt x="0" y="4"/>
                    <a:pt x="2" y="3"/>
                  </a:cubicBezTo>
                  <a:cubicBezTo>
                    <a:pt x="1" y="5"/>
                    <a:pt x="2" y="3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459"/>
            <p:cNvSpPr/>
            <p:nvPr/>
          </p:nvSpPr>
          <p:spPr bwMode="auto">
            <a:xfrm>
              <a:off x="3465" y="2302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Freeform 460"/>
            <p:cNvSpPr/>
            <p:nvPr/>
          </p:nvSpPr>
          <p:spPr bwMode="auto">
            <a:xfrm>
              <a:off x="3544" y="2302"/>
              <a:ext cx="14" cy="7"/>
            </a:xfrm>
            <a:custGeom>
              <a:avLst/>
              <a:gdLst>
                <a:gd name="T0" fmla="*/ 2 w 6"/>
                <a:gd name="T1" fmla="*/ 0 h 3"/>
                <a:gd name="T2" fmla="*/ 6 w 6"/>
                <a:gd name="T3" fmla="*/ 0 h 3"/>
                <a:gd name="T4" fmla="*/ 5 w 6"/>
                <a:gd name="T5" fmla="*/ 2 h 3"/>
                <a:gd name="T6" fmla="*/ 0 w 6"/>
                <a:gd name="T7" fmla="*/ 3 h 3"/>
                <a:gd name="T8" fmla="*/ 2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1" y="3"/>
                    <a:pt x="4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461"/>
            <p:cNvSpPr/>
            <p:nvPr/>
          </p:nvSpPr>
          <p:spPr bwMode="auto">
            <a:xfrm>
              <a:off x="2870" y="2305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1"/>
                    <a:pt x="1" y="0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462"/>
            <p:cNvSpPr/>
            <p:nvPr/>
          </p:nvSpPr>
          <p:spPr bwMode="auto">
            <a:xfrm>
              <a:off x="3387" y="2305"/>
              <a:ext cx="10" cy="9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4 h 4"/>
                <a:gd name="T4" fmla="*/ 4 w 4"/>
                <a:gd name="T5" fmla="*/ 0 h 4"/>
                <a:gd name="T6" fmla="*/ 1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2" y="2"/>
                    <a:pt x="2" y="2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463"/>
            <p:cNvSpPr/>
            <p:nvPr/>
          </p:nvSpPr>
          <p:spPr bwMode="auto">
            <a:xfrm>
              <a:off x="3420" y="2305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464"/>
            <p:cNvSpPr/>
            <p:nvPr/>
          </p:nvSpPr>
          <p:spPr bwMode="auto">
            <a:xfrm>
              <a:off x="2875" y="2307"/>
              <a:ext cx="17" cy="29"/>
            </a:xfrm>
            <a:custGeom>
              <a:avLst/>
              <a:gdLst>
                <a:gd name="T0" fmla="*/ 3 w 7"/>
                <a:gd name="T1" fmla="*/ 0 h 12"/>
                <a:gd name="T2" fmla="*/ 7 w 7"/>
                <a:gd name="T3" fmla="*/ 2 h 12"/>
                <a:gd name="T4" fmla="*/ 7 w 7"/>
                <a:gd name="T5" fmla="*/ 12 h 12"/>
                <a:gd name="T6" fmla="*/ 3 w 7"/>
                <a:gd name="T7" fmla="*/ 8 h 12"/>
                <a:gd name="T8" fmla="*/ 3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cubicBezTo>
                    <a:pt x="4" y="0"/>
                    <a:pt x="5" y="1"/>
                    <a:pt x="7" y="2"/>
                  </a:cubicBezTo>
                  <a:cubicBezTo>
                    <a:pt x="7" y="5"/>
                    <a:pt x="7" y="9"/>
                    <a:pt x="7" y="12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0" y="6"/>
                    <a:pt x="1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465"/>
            <p:cNvSpPr/>
            <p:nvPr/>
          </p:nvSpPr>
          <p:spPr bwMode="auto">
            <a:xfrm>
              <a:off x="3058" y="2307"/>
              <a:ext cx="9" cy="10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4 h 4"/>
                <a:gd name="T4" fmla="*/ 4 w 4"/>
                <a:gd name="T5" fmla="*/ 0 h 4"/>
                <a:gd name="T6" fmla="*/ 2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4" y="3"/>
                    <a:pt x="0" y="2"/>
                    <a:pt x="4" y="4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466"/>
            <p:cNvSpPr/>
            <p:nvPr/>
          </p:nvSpPr>
          <p:spPr bwMode="auto">
            <a:xfrm>
              <a:off x="3318" y="2307"/>
              <a:ext cx="8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467"/>
            <p:cNvSpPr/>
            <p:nvPr/>
          </p:nvSpPr>
          <p:spPr bwMode="auto">
            <a:xfrm>
              <a:off x="3010" y="2309"/>
              <a:ext cx="5" cy="8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468"/>
            <p:cNvSpPr/>
            <p:nvPr/>
          </p:nvSpPr>
          <p:spPr bwMode="auto">
            <a:xfrm>
              <a:off x="3375" y="2309"/>
              <a:ext cx="10" cy="8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1 w 4"/>
                <a:gd name="T5" fmla="*/ 3 h 3"/>
                <a:gd name="T6" fmla="*/ 4 w 4"/>
                <a:gd name="T7" fmla="*/ 1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 469"/>
            <p:cNvSpPr/>
            <p:nvPr/>
          </p:nvSpPr>
          <p:spPr bwMode="auto">
            <a:xfrm>
              <a:off x="3333" y="2312"/>
              <a:ext cx="0" cy="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Freeform 470"/>
            <p:cNvSpPr/>
            <p:nvPr/>
          </p:nvSpPr>
          <p:spPr bwMode="auto">
            <a:xfrm>
              <a:off x="3465" y="2312"/>
              <a:ext cx="8" cy="5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0 h 2"/>
                <a:gd name="T4" fmla="*/ 0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3" y="0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471"/>
            <p:cNvSpPr/>
            <p:nvPr/>
          </p:nvSpPr>
          <p:spPr bwMode="auto">
            <a:xfrm>
              <a:off x="3055" y="231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Freeform 472"/>
            <p:cNvSpPr/>
            <p:nvPr/>
          </p:nvSpPr>
          <p:spPr bwMode="auto">
            <a:xfrm>
              <a:off x="3067" y="2319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473"/>
            <p:cNvSpPr/>
            <p:nvPr/>
          </p:nvSpPr>
          <p:spPr bwMode="auto">
            <a:xfrm>
              <a:off x="3112" y="2319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Freeform 474"/>
            <p:cNvSpPr/>
            <p:nvPr/>
          </p:nvSpPr>
          <p:spPr bwMode="auto">
            <a:xfrm>
              <a:off x="3425" y="2321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Freeform 475"/>
            <p:cNvSpPr/>
            <p:nvPr/>
          </p:nvSpPr>
          <p:spPr bwMode="auto">
            <a:xfrm>
              <a:off x="3129" y="232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1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Freeform 476"/>
            <p:cNvSpPr/>
            <p:nvPr/>
          </p:nvSpPr>
          <p:spPr bwMode="auto">
            <a:xfrm>
              <a:off x="3081" y="2324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Freeform 477"/>
            <p:cNvSpPr/>
            <p:nvPr/>
          </p:nvSpPr>
          <p:spPr bwMode="auto">
            <a:xfrm>
              <a:off x="3387" y="2324"/>
              <a:ext cx="5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0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3"/>
                    <a:pt x="2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Freeform 478"/>
            <p:cNvSpPr/>
            <p:nvPr/>
          </p:nvSpPr>
          <p:spPr bwMode="auto">
            <a:xfrm>
              <a:off x="3423" y="232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0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Freeform 479"/>
            <p:cNvSpPr/>
            <p:nvPr/>
          </p:nvSpPr>
          <p:spPr bwMode="auto">
            <a:xfrm>
              <a:off x="2866" y="2329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1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Freeform 480"/>
            <p:cNvSpPr/>
            <p:nvPr/>
          </p:nvSpPr>
          <p:spPr bwMode="auto">
            <a:xfrm>
              <a:off x="3356" y="2329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Freeform 481"/>
            <p:cNvSpPr/>
            <p:nvPr/>
          </p:nvSpPr>
          <p:spPr bwMode="auto">
            <a:xfrm>
              <a:off x="3214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0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Freeform 482"/>
            <p:cNvSpPr/>
            <p:nvPr/>
          </p:nvSpPr>
          <p:spPr bwMode="auto">
            <a:xfrm>
              <a:off x="3285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Freeform 483"/>
            <p:cNvSpPr/>
            <p:nvPr/>
          </p:nvSpPr>
          <p:spPr bwMode="auto">
            <a:xfrm>
              <a:off x="3364" y="2333"/>
              <a:ext cx="4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2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Freeform 484"/>
            <p:cNvSpPr/>
            <p:nvPr/>
          </p:nvSpPr>
          <p:spPr bwMode="auto">
            <a:xfrm>
              <a:off x="3378" y="2333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2"/>
                    <a:pt x="2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Freeform 485"/>
            <p:cNvSpPr/>
            <p:nvPr/>
          </p:nvSpPr>
          <p:spPr bwMode="auto">
            <a:xfrm>
              <a:off x="2996" y="2343"/>
              <a:ext cx="7" cy="7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2" y="2"/>
                    <a:pt x="1" y="0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Freeform 486"/>
            <p:cNvSpPr/>
            <p:nvPr/>
          </p:nvSpPr>
          <p:spPr bwMode="auto">
            <a:xfrm>
              <a:off x="2979" y="2348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0" y="1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6" name="TextBox 76"/>
          <p:cNvSpPr txBox="1"/>
          <p:nvPr/>
        </p:nvSpPr>
        <p:spPr>
          <a:xfrm>
            <a:off x="2055757" y="3757252"/>
            <a:ext cx="138969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2000" u="sng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517" name="文本框 516"/>
          <p:cNvSpPr txBox="1"/>
          <p:nvPr/>
        </p:nvSpPr>
        <p:spPr>
          <a:xfrm>
            <a:off x="2103928" y="4473423"/>
            <a:ext cx="3093754" cy="5870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8" name="Group 4"/>
          <p:cNvGrpSpPr>
            <a:grpSpLocks noChangeAspect="1"/>
          </p:cNvGrpSpPr>
          <p:nvPr/>
        </p:nvGrpSpPr>
        <p:grpSpPr bwMode="auto">
          <a:xfrm>
            <a:off x="7451844" y="2852773"/>
            <a:ext cx="3927667" cy="755171"/>
            <a:chOff x="2832" y="1965"/>
            <a:chExt cx="2018" cy="388"/>
          </a:xfrm>
          <a:solidFill>
            <a:srgbClr val="F45474"/>
          </a:solidFill>
          <a:effectLst/>
        </p:grpSpPr>
        <p:grpSp>
          <p:nvGrpSpPr>
            <p:cNvPr id="519" name="Group 205"/>
            <p:cNvGrpSpPr/>
            <p:nvPr/>
          </p:nvGrpSpPr>
          <p:grpSpPr bwMode="auto">
            <a:xfrm>
              <a:off x="2840" y="1965"/>
              <a:ext cx="1707" cy="388"/>
              <a:chOff x="2840" y="1965"/>
              <a:chExt cx="1707" cy="388"/>
            </a:xfrm>
            <a:grpFill/>
          </p:grpSpPr>
          <p:sp>
            <p:nvSpPr>
              <p:cNvPr id="801" name="Freeform 5"/>
              <p:cNvSpPr/>
              <p:nvPr/>
            </p:nvSpPr>
            <p:spPr bwMode="auto">
              <a:xfrm>
                <a:off x="4089" y="196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1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2" name="Freeform 6"/>
              <p:cNvSpPr/>
              <p:nvPr/>
            </p:nvSpPr>
            <p:spPr bwMode="auto">
              <a:xfrm>
                <a:off x="4120" y="1965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3" name="Freeform 7"/>
              <p:cNvSpPr/>
              <p:nvPr/>
            </p:nvSpPr>
            <p:spPr bwMode="auto">
              <a:xfrm>
                <a:off x="4134" y="1967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0"/>
                      <a:pt x="7" y="1"/>
                      <a:pt x="6" y="2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4" name="Freeform 8"/>
              <p:cNvSpPr/>
              <p:nvPr/>
            </p:nvSpPr>
            <p:spPr bwMode="auto">
              <a:xfrm>
                <a:off x="4006" y="197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1" y="0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5" name="Freeform 9"/>
              <p:cNvSpPr/>
              <p:nvPr/>
            </p:nvSpPr>
            <p:spPr bwMode="auto">
              <a:xfrm>
                <a:off x="3854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6" name="Freeform 10"/>
              <p:cNvSpPr/>
              <p:nvPr/>
            </p:nvSpPr>
            <p:spPr bwMode="auto">
              <a:xfrm>
                <a:off x="3864" y="1977"/>
                <a:ext cx="14" cy="7"/>
              </a:xfrm>
              <a:custGeom>
                <a:avLst/>
                <a:gdLst>
                  <a:gd name="T0" fmla="*/ 1 w 6"/>
                  <a:gd name="T1" fmla="*/ 0 h 3"/>
                  <a:gd name="T2" fmla="*/ 6 w 6"/>
                  <a:gd name="T3" fmla="*/ 1 h 3"/>
                  <a:gd name="T4" fmla="*/ 4 w 6"/>
                  <a:gd name="T5" fmla="*/ 1 h 3"/>
                  <a:gd name="T6" fmla="*/ 0 w 6"/>
                  <a:gd name="T7" fmla="*/ 3 h 3"/>
                  <a:gd name="T8" fmla="*/ 2 w 6"/>
                  <a:gd name="T9" fmla="*/ 2 h 3"/>
                  <a:gd name="T10" fmla="*/ 1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1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2"/>
                      <a:pt x="2" y="3"/>
                      <a:pt x="0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7" name="Freeform 11"/>
              <p:cNvSpPr/>
              <p:nvPr/>
            </p:nvSpPr>
            <p:spPr bwMode="auto">
              <a:xfrm>
                <a:off x="3892" y="1977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3" y="2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8" name="Freeform 12"/>
              <p:cNvSpPr/>
              <p:nvPr/>
            </p:nvSpPr>
            <p:spPr bwMode="auto">
              <a:xfrm>
                <a:off x="3909" y="1977"/>
                <a:ext cx="24" cy="7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1 h 3"/>
                  <a:gd name="T4" fmla="*/ 9 w 10"/>
                  <a:gd name="T5" fmla="*/ 3 h 3"/>
                  <a:gd name="T6" fmla="*/ 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cubicBezTo>
                      <a:pt x="3" y="1"/>
                      <a:pt x="7" y="1"/>
                      <a:pt x="10" y="1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5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9" name="Freeform 13"/>
              <p:cNvSpPr/>
              <p:nvPr/>
            </p:nvSpPr>
            <p:spPr bwMode="auto">
              <a:xfrm>
                <a:off x="3850" y="198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0" name="Freeform 14"/>
              <p:cNvSpPr/>
              <p:nvPr/>
            </p:nvSpPr>
            <p:spPr bwMode="auto">
              <a:xfrm>
                <a:off x="4376" y="1984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1" name="Freeform 15"/>
              <p:cNvSpPr/>
              <p:nvPr/>
            </p:nvSpPr>
            <p:spPr bwMode="auto">
              <a:xfrm>
                <a:off x="3681" y="198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2" name="Freeform 16"/>
              <p:cNvSpPr/>
              <p:nvPr/>
            </p:nvSpPr>
            <p:spPr bwMode="auto">
              <a:xfrm>
                <a:off x="3698" y="1987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0 w 4"/>
                  <a:gd name="T5" fmla="*/ 2 h 3"/>
                  <a:gd name="T6" fmla="*/ 1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3" name="Freeform 17"/>
              <p:cNvSpPr/>
              <p:nvPr/>
            </p:nvSpPr>
            <p:spPr bwMode="auto">
              <a:xfrm>
                <a:off x="2859" y="1975"/>
                <a:ext cx="1202" cy="378"/>
              </a:xfrm>
              <a:custGeom>
                <a:avLst/>
                <a:gdLst>
                  <a:gd name="T0" fmla="*/ 492 w 507"/>
                  <a:gd name="T1" fmla="*/ 65 h 157"/>
                  <a:gd name="T2" fmla="*/ 485 w 507"/>
                  <a:gd name="T3" fmla="*/ 72 h 157"/>
                  <a:gd name="T4" fmla="*/ 499 w 507"/>
                  <a:gd name="T5" fmla="*/ 78 h 157"/>
                  <a:gd name="T6" fmla="*/ 497 w 507"/>
                  <a:gd name="T7" fmla="*/ 88 h 157"/>
                  <a:gd name="T8" fmla="*/ 488 w 507"/>
                  <a:gd name="T9" fmla="*/ 94 h 157"/>
                  <a:gd name="T10" fmla="*/ 484 w 507"/>
                  <a:gd name="T11" fmla="*/ 97 h 157"/>
                  <a:gd name="T12" fmla="*/ 411 w 507"/>
                  <a:gd name="T13" fmla="*/ 115 h 157"/>
                  <a:gd name="T14" fmla="*/ 359 w 507"/>
                  <a:gd name="T15" fmla="*/ 118 h 157"/>
                  <a:gd name="T16" fmla="*/ 318 w 507"/>
                  <a:gd name="T17" fmla="*/ 122 h 157"/>
                  <a:gd name="T18" fmla="*/ 300 w 507"/>
                  <a:gd name="T19" fmla="*/ 119 h 157"/>
                  <a:gd name="T20" fmla="*/ 293 w 507"/>
                  <a:gd name="T21" fmla="*/ 126 h 157"/>
                  <a:gd name="T22" fmla="*/ 281 w 507"/>
                  <a:gd name="T23" fmla="*/ 127 h 157"/>
                  <a:gd name="T24" fmla="*/ 267 w 507"/>
                  <a:gd name="T25" fmla="*/ 127 h 157"/>
                  <a:gd name="T26" fmla="*/ 260 w 507"/>
                  <a:gd name="T27" fmla="*/ 134 h 157"/>
                  <a:gd name="T28" fmla="*/ 256 w 507"/>
                  <a:gd name="T29" fmla="*/ 131 h 157"/>
                  <a:gd name="T30" fmla="*/ 252 w 507"/>
                  <a:gd name="T31" fmla="*/ 138 h 157"/>
                  <a:gd name="T32" fmla="*/ 232 w 507"/>
                  <a:gd name="T33" fmla="*/ 143 h 157"/>
                  <a:gd name="T34" fmla="*/ 208 w 507"/>
                  <a:gd name="T35" fmla="*/ 144 h 157"/>
                  <a:gd name="T36" fmla="*/ 191 w 507"/>
                  <a:gd name="T37" fmla="*/ 144 h 157"/>
                  <a:gd name="T38" fmla="*/ 67 w 507"/>
                  <a:gd name="T39" fmla="*/ 144 h 157"/>
                  <a:gd name="T40" fmla="*/ 60 w 507"/>
                  <a:gd name="T41" fmla="*/ 140 h 157"/>
                  <a:gd name="T42" fmla="*/ 53 w 507"/>
                  <a:gd name="T43" fmla="*/ 142 h 157"/>
                  <a:gd name="T44" fmla="*/ 45 w 507"/>
                  <a:gd name="T45" fmla="*/ 144 h 157"/>
                  <a:gd name="T46" fmla="*/ 40 w 507"/>
                  <a:gd name="T47" fmla="*/ 155 h 157"/>
                  <a:gd name="T48" fmla="*/ 32 w 507"/>
                  <a:gd name="T49" fmla="*/ 155 h 157"/>
                  <a:gd name="T50" fmla="*/ 19 w 507"/>
                  <a:gd name="T51" fmla="*/ 150 h 157"/>
                  <a:gd name="T52" fmla="*/ 9 w 507"/>
                  <a:gd name="T53" fmla="*/ 133 h 157"/>
                  <a:gd name="T54" fmla="*/ 0 w 507"/>
                  <a:gd name="T55" fmla="*/ 99 h 157"/>
                  <a:gd name="T56" fmla="*/ 4 w 507"/>
                  <a:gd name="T57" fmla="*/ 72 h 157"/>
                  <a:gd name="T58" fmla="*/ 5 w 507"/>
                  <a:gd name="T59" fmla="*/ 48 h 157"/>
                  <a:gd name="T60" fmla="*/ 10 w 507"/>
                  <a:gd name="T61" fmla="*/ 46 h 157"/>
                  <a:gd name="T62" fmla="*/ 16 w 507"/>
                  <a:gd name="T63" fmla="*/ 36 h 157"/>
                  <a:gd name="T64" fmla="*/ 20 w 507"/>
                  <a:gd name="T65" fmla="*/ 31 h 157"/>
                  <a:gd name="T66" fmla="*/ 34 w 507"/>
                  <a:gd name="T67" fmla="*/ 22 h 157"/>
                  <a:gd name="T68" fmla="*/ 128 w 507"/>
                  <a:gd name="T69" fmla="*/ 6 h 157"/>
                  <a:gd name="T70" fmla="*/ 257 w 507"/>
                  <a:gd name="T71" fmla="*/ 15 h 157"/>
                  <a:gd name="T72" fmla="*/ 304 w 507"/>
                  <a:gd name="T73" fmla="*/ 15 h 157"/>
                  <a:gd name="T74" fmla="*/ 317 w 507"/>
                  <a:gd name="T75" fmla="*/ 15 h 157"/>
                  <a:gd name="T76" fmla="*/ 406 w 507"/>
                  <a:gd name="T77" fmla="*/ 20 h 157"/>
                  <a:gd name="T78" fmla="*/ 409 w 507"/>
                  <a:gd name="T79" fmla="*/ 34 h 157"/>
                  <a:gd name="T80" fmla="*/ 424 w 507"/>
                  <a:gd name="T81" fmla="*/ 37 h 157"/>
                  <a:gd name="T82" fmla="*/ 409 w 507"/>
                  <a:gd name="T83" fmla="*/ 44 h 157"/>
                  <a:gd name="T84" fmla="*/ 410 w 507"/>
                  <a:gd name="T85" fmla="*/ 48 h 157"/>
                  <a:gd name="T86" fmla="*/ 427 w 507"/>
                  <a:gd name="T87" fmla="*/ 50 h 157"/>
                  <a:gd name="T88" fmla="*/ 447 w 507"/>
                  <a:gd name="T89" fmla="*/ 58 h 157"/>
                  <a:gd name="T90" fmla="*/ 424 w 507"/>
                  <a:gd name="T91" fmla="*/ 58 h 157"/>
                  <a:gd name="T92" fmla="*/ 417 w 507"/>
                  <a:gd name="T93" fmla="*/ 64 h 157"/>
                  <a:gd name="T94" fmla="*/ 415 w 507"/>
                  <a:gd name="T95" fmla="*/ 62 h 157"/>
                  <a:gd name="T96" fmla="*/ 405 w 507"/>
                  <a:gd name="T97" fmla="*/ 72 h 157"/>
                  <a:gd name="T98" fmla="*/ 389 w 507"/>
                  <a:gd name="T99" fmla="*/ 69 h 157"/>
                  <a:gd name="T100" fmla="*/ 399 w 507"/>
                  <a:gd name="T101" fmla="*/ 77 h 157"/>
                  <a:gd name="T102" fmla="*/ 401 w 507"/>
                  <a:gd name="T103" fmla="*/ 75 h 157"/>
                  <a:gd name="T104" fmla="*/ 420 w 507"/>
                  <a:gd name="T105" fmla="*/ 79 h 157"/>
                  <a:gd name="T106" fmla="*/ 431 w 507"/>
                  <a:gd name="T107" fmla="*/ 75 h 157"/>
                  <a:gd name="T108" fmla="*/ 439 w 507"/>
                  <a:gd name="T109" fmla="*/ 76 h 157"/>
                  <a:gd name="T110" fmla="*/ 448 w 507"/>
                  <a:gd name="T111" fmla="*/ 73 h 157"/>
                  <a:gd name="T112" fmla="*/ 453 w 507"/>
                  <a:gd name="T113" fmla="*/ 72 h 157"/>
                  <a:gd name="T114" fmla="*/ 465 w 507"/>
                  <a:gd name="T115" fmla="*/ 80 h 157"/>
                  <a:gd name="T116" fmla="*/ 468 w 507"/>
                  <a:gd name="T117" fmla="*/ 6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7" h="157">
                    <a:moveTo>
                      <a:pt x="470" y="69"/>
                    </a:moveTo>
                    <a:cubicBezTo>
                      <a:pt x="475" y="69"/>
                      <a:pt x="475" y="69"/>
                      <a:pt x="478" y="68"/>
                    </a:cubicBezTo>
                    <a:cubicBezTo>
                      <a:pt x="479" y="65"/>
                      <a:pt x="480" y="63"/>
                      <a:pt x="481" y="61"/>
                    </a:cubicBezTo>
                    <a:cubicBezTo>
                      <a:pt x="487" y="62"/>
                      <a:pt x="489" y="61"/>
                      <a:pt x="492" y="65"/>
                    </a:cubicBezTo>
                    <a:cubicBezTo>
                      <a:pt x="490" y="67"/>
                      <a:pt x="491" y="65"/>
                      <a:pt x="491" y="68"/>
                    </a:cubicBezTo>
                    <a:cubicBezTo>
                      <a:pt x="490" y="68"/>
                      <a:pt x="489" y="68"/>
                      <a:pt x="488" y="68"/>
                    </a:cubicBezTo>
                    <a:cubicBezTo>
                      <a:pt x="488" y="65"/>
                      <a:pt x="486" y="66"/>
                      <a:pt x="483" y="64"/>
                    </a:cubicBezTo>
                    <a:cubicBezTo>
                      <a:pt x="484" y="67"/>
                      <a:pt x="484" y="70"/>
                      <a:pt x="485" y="72"/>
                    </a:cubicBezTo>
                    <a:cubicBezTo>
                      <a:pt x="485" y="72"/>
                      <a:pt x="486" y="72"/>
                      <a:pt x="486" y="72"/>
                    </a:cubicBezTo>
                    <a:cubicBezTo>
                      <a:pt x="490" y="66"/>
                      <a:pt x="506" y="72"/>
                      <a:pt x="507" y="73"/>
                    </a:cubicBezTo>
                    <a:cubicBezTo>
                      <a:pt x="504" y="74"/>
                      <a:pt x="501" y="74"/>
                      <a:pt x="497" y="74"/>
                    </a:cubicBezTo>
                    <a:cubicBezTo>
                      <a:pt x="498" y="76"/>
                      <a:pt x="499" y="77"/>
                      <a:pt x="499" y="78"/>
                    </a:cubicBezTo>
                    <a:cubicBezTo>
                      <a:pt x="504" y="79"/>
                      <a:pt x="502" y="77"/>
                      <a:pt x="504" y="82"/>
                    </a:cubicBezTo>
                    <a:cubicBezTo>
                      <a:pt x="501" y="81"/>
                      <a:pt x="499" y="80"/>
                      <a:pt x="496" y="82"/>
                    </a:cubicBezTo>
                    <a:cubicBezTo>
                      <a:pt x="499" y="85"/>
                      <a:pt x="499" y="84"/>
                      <a:pt x="500" y="89"/>
                    </a:cubicBezTo>
                    <a:cubicBezTo>
                      <a:pt x="499" y="88"/>
                      <a:pt x="498" y="88"/>
                      <a:pt x="497" y="88"/>
                    </a:cubicBezTo>
                    <a:cubicBezTo>
                      <a:pt x="497" y="87"/>
                      <a:pt x="497" y="87"/>
                      <a:pt x="497" y="86"/>
                    </a:cubicBezTo>
                    <a:cubicBezTo>
                      <a:pt x="494" y="84"/>
                      <a:pt x="497" y="83"/>
                      <a:pt x="494" y="85"/>
                    </a:cubicBezTo>
                    <a:cubicBezTo>
                      <a:pt x="492" y="85"/>
                      <a:pt x="491" y="85"/>
                      <a:pt x="490" y="85"/>
                    </a:cubicBezTo>
                    <a:cubicBezTo>
                      <a:pt x="490" y="90"/>
                      <a:pt x="490" y="89"/>
                      <a:pt x="488" y="94"/>
                    </a:cubicBezTo>
                    <a:cubicBezTo>
                      <a:pt x="490" y="94"/>
                      <a:pt x="492" y="94"/>
                      <a:pt x="494" y="94"/>
                    </a:cubicBezTo>
                    <a:cubicBezTo>
                      <a:pt x="494" y="95"/>
                      <a:pt x="494" y="97"/>
                      <a:pt x="494" y="98"/>
                    </a:cubicBezTo>
                    <a:cubicBezTo>
                      <a:pt x="492" y="99"/>
                      <a:pt x="490" y="100"/>
                      <a:pt x="488" y="101"/>
                    </a:cubicBezTo>
                    <a:cubicBezTo>
                      <a:pt x="487" y="100"/>
                      <a:pt x="485" y="99"/>
                      <a:pt x="484" y="97"/>
                    </a:cubicBezTo>
                    <a:cubicBezTo>
                      <a:pt x="484" y="99"/>
                      <a:pt x="485" y="101"/>
                      <a:pt x="485" y="102"/>
                    </a:cubicBezTo>
                    <a:cubicBezTo>
                      <a:pt x="456" y="103"/>
                      <a:pt x="426" y="110"/>
                      <a:pt x="409" y="106"/>
                    </a:cubicBezTo>
                    <a:cubicBezTo>
                      <a:pt x="411" y="109"/>
                      <a:pt x="413" y="111"/>
                      <a:pt x="415" y="114"/>
                    </a:cubicBezTo>
                    <a:cubicBezTo>
                      <a:pt x="414" y="114"/>
                      <a:pt x="412" y="114"/>
                      <a:pt x="411" y="115"/>
                    </a:cubicBezTo>
                    <a:cubicBezTo>
                      <a:pt x="405" y="114"/>
                      <a:pt x="399" y="114"/>
                      <a:pt x="393" y="114"/>
                    </a:cubicBezTo>
                    <a:cubicBezTo>
                      <a:pt x="394" y="111"/>
                      <a:pt x="393" y="113"/>
                      <a:pt x="394" y="111"/>
                    </a:cubicBezTo>
                    <a:cubicBezTo>
                      <a:pt x="382" y="113"/>
                      <a:pt x="373" y="112"/>
                      <a:pt x="358" y="112"/>
                    </a:cubicBezTo>
                    <a:cubicBezTo>
                      <a:pt x="360" y="115"/>
                      <a:pt x="359" y="113"/>
                      <a:pt x="359" y="118"/>
                    </a:cubicBezTo>
                    <a:cubicBezTo>
                      <a:pt x="345" y="117"/>
                      <a:pt x="340" y="118"/>
                      <a:pt x="333" y="117"/>
                    </a:cubicBezTo>
                    <a:cubicBezTo>
                      <a:pt x="333" y="119"/>
                      <a:pt x="331" y="121"/>
                      <a:pt x="328" y="121"/>
                    </a:cubicBezTo>
                    <a:cubicBezTo>
                      <a:pt x="326" y="118"/>
                      <a:pt x="327" y="119"/>
                      <a:pt x="322" y="119"/>
                    </a:cubicBezTo>
                    <a:cubicBezTo>
                      <a:pt x="320" y="121"/>
                      <a:pt x="320" y="121"/>
                      <a:pt x="318" y="122"/>
                    </a:cubicBezTo>
                    <a:cubicBezTo>
                      <a:pt x="317" y="119"/>
                      <a:pt x="317" y="120"/>
                      <a:pt x="315" y="118"/>
                    </a:cubicBezTo>
                    <a:cubicBezTo>
                      <a:pt x="314" y="120"/>
                      <a:pt x="308" y="119"/>
                      <a:pt x="304" y="120"/>
                    </a:cubicBezTo>
                    <a:cubicBezTo>
                      <a:pt x="304" y="123"/>
                      <a:pt x="305" y="121"/>
                      <a:pt x="303" y="122"/>
                    </a:cubicBezTo>
                    <a:cubicBezTo>
                      <a:pt x="301" y="120"/>
                      <a:pt x="302" y="120"/>
                      <a:pt x="300" y="119"/>
                    </a:cubicBezTo>
                    <a:cubicBezTo>
                      <a:pt x="300" y="122"/>
                      <a:pt x="302" y="121"/>
                      <a:pt x="298" y="122"/>
                    </a:cubicBezTo>
                    <a:cubicBezTo>
                      <a:pt x="297" y="121"/>
                      <a:pt x="296" y="120"/>
                      <a:pt x="296" y="120"/>
                    </a:cubicBezTo>
                    <a:cubicBezTo>
                      <a:pt x="296" y="122"/>
                      <a:pt x="296" y="125"/>
                      <a:pt x="297" y="128"/>
                    </a:cubicBezTo>
                    <a:cubicBezTo>
                      <a:pt x="294" y="126"/>
                      <a:pt x="295" y="127"/>
                      <a:pt x="293" y="126"/>
                    </a:cubicBezTo>
                    <a:cubicBezTo>
                      <a:pt x="293" y="133"/>
                      <a:pt x="295" y="131"/>
                      <a:pt x="292" y="134"/>
                    </a:cubicBezTo>
                    <a:cubicBezTo>
                      <a:pt x="288" y="133"/>
                      <a:pt x="290" y="136"/>
                      <a:pt x="286" y="133"/>
                    </a:cubicBezTo>
                    <a:cubicBezTo>
                      <a:pt x="289" y="131"/>
                      <a:pt x="288" y="133"/>
                      <a:pt x="287" y="130"/>
                    </a:cubicBezTo>
                    <a:cubicBezTo>
                      <a:pt x="285" y="130"/>
                      <a:pt x="286" y="129"/>
                      <a:pt x="281" y="127"/>
                    </a:cubicBezTo>
                    <a:cubicBezTo>
                      <a:pt x="281" y="129"/>
                      <a:pt x="281" y="130"/>
                      <a:pt x="281" y="132"/>
                    </a:cubicBezTo>
                    <a:cubicBezTo>
                      <a:pt x="279" y="129"/>
                      <a:pt x="272" y="133"/>
                      <a:pt x="268" y="129"/>
                    </a:cubicBezTo>
                    <a:cubicBezTo>
                      <a:pt x="269" y="129"/>
                      <a:pt x="269" y="130"/>
                      <a:pt x="270" y="130"/>
                    </a:cubicBezTo>
                    <a:cubicBezTo>
                      <a:pt x="269" y="128"/>
                      <a:pt x="269" y="129"/>
                      <a:pt x="267" y="127"/>
                    </a:cubicBezTo>
                    <a:cubicBezTo>
                      <a:pt x="267" y="127"/>
                      <a:pt x="266" y="127"/>
                      <a:pt x="266" y="127"/>
                    </a:cubicBezTo>
                    <a:cubicBezTo>
                      <a:pt x="266" y="135"/>
                      <a:pt x="264" y="134"/>
                      <a:pt x="259" y="136"/>
                    </a:cubicBezTo>
                    <a:cubicBezTo>
                      <a:pt x="259" y="135"/>
                      <a:pt x="259" y="134"/>
                      <a:pt x="258" y="133"/>
                    </a:cubicBezTo>
                    <a:cubicBezTo>
                      <a:pt x="259" y="133"/>
                      <a:pt x="260" y="134"/>
                      <a:pt x="260" y="134"/>
                    </a:cubicBezTo>
                    <a:cubicBezTo>
                      <a:pt x="257" y="132"/>
                      <a:pt x="258" y="134"/>
                      <a:pt x="253" y="136"/>
                    </a:cubicBezTo>
                    <a:cubicBezTo>
                      <a:pt x="253" y="136"/>
                      <a:pt x="253" y="135"/>
                      <a:pt x="253" y="135"/>
                    </a:cubicBezTo>
                    <a:cubicBezTo>
                      <a:pt x="253" y="135"/>
                      <a:pt x="254" y="134"/>
                      <a:pt x="255" y="134"/>
                    </a:cubicBezTo>
                    <a:cubicBezTo>
                      <a:pt x="255" y="133"/>
                      <a:pt x="255" y="132"/>
                      <a:pt x="256" y="131"/>
                    </a:cubicBezTo>
                    <a:cubicBezTo>
                      <a:pt x="253" y="132"/>
                      <a:pt x="251" y="132"/>
                      <a:pt x="249" y="134"/>
                    </a:cubicBezTo>
                    <a:cubicBezTo>
                      <a:pt x="247" y="135"/>
                      <a:pt x="246" y="137"/>
                      <a:pt x="245" y="139"/>
                    </a:cubicBezTo>
                    <a:cubicBezTo>
                      <a:pt x="246" y="139"/>
                      <a:pt x="247" y="139"/>
                      <a:pt x="248" y="140"/>
                    </a:cubicBezTo>
                    <a:cubicBezTo>
                      <a:pt x="249" y="139"/>
                      <a:pt x="250" y="138"/>
                      <a:pt x="252" y="138"/>
                    </a:cubicBezTo>
                    <a:cubicBezTo>
                      <a:pt x="252" y="138"/>
                      <a:pt x="252" y="138"/>
                      <a:pt x="252" y="139"/>
                    </a:cubicBezTo>
                    <a:cubicBezTo>
                      <a:pt x="251" y="140"/>
                      <a:pt x="251" y="141"/>
                      <a:pt x="251" y="142"/>
                    </a:cubicBezTo>
                    <a:cubicBezTo>
                      <a:pt x="242" y="141"/>
                      <a:pt x="242" y="142"/>
                      <a:pt x="232" y="140"/>
                    </a:cubicBezTo>
                    <a:cubicBezTo>
                      <a:pt x="232" y="141"/>
                      <a:pt x="232" y="142"/>
                      <a:pt x="232" y="143"/>
                    </a:cubicBezTo>
                    <a:cubicBezTo>
                      <a:pt x="230" y="142"/>
                      <a:pt x="229" y="141"/>
                      <a:pt x="228" y="140"/>
                    </a:cubicBezTo>
                    <a:cubicBezTo>
                      <a:pt x="227" y="143"/>
                      <a:pt x="220" y="144"/>
                      <a:pt x="215" y="144"/>
                    </a:cubicBezTo>
                    <a:cubicBezTo>
                      <a:pt x="215" y="144"/>
                      <a:pt x="215" y="143"/>
                      <a:pt x="215" y="142"/>
                    </a:cubicBezTo>
                    <a:cubicBezTo>
                      <a:pt x="212" y="144"/>
                      <a:pt x="212" y="145"/>
                      <a:pt x="208" y="144"/>
                    </a:cubicBezTo>
                    <a:cubicBezTo>
                      <a:pt x="208" y="143"/>
                      <a:pt x="208" y="141"/>
                      <a:pt x="208" y="140"/>
                    </a:cubicBezTo>
                    <a:cubicBezTo>
                      <a:pt x="202" y="143"/>
                      <a:pt x="196" y="145"/>
                      <a:pt x="194" y="143"/>
                    </a:cubicBezTo>
                    <a:cubicBezTo>
                      <a:pt x="191" y="141"/>
                      <a:pt x="192" y="142"/>
                      <a:pt x="190" y="140"/>
                    </a:cubicBezTo>
                    <a:cubicBezTo>
                      <a:pt x="191" y="141"/>
                      <a:pt x="191" y="143"/>
                      <a:pt x="191" y="144"/>
                    </a:cubicBezTo>
                    <a:cubicBezTo>
                      <a:pt x="189" y="144"/>
                      <a:pt x="76" y="146"/>
                      <a:pt x="76" y="146"/>
                    </a:cubicBezTo>
                    <a:cubicBezTo>
                      <a:pt x="77" y="149"/>
                      <a:pt x="78" y="152"/>
                      <a:pt x="79" y="154"/>
                    </a:cubicBezTo>
                    <a:cubicBezTo>
                      <a:pt x="75" y="150"/>
                      <a:pt x="72" y="146"/>
                      <a:pt x="68" y="143"/>
                    </a:cubicBezTo>
                    <a:cubicBezTo>
                      <a:pt x="68" y="143"/>
                      <a:pt x="68" y="144"/>
                      <a:pt x="67" y="144"/>
                    </a:cubicBezTo>
                    <a:cubicBezTo>
                      <a:pt x="70" y="148"/>
                      <a:pt x="69" y="149"/>
                      <a:pt x="71" y="155"/>
                    </a:cubicBezTo>
                    <a:cubicBezTo>
                      <a:pt x="70" y="155"/>
                      <a:pt x="69" y="155"/>
                      <a:pt x="68" y="155"/>
                    </a:cubicBezTo>
                    <a:cubicBezTo>
                      <a:pt x="68" y="155"/>
                      <a:pt x="67" y="154"/>
                      <a:pt x="66" y="154"/>
                    </a:cubicBezTo>
                    <a:cubicBezTo>
                      <a:pt x="65" y="148"/>
                      <a:pt x="62" y="143"/>
                      <a:pt x="60" y="140"/>
                    </a:cubicBezTo>
                    <a:cubicBezTo>
                      <a:pt x="59" y="141"/>
                      <a:pt x="58" y="143"/>
                      <a:pt x="58" y="144"/>
                    </a:cubicBezTo>
                    <a:cubicBezTo>
                      <a:pt x="61" y="147"/>
                      <a:pt x="60" y="147"/>
                      <a:pt x="61" y="151"/>
                    </a:cubicBezTo>
                    <a:cubicBezTo>
                      <a:pt x="59" y="151"/>
                      <a:pt x="58" y="151"/>
                      <a:pt x="57" y="150"/>
                    </a:cubicBezTo>
                    <a:cubicBezTo>
                      <a:pt x="56" y="145"/>
                      <a:pt x="56" y="144"/>
                      <a:pt x="53" y="142"/>
                    </a:cubicBezTo>
                    <a:cubicBezTo>
                      <a:pt x="53" y="142"/>
                      <a:pt x="52" y="143"/>
                      <a:pt x="52" y="144"/>
                    </a:cubicBezTo>
                    <a:cubicBezTo>
                      <a:pt x="51" y="144"/>
                      <a:pt x="49" y="144"/>
                      <a:pt x="48" y="144"/>
                    </a:cubicBezTo>
                    <a:cubicBezTo>
                      <a:pt x="52" y="148"/>
                      <a:pt x="51" y="149"/>
                      <a:pt x="52" y="154"/>
                    </a:cubicBezTo>
                    <a:cubicBezTo>
                      <a:pt x="48" y="152"/>
                      <a:pt x="47" y="148"/>
                      <a:pt x="45" y="144"/>
                    </a:cubicBezTo>
                    <a:cubicBezTo>
                      <a:pt x="45" y="144"/>
                      <a:pt x="45" y="144"/>
                      <a:pt x="44" y="144"/>
                    </a:cubicBezTo>
                    <a:cubicBezTo>
                      <a:pt x="44" y="145"/>
                      <a:pt x="43" y="145"/>
                      <a:pt x="42" y="145"/>
                    </a:cubicBezTo>
                    <a:cubicBezTo>
                      <a:pt x="43" y="149"/>
                      <a:pt x="43" y="153"/>
                      <a:pt x="43" y="157"/>
                    </a:cubicBezTo>
                    <a:cubicBezTo>
                      <a:pt x="42" y="156"/>
                      <a:pt x="41" y="156"/>
                      <a:pt x="40" y="155"/>
                    </a:cubicBezTo>
                    <a:cubicBezTo>
                      <a:pt x="39" y="148"/>
                      <a:pt x="38" y="142"/>
                      <a:pt x="32" y="140"/>
                    </a:cubicBezTo>
                    <a:cubicBezTo>
                      <a:pt x="32" y="140"/>
                      <a:pt x="31" y="141"/>
                      <a:pt x="31" y="142"/>
                    </a:cubicBezTo>
                    <a:cubicBezTo>
                      <a:pt x="32" y="146"/>
                      <a:pt x="33" y="151"/>
                      <a:pt x="34" y="156"/>
                    </a:cubicBezTo>
                    <a:cubicBezTo>
                      <a:pt x="33" y="156"/>
                      <a:pt x="32" y="155"/>
                      <a:pt x="32" y="155"/>
                    </a:cubicBezTo>
                    <a:cubicBezTo>
                      <a:pt x="31" y="147"/>
                      <a:pt x="25" y="140"/>
                      <a:pt x="26" y="136"/>
                    </a:cubicBezTo>
                    <a:cubicBezTo>
                      <a:pt x="24" y="136"/>
                      <a:pt x="23" y="136"/>
                      <a:pt x="21" y="137"/>
                    </a:cubicBezTo>
                    <a:cubicBezTo>
                      <a:pt x="22" y="142"/>
                      <a:pt x="22" y="147"/>
                      <a:pt x="22" y="152"/>
                    </a:cubicBezTo>
                    <a:cubicBezTo>
                      <a:pt x="21" y="152"/>
                      <a:pt x="20" y="151"/>
                      <a:pt x="19" y="150"/>
                    </a:cubicBezTo>
                    <a:cubicBezTo>
                      <a:pt x="17" y="142"/>
                      <a:pt x="16" y="133"/>
                      <a:pt x="14" y="124"/>
                    </a:cubicBezTo>
                    <a:cubicBezTo>
                      <a:pt x="13" y="124"/>
                      <a:pt x="12" y="124"/>
                      <a:pt x="11" y="123"/>
                    </a:cubicBezTo>
                    <a:cubicBezTo>
                      <a:pt x="10" y="124"/>
                      <a:pt x="9" y="124"/>
                      <a:pt x="9" y="124"/>
                    </a:cubicBezTo>
                    <a:cubicBezTo>
                      <a:pt x="9" y="127"/>
                      <a:pt x="9" y="130"/>
                      <a:pt x="9" y="133"/>
                    </a:cubicBezTo>
                    <a:cubicBezTo>
                      <a:pt x="8" y="133"/>
                      <a:pt x="8" y="132"/>
                      <a:pt x="7" y="132"/>
                    </a:cubicBezTo>
                    <a:cubicBezTo>
                      <a:pt x="4" y="121"/>
                      <a:pt x="3" y="112"/>
                      <a:pt x="6" y="98"/>
                    </a:cubicBezTo>
                    <a:cubicBezTo>
                      <a:pt x="6" y="98"/>
                      <a:pt x="5" y="98"/>
                      <a:pt x="5" y="98"/>
                    </a:cubicBezTo>
                    <a:cubicBezTo>
                      <a:pt x="3" y="99"/>
                      <a:pt x="2" y="99"/>
                      <a:pt x="0" y="99"/>
                    </a:cubicBezTo>
                    <a:cubicBezTo>
                      <a:pt x="0" y="93"/>
                      <a:pt x="1" y="87"/>
                      <a:pt x="1" y="81"/>
                    </a:cubicBezTo>
                    <a:cubicBezTo>
                      <a:pt x="4" y="81"/>
                      <a:pt x="6" y="80"/>
                      <a:pt x="9" y="80"/>
                    </a:cubicBezTo>
                    <a:cubicBezTo>
                      <a:pt x="10" y="77"/>
                      <a:pt x="10" y="76"/>
                      <a:pt x="8" y="73"/>
                    </a:cubicBezTo>
                    <a:cubicBezTo>
                      <a:pt x="5" y="73"/>
                      <a:pt x="6" y="74"/>
                      <a:pt x="4" y="72"/>
                    </a:cubicBezTo>
                    <a:cubicBezTo>
                      <a:pt x="6" y="68"/>
                      <a:pt x="8" y="64"/>
                      <a:pt x="10" y="60"/>
                    </a:cubicBezTo>
                    <a:cubicBezTo>
                      <a:pt x="4" y="60"/>
                      <a:pt x="5" y="61"/>
                      <a:pt x="2" y="58"/>
                    </a:cubicBezTo>
                    <a:cubicBezTo>
                      <a:pt x="0" y="56"/>
                      <a:pt x="1" y="58"/>
                      <a:pt x="0" y="54"/>
                    </a:cubicBezTo>
                    <a:cubicBezTo>
                      <a:pt x="2" y="52"/>
                      <a:pt x="3" y="50"/>
                      <a:pt x="5" y="48"/>
                    </a:cubicBezTo>
                    <a:cubicBezTo>
                      <a:pt x="11" y="49"/>
                      <a:pt x="13" y="47"/>
                      <a:pt x="19" y="46"/>
                    </a:cubicBezTo>
                    <a:cubicBezTo>
                      <a:pt x="19" y="45"/>
                      <a:pt x="19" y="44"/>
                      <a:pt x="18" y="43"/>
                    </a:cubicBezTo>
                    <a:cubicBezTo>
                      <a:pt x="17" y="42"/>
                      <a:pt x="16" y="41"/>
                      <a:pt x="16" y="41"/>
                    </a:cubicBezTo>
                    <a:cubicBezTo>
                      <a:pt x="12" y="42"/>
                      <a:pt x="12" y="42"/>
                      <a:pt x="10" y="46"/>
                    </a:cubicBezTo>
                    <a:cubicBezTo>
                      <a:pt x="8" y="45"/>
                      <a:pt x="7" y="45"/>
                      <a:pt x="6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3"/>
                      <a:pt x="7" y="42"/>
                      <a:pt x="8" y="42"/>
                    </a:cubicBezTo>
                    <a:cubicBezTo>
                      <a:pt x="11" y="40"/>
                      <a:pt x="14" y="38"/>
                      <a:pt x="16" y="36"/>
                    </a:cubicBezTo>
                    <a:cubicBezTo>
                      <a:pt x="17" y="39"/>
                      <a:pt x="17" y="39"/>
                      <a:pt x="18" y="41"/>
                    </a:cubicBezTo>
                    <a:cubicBezTo>
                      <a:pt x="20" y="40"/>
                      <a:pt x="21" y="40"/>
                      <a:pt x="22" y="39"/>
                    </a:cubicBezTo>
                    <a:cubicBezTo>
                      <a:pt x="24" y="37"/>
                      <a:pt x="25" y="34"/>
                      <a:pt x="26" y="32"/>
                    </a:cubicBezTo>
                    <a:cubicBezTo>
                      <a:pt x="21" y="32"/>
                      <a:pt x="23" y="33"/>
                      <a:pt x="20" y="31"/>
                    </a:cubicBezTo>
                    <a:cubicBezTo>
                      <a:pt x="23" y="24"/>
                      <a:pt x="27" y="20"/>
                      <a:pt x="32" y="16"/>
                    </a:cubicBezTo>
                    <a:cubicBezTo>
                      <a:pt x="33" y="16"/>
                      <a:pt x="34" y="16"/>
                      <a:pt x="36" y="16"/>
                    </a:cubicBezTo>
                    <a:cubicBezTo>
                      <a:pt x="36" y="17"/>
                      <a:pt x="36" y="18"/>
                      <a:pt x="36" y="19"/>
                    </a:cubicBezTo>
                    <a:cubicBezTo>
                      <a:pt x="34" y="20"/>
                      <a:pt x="35" y="19"/>
                      <a:pt x="34" y="22"/>
                    </a:cubicBezTo>
                    <a:cubicBezTo>
                      <a:pt x="38" y="20"/>
                      <a:pt x="39" y="19"/>
                      <a:pt x="41" y="16"/>
                    </a:cubicBezTo>
                    <a:cubicBezTo>
                      <a:pt x="38" y="16"/>
                      <a:pt x="36" y="17"/>
                      <a:pt x="38" y="14"/>
                    </a:cubicBezTo>
                    <a:cubicBezTo>
                      <a:pt x="77" y="13"/>
                      <a:pt x="93" y="0"/>
                      <a:pt x="126" y="10"/>
                    </a:cubicBezTo>
                    <a:cubicBezTo>
                      <a:pt x="127" y="9"/>
                      <a:pt x="127" y="8"/>
                      <a:pt x="128" y="6"/>
                    </a:cubicBezTo>
                    <a:cubicBezTo>
                      <a:pt x="130" y="7"/>
                      <a:pt x="132" y="9"/>
                      <a:pt x="134" y="10"/>
                    </a:cubicBezTo>
                    <a:cubicBezTo>
                      <a:pt x="134" y="10"/>
                      <a:pt x="144" y="8"/>
                      <a:pt x="144" y="8"/>
                    </a:cubicBezTo>
                    <a:cubicBezTo>
                      <a:pt x="140" y="4"/>
                      <a:pt x="226" y="12"/>
                      <a:pt x="230" y="10"/>
                    </a:cubicBezTo>
                    <a:cubicBezTo>
                      <a:pt x="232" y="8"/>
                      <a:pt x="264" y="15"/>
                      <a:pt x="257" y="15"/>
                    </a:cubicBezTo>
                    <a:cubicBezTo>
                      <a:pt x="260" y="16"/>
                      <a:pt x="278" y="11"/>
                      <a:pt x="281" y="14"/>
                    </a:cubicBezTo>
                    <a:cubicBezTo>
                      <a:pt x="281" y="15"/>
                      <a:pt x="281" y="15"/>
                      <a:pt x="280" y="16"/>
                    </a:cubicBezTo>
                    <a:cubicBezTo>
                      <a:pt x="287" y="12"/>
                      <a:pt x="296" y="16"/>
                      <a:pt x="304" y="19"/>
                    </a:cubicBezTo>
                    <a:cubicBezTo>
                      <a:pt x="304" y="17"/>
                      <a:pt x="304" y="16"/>
                      <a:pt x="304" y="15"/>
                    </a:cubicBezTo>
                    <a:cubicBezTo>
                      <a:pt x="306" y="15"/>
                      <a:pt x="309" y="15"/>
                      <a:pt x="312" y="15"/>
                    </a:cubicBezTo>
                    <a:cubicBezTo>
                      <a:pt x="312" y="16"/>
                      <a:pt x="313" y="17"/>
                      <a:pt x="313" y="18"/>
                    </a:cubicBezTo>
                    <a:cubicBezTo>
                      <a:pt x="312" y="17"/>
                      <a:pt x="312" y="17"/>
                      <a:pt x="311" y="17"/>
                    </a:cubicBezTo>
                    <a:cubicBezTo>
                      <a:pt x="315" y="18"/>
                      <a:pt x="314" y="14"/>
                      <a:pt x="317" y="15"/>
                    </a:cubicBezTo>
                    <a:cubicBezTo>
                      <a:pt x="318" y="18"/>
                      <a:pt x="322" y="20"/>
                      <a:pt x="324" y="21"/>
                    </a:cubicBezTo>
                    <a:cubicBezTo>
                      <a:pt x="329" y="18"/>
                      <a:pt x="353" y="19"/>
                      <a:pt x="355" y="21"/>
                    </a:cubicBezTo>
                    <a:cubicBezTo>
                      <a:pt x="354" y="22"/>
                      <a:pt x="353" y="23"/>
                      <a:pt x="352" y="24"/>
                    </a:cubicBezTo>
                    <a:cubicBezTo>
                      <a:pt x="375" y="20"/>
                      <a:pt x="380" y="20"/>
                      <a:pt x="406" y="20"/>
                    </a:cubicBezTo>
                    <a:cubicBezTo>
                      <a:pt x="403" y="23"/>
                      <a:pt x="401" y="28"/>
                      <a:pt x="402" y="33"/>
                    </a:cubicBezTo>
                    <a:cubicBezTo>
                      <a:pt x="400" y="32"/>
                      <a:pt x="398" y="32"/>
                      <a:pt x="396" y="31"/>
                    </a:cubicBezTo>
                    <a:cubicBezTo>
                      <a:pt x="396" y="32"/>
                      <a:pt x="396" y="34"/>
                      <a:pt x="396" y="35"/>
                    </a:cubicBezTo>
                    <a:cubicBezTo>
                      <a:pt x="400" y="35"/>
                      <a:pt x="405" y="34"/>
                      <a:pt x="409" y="34"/>
                    </a:cubicBezTo>
                    <a:cubicBezTo>
                      <a:pt x="408" y="36"/>
                      <a:pt x="408" y="38"/>
                      <a:pt x="407" y="40"/>
                    </a:cubicBezTo>
                    <a:cubicBezTo>
                      <a:pt x="410" y="38"/>
                      <a:pt x="410" y="37"/>
                      <a:pt x="411" y="34"/>
                    </a:cubicBezTo>
                    <a:cubicBezTo>
                      <a:pt x="415" y="35"/>
                      <a:pt x="418" y="35"/>
                      <a:pt x="424" y="35"/>
                    </a:cubicBezTo>
                    <a:cubicBezTo>
                      <a:pt x="424" y="36"/>
                      <a:pt x="424" y="36"/>
                      <a:pt x="424" y="37"/>
                    </a:cubicBezTo>
                    <a:cubicBezTo>
                      <a:pt x="419" y="37"/>
                      <a:pt x="415" y="37"/>
                      <a:pt x="411" y="37"/>
                    </a:cubicBezTo>
                    <a:cubicBezTo>
                      <a:pt x="411" y="38"/>
                      <a:pt x="412" y="38"/>
                      <a:pt x="412" y="39"/>
                    </a:cubicBezTo>
                    <a:cubicBezTo>
                      <a:pt x="412" y="42"/>
                      <a:pt x="412" y="41"/>
                      <a:pt x="414" y="44"/>
                    </a:cubicBezTo>
                    <a:cubicBezTo>
                      <a:pt x="412" y="44"/>
                      <a:pt x="411" y="44"/>
                      <a:pt x="409" y="44"/>
                    </a:cubicBezTo>
                    <a:cubicBezTo>
                      <a:pt x="409" y="43"/>
                      <a:pt x="409" y="42"/>
                      <a:pt x="409" y="41"/>
                    </a:cubicBezTo>
                    <a:cubicBezTo>
                      <a:pt x="408" y="42"/>
                      <a:pt x="407" y="43"/>
                      <a:pt x="406" y="45"/>
                    </a:cubicBezTo>
                    <a:cubicBezTo>
                      <a:pt x="409" y="47"/>
                      <a:pt x="407" y="46"/>
                      <a:pt x="408" y="49"/>
                    </a:cubicBezTo>
                    <a:cubicBezTo>
                      <a:pt x="409" y="49"/>
                      <a:pt x="409" y="49"/>
                      <a:pt x="410" y="48"/>
                    </a:cubicBezTo>
                    <a:cubicBezTo>
                      <a:pt x="411" y="45"/>
                      <a:pt x="409" y="47"/>
                      <a:pt x="412" y="46"/>
                    </a:cubicBezTo>
                    <a:cubicBezTo>
                      <a:pt x="413" y="50"/>
                      <a:pt x="416" y="54"/>
                      <a:pt x="421" y="56"/>
                    </a:cubicBezTo>
                    <a:cubicBezTo>
                      <a:pt x="424" y="55"/>
                      <a:pt x="424" y="55"/>
                      <a:pt x="427" y="55"/>
                    </a:cubicBezTo>
                    <a:cubicBezTo>
                      <a:pt x="427" y="54"/>
                      <a:pt x="427" y="52"/>
                      <a:pt x="427" y="50"/>
                    </a:cubicBezTo>
                    <a:cubicBezTo>
                      <a:pt x="430" y="53"/>
                      <a:pt x="428" y="53"/>
                      <a:pt x="432" y="51"/>
                    </a:cubicBezTo>
                    <a:cubicBezTo>
                      <a:pt x="429" y="50"/>
                      <a:pt x="429" y="49"/>
                      <a:pt x="432" y="46"/>
                    </a:cubicBezTo>
                    <a:cubicBezTo>
                      <a:pt x="433" y="46"/>
                      <a:pt x="433" y="46"/>
                      <a:pt x="434" y="47"/>
                    </a:cubicBezTo>
                    <a:cubicBezTo>
                      <a:pt x="436" y="54"/>
                      <a:pt x="441" y="52"/>
                      <a:pt x="447" y="58"/>
                    </a:cubicBezTo>
                    <a:cubicBezTo>
                      <a:pt x="446" y="58"/>
                      <a:pt x="445" y="58"/>
                      <a:pt x="445" y="58"/>
                    </a:cubicBezTo>
                    <a:cubicBezTo>
                      <a:pt x="445" y="59"/>
                      <a:pt x="445" y="59"/>
                      <a:pt x="445" y="60"/>
                    </a:cubicBezTo>
                    <a:cubicBezTo>
                      <a:pt x="438" y="58"/>
                      <a:pt x="434" y="62"/>
                      <a:pt x="429" y="61"/>
                    </a:cubicBezTo>
                    <a:cubicBezTo>
                      <a:pt x="428" y="58"/>
                      <a:pt x="427" y="55"/>
                      <a:pt x="424" y="58"/>
                    </a:cubicBezTo>
                    <a:cubicBezTo>
                      <a:pt x="427" y="59"/>
                      <a:pt x="428" y="57"/>
                      <a:pt x="427" y="61"/>
                    </a:cubicBezTo>
                    <a:cubicBezTo>
                      <a:pt x="427" y="61"/>
                      <a:pt x="426" y="60"/>
                      <a:pt x="425" y="60"/>
                    </a:cubicBezTo>
                    <a:cubicBezTo>
                      <a:pt x="424" y="59"/>
                      <a:pt x="422" y="58"/>
                      <a:pt x="420" y="57"/>
                    </a:cubicBezTo>
                    <a:cubicBezTo>
                      <a:pt x="418" y="59"/>
                      <a:pt x="417" y="60"/>
                      <a:pt x="417" y="64"/>
                    </a:cubicBezTo>
                    <a:cubicBezTo>
                      <a:pt x="420" y="66"/>
                      <a:pt x="418" y="64"/>
                      <a:pt x="420" y="68"/>
                    </a:cubicBezTo>
                    <a:cubicBezTo>
                      <a:pt x="418" y="67"/>
                      <a:pt x="416" y="67"/>
                      <a:pt x="414" y="67"/>
                    </a:cubicBezTo>
                    <a:cubicBezTo>
                      <a:pt x="414" y="66"/>
                      <a:pt x="414" y="66"/>
                      <a:pt x="414" y="66"/>
                    </a:cubicBezTo>
                    <a:cubicBezTo>
                      <a:pt x="416" y="64"/>
                      <a:pt x="416" y="65"/>
                      <a:pt x="415" y="62"/>
                    </a:cubicBezTo>
                    <a:cubicBezTo>
                      <a:pt x="415" y="62"/>
                      <a:pt x="414" y="62"/>
                      <a:pt x="414" y="62"/>
                    </a:cubicBezTo>
                    <a:cubicBezTo>
                      <a:pt x="414" y="64"/>
                      <a:pt x="413" y="66"/>
                      <a:pt x="413" y="69"/>
                    </a:cubicBezTo>
                    <a:cubicBezTo>
                      <a:pt x="410" y="68"/>
                      <a:pt x="407" y="67"/>
                      <a:pt x="404" y="67"/>
                    </a:cubicBezTo>
                    <a:cubicBezTo>
                      <a:pt x="406" y="70"/>
                      <a:pt x="406" y="69"/>
                      <a:pt x="405" y="72"/>
                    </a:cubicBezTo>
                    <a:cubicBezTo>
                      <a:pt x="401" y="69"/>
                      <a:pt x="397" y="70"/>
                      <a:pt x="395" y="69"/>
                    </a:cubicBezTo>
                    <a:cubicBezTo>
                      <a:pt x="398" y="65"/>
                      <a:pt x="397" y="67"/>
                      <a:pt x="399" y="63"/>
                    </a:cubicBezTo>
                    <a:cubicBezTo>
                      <a:pt x="394" y="65"/>
                      <a:pt x="393" y="66"/>
                      <a:pt x="386" y="67"/>
                    </a:cubicBezTo>
                    <a:cubicBezTo>
                      <a:pt x="387" y="67"/>
                      <a:pt x="388" y="68"/>
                      <a:pt x="389" y="69"/>
                    </a:cubicBezTo>
                    <a:cubicBezTo>
                      <a:pt x="390" y="68"/>
                      <a:pt x="391" y="68"/>
                      <a:pt x="392" y="68"/>
                    </a:cubicBezTo>
                    <a:cubicBezTo>
                      <a:pt x="392" y="69"/>
                      <a:pt x="392" y="70"/>
                      <a:pt x="392" y="72"/>
                    </a:cubicBezTo>
                    <a:cubicBezTo>
                      <a:pt x="387" y="71"/>
                      <a:pt x="388" y="71"/>
                      <a:pt x="385" y="72"/>
                    </a:cubicBezTo>
                    <a:cubicBezTo>
                      <a:pt x="392" y="73"/>
                      <a:pt x="395" y="74"/>
                      <a:pt x="399" y="77"/>
                    </a:cubicBezTo>
                    <a:cubicBezTo>
                      <a:pt x="399" y="74"/>
                      <a:pt x="399" y="75"/>
                      <a:pt x="400" y="73"/>
                    </a:cubicBezTo>
                    <a:cubicBezTo>
                      <a:pt x="400" y="75"/>
                      <a:pt x="400" y="77"/>
                      <a:pt x="400" y="78"/>
                    </a:cubicBezTo>
                    <a:cubicBezTo>
                      <a:pt x="404" y="77"/>
                      <a:pt x="402" y="78"/>
                      <a:pt x="404" y="76"/>
                    </a:cubicBezTo>
                    <a:cubicBezTo>
                      <a:pt x="402" y="76"/>
                      <a:pt x="404" y="77"/>
                      <a:pt x="401" y="75"/>
                    </a:cubicBezTo>
                    <a:cubicBezTo>
                      <a:pt x="404" y="74"/>
                      <a:pt x="406" y="73"/>
                      <a:pt x="408" y="72"/>
                    </a:cubicBezTo>
                    <a:cubicBezTo>
                      <a:pt x="408" y="72"/>
                      <a:pt x="409" y="72"/>
                      <a:pt x="409" y="72"/>
                    </a:cubicBezTo>
                    <a:cubicBezTo>
                      <a:pt x="409" y="78"/>
                      <a:pt x="410" y="79"/>
                      <a:pt x="412" y="83"/>
                    </a:cubicBezTo>
                    <a:cubicBezTo>
                      <a:pt x="415" y="82"/>
                      <a:pt x="417" y="80"/>
                      <a:pt x="420" y="79"/>
                    </a:cubicBezTo>
                    <a:cubicBezTo>
                      <a:pt x="420" y="80"/>
                      <a:pt x="421" y="82"/>
                      <a:pt x="422" y="83"/>
                    </a:cubicBezTo>
                    <a:cubicBezTo>
                      <a:pt x="426" y="80"/>
                      <a:pt x="423" y="82"/>
                      <a:pt x="427" y="81"/>
                    </a:cubicBezTo>
                    <a:cubicBezTo>
                      <a:pt x="427" y="79"/>
                      <a:pt x="427" y="77"/>
                      <a:pt x="427" y="75"/>
                    </a:cubicBezTo>
                    <a:cubicBezTo>
                      <a:pt x="429" y="75"/>
                      <a:pt x="430" y="75"/>
                      <a:pt x="431" y="75"/>
                    </a:cubicBezTo>
                    <a:cubicBezTo>
                      <a:pt x="431" y="76"/>
                      <a:pt x="431" y="76"/>
                      <a:pt x="431" y="76"/>
                    </a:cubicBezTo>
                    <a:cubicBezTo>
                      <a:pt x="431" y="78"/>
                      <a:pt x="430" y="80"/>
                      <a:pt x="429" y="81"/>
                    </a:cubicBezTo>
                    <a:cubicBezTo>
                      <a:pt x="437" y="81"/>
                      <a:pt x="441" y="78"/>
                      <a:pt x="441" y="78"/>
                    </a:cubicBezTo>
                    <a:cubicBezTo>
                      <a:pt x="440" y="76"/>
                      <a:pt x="441" y="75"/>
                      <a:pt x="439" y="76"/>
                    </a:cubicBezTo>
                    <a:cubicBezTo>
                      <a:pt x="438" y="77"/>
                      <a:pt x="438" y="78"/>
                      <a:pt x="437" y="79"/>
                    </a:cubicBezTo>
                    <a:cubicBezTo>
                      <a:pt x="437" y="78"/>
                      <a:pt x="438" y="77"/>
                      <a:pt x="438" y="76"/>
                    </a:cubicBezTo>
                    <a:cubicBezTo>
                      <a:pt x="435" y="75"/>
                      <a:pt x="438" y="75"/>
                      <a:pt x="439" y="73"/>
                    </a:cubicBezTo>
                    <a:cubicBezTo>
                      <a:pt x="442" y="73"/>
                      <a:pt x="445" y="73"/>
                      <a:pt x="448" y="73"/>
                    </a:cubicBezTo>
                    <a:cubicBezTo>
                      <a:pt x="448" y="75"/>
                      <a:pt x="448" y="76"/>
                      <a:pt x="448" y="77"/>
                    </a:cubicBezTo>
                    <a:cubicBezTo>
                      <a:pt x="450" y="75"/>
                      <a:pt x="449" y="74"/>
                      <a:pt x="449" y="71"/>
                    </a:cubicBezTo>
                    <a:cubicBezTo>
                      <a:pt x="450" y="71"/>
                      <a:pt x="450" y="71"/>
                      <a:pt x="450" y="71"/>
                    </a:cubicBezTo>
                    <a:cubicBezTo>
                      <a:pt x="451" y="71"/>
                      <a:pt x="452" y="71"/>
                      <a:pt x="453" y="72"/>
                    </a:cubicBezTo>
                    <a:cubicBezTo>
                      <a:pt x="452" y="77"/>
                      <a:pt x="451" y="75"/>
                      <a:pt x="452" y="78"/>
                    </a:cubicBezTo>
                    <a:cubicBezTo>
                      <a:pt x="455" y="79"/>
                      <a:pt x="456" y="79"/>
                      <a:pt x="458" y="80"/>
                    </a:cubicBezTo>
                    <a:cubicBezTo>
                      <a:pt x="460" y="77"/>
                      <a:pt x="460" y="81"/>
                      <a:pt x="462" y="76"/>
                    </a:cubicBezTo>
                    <a:cubicBezTo>
                      <a:pt x="463" y="78"/>
                      <a:pt x="463" y="79"/>
                      <a:pt x="465" y="80"/>
                    </a:cubicBezTo>
                    <a:cubicBezTo>
                      <a:pt x="464" y="78"/>
                      <a:pt x="462" y="75"/>
                      <a:pt x="461" y="72"/>
                    </a:cubicBezTo>
                    <a:cubicBezTo>
                      <a:pt x="465" y="73"/>
                      <a:pt x="463" y="75"/>
                      <a:pt x="467" y="72"/>
                    </a:cubicBezTo>
                    <a:cubicBezTo>
                      <a:pt x="463" y="70"/>
                      <a:pt x="465" y="73"/>
                      <a:pt x="465" y="69"/>
                    </a:cubicBezTo>
                    <a:cubicBezTo>
                      <a:pt x="467" y="70"/>
                      <a:pt x="470" y="69"/>
                      <a:pt x="468" y="64"/>
                    </a:cubicBezTo>
                    <a:cubicBezTo>
                      <a:pt x="470" y="66"/>
                      <a:pt x="469" y="65"/>
                      <a:pt x="47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4" name="Freeform 18"/>
              <p:cNvSpPr/>
              <p:nvPr/>
            </p:nvSpPr>
            <p:spPr bwMode="auto">
              <a:xfrm>
                <a:off x="3743" y="1989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5" name="Freeform 19"/>
              <p:cNvSpPr/>
              <p:nvPr/>
            </p:nvSpPr>
            <p:spPr bwMode="auto">
              <a:xfrm>
                <a:off x="4243" y="198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6" name="Freeform 20"/>
              <p:cNvSpPr/>
              <p:nvPr/>
            </p:nvSpPr>
            <p:spPr bwMode="auto">
              <a:xfrm>
                <a:off x="4312" y="1989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5 w 7"/>
                  <a:gd name="T7" fmla="*/ 1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7" name="Freeform 21"/>
              <p:cNvSpPr/>
              <p:nvPr/>
            </p:nvSpPr>
            <p:spPr bwMode="auto">
              <a:xfrm>
                <a:off x="3579" y="1992"/>
                <a:ext cx="22" cy="7"/>
              </a:xfrm>
              <a:custGeom>
                <a:avLst/>
                <a:gdLst>
                  <a:gd name="T0" fmla="*/ 1 w 9"/>
                  <a:gd name="T1" fmla="*/ 0 h 3"/>
                  <a:gd name="T2" fmla="*/ 9 w 9"/>
                  <a:gd name="T3" fmla="*/ 1 h 3"/>
                  <a:gd name="T4" fmla="*/ 8 w 9"/>
                  <a:gd name="T5" fmla="*/ 3 h 3"/>
                  <a:gd name="T6" fmla="*/ 7 w 9"/>
                  <a:gd name="T7" fmla="*/ 3 h 3"/>
                  <a:gd name="T8" fmla="*/ 1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1" y="0"/>
                    </a:moveTo>
                    <a:cubicBezTo>
                      <a:pt x="4" y="1"/>
                      <a:pt x="7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3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8" name="Freeform 22"/>
              <p:cNvSpPr/>
              <p:nvPr/>
            </p:nvSpPr>
            <p:spPr bwMode="auto">
              <a:xfrm>
                <a:off x="3612" y="1992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1"/>
                      <a:pt x="2" y="1"/>
                      <a:pt x="4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9" name="Freeform 23"/>
              <p:cNvSpPr/>
              <p:nvPr/>
            </p:nvSpPr>
            <p:spPr bwMode="auto">
              <a:xfrm>
                <a:off x="4181" y="1992"/>
                <a:ext cx="19" cy="7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2 w 8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4" y="0"/>
                      <a:pt x="6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0" name="Freeform 24"/>
              <p:cNvSpPr/>
              <p:nvPr/>
            </p:nvSpPr>
            <p:spPr bwMode="auto">
              <a:xfrm>
                <a:off x="4205" y="1992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1" name="Freeform 25"/>
              <p:cNvSpPr/>
              <p:nvPr/>
            </p:nvSpPr>
            <p:spPr bwMode="auto">
              <a:xfrm>
                <a:off x="4215" y="1992"/>
                <a:ext cx="16" cy="4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6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3" y="0"/>
                      <a:pt x="5" y="0"/>
                      <a:pt x="7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2" name="Freeform 26"/>
              <p:cNvSpPr/>
              <p:nvPr/>
            </p:nvSpPr>
            <p:spPr bwMode="auto">
              <a:xfrm>
                <a:off x="4257" y="199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3" name="Freeform 27"/>
              <p:cNvSpPr/>
              <p:nvPr/>
            </p:nvSpPr>
            <p:spPr bwMode="auto">
              <a:xfrm>
                <a:off x="3110" y="199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4" name="Freeform 28"/>
              <p:cNvSpPr/>
              <p:nvPr/>
            </p:nvSpPr>
            <p:spPr bwMode="auto">
              <a:xfrm>
                <a:off x="3489" y="1994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1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5" name="Freeform 29"/>
              <p:cNvSpPr/>
              <p:nvPr/>
            </p:nvSpPr>
            <p:spPr bwMode="auto">
              <a:xfrm>
                <a:off x="3508" y="199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2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6" name="Freeform 30"/>
              <p:cNvSpPr/>
              <p:nvPr/>
            </p:nvSpPr>
            <p:spPr bwMode="auto">
              <a:xfrm>
                <a:off x="3556" y="199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7" name="Freeform 31"/>
              <p:cNvSpPr/>
              <p:nvPr/>
            </p:nvSpPr>
            <p:spPr bwMode="auto">
              <a:xfrm>
                <a:off x="3567" y="199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8" name="Freeform 32"/>
              <p:cNvSpPr/>
              <p:nvPr/>
            </p:nvSpPr>
            <p:spPr bwMode="auto">
              <a:xfrm>
                <a:off x="4127" y="1996"/>
                <a:ext cx="24" cy="15"/>
              </a:xfrm>
              <a:custGeom>
                <a:avLst/>
                <a:gdLst>
                  <a:gd name="T0" fmla="*/ 0 w 10"/>
                  <a:gd name="T1" fmla="*/ 0 h 6"/>
                  <a:gd name="T2" fmla="*/ 10 w 10"/>
                  <a:gd name="T3" fmla="*/ 0 h 6"/>
                  <a:gd name="T4" fmla="*/ 10 w 10"/>
                  <a:gd name="T5" fmla="*/ 1 h 6"/>
                  <a:gd name="T6" fmla="*/ 9 w 10"/>
                  <a:gd name="T7" fmla="*/ 1 h 6"/>
                  <a:gd name="T8" fmla="*/ 1 w 10"/>
                  <a:gd name="T9" fmla="*/ 6 h 6"/>
                  <a:gd name="T10" fmla="*/ 1 w 10"/>
                  <a:gd name="T11" fmla="*/ 4 h 6"/>
                  <a:gd name="T12" fmla="*/ 0 w 1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cubicBezTo>
                      <a:pt x="3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6" y="3"/>
                      <a:pt x="3" y="4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9" name="Freeform 33"/>
              <p:cNvSpPr/>
              <p:nvPr/>
            </p:nvSpPr>
            <p:spPr bwMode="auto">
              <a:xfrm>
                <a:off x="4243" y="1996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4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5" y="2"/>
                      <a:pt x="3" y="1"/>
                      <a:pt x="4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0" name="Freeform 34"/>
              <p:cNvSpPr/>
              <p:nvPr/>
            </p:nvSpPr>
            <p:spPr bwMode="auto">
              <a:xfrm>
                <a:off x="4262" y="1996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8 w 8"/>
                  <a:gd name="T3" fmla="*/ 8 h 10"/>
                  <a:gd name="T4" fmla="*/ 1 w 8"/>
                  <a:gd name="T5" fmla="*/ 10 h 10"/>
                  <a:gd name="T6" fmla="*/ 0 w 8"/>
                  <a:gd name="T7" fmla="*/ 6 h 10"/>
                  <a:gd name="T8" fmla="*/ 1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5" y="2"/>
                      <a:pt x="8" y="6"/>
                      <a:pt x="8" y="8"/>
                    </a:cubicBezTo>
                    <a:cubicBezTo>
                      <a:pt x="6" y="8"/>
                      <a:pt x="4" y="9"/>
                      <a:pt x="1" y="10"/>
                    </a:cubicBezTo>
                    <a:cubicBezTo>
                      <a:pt x="1" y="8"/>
                      <a:pt x="1" y="7"/>
                      <a:pt x="0" y="6"/>
                    </a:cubicBezTo>
                    <a:cubicBezTo>
                      <a:pt x="4" y="3"/>
                      <a:pt x="2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1" name="Freeform 35"/>
              <p:cNvSpPr/>
              <p:nvPr/>
            </p:nvSpPr>
            <p:spPr bwMode="auto">
              <a:xfrm>
                <a:off x="4224" y="1999"/>
                <a:ext cx="17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0 h 3"/>
                  <a:gd name="T4" fmla="*/ 4 w 7"/>
                  <a:gd name="T5" fmla="*/ 1 h 3"/>
                  <a:gd name="T6" fmla="*/ 5 w 7"/>
                  <a:gd name="T7" fmla="*/ 3 h 3"/>
                  <a:gd name="T8" fmla="*/ 0 w 7"/>
                  <a:gd name="T9" fmla="*/ 3 h 3"/>
                  <a:gd name="T10" fmla="*/ 1 w 7"/>
                  <a:gd name="T11" fmla="*/ 1 h 3"/>
                  <a:gd name="T12" fmla="*/ 3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0"/>
                      <a:pt x="6" y="0"/>
                      <a:pt x="7" y="0"/>
                    </a:cubicBezTo>
                    <a:cubicBezTo>
                      <a:pt x="6" y="0"/>
                      <a:pt x="5" y="1"/>
                      <a:pt x="4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3" y="3"/>
                      <a:pt x="2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2" name="Freeform 36"/>
              <p:cNvSpPr/>
              <p:nvPr/>
            </p:nvSpPr>
            <p:spPr bwMode="auto">
              <a:xfrm>
                <a:off x="4260" y="1999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3" name="Freeform 37"/>
              <p:cNvSpPr/>
              <p:nvPr/>
            </p:nvSpPr>
            <p:spPr bwMode="auto">
              <a:xfrm>
                <a:off x="4141" y="2001"/>
                <a:ext cx="74" cy="10"/>
              </a:xfrm>
              <a:custGeom>
                <a:avLst/>
                <a:gdLst>
                  <a:gd name="T0" fmla="*/ 3 w 31"/>
                  <a:gd name="T1" fmla="*/ 0 h 4"/>
                  <a:gd name="T2" fmla="*/ 31 w 31"/>
                  <a:gd name="T3" fmla="*/ 2 h 4"/>
                  <a:gd name="T4" fmla="*/ 0 w 31"/>
                  <a:gd name="T5" fmla="*/ 3 h 4"/>
                  <a:gd name="T6" fmla="*/ 3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" y="0"/>
                    </a:moveTo>
                    <a:cubicBezTo>
                      <a:pt x="13" y="1"/>
                      <a:pt x="22" y="1"/>
                      <a:pt x="31" y="2"/>
                    </a:cubicBezTo>
                    <a:cubicBezTo>
                      <a:pt x="21" y="2"/>
                      <a:pt x="10" y="3"/>
                      <a:pt x="0" y="3"/>
                    </a:cubicBezTo>
                    <a:cubicBezTo>
                      <a:pt x="4" y="2"/>
                      <a:pt x="2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4" name="Freeform 38"/>
              <p:cNvSpPr/>
              <p:nvPr/>
            </p:nvSpPr>
            <p:spPr bwMode="auto">
              <a:xfrm>
                <a:off x="4295" y="2001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5" name="Freeform 39"/>
              <p:cNvSpPr/>
              <p:nvPr/>
            </p:nvSpPr>
            <p:spPr bwMode="auto">
              <a:xfrm>
                <a:off x="4345" y="2001"/>
                <a:ext cx="38" cy="15"/>
              </a:xfrm>
              <a:custGeom>
                <a:avLst/>
                <a:gdLst>
                  <a:gd name="T0" fmla="*/ 7 w 16"/>
                  <a:gd name="T1" fmla="*/ 0 h 6"/>
                  <a:gd name="T2" fmla="*/ 11 w 16"/>
                  <a:gd name="T3" fmla="*/ 3 h 6"/>
                  <a:gd name="T4" fmla="*/ 16 w 16"/>
                  <a:gd name="T5" fmla="*/ 4 h 6"/>
                  <a:gd name="T6" fmla="*/ 1 w 16"/>
                  <a:gd name="T7" fmla="*/ 6 h 6"/>
                  <a:gd name="T8" fmla="*/ 0 w 16"/>
                  <a:gd name="T9" fmla="*/ 1 h 6"/>
                  <a:gd name="T10" fmla="*/ 7 w 1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7" y="0"/>
                    </a:moveTo>
                    <a:cubicBezTo>
                      <a:pt x="10" y="2"/>
                      <a:pt x="6" y="2"/>
                      <a:pt x="11" y="3"/>
                    </a:cubicBezTo>
                    <a:cubicBezTo>
                      <a:pt x="14" y="0"/>
                      <a:pt x="14" y="1"/>
                      <a:pt x="16" y="4"/>
                    </a:cubicBezTo>
                    <a:cubicBezTo>
                      <a:pt x="11" y="5"/>
                      <a:pt x="6" y="5"/>
                      <a:pt x="1" y="6"/>
                    </a:cubicBezTo>
                    <a:cubicBezTo>
                      <a:pt x="1" y="4"/>
                      <a:pt x="0" y="3"/>
                      <a:pt x="0" y="1"/>
                    </a:cubicBezTo>
                    <a:cubicBezTo>
                      <a:pt x="2" y="1"/>
                      <a:pt x="5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6" name="Freeform 40"/>
              <p:cNvSpPr/>
              <p:nvPr/>
            </p:nvSpPr>
            <p:spPr bwMode="auto">
              <a:xfrm>
                <a:off x="4419" y="2001"/>
                <a:ext cx="16" cy="3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1"/>
                      <a:pt x="7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7" name="Freeform 41"/>
              <p:cNvSpPr/>
              <p:nvPr/>
            </p:nvSpPr>
            <p:spPr bwMode="auto">
              <a:xfrm>
                <a:off x="3885" y="2004"/>
                <a:ext cx="14" cy="14"/>
              </a:xfrm>
              <a:custGeom>
                <a:avLst/>
                <a:gdLst>
                  <a:gd name="T0" fmla="*/ 4 w 6"/>
                  <a:gd name="T1" fmla="*/ 0 h 6"/>
                  <a:gd name="T2" fmla="*/ 5 w 6"/>
                  <a:gd name="T3" fmla="*/ 6 h 6"/>
                  <a:gd name="T4" fmla="*/ 0 w 6"/>
                  <a:gd name="T5" fmla="*/ 4 h 6"/>
                  <a:gd name="T6" fmla="*/ 5 w 6"/>
                  <a:gd name="T7" fmla="*/ 4 h 6"/>
                  <a:gd name="T8" fmla="*/ 5 w 6"/>
                  <a:gd name="T9" fmla="*/ 2 h 6"/>
                  <a:gd name="T10" fmla="*/ 3 w 6"/>
                  <a:gd name="T11" fmla="*/ 2 h 6"/>
                  <a:gd name="T12" fmla="*/ 4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6" y="2"/>
                      <a:pt x="6" y="2"/>
                      <a:pt x="5" y="6"/>
                    </a:cubicBezTo>
                    <a:cubicBezTo>
                      <a:pt x="1" y="5"/>
                      <a:pt x="2" y="5"/>
                      <a:pt x="0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8" name="Freeform 42"/>
              <p:cNvSpPr/>
              <p:nvPr/>
            </p:nvSpPr>
            <p:spPr bwMode="auto">
              <a:xfrm>
                <a:off x="3914" y="2004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9" name="Freeform 43"/>
              <p:cNvSpPr/>
              <p:nvPr/>
            </p:nvSpPr>
            <p:spPr bwMode="auto">
              <a:xfrm>
                <a:off x="4032" y="2004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1 w 2"/>
                  <a:gd name="T3" fmla="*/ 2 h 4"/>
                  <a:gd name="T4" fmla="*/ 1 w 2"/>
                  <a:gd name="T5" fmla="*/ 4 h 4"/>
                  <a:gd name="T6" fmla="*/ 0 w 2"/>
                  <a:gd name="T7" fmla="*/ 3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2" y="2"/>
                      <a:pt x="2" y="0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0" name="Freeform 44"/>
              <p:cNvSpPr/>
              <p:nvPr/>
            </p:nvSpPr>
            <p:spPr bwMode="auto">
              <a:xfrm>
                <a:off x="4388" y="2004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1" name="Freeform 45"/>
              <p:cNvSpPr/>
              <p:nvPr/>
            </p:nvSpPr>
            <p:spPr bwMode="auto">
              <a:xfrm>
                <a:off x="3873" y="20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2" name="Freeform 46"/>
              <p:cNvSpPr/>
              <p:nvPr/>
            </p:nvSpPr>
            <p:spPr bwMode="auto">
              <a:xfrm>
                <a:off x="4077" y="2006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2 h 3"/>
                  <a:gd name="T4" fmla="*/ 0 w 10"/>
                  <a:gd name="T5" fmla="*/ 1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2"/>
                    </a:cubicBezTo>
                    <a:cubicBezTo>
                      <a:pt x="5" y="2"/>
                      <a:pt x="2" y="3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3" name="Freeform 47"/>
              <p:cNvSpPr/>
              <p:nvPr/>
            </p:nvSpPr>
            <p:spPr bwMode="auto">
              <a:xfrm>
                <a:off x="4340" y="200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4" name="Freeform 48"/>
              <p:cNvSpPr/>
              <p:nvPr/>
            </p:nvSpPr>
            <p:spPr bwMode="auto">
              <a:xfrm>
                <a:off x="3617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5" name="Freeform 49"/>
              <p:cNvSpPr/>
              <p:nvPr/>
            </p:nvSpPr>
            <p:spPr bwMode="auto">
              <a:xfrm>
                <a:off x="4046" y="200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6" name="Freeform 50"/>
              <p:cNvSpPr/>
              <p:nvPr/>
            </p:nvSpPr>
            <p:spPr bwMode="auto">
              <a:xfrm>
                <a:off x="4108" y="200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7" name="Freeform 51"/>
              <p:cNvSpPr/>
              <p:nvPr/>
            </p:nvSpPr>
            <p:spPr bwMode="auto">
              <a:xfrm>
                <a:off x="4117" y="2008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8" name="Freeform 52"/>
              <p:cNvSpPr/>
              <p:nvPr/>
            </p:nvSpPr>
            <p:spPr bwMode="auto">
              <a:xfrm>
                <a:off x="3961" y="201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2"/>
                      <a:pt x="3" y="1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9" name="Freeform 53"/>
              <p:cNvSpPr/>
              <p:nvPr/>
            </p:nvSpPr>
            <p:spPr bwMode="auto">
              <a:xfrm>
                <a:off x="4146" y="2008"/>
                <a:ext cx="88" cy="20"/>
              </a:xfrm>
              <a:custGeom>
                <a:avLst/>
                <a:gdLst>
                  <a:gd name="T0" fmla="*/ 16 w 37"/>
                  <a:gd name="T1" fmla="*/ 1 h 8"/>
                  <a:gd name="T2" fmla="*/ 37 w 37"/>
                  <a:gd name="T3" fmla="*/ 5 h 8"/>
                  <a:gd name="T4" fmla="*/ 37 w 37"/>
                  <a:gd name="T5" fmla="*/ 6 h 8"/>
                  <a:gd name="T6" fmla="*/ 36 w 37"/>
                  <a:gd name="T7" fmla="*/ 6 h 8"/>
                  <a:gd name="T8" fmla="*/ 0 w 37"/>
                  <a:gd name="T9" fmla="*/ 8 h 8"/>
                  <a:gd name="T10" fmla="*/ 16 w 37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">
                    <a:moveTo>
                      <a:pt x="16" y="1"/>
                    </a:moveTo>
                    <a:cubicBezTo>
                      <a:pt x="23" y="6"/>
                      <a:pt x="28" y="0"/>
                      <a:pt x="37" y="5"/>
                    </a:cubicBezTo>
                    <a:cubicBezTo>
                      <a:pt x="37" y="5"/>
                      <a:pt x="37" y="5"/>
                      <a:pt x="37" y="6"/>
                    </a:cubicBezTo>
                    <a:cubicBezTo>
                      <a:pt x="37" y="6"/>
                      <a:pt x="36" y="6"/>
                      <a:pt x="36" y="6"/>
                    </a:cubicBezTo>
                    <a:cubicBezTo>
                      <a:pt x="24" y="6"/>
                      <a:pt x="12" y="7"/>
                      <a:pt x="0" y="8"/>
                    </a:cubicBezTo>
                    <a:cubicBezTo>
                      <a:pt x="4" y="3"/>
                      <a:pt x="12" y="7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0" name="Freeform 54"/>
              <p:cNvSpPr/>
              <p:nvPr/>
            </p:nvSpPr>
            <p:spPr bwMode="auto">
              <a:xfrm>
                <a:off x="4245" y="2011"/>
                <a:ext cx="17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4" y="1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1" name="Freeform 55"/>
              <p:cNvSpPr/>
              <p:nvPr/>
            </p:nvSpPr>
            <p:spPr bwMode="auto">
              <a:xfrm>
                <a:off x="3978" y="2013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2" name="Freeform 56"/>
              <p:cNvSpPr/>
              <p:nvPr/>
            </p:nvSpPr>
            <p:spPr bwMode="auto">
              <a:xfrm>
                <a:off x="4006" y="201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3" name="Freeform 57"/>
              <p:cNvSpPr/>
              <p:nvPr/>
            </p:nvSpPr>
            <p:spPr bwMode="auto">
              <a:xfrm>
                <a:off x="4034" y="201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4" name="Freeform 58"/>
              <p:cNvSpPr/>
              <p:nvPr/>
            </p:nvSpPr>
            <p:spPr bwMode="auto">
              <a:xfrm>
                <a:off x="4298" y="20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5" name="Freeform 59"/>
              <p:cNvSpPr/>
              <p:nvPr/>
            </p:nvSpPr>
            <p:spPr bwMode="auto">
              <a:xfrm>
                <a:off x="4314" y="2013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2 h 2"/>
                  <a:gd name="T8" fmla="*/ 1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6" name="Freeform 60"/>
              <p:cNvSpPr/>
              <p:nvPr/>
            </p:nvSpPr>
            <p:spPr bwMode="auto">
              <a:xfrm>
                <a:off x="3951" y="201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2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7" name="Freeform 61"/>
              <p:cNvSpPr/>
              <p:nvPr/>
            </p:nvSpPr>
            <p:spPr bwMode="auto">
              <a:xfrm>
                <a:off x="3930" y="201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1"/>
                      <a:pt x="2" y="0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8" name="Freeform 62"/>
              <p:cNvSpPr/>
              <p:nvPr/>
            </p:nvSpPr>
            <p:spPr bwMode="auto">
              <a:xfrm>
                <a:off x="3940" y="2018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9" name="Freeform 63"/>
              <p:cNvSpPr/>
              <p:nvPr/>
            </p:nvSpPr>
            <p:spPr bwMode="auto">
              <a:xfrm>
                <a:off x="3966" y="201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0" name="Freeform 64"/>
              <p:cNvSpPr/>
              <p:nvPr/>
            </p:nvSpPr>
            <p:spPr bwMode="auto">
              <a:xfrm>
                <a:off x="4141" y="201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0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1" name="Freeform 65"/>
              <p:cNvSpPr/>
              <p:nvPr/>
            </p:nvSpPr>
            <p:spPr bwMode="auto">
              <a:xfrm>
                <a:off x="3819" y="2020"/>
                <a:ext cx="45" cy="12"/>
              </a:xfrm>
              <a:custGeom>
                <a:avLst/>
                <a:gdLst>
                  <a:gd name="T0" fmla="*/ 16 w 19"/>
                  <a:gd name="T1" fmla="*/ 0 h 5"/>
                  <a:gd name="T2" fmla="*/ 19 w 19"/>
                  <a:gd name="T3" fmla="*/ 2 h 5"/>
                  <a:gd name="T4" fmla="*/ 19 w 19"/>
                  <a:gd name="T5" fmla="*/ 4 h 5"/>
                  <a:gd name="T6" fmla="*/ 0 w 19"/>
                  <a:gd name="T7" fmla="*/ 5 h 5"/>
                  <a:gd name="T8" fmla="*/ 0 w 19"/>
                  <a:gd name="T9" fmla="*/ 5 h 5"/>
                  <a:gd name="T10" fmla="*/ 16 w 19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7" y="0"/>
                      <a:pt x="18" y="1"/>
                      <a:pt x="19" y="2"/>
                    </a:cubicBezTo>
                    <a:cubicBezTo>
                      <a:pt x="19" y="2"/>
                      <a:pt x="19" y="3"/>
                      <a:pt x="19" y="4"/>
                    </a:cubicBezTo>
                    <a:cubicBezTo>
                      <a:pt x="10" y="2"/>
                      <a:pt x="6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3"/>
                      <a:pt x="11" y="2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2" name="Freeform 66"/>
              <p:cNvSpPr/>
              <p:nvPr/>
            </p:nvSpPr>
            <p:spPr bwMode="auto">
              <a:xfrm>
                <a:off x="3866" y="2020"/>
                <a:ext cx="97" cy="27"/>
              </a:xfrm>
              <a:custGeom>
                <a:avLst/>
                <a:gdLst>
                  <a:gd name="T0" fmla="*/ 1 w 41"/>
                  <a:gd name="T1" fmla="*/ 0 h 11"/>
                  <a:gd name="T2" fmla="*/ 19 w 41"/>
                  <a:gd name="T3" fmla="*/ 0 h 11"/>
                  <a:gd name="T4" fmla="*/ 13 w 41"/>
                  <a:gd name="T5" fmla="*/ 4 h 11"/>
                  <a:gd name="T6" fmla="*/ 16 w 41"/>
                  <a:gd name="T7" fmla="*/ 6 h 11"/>
                  <a:gd name="T8" fmla="*/ 41 w 41"/>
                  <a:gd name="T9" fmla="*/ 6 h 11"/>
                  <a:gd name="T10" fmla="*/ 1 w 41"/>
                  <a:gd name="T11" fmla="*/ 7 h 11"/>
                  <a:gd name="T12" fmla="*/ 3 w 41"/>
                  <a:gd name="T13" fmla="*/ 7 h 11"/>
                  <a:gd name="T14" fmla="*/ 11 w 41"/>
                  <a:gd name="T15" fmla="*/ 5 h 11"/>
                  <a:gd name="T16" fmla="*/ 0 w 41"/>
                  <a:gd name="T17" fmla="*/ 2 h 11"/>
                  <a:gd name="T18" fmla="*/ 1 w 4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1">
                    <a:moveTo>
                      <a:pt x="1" y="0"/>
                    </a:moveTo>
                    <a:cubicBezTo>
                      <a:pt x="7" y="1"/>
                      <a:pt x="10" y="0"/>
                      <a:pt x="19" y="0"/>
                    </a:cubicBezTo>
                    <a:cubicBezTo>
                      <a:pt x="17" y="3"/>
                      <a:pt x="17" y="2"/>
                      <a:pt x="13" y="4"/>
                    </a:cubicBezTo>
                    <a:cubicBezTo>
                      <a:pt x="14" y="5"/>
                      <a:pt x="15" y="5"/>
                      <a:pt x="16" y="6"/>
                    </a:cubicBezTo>
                    <a:cubicBezTo>
                      <a:pt x="21" y="0"/>
                      <a:pt x="40" y="5"/>
                      <a:pt x="41" y="6"/>
                    </a:cubicBezTo>
                    <a:cubicBezTo>
                      <a:pt x="27" y="7"/>
                      <a:pt x="13" y="11"/>
                      <a:pt x="1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6" y="6"/>
                      <a:pt x="8" y="5"/>
                      <a:pt x="11" y="5"/>
                    </a:cubicBezTo>
                    <a:cubicBezTo>
                      <a:pt x="8" y="2"/>
                      <a:pt x="3" y="4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3" name="Freeform 67"/>
              <p:cNvSpPr/>
              <p:nvPr/>
            </p:nvSpPr>
            <p:spPr bwMode="auto">
              <a:xfrm>
                <a:off x="3916" y="2020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4" name="Freeform 68"/>
              <p:cNvSpPr/>
              <p:nvPr/>
            </p:nvSpPr>
            <p:spPr bwMode="auto">
              <a:xfrm>
                <a:off x="4117" y="202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5" name="Freeform 69"/>
              <p:cNvSpPr/>
              <p:nvPr/>
            </p:nvSpPr>
            <p:spPr bwMode="auto">
              <a:xfrm>
                <a:off x="4120" y="2020"/>
                <a:ext cx="14" cy="15"/>
              </a:xfrm>
              <a:custGeom>
                <a:avLst/>
                <a:gdLst>
                  <a:gd name="T0" fmla="*/ 4 w 6"/>
                  <a:gd name="T1" fmla="*/ 0 h 6"/>
                  <a:gd name="T2" fmla="*/ 6 w 6"/>
                  <a:gd name="T3" fmla="*/ 6 h 6"/>
                  <a:gd name="T4" fmla="*/ 0 w 6"/>
                  <a:gd name="T5" fmla="*/ 4 h 6"/>
                  <a:gd name="T6" fmla="*/ 0 w 6"/>
                  <a:gd name="T7" fmla="*/ 3 h 6"/>
                  <a:gd name="T8" fmla="*/ 4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4" y="2"/>
                      <a:pt x="5" y="4"/>
                      <a:pt x="6" y="6"/>
                    </a:cubicBezTo>
                    <a:cubicBezTo>
                      <a:pt x="4" y="5"/>
                      <a:pt x="2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6" name="Freeform 70"/>
              <p:cNvSpPr/>
              <p:nvPr/>
            </p:nvSpPr>
            <p:spPr bwMode="auto">
              <a:xfrm>
                <a:off x="3859" y="2020"/>
                <a:ext cx="394" cy="106"/>
              </a:xfrm>
              <a:custGeom>
                <a:avLst/>
                <a:gdLst>
                  <a:gd name="T0" fmla="*/ 89 w 166"/>
                  <a:gd name="T1" fmla="*/ 5 h 44"/>
                  <a:gd name="T2" fmla="*/ 66 w 166"/>
                  <a:gd name="T3" fmla="*/ 8 h 44"/>
                  <a:gd name="T4" fmla="*/ 78 w 166"/>
                  <a:gd name="T5" fmla="*/ 13 h 44"/>
                  <a:gd name="T6" fmla="*/ 72 w 166"/>
                  <a:gd name="T7" fmla="*/ 15 h 44"/>
                  <a:gd name="T8" fmla="*/ 67 w 166"/>
                  <a:gd name="T9" fmla="*/ 21 h 44"/>
                  <a:gd name="T10" fmla="*/ 76 w 166"/>
                  <a:gd name="T11" fmla="*/ 28 h 44"/>
                  <a:gd name="T12" fmla="*/ 89 w 166"/>
                  <a:gd name="T13" fmla="*/ 31 h 44"/>
                  <a:gd name="T14" fmla="*/ 87 w 166"/>
                  <a:gd name="T15" fmla="*/ 26 h 44"/>
                  <a:gd name="T16" fmla="*/ 98 w 166"/>
                  <a:gd name="T17" fmla="*/ 24 h 44"/>
                  <a:gd name="T18" fmla="*/ 71 w 166"/>
                  <a:gd name="T19" fmla="*/ 23 h 44"/>
                  <a:gd name="T20" fmla="*/ 105 w 166"/>
                  <a:gd name="T21" fmla="*/ 27 h 44"/>
                  <a:gd name="T22" fmla="*/ 98 w 166"/>
                  <a:gd name="T23" fmla="*/ 28 h 44"/>
                  <a:gd name="T24" fmla="*/ 113 w 166"/>
                  <a:gd name="T25" fmla="*/ 25 h 44"/>
                  <a:gd name="T26" fmla="*/ 121 w 166"/>
                  <a:gd name="T27" fmla="*/ 25 h 44"/>
                  <a:gd name="T28" fmla="*/ 164 w 166"/>
                  <a:gd name="T29" fmla="*/ 29 h 44"/>
                  <a:gd name="T30" fmla="*/ 159 w 166"/>
                  <a:gd name="T31" fmla="*/ 29 h 44"/>
                  <a:gd name="T32" fmla="*/ 157 w 166"/>
                  <a:gd name="T33" fmla="*/ 33 h 44"/>
                  <a:gd name="T34" fmla="*/ 97 w 166"/>
                  <a:gd name="T35" fmla="*/ 40 h 44"/>
                  <a:gd name="T36" fmla="*/ 94 w 166"/>
                  <a:gd name="T37" fmla="*/ 43 h 44"/>
                  <a:gd name="T38" fmla="*/ 56 w 166"/>
                  <a:gd name="T39" fmla="*/ 38 h 44"/>
                  <a:gd name="T40" fmla="*/ 54 w 166"/>
                  <a:gd name="T41" fmla="*/ 39 h 44"/>
                  <a:gd name="T42" fmla="*/ 26 w 166"/>
                  <a:gd name="T43" fmla="*/ 37 h 44"/>
                  <a:gd name="T44" fmla="*/ 23 w 166"/>
                  <a:gd name="T45" fmla="*/ 35 h 44"/>
                  <a:gd name="T46" fmla="*/ 34 w 166"/>
                  <a:gd name="T47" fmla="*/ 29 h 44"/>
                  <a:gd name="T48" fmla="*/ 34 w 166"/>
                  <a:gd name="T49" fmla="*/ 26 h 44"/>
                  <a:gd name="T50" fmla="*/ 37 w 166"/>
                  <a:gd name="T51" fmla="*/ 33 h 44"/>
                  <a:gd name="T52" fmla="*/ 42 w 166"/>
                  <a:gd name="T53" fmla="*/ 27 h 44"/>
                  <a:gd name="T54" fmla="*/ 0 w 166"/>
                  <a:gd name="T55" fmla="*/ 24 h 44"/>
                  <a:gd name="T56" fmla="*/ 49 w 166"/>
                  <a:gd name="T57" fmla="*/ 12 h 44"/>
                  <a:gd name="T58" fmla="*/ 65 w 166"/>
                  <a:gd name="T59" fmla="*/ 8 h 44"/>
                  <a:gd name="T60" fmla="*/ 60 w 166"/>
                  <a:gd name="T61" fmla="*/ 5 h 44"/>
                  <a:gd name="T62" fmla="*/ 56 w 166"/>
                  <a:gd name="T63" fmla="*/ 4 h 44"/>
                  <a:gd name="T64" fmla="*/ 64 w 166"/>
                  <a:gd name="T65" fmla="*/ 2 h 44"/>
                  <a:gd name="T66" fmla="*/ 73 w 166"/>
                  <a:gd name="T6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6" h="44">
                    <a:moveTo>
                      <a:pt x="73" y="1"/>
                    </a:moveTo>
                    <a:cubicBezTo>
                      <a:pt x="81" y="0"/>
                      <a:pt x="85" y="1"/>
                      <a:pt x="89" y="5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1" y="7"/>
                      <a:pt x="74" y="8"/>
                      <a:pt x="66" y="8"/>
                    </a:cubicBezTo>
                    <a:cubicBezTo>
                      <a:pt x="68" y="12"/>
                      <a:pt x="66" y="11"/>
                      <a:pt x="68" y="12"/>
                    </a:cubicBezTo>
                    <a:cubicBezTo>
                      <a:pt x="71" y="13"/>
                      <a:pt x="75" y="13"/>
                      <a:pt x="78" y="13"/>
                    </a:cubicBezTo>
                    <a:cubicBezTo>
                      <a:pt x="76" y="15"/>
                      <a:pt x="75" y="17"/>
                      <a:pt x="73" y="20"/>
                    </a:cubicBezTo>
                    <a:cubicBezTo>
                      <a:pt x="73" y="16"/>
                      <a:pt x="73" y="18"/>
                      <a:pt x="72" y="15"/>
                    </a:cubicBezTo>
                    <a:cubicBezTo>
                      <a:pt x="70" y="15"/>
                      <a:pt x="68" y="16"/>
                      <a:pt x="67" y="16"/>
                    </a:cubicBezTo>
                    <a:cubicBezTo>
                      <a:pt x="67" y="18"/>
                      <a:pt x="67" y="19"/>
                      <a:pt x="67" y="21"/>
                    </a:cubicBezTo>
                    <a:cubicBezTo>
                      <a:pt x="69" y="24"/>
                      <a:pt x="71" y="27"/>
                      <a:pt x="73" y="29"/>
                    </a:cubicBezTo>
                    <a:cubicBezTo>
                      <a:pt x="75" y="27"/>
                      <a:pt x="74" y="28"/>
                      <a:pt x="76" y="28"/>
                    </a:cubicBezTo>
                    <a:cubicBezTo>
                      <a:pt x="77" y="30"/>
                      <a:pt x="75" y="28"/>
                      <a:pt x="77" y="30"/>
                    </a:cubicBezTo>
                    <a:cubicBezTo>
                      <a:pt x="82" y="29"/>
                      <a:pt x="85" y="29"/>
                      <a:pt x="89" y="31"/>
                    </a:cubicBezTo>
                    <a:cubicBezTo>
                      <a:pt x="89" y="30"/>
                      <a:pt x="90" y="29"/>
                      <a:pt x="90" y="29"/>
                    </a:cubicBezTo>
                    <a:cubicBezTo>
                      <a:pt x="89" y="28"/>
                      <a:pt x="88" y="27"/>
                      <a:pt x="87" y="26"/>
                    </a:cubicBezTo>
                    <a:cubicBezTo>
                      <a:pt x="93" y="26"/>
                      <a:pt x="93" y="26"/>
                      <a:pt x="98" y="25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89" y="24"/>
                      <a:pt x="80" y="24"/>
                      <a:pt x="71" y="25"/>
                    </a:cubicBezTo>
                    <a:cubicBezTo>
                      <a:pt x="71" y="24"/>
                      <a:pt x="71" y="23"/>
                      <a:pt x="71" y="23"/>
                    </a:cubicBezTo>
                    <a:cubicBezTo>
                      <a:pt x="81" y="22"/>
                      <a:pt x="93" y="21"/>
                      <a:pt x="99" y="20"/>
                    </a:cubicBezTo>
                    <a:cubicBezTo>
                      <a:pt x="100" y="27"/>
                      <a:pt x="100" y="26"/>
                      <a:pt x="105" y="27"/>
                    </a:cubicBezTo>
                    <a:cubicBezTo>
                      <a:pt x="105" y="27"/>
                      <a:pt x="105" y="27"/>
                      <a:pt x="105" y="28"/>
                    </a:cubicBezTo>
                    <a:cubicBezTo>
                      <a:pt x="103" y="28"/>
                      <a:pt x="100" y="28"/>
                      <a:pt x="98" y="28"/>
                    </a:cubicBezTo>
                    <a:cubicBezTo>
                      <a:pt x="98" y="28"/>
                      <a:pt x="98" y="29"/>
                      <a:pt x="98" y="29"/>
                    </a:cubicBezTo>
                    <a:cubicBezTo>
                      <a:pt x="107" y="30"/>
                      <a:pt x="110" y="28"/>
                      <a:pt x="113" y="25"/>
                    </a:cubicBezTo>
                    <a:cubicBezTo>
                      <a:pt x="116" y="27"/>
                      <a:pt x="116" y="29"/>
                      <a:pt x="121" y="28"/>
                    </a:cubicBezTo>
                    <a:cubicBezTo>
                      <a:pt x="118" y="26"/>
                      <a:pt x="119" y="27"/>
                      <a:pt x="121" y="25"/>
                    </a:cubicBezTo>
                    <a:cubicBezTo>
                      <a:pt x="128" y="35"/>
                      <a:pt x="155" y="22"/>
                      <a:pt x="166" y="28"/>
                    </a:cubicBezTo>
                    <a:cubicBezTo>
                      <a:pt x="166" y="30"/>
                      <a:pt x="166" y="28"/>
                      <a:pt x="164" y="29"/>
                    </a:cubicBezTo>
                    <a:cubicBezTo>
                      <a:pt x="164" y="30"/>
                      <a:pt x="164" y="31"/>
                      <a:pt x="164" y="32"/>
                    </a:cubicBezTo>
                    <a:cubicBezTo>
                      <a:pt x="160" y="30"/>
                      <a:pt x="163" y="30"/>
                      <a:pt x="159" y="29"/>
                    </a:cubicBezTo>
                    <a:cubicBezTo>
                      <a:pt x="156" y="32"/>
                      <a:pt x="159" y="30"/>
                      <a:pt x="155" y="30"/>
                    </a:cubicBezTo>
                    <a:cubicBezTo>
                      <a:pt x="156" y="31"/>
                      <a:pt x="156" y="32"/>
                      <a:pt x="157" y="33"/>
                    </a:cubicBezTo>
                    <a:cubicBezTo>
                      <a:pt x="149" y="32"/>
                      <a:pt x="115" y="31"/>
                      <a:pt x="98" y="37"/>
                    </a:cubicBezTo>
                    <a:cubicBezTo>
                      <a:pt x="97" y="38"/>
                      <a:pt x="97" y="39"/>
                      <a:pt x="97" y="40"/>
                    </a:cubicBezTo>
                    <a:cubicBezTo>
                      <a:pt x="99" y="42"/>
                      <a:pt x="97" y="40"/>
                      <a:pt x="98" y="43"/>
                    </a:cubicBezTo>
                    <a:cubicBezTo>
                      <a:pt x="97" y="43"/>
                      <a:pt x="95" y="43"/>
                      <a:pt x="94" y="43"/>
                    </a:cubicBezTo>
                    <a:cubicBezTo>
                      <a:pt x="94" y="40"/>
                      <a:pt x="95" y="40"/>
                      <a:pt x="93" y="37"/>
                    </a:cubicBezTo>
                    <a:cubicBezTo>
                      <a:pt x="81" y="41"/>
                      <a:pt x="65" y="41"/>
                      <a:pt x="56" y="38"/>
                    </a:cubicBezTo>
                    <a:cubicBezTo>
                      <a:pt x="57" y="40"/>
                      <a:pt x="57" y="42"/>
                      <a:pt x="57" y="44"/>
                    </a:cubicBezTo>
                    <a:cubicBezTo>
                      <a:pt x="55" y="42"/>
                      <a:pt x="55" y="41"/>
                      <a:pt x="54" y="39"/>
                    </a:cubicBezTo>
                    <a:cubicBezTo>
                      <a:pt x="47" y="41"/>
                      <a:pt x="31" y="41"/>
                      <a:pt x="26" y="39"/>
                    </a:cubicBezTo>
                    <a:cubicBezTo>
                      <a:pt x="26" y="38"/>
                      <a:pt x="26" y="38"/>
                      <a:pt x="26" y="37"/>
                    </a:cubicBezTo>
                    <a:cubicBezTo>
                      <a:pt x="30" y="37"/>
                      <a:pt x="33" y="37"/>
                      <a:pt x="36" y="37"/>
                    </a:cubicBezTo>
                    <a:cubicBezTo>
                      <a:pt x="33" y="35"/>
                      <a:pt x="27" y="36"/>
                      <a:pt x="23" y="35"/>
                    </a:cubicBezTo>
                    <a:cubicBezTo>
                      <a:pt x="23" y="34"/>
                      <a:pt x="23" y="33"/>
                      <a:pt x="23" y="31"/>
                    </a:cubicBezTo>
                    <a:cubicBezTo>
                      <a:pt x="26" y="31"/>
                      <a:pt x="30" y="30"/>
                      <a:pt x="34" y="29"/>
                    </a:cubicBezTo>
                    <a:cubicBezTo>
                      <a:pt x="29" y="29"/>
                      <a:pt x="30" y="30"/>
                      <a:pt x="28" y="26"/>
                    </a:cubicBezTo>
                    <a:cubicBezTo>
                      <a:pt x="30" y="26"/>
                      <a:pt x="32" y="26"/>
                      <a:pt x="34" y="26"/>
                    </a:cubicBezTo>
                    <a:cubicBezTo>
                      <a:pt x="36" y="28"/>
                      <a:pt x="35" y="27"/>
                      <a:pt x="38" y="28"/>
                    </a:cubicBezTo>
                    <a:cubicBezTo>
                      <a:pt x="37" y="30"/>
                      <a:pt x="36" y="30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9" y="28"/>
                      <a:pt x="38" y="28"/>
                      <a:pt x="42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27" y="25"/>
                      <a:pt x="17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12" y="23"/>
                      <a:pt x="38" y="17"/>
                      <a:pt x="49" y="12"/>
                    </a:cubicBezTo>
                    <a:cubicBezTo>
                      <a:pt x="48" y="14"/>
                      <a:pt x="48" y="16"/>
                      <a:pt x="48" y="18"/>
                    </a:cubicBezTo>
                    <a:cubicBezTo>
                      <a:pt x="53" y="14"/>
                      <a:pt x="60" y="15"/>
                      <a:pt x="65" y="8"/>
                    </a:cubicBezTo>
                    <a:cubicBezTo>
                      <a:pt x="59" y="9"/>
                      <a:pt x="56" y="9"/>
                      <a:pt x="54" y="7"/>
                    </a:cubicBezTo>
                    <a:cubicBezTo>
                      <a:pt x="56" y="7"/>
                      <a:pt x="58" y="6"/>
                      <a:pt x="60" y="5"/>
                    </a:cubicBezTo>
                    <a:cubicBezTo>
                      <a:pt x="59" y="5"/>
                      <a:pt x="59" y="5"/>
                      <a:pt x="58" y="5"/>
                    </a:cubicBezTo>
                    <a:cubicBezTo>
                      <a:pt x="57" y="4"/>
                      <a:pt x="58" y="5"/>
                      <a:pt x="56" y="4"/>
                    </a:cubicBezTo>
                    <a:cubicBezTo>
                      <a:pt x="57" y="3"/>
                      <a:pt x="58" y="2"/>
                      <a:pt x="59" y="2"/>
                    </a:cubicBezTo>
                    <a:cubicBezTo>
                      <a:pt x="64" y="3"/>
                      <a:pt x="59" y="2"/>
                      <a:pt x="64" y="2"/>
                    </a:cubicBezTo>
                    <a:cubicBezTo>
                      <a:pt x="63" y="3"/>
                      <a:pt x="63" y="5"/>
                      <a:pt x="62" y="6"/>
                    </a:cubicBezTo>
                    <a:cubicBezTo>
                      <a:pt x="67" y="4"/>
                      <a:pt x="70" y="3"/>
                      <a:pt x="7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7" name="Freeform 71"/>
              <p:cNvSpPr/>
              <p:nvPr/>
            </p:nvSpPr>
            <p:spPr bwMode="auto">
              <a:xfrm>
                <a:off x="3963" y="2025"/>
                <a:ext cx="29" cy="20"/>
              </a:xfrm>
              <a:custGeom>
                <a:avLst/>
                <a:gdLst>
                  <a:gd name="T0" fmla="*/ 9 w 12"/>
                  <a:gd name="T1" fmla="*/ 0 h 8"/>
                  <a:gd name="T2" fmla="*/ 12 w 12"/>
                  <a:gd name="T3" fmla="*/ 0 h 8"/>
                  <a:gd name="T4" fmla="*/ 12 w 12"/>
                  <a:gd name="T5" fmla="*/ 3 h 8"/>
                  <a:gd name="T6" fmla="*/ 6 w 12"/>
                  <a:gd name="T7" fmla="*/ 6 h 8"/>
                  <a:gd name="T8" fmla="*/ 6 w 12"/>
                  <a:gd name="T9" fmla="*/ 3 h 8"/>
                  <a:gd name="T10" fmla="*/ 0 w 12"/>
                  <a:gd name="T11" fmla="*/ 5 h 8"/>
                  <a:gd name="T12" fmla="*/ 3 w 12"/>
                  <a:gd name="T13" fmla="*/ 5 h 8"/>
                  <a:gd name="T14" fmla="*/ 9 w 12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">
                    <a:moveTo>
                      <a:pt x="9" y="0"/>
                    </a:moveTo>
                    <a:cubicBezTo>
                      <a:pt x="10" y="0"/>
                      <a:pt x="11" y="0"/>
                      <a:pt x="12" y="0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0" y="4"/>
                      <a:pt x="8" y="5"/>
                      <a:pt x="6" y="6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3" y="6"/>
                      <a:pt x="4" y="8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5" y="1"/>
                      <a:pt x="5" y="2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8" name="Freeform 72"/>
              <p:cNvSpPr/>
              <p:nvPr/>
            </p:nvSpPr>
            <p:spPr bwMode="auto">
              <a:xfrm>
                <a:off x="3631" y="2028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9" name="Freeform 73"/>
              <p:cNvSpPr/>
              <p:nvPr/>
            </p:nvSpPr>
            <p:spPr bwMode="auto">
              <a:xfrm>
                <a:off x="3707" y="2028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0" name="Freeform 74"/>
              <p:cNvSpPr/>
              <p:nvPr/>
            </p:nvSpPr>
            <p:spPr bwMode="auto">
              <a:xfrm>
                <a:off x="3795" y="2028"/>
                <a:ext cx="14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2 h 5"/>
                  <a:gd name="T4" fmla="*/ 5 w 6"/>
                  <a:gd name="T5" fmla="*/ 3 h 5"/>
                  <a:gd name="T6" fmla="*/ 5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4" y="0"/>
                      <a:pt x="2" y="1"/>
                      <a:pt x="0" y="2"/>
                    </a:cubicBezTo>
                    <a:cubicBezTo>
                      <a:pt x="4" y="2"/>
                      <a:pt x="6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1" name="Freeform 75"/>
              <p:cNvSpPr/>
              <p:nvPr/>
            </p:nvSpPr>
            <p:spPr bwMode="auto">
              <a:xfrm>
                <a:off x="4032" y="2028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2" name="Freeform 76"/>
              <p:cNvSpPr/>
              <p:nvPr/>
            </p:nvSpPr>
            <p:spPr bwMode="auto">
              <a:xfrm>
                <a:off x="4094" y="2025"/>
                <a:ext cx="12" cy="12"/>
              </a:xfrm>
              <a:custGeom>
                <a:avLst/>
                <a:gdLst>
                  <a:gd name="T0" fmla="*/ 1 w 5"/>
                  <a:gd name="T1" fmla="*/ 1 h 5"/>
                  <a:gd name="T2" fmla="*/ 3 w 5"/>
                  <a:gd name="T3" fmla="*/ 3 h 5"/>
                  <a:gd name="T4" fmla="*/ 3 w 5"/>
                  <a:gd name="T5" fmla="*/ 3 h 5"/>
                  <a:gd name="T6" fmla="*/ 0 w 5"/>
                  <a:gd name="T7" fmla="*/ 5 h 5"/>
                  <a:gd name="T8" fmla="*/ 0 w 5"/>
                  <a:gd name="T9" fmla="*/ 4 h 5"/>
                  <a:gd name="T10" fmla="*/ 1 w 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4" y="1"/>
                      <a:pt x="5" y="0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2" y="5"/>
                      <a:pt x="3" y="4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1" y="3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3" name="Freeform 77"/>
              <p:cNvSpPr/>
              <p:nvPr/>
            </p:nvSpPr>
            <p:spPr bwMode="auto">
              <a:xfrm>
                <a:off x="4227" y="202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2" y="0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4" name="Freeform 78"/>
              <p:cNvSpPr/>
              <p:nvPr/>
            </p:nvSpPr>
            <p:spPr bwMode="auto">
              <a:xfrm>
                <a:off x="4359" y="2028"/>
                <a:ext cx="48" cy="14"/>
              </a:xfrm>
              <a:custGeom>
                <a:avLst/>
                <a:gdLst>
                  <a:gd name="T0" fmla="*/ 8 w 20"/>
                  <a:gd name="T1" fmla="*/ 0 h 6"/>
                  <a:gd name="T2" fmla="*/ 20 w 20"/>
                  <a:gd name="T3" fmla="*/ 2 h 6"/>
                  <a:gd name="T4" fmla="*/ 20 w 20"/>
                  <a:gd name="T5" fmla="*/ 3 h 6"/>
                  <a:gd name="T6" fmla="*/ 19 w 20"/>
                  <a:gd name="T7" fmla="*/ 4 h 6"/>
                  <a:gd name="T8" fmla="*/ 11 w 20"/>
                  <a:gd name="T9" fmla="*/ 4 h 6"/>
                  <a:gd name="T10" fmla="*/ 12 w 20"/>
                  <a:gd name="T11" fmla="*/ 2 h 6"/>
                  <a:gd name="T12" fmla="*/ 0 w 20"/>
                  <a:gd name="T13" fmla="*/ 3 h 6"/>
                  <a:gd name="T14" fmla="*/ 2 w 20"/>
                  <a:gd name="T15" fmla="*/ 3 h 6"/>
                  <a:gd name="T16" fmla="*/ 8 w 20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6">
                    <a:moveTo>
                      <a:pt x="8" y="0"/>
                    </a:moveTo>
                    <a:cubicBezTo>
                      <a:pt x="12" y="1"/>
                      <a:pt x="16" y="2"/>
                      <a:pt x="20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6" y="4"/>
                      <a:pt x="14" y="4"/>
                      <a:pt x="11" y="4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9" y="3"/>
                      <a:pt x="5" y="6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5" y="2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5" name="Freeform 79"/>
              <p:cNvSpPr/>
              <p:nvPr/>
            </p:nvSpPr>
            <p:spPr bwMode="auto">
              <a:xfrm>
                <a:off x="3733" y="203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6" name="Freeform 80"/>
              <p:cNvSpPr/>
              <p:nvPr/>
            </p:nvSpPr>
            <p:spPr bwMode="auto">
              <a:xfrm>
                <a:off x="4075" y="2030"/>
                <a:ext cx="16" cy="7"/>
              </a:xfrm>
              <a:custGeom>
                <a:avLst/>
                <a:gdLst>
                  <a:gd name="T0" fmla="*/ 3 w 7"/>
                  <a:gd name="T1" fmla="*/ 0 h 3"/>
                  <a:gd name="T2" fmla="*/ 7 w 7"/>
                  <a:gd name="T3" fmla="*/ 3 h 3"/>
                  <a:gd name="T4" fmla="*/ 0 w 7"/>
                  <a:gd name="T5" fmla="*/ 3 h 3"/>
                  <a:gd name="T6" fmla="*/ 1 w 7"/>
                  <a:gd name="T7" fmla="*/ 1 h 3"/>
                  <a:gd name="T8" fmla="*/ 3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3" y="0"/>
                    </a:moveTo>
                    <a:cubicBezTo>
                      <a:pt x="4" y="1"/>
                      <a:pt x="5" y="2"/>
                      <a:pt x="7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7" name="Freeform 81"/>
              <p:cNvSpPr/>
              <p:nvPr/>
            </p:nvSpPr>
            <p:spPr bwMode="auto">
              <a:xfrm>
                <a:off x="4205" y="2030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1 h 2"/>
                  <a:gd name="T4" fmla="*/ 6 w 6"/>
                  <a:gd name="T5" fmla="*/ 1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8" name="Freeform 82"/>
              <p:cNvSpPr/>
              <p:nvPr/>
            </p:nvSpPr>
            <p:spPr bwMode="auto">
              <a:xfrm>
                <a:off x="4416" y="20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9" name="Freeform 83"/>
              <p:cNvSpPr/>
              <p:nvPr/>
            </p:nvSpPr>
            <p:spPr bwMode="auto">
              <a:xfrm>
                <a:off x="4053" y="2032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0" name="Freeform 84"/>
              <p:cNvSpPr/>
              <p:nvPr/>
            </p:nvSpPr>
            <p:spPr bwMode="auto">
              <a:xfrm>
                <a:off x="4110" y="20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1" name="Freeform 85"/>
              <p:cNvSpPr/>
              <p:nvPr/>
            </p:nvSpPr>
            <p:spPr bwMode="auto">
              <a:xfrm>
                <a:off x="4312" y="203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2" name="Freeform 86"/>
              <p:cNvSpPr/>
              <p:nvPr/>
            </p:nvSpPr>
            <p:spPr bwMode="auto">
              <a:xfrm>
                <a:off x="4459" y="2032"/>
                <a:ext cx="16" cy="5"/>
              </a:xfrm>
              <a:custGeom>
                <a:avLst/>
                <a:gdLst>
                  <a:gd name="T0" fmla="*/ 0 w 7"/>
                  <a:gd name="T1" fmla="*/ 0 h 2"/>
                  <a:gd name="T2" fmla="*/ 7 w 7"/>
                  <a:gd name="T3" fmla="*/ 0 h 2"/>
                  <a:gd name="T4" fmla="*/ 7 w 7"/>
                  <a:gd name="T5" fmla="*/ 1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2" y="0"/>
                      <a:pt x="5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3" name="Freeform 87"/>
              <p:cNvSpPr/>
              <p:nvPr/>
            </p:nvSpPr>
            <p:spPr bwMode="auto">
              <a:xfrm>
                <a:off x="4487" y="2032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4" name="Freeform 88"/>
              <p:cNvSpPr/>
              <p:nvPr/>
            </p:nvSpPr>
            <p:spPr bwMode="auto">
              <a:xfrm>
                <a:off x="4274" y="203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5" name="Freeform 89"/>
              <p:cNvSpPr/>
              <p:nvPr/>
            </p:nvSpPr>
            <p:spPr bwMode="auto">
              <a:xfrm>
                <a:off x="2925" y="203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6" name="Freeform 90"/>
              <p:cNvSpPr/>
              <p:nvPr/>
            </p:nvSpPr>
            <p:spPr bwMode="auto">
              <a:xfrm>
                <a:off x="3676" y="2035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2"/>
                      <a:pt x="1" y="2"/>
                      <a:pt x="5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7" name="Freeform 91"/>
              <p:cNvSpPr/>
              <p:nvPr/>
            </p:nvSpPr>
            <p:spPr bwMode="auto">
              <a:xfrm>
                <a:off x="3695" y="2035"/>
                <a:ext cx="8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8" name="Freeform 92"/>
              <p:cNvSpPr/>
              <p:nvPr/>
            </p:nvSpPr>
            <p:spPr bwMode="auto">
              <a:xfrm>
                <a:off x="3726" y="2035"/>
                <a:ext cx="7" cy="10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4 h 4"/>
                  <a:gd name="T4" fmla="*/ 2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2"/>
                      <a:pt x="1" y="3"/>
                      <a:pt x="0" y="4"/>
                    </a:cubicBezTo>
                    <a:cubicBezTo>
                      <a:pt x="2" y="2"/>
                      <a:pt x="3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9" name="Freeform 93"/>
              <p:cNvSpPr/>
              <p:nvPr/>
            </p:nvSpPr>
            <p:spPr bwMode="auto">
              <a:xfrm>
                <a:off x="3845" y="2035"/>
                <a:ext cx="19" cy="12"/>
              </a:xfrm>
              <a:custGeom>
                <a:avLst/>
                <a:gdLst>
                  <a:gd name="T0" fmla="*/ 5 w 8"/>
                  <a:gd name="T1" fmla="*/ 0 h 5"/>
                  <a:gd name="T2" fmla="*/ 8 w 8"/>
                  <a:gd name="T3" fmla="*/ 4 h 5"/>
                  <a:gd name="T4" fmla="*/ 2 w 8"/>
                  <a:gd name="T5" fmla="*/ 4 h 5"/>
                  <a:gd name="T6" fmla="*/ 0 w 8"/>
                  <a:gd name="T7" fmla="*/ 2 h 5"/>
                  <a:gd name="T8" fmla="*/ 0 w 8"/>
                  <a:gd name="T9" fmla="*/ 1 h 5"/>
                  <a:gd name="T10" fmla="*/ 5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cubicBezTo>
                      <a:pt x="8" y="2"/>
                      <a:pt x="7" y="1"/>
                      <a:pt x="8" y="4"/>
                    </a:cubicBezTo>
                    <a:cubicBezTo>
                      <a:pt x="4" y="4"/>
                      <a:pt x="2" y="5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0" name="Freeform 94"/>
              <p:cNvSpPr/>
              <p:nvPr/>
            </p:nvSpPr>
            <p:spPr bwMode="auto">
              <a:xfrm>
                <a:off x="4224" y="203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1"/>
                      <a:pt x="2" y="0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1" name="Freeform 95"/>
              <p:cNvSpPr/>
              <p:nvPr/>
            </p:nvSpPr>
            <p:spPr bwMode="auto">
              <a:xfrm>
                <a:off x="4336" y="2035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2" name="Freeform 96"/>
              <p:cNvSpPr/>
              <p:nvPr/>
            </p:nvSpPr>
            <p:spPr bwMode="auto">
              <a:xfrm>
                <a:off x="3703" y="2037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3" name="Freeform 97"/>
              <p:cNvSpPr/>
              <p:nvPr/>
            </p:nvSpPr>
            <p:spPr bwMode="auto">
              <a:xfrm>
                <a:off x="3823" y="2037"/>
                <a:ext cx="15" cy="8"/>
              </a:xfrm>
              <a:custGeom>
                <a:avLst/>
                <a:gdLst>
                  <a:gd name="T0" fmla="*/ 3 w 6"/>
                  <a:gd name="T1" fmla="*/ 0 h 3"/>
                  <a:gd name="T2" fmla="*/ 6 w 6"/>
                  <a:gd name="T3" fmla="*/ 0 h 3"/>
                  <a:gd name="T4" fmla="*/ 4 w 6"/>
                  <a:gd name="T5" fmla="*/ 1 h 3"/>
                  <a:gd name="T6" fmla="*/ 4 w 6"/>
                  <a:gd name="T7" fmla="*/ 3 h 3"/>
                  <a:gd name="T8" fmla="*/ 0 w 6"/>
                  <a:gd name="T9" fmla="*/ 1 h 3"/>
                  <a:gd name="T10" fmla="*/ 3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4" y="0"/>
                      <a:pt x="5" y="0"/>
                      <a:pt x="6" y="0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1" y="2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4" name="Freeform 98"/>
              <p:cNvSpPr/>
              <p:nvPr/>
            </p:nvSpPr>
            <p:spPr bwMode="auto">
              <a:xfrm>
                <a:off x="3954" y="20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5" name="Freeform 99"/>
              <p:cNvSpPr/>
              <p:nvPr/>
            </p:nvSpPr>
            <p:spPr bwMode="auto">
              <a:xfrm>
                <a:off x="3816" y="2042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6" name="Freeform 100"/>
              <p:cNvSpPr/>
              <p:nvPr/>
            </p:nvSpPr>
            <p:spPr bwMode="auto">
              <a:xfrm>
                <a:off x="4087" y="2042"/>
                <a:ext cx="19" cy="10"/>
              </a:xfrm>
              <a:custGeom>
                <a:avLst/>
                <a:gdLst>
                  <a:gd name="T0" fmla="*/ 6 w 8"/>
                  <a:gd name="T1" fmla="*/ 0 h 4"/>
                  <a:gd name="T2" fmla="*/ 8 w 8"/>
                  <a:gd name="T3" fmla="*/ 2 h 4"/>
                  <a:gd name="T4" fmla="*/ 3 w 8"/>
                  <a:gd name="T5" fmla="*/ 4 h 4"/>
                  <a:gd name="T6" fmla="*/ 0 w 8"/>
                  <a:gd name="T7" fmla="*/ 2 h 4"/>
                  <a:gd name="T8" fmla="*/ 6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7" y="1"/>
                      <a:pt x="8" y="2"/>
                      <a:pt x="8" y="2"/>
                    </a:cubicBezTo>
                    <a:cubicBezTo>
                      <a:pt x="7" y="3"/>
                      <a:pt x="5" y="4"/>
                      <a:pt x="3" y="4"/>
                    </a:cubicBezTo>
                    <a:cubicBezTo>
                      <a:pt x="2" y="4"/>
                      <a:pt x="1" y="3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7" name="Freeform 101"/>
              <p:cNvSpPr/>
              <p:nvPr/>
            </p:nvSpPr>
            <p:spPr bwMode="auto">
              <a:xfrm>
                <a:off x="4108" y="204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8" name="Freeform 102"/>
              <p:cNvSpPr/>
              <p:nvPr/>
            </p:nvSpPr>
            <p:spPr bwMode="auto">
              <a:xfrm>
                <a:off x="4357" y="2042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9" name="Freeform 103"/>
              <p:cNvSpPr/>
              <p:nvPr/>
            </p:nvSpPr>
            <p:spPr bwMode="auto">
              <a:xfrm>
                <a:off x="4027" y="204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0" name="Freeform 104"/>
              <p:cNvSpPr/>
              <p:nvPr/>
            </p:nvSpPr>
            <p:spPr bwMode="auto">
              <a:xfrm>
                <a:off x="4117" y="2045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1" name="Freeform 105"/>
              <p:cNvSpPr/>
              <p:nvPr/>
            </p:nvSpPr>
            <p:spPr bwMode="auto">
              <a:xfrm>
                <a:off x="4340" y="2045"/>
                <a:ext cx="138" cy="28"/>
              </a:xfrm>
              <a:custGeom>
                <a:avLst/>
                <a:gdLst>
                  <a:gd name="T0" fmla="*/ 13 w 58"/>
                  <a:gd name="T1" fmla="*/ 0 h 12"/>
                  <a:gd name="T2" fmla="*/ 58 w 58"/>
                  <a:gd name="T3" fmla="*/ 0 h 12"/>
                  <a:gd name="T4" fmla="*/ 55 w 58"/>
                  <a:gd name="T5" fmla="*/ 4 h 12"/>
                  <a:gd name="T6" fmla="*/ 18 w 58"/>
                  <a:gd name="T7" fmla="*/ 4 h 12"/>
                  <a:gd name="T8" fmla="*/ 16 w 58"/>
                  <a:gd name="T9" fmla="*/ 8 h 12"/>
                  <a:gd name="T10" fmla="*/ 25 w 58"/>
                  <a:gd name="T11" fmla="*/ 8 h 12"/>
                  <a:gd name="T12" fmla="*/ 21 w 58"/>
                  <a:gd name="T13" fmla="*/ 10 h 12"/>
                  <a:gd name="T14" fmla="*/ 2 w 58"/>
                  <a:gd name="T15" fmla="*/ 7 h 12"/>
                  <a:gd name="T16" fmla="*/ 0 w 58"/>
                  <a:gd name="T17" fmla="*/ 5 h 12"/>
                  <a:gd name="T18" fmla="*/ 0 w 58"/>
                  <a:gd name="T19" fmla="*/ 4 h 12"/>
                  <a:gd name="T20" fmla="*/ 13 w 58"/>
                  <a:gd name="T21" fmla="*/ 8 h 12"/>
                  <a:gd name="T22" fmla="*/ 12 w 58"/>
                  <a:gd name="T23" fmla="*/ 6 h 12"/>
                  <a:gd name="T24" fmla="*/ 13 w 5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12">
                    <a:moveTo>
                      <a:pt x="13" y="0"/>
                    </a:moveTo>
                    <a:cubicBezTo>
                      <a:pt x="28" y="0"/>
                      <a:pt x="43" y="0"/>
                      <a:pt x="58" y="0"/>
                    </a:cubicBezTo>
                    <a:cubicBezTo>
                      <a:pt x="57" y="2"/>
                      <a:pt x="56" y="3"/>
                      <a:pt x="55" y="4"/>
                    </a:cubicBezTo>
                    <a:cubicBezTo>
                      <a:pt x="43" y="1"/>
                      <a:pt x="27" y="2"/>
                      <a:pt x="18" y="4"/>
                    </a:cubicBezTo>
                    <a:cubicBezTo>
                      <a:pt x="18" y="5"/>
                      <a:pt x="17" y="7"/>
                      <a:pt x="16" y="8"/>
                    </a:cubicBezTo>
                    <a:cubicBezTo>
                      <a:pt x="22" y="7"/>
                      <a:pt x="21" y="7"/>
                      <a:pt x="25" y="8"/>
                    </a:cubicBezTo>
                    <a:cubicBezTo>
                      <a:pt x="23" y="11"/>
                      <a:pt x="24" y="11"/>
                      <a:pt x="21" y="10"/>
                    </a:cubicBezTo>
                    <a:cubicBezTo>
                      <a:pt x="15" y="12"/>
                      <a:pt x="7" y="10"/>
                      <a:pt x="2" y="7"/>
                    </a:cubicBezTo>
                    <a:cubicBezTo>
                      <a:pt x="1" y="5"/>
                      <a:pt x="2" y="6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4" y="5"/>
                      <a:pt x="8" y="7"/>
                      <a:pt x="13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2"/>
                      <a:pt x="10" y="5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2" name="Freeform 106"/>
              <p:cNvSpPr/>
              <p:nvPr/>
            </p:nvSpPr>
            <p:spPr bwMode="auto">
              <a:xfrm>
                <a:off x="4490" y="2045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3" name="Freeform 107"/>
              <p:cNvSpPr/>
              <p:nvPr/>
            </p:nvSpPr>
            <p:spPr bwMode="auto">
              <a:xfrm>
                <a:off x="3724" y="204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4" name="Freeform 108"/>
              <p:cNvSpPr/>
              <p:nvPr/>
            </p:nvSpPr>
            <p:spPr bwMode="auto">
              <a:xfrm>
                <a:off x="3750" y="2047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3"/>
                      <a:pt x="1" y="2"/>
                      <a:pt x="4" y="3"/>
                    </a:cubicBezTo>
                    <a:cubicBezTo>
                      <a:pt x="6" y="1"/>
                      <a:pt x="4" y="3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5" name="Freeform 109"/>
              <p:cNvSpPr/>
              <p:nvPr/>
            </p:nvSpPr>
            <p:spPr bwMode="auto">
              <a:xfrm>
                <a:off x="3771" y="2047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4 h 4"/>
                  <a:gd name="T4" fmla="*/ 1 w 3"/>
                  <a:gd name="T5" fmla="*/ 4 h 4"/>
                  <a:gd name="T6" fmla="*/ 3 w 3"/>
                  <a:gd name="T7" fmla="*/ 2 h 4"/>
                  <a:gd name="T8" fmla="*/ 2 w 3"/>
                  <a:gd name="T9" fmla="*/ 0 h 4"/>
                  <a:gd name="T10" fmla="*/ 1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6" name="Freeform 110"/>
              <p:cNvSpPr/>
              <p:nvPr/>
            </p:nvSpPr>
            <p:spPr bwMode="auto">
              <a:xfrm>
                <a:off x="4480" y="204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7" name="Freeform 111"/>
              <p:cNvSpPr/>
              <p:nvPr/>
            </p:nvSpPr>
            <p:spPr bwMode="auto">
              <a:xfrm>
                <a:off x="3731" y="2049"/>
                <a:ext cx="9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  <a:gd name="T6" fmla="*/ 2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2" y="3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8" name="Freeform 112"/>
              <p:cNvSpPr/>
              <p:nvPr/>
            </p:nvSpPr>
            <p:spPr bwMode="auto">
              <a:xfrm>
                <a:off x="3885" y="2049"/>
                <a:ext cx="24" cy="15"/>
              </a:xfrm>
              <a:custGeom>
                <a:avLst/>
                <a:gdLst>
                  <a:gd name="T0" fmla="*/ 8 w 10"/>
                  <a:gd name="T1" fmla="*/ 0 h 6"/>
                  <a:gd name="T2" fmla="*/ 10 w 10"/>
                  <a:gd name="T3" fmla="*/ 4 h 6"/>
                  <a:gd name="T4" fmla="*/ 0 w 10"/>
                  <a:gd name="T5" fmla="*/ 6 h 6"/>
                  <a:gd name="T6" fmla="*/ 1 w 10"/>
                  <a:gd name="T7" fmla="*/ 2 h 6"/>
                  <a:gd name="T8" fmla="*/ 8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8" y="0"/>
                    </a:moveTo>
                    <a:cubicBezTo>
                      <a:pt x="8" y="1"/>
                      <a:pt x="9" y="3"/>
                      <a:pt x="10" y="4"/>
                    </a:cubicBezTo>
                    <a:cubicBezTo>
                      <a:pt x="7" y="5"/>
                      <a:pt x="3" y="5"/>
                      <a:pt x="0" y="6"/>
                    </a:cubicBezTo>
                    <a:cubicBezTo>
                      <a:pt x="0" y="5"/>
                      <a:pt x="1" y="3"/>
                      <a:pt x="1" y="2"/>
                    </a:cubicBezTo>
                    <a:cubicBezTo>
                      <a:pt x="7" y="2"/>
                      <a:pt x="5" y="4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9" name="Freeform 113"/>
              <p:cNvSpPr/>
              <p:nvPr/>
            </p:nvSpPr>
            <p:spPr bwMode="auto">
              <a:xfrm>
                <a:off x="4056" y="20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0" name="Freeform 114"/>
              <p:cNvSpPr/>
              <p:nvPr/>
            </p:nvSpPr>
            <p:spPr bwMode="auto">
              <a:xfrm>
                <a:off x="4203" y="2049"/>
                <a:ext cx="66" cy="24"/>
              </a:xfrm>
              <a:custGeom>
                <a:avLst/>
                <a:gdLst>
                  <a:gd name="T0" fmla="*/ 8 w 28"/>
                  <a:gd name="T1" fmla="*/ 6 h 10"/>
                  <a:gd name="T2" fmla="*/ 28 w 28"/>
                  <a:gd name="T3" fmla="*/ 6 h 10"/>
                  <a:gd name="T4" fmla="*/ 27 w 28"/>
                  <a:gd name="T5" fmla="*/ 8 h 10"/>
                  <a:gd name="T6" fmla="*/ 0 w 28"/>
                  <a:gd name="T7" fmla="*/ 10 h 10"/>
                  <a:gd name="T8" fmla="*/ 0 w 28"/>
                  <a:gd name="T9" fmla="*/ 6 h 10"/>
                  <a:gd name="T10" fmla="*/ 7 w 28"/>
                  <a:gd name="T11" fmla="*/ 4 h 10"/>
                  <a:gd name="T12" fmla="*/ 0 w 28"/>
                  <a:gd name="T13" fmla="*/ 1 h 10"/>
                  <a:gd name="T14" fmla="*/ 8 w 28"/>
                  <a:gd name="T15" fmla="*/ 0 h 10"/>
                  <a:gd name="T16" fmla="*/ 8 w 28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0">
                    <a:moveTo>
                      <a:pt x="8" y="6"/>
                    </a:moveTo>
                    <a:cubicBezTo>
                      <a:pt x="15" y="6"/>
                      <a:pt x="22" y="6"/>
                      <a:pt x="28" y="6"/>
                    </a:cubicBezTo>
                    <a:cubicBezTo>
                      <a:pt x="28" y="7"/>
                      <a:pt x="28" y="7"/>
                      <a:pt x="27" y="8"/>
                    </a:cubicBezTo>
                    <a:cubicBezTo>
                      <a:pt x="14" y="8"/>
                      <a:pt x="6" y="7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4" y="6"/>
                      <a:pt x="5" y="6"/>
                      <a:pt x="7" y="4"/>
                    </a:cubicBezTo>
                    <a:cubicBezTo>
                      <a:pt x="3" y="3"/>
                      <a:pt x="2" y="5"/>
                      <a:pt x="0" y="1"/>
                    </a:cubicBezTo>
                    <a:cubicBezTo>
                      <a:pt x="4" y="2"/>
                      <a:pt x="5" y="2"/>
                      <a:pt x="8" y="0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1" name="Freeform 115"/>
              <p:cNvSpPr/>
              <p:nvPr/>
            </p:nvSpPr>
            <p:spPr bwMode="auto">
              <a:xfrm>
                <a:off x="4227" y="2049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2" name="Freeform 116"/>
              <p:cNvSpPr/>
              <p:nvPr/>
            </p:nvSpPr>
            <p:spPr bwMode="auto">
              <a:xfrm>
                <a:off x="3676" y="205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3" name="Freeform 117"/>
              <p:cNvSpPr/>
              <p:nvPr/>
            </p:nvSpPr>
            <p:spPr bwMode="auto">
              <a:xfrm>
                <a:off x="3693" y="20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4" name="Freeform 118"/>
              <p:cNvSpPr/>
              <p:nvPr/>
            </p:nvSpPr>
            <p:spPr bwMode="auto">
              <a:xfrm>
                <a:off x="3933" y="2052"/>
                <a:ext cx="21" cy="9"/>
              </a:xfrm>
              <a:custGeom>
                <a:avLst/>
                <a:gdLst>
                  <a:gd name="T0" fmla="*/ 0 w 9"/>
                  <a:gd name="T1" fmla="*/ 0 h 4"/>
                  <a:gd name="T2" fmla="*/ 9 w 9"/>
                  <a:gd name="T3" fmla="*/ 1 h 4"/>
                  <a:gd name="T4" fmla="*/ 9 w 9"/>
                  <a:gd name="T5" fmla="*/ 2 h 4"/>
                  <a:gd name="T6" fmla="*/ 0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cubicBezTo>
                      <a:pt x="3" y="0"/>
                      <a:pt x="6" y="1"/>
                      <a:pt x="9" y="1"/>
                    </a:cubicBezTo>
                    <a:cubicBezTo>
                      <a:pt x="9" y="1"/>
                      <a:pt x="9" y="2"/>
                      <a:pt x="9" y="2"/>
                    </a:cubicBezTo>
                    <a:cubicBezTo>
                      <a:pt x="3" y="2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5" name="Freeform 119"/>
              <p:cNvSpPr/>
              <p:nvPr/>
            </p:nvSpPr>
            <p:spPr bwMode="auto">
              <a:xfrm>
                <a:off x="4122" y="2052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6" name="Freeform 120"/>
              <p:cNvSpPr/>
              <p:nvPr/>
            </p:nvSpPr>
            <p:spPr bwMode="auto">
              <a:xfrm>
                <a:off x="4355" y="2052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7" name="Freeform 121"/>
              <p:cNvSpPr/>
              <p:nvPr/>
            </p:nvSpPr>
            <p:spPr bwMode="auto">
              <a:xfrm>
                <a:off x="4494" y="2052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8" name="Freeform 122"/>
              <p:cNvSpPr/>
              <p:nvPr/>
            </p:nvSpPr>
            <p:spPr bwMode="auto">
              <a:xfrm>
                <a:off x="3786" y="2054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2"/>
                      <a:pt x="1" y="2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9" name="Freeform 123"/>
              <p:cNvSpPr/>
              <p:nvPr/>
            </p:nvSpPr>
            <p:spPr bwMode="auto">
              <a:xfrm>
                <a:off x="3921" y="205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0" name="Freeform 124"/>
              <p:cNvSpPr/>
              <p:nvPr/>
            </p:nvSpPr>
            <p:spPr bwMode="auto">
              <a:xfrm>
                <a:off x="4094" y="205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1" name="Freeform 125"/>
              <p:cNvSpPr/>
              <p:nvPr/>
            </p:nvSpPr>
            <p:spPr bwMode="auto">
              <a:xfrm>
                <a:off x="4108" y="2054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1"/>
                      <a:pt x="2" y="1"/>
                      <a:pt x="3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2" name="Freeform 126"/>
              <p:cNvSpPr/>
              <p:nvPr/>
            </p:nvSpPr>
            <p:spPr bwMode="auto">
              <a:xfrm>
                <a:off x="4186" y="205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3" name="Freeform 127"/>
              <p:cNvSpPr/>
              <p:nvPr/>
            </p:nvSpPr>
            <p:spPr bwMode="auto">
              <a:xfrm>
                <a:off x="3703" y="2057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0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4" name="Freeform 128"/>
              <p:cNvSpPr/>
              <p:nvPr/>
            </p:nvSpPr>
            <p:spPr bwMode="auto">
              <a:xfrm>
                <a:off x="3871" y="205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5" name="Freeform 129"/>
              <p:cNvSpPr/>
              <p:nvPr/>
            </p:nvSpPr>
            <p:spPr bwMode="auto">
              <a:xfrm>
                <a:off x="4103" y="2057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6" name="Freeform 130"/>
              <p:cNvSpPr/>
              <p:nvPr/>
            </p:nvSpPr>
            <p:spPr bwMode="auto">
              <a:xfrm>
                <a:off x="3757" y="205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7" name="Freeform 131"/>
              <p:cNvSpPr/>
              <p:nvPr/>
            </p:nvSpPr>
            <p:spPr bwMode="auto">
              <a:xfrm>
                <a:off x="3776" y="205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8" name="Freeform 132"/>
              <p:cNvSpPr/>
              <p:nvPr/>
            </p:nvSpPr>
            <p:spPr bwMode="auto">
              <a:xfrm>
                <a:off x="3985" y="2059"/>
                <a:ext cx="31" cy="22"/>
              </a:xfrm>
              <a:custGeom>
                <a:avLst/>
                <a:gdLst>
                  <a:gd name="T0" fmla="*/ 6 w 13"/>
                  <a:gd name="T1" fmla="*/ 0 h 9"/>
                  <a:gd name="T2" fmla="*/ 0 w 13"/>
                  <a:gd name="T3" fmla="*/ 1 h 9"/>
                  <a:gd name="T4" fmla="*/ 1 w 13"/>
                  <a:gd name="T5" fmla="*/ 4 h 9"/>
                  <a:gd name="T6" fmla="*/ 5 w 13"/>
                  <a:gd name="T7" fmla="*/ 8 h 9"/>
                  <a:gd name="T8" fmla="*/ 7 w 13"/>
                  <a:gd name="T9" fmla="*/ 4 h 9"/>
                  <a:gd name="T10" fmla="*/ 10 w 13"/>
                  <a:gd name="T11" fmla="*/ 9 h 9"/>
                  <a:gd name="T12" fmla="*/ 9 w 13"/>
                  <a:gd name="T13" fmla="*/ 4 h 9"/>
                  <a:gd name="T14" fmla="*/ 13 w 13"/>
                  <a:gd name="T15" fmla="*/ 1 h 9"/>
                  <a:gd name="T16" fmla="*/ 6 w 13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">
                    <a:moveTo>
                      <a:pt x="6" y="0"/>
                    </a:moveTo>
                    <a:cubicBezTo>
                      <a:pt x="4" y="2"/>
                      <a:pt x="5" y="1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6"/>
                      <a:pt x="0" y="7"/>
                      <a:pt x="5" y="8"/>
                    </a:cubicBezTo>
                    <a:cubicBezTo>
                      <a:pt x="6" y="4"/>
                      <a:pt x="5" y="6"/>
                      <a:pt x="7" y="4"/>
                    </a:cubicBezTo>
                    <a:cubicBezTo>
                      <a:pt x="7" y="7"/>
                      <a:pt x="6" y="6"/>
                      <a:pt x="10" y="9"/>
                    </a:cubicBezTo>
                    <a:cubicBezTo>
                      <a:pt x="8" y="5"/>
                      <a:pt x="7" y="8"/>
                      <a:pt x="9" y="4"/>
                    </a:cubicBezTo>
                    <a:cubicBezTo>
                      <a:pt x="13" y="3"/>
                      <a:pt x="11" y="4"/>
                      <a:pt x="13" y="1"/>
                    </a:cubicBezTo>
                    <a:cubicBezTo>
                      <a:pt x="7" y="2"/>
                      <a:pt x="12" y="1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9" name="Freeform 133"/>
              <p:cNvSpPr/>
              <p:nvPr/>
            </p:nvSpPr>
            <p:spPr bwMode="auto">
              <a:xfrm>
                <a:off x="3740" y="2061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1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2" y="3"/>
                      <a:pt x="2" y="3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0" name="Freeform 134"/>
              <p:cNvSpPr/>
              <p:nvPr/>
            </p:nvSpPr>
            <p:spPr bwMode="auto">
              <a:xfrm>
                <a:off x="4272" y="2061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1 h 3"/>
                  <a:gd name="T4" fmla="*/ 6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4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3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1" name="Freeform 135"/>
              <p:cNvSpPr/>
              <p:nvPr/>
            </p:nvSpPr>
            <p:spPr bwMode="auto">
              <a:xfrm>
                <a:off x="2863" y="2064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2" name="Freeform 136"/>
              <p:cNvSpPr/>
              <p:nvPr/>
            </p:nvSpPr>
            <p:spPr bwMode="auto">
              <a:xfrm>
                <a:off x="2901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3" name="Freeform 137"/>
              <p:cNvSpPr/>
              <p:nvPr/>
            </p:nvSpPr>
            <p:spPr bwMode="auto">
              <a:xfrm>
                <a:off x="3807" y="2064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4" name="Freeform 138"/>
              <p:cNvSpPr/>
              <p:nvPr/>
            </p:nvSpPr>
            <p:spPr bwMode="auto">
              <a:xfrm>
                <a:off x="4177" y="2064"/>
                <a:ext cx="9" cy="12"/>
              </a:xfrm>
              <a:custGeom>
                <a:avLst/>
                <a:gdLst>
                  <a:gd name="T0" fmla="*/ 1 w 4"/>
                  <a:gd name="T1" fmla="*/ 0 h 5"/>
                  <a:gd name="T2" fmla="*/ 4 w 4"/>
                  <a:gd name="T3" fmla="*/ 0 h 5"/>
                  <a:gd name="T4" fmla="*/ 4 w 4"/>
                  <a:gd name="T5" fmla="*/ 4 h 5"/>
                  <a:gd name="T6" fmla="*/ 2 w 4"/>
                  <a:gd name="T7" fmla="*/ 5 h 5"/>
                  <a:gd name="T8" fmla="*/ 2 w 4"/>
                  <a:gd name="T9" fmla="*/ 3 h 5"/>
                  <a:gd name="T10" fmla="*/ 1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0" y="1"/>
                      <a:pt x="1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5" name="Freeform 139"/>
              <p:cNvSpPr/>
              <p:nvPr/>
            </p:nvSpPr>
            <p:spPr bwMode="auto">
              <a:xfrm>
                <a:off x="4345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6" name="Freeform 140"/>
              <p:cNvSpPr/>
              <p:nvPr/>
            </p:nvSpPr>
            <p:spPr bwMode="auto">
              <a:xfrm>
                <a:off x="4404" y="206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7" name="Freeform 141"/>
              <p:cNvSpPr/>
              <p:nvPr/>
            </p:nvSpPr>
            <p:spPr bwMode="auto">
              <a:xfrm>
                <a:off x="4449" y="2064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0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8" name="Freeform 142"/>
              <p:cNvSpPr/>
              <p:nvPr/>
            </p:nvSpPr>
            <p:spPr bwMode="auto">
              <a:xfrm>
                <a:off x="4502" y="2064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9" name="Freeform 143"/>
              <p:cNvSpPr/>
              <p:nvPr/>
            </p:nvSpPr>
            <p:spPr bwMode="auto">
              <a:xfrm>
                <a:off x="3703" y="206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0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0" name="Freeform 144"/>
              <p:cNvSpPr/>
              <p:nvPr/>
            </p:nvSpPr>
            <p:spPr bwMode="auto">
              <a:xfrm>
                <a:off x="3714" y="2066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1" name="Freeform 145"/>
              <p:cNvSpPr/>
              <p:nvPr/>
            </p:nvSpPr>
            <p:spPr bwMode="auto">
              <a:xfrm>
                <a:off x="3814" y="206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2" name="Freeform 146"/>
              <p:cNvSpPr/>
              <p:nvPr/>
            </p:nvSpPr>
            <p:spPr bwMode="auto">
              <a:xfrm>
                <a:off x="4158" y="2069"/>
                <a:ext cx="12" cy="4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3" name="Freeform 147"/>
              <p:cNvSpPr/>
              <p:nvPr/>
            </p:nvSpPr>
            <p:spPr bwMode="auto">
              <a:xfrm>
                <a:off x="3814" y="2071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2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2" y="3"/>
                      <a:pt x="1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4" name="Freeform 148"/>
              <p:cNvSpPr/>
              <p:nvPr/>
            </p:nvSpPr>
            <p:spPr bwMode="auto">
              <a:xfrm>
                <a:off x="3786" y="2073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5" name="Freeform 149"/>
              <p:cNvSpPr/>
              <p:nvPr/>
            </p:nvSpPr>
            <p:spPr bwMode="auto">
              <a:xfrm>
                <a:off x="3951" y="2073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3" y="1"/>
                      <a:pt x="1" y="2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6" name="Freeform 150"/>
              <p:cNvSpPr/>
              <p:nvPr/>
            </p:nvSpPr>
            <p:spPr bwMode="auto">
              <a:xfrm>
                <a:off x="3693" y="2076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1" y="1"/>
                      <a:pt x="4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7" name="Freeform 151"/>
              <p:cNvSpPr/>
              <p:nvPr/>
            </p:nvSpPr>
            <p:spPr bwMode="auto">
              <a:xfrm>
                <a:off x="3724" y="2076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2 w 2"/>
                  <a:gd name="T5" fmla="*/ 3 h 5"/>
                  <a:gd name="T6" fmla="*/ 1 w 2"/>
                  <a:gd name="T7" fmla="*/ 0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3"/>
                      <a:pt x="0" y="5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" name="Freeform 152"/>
              <p:cNvSpPr/>
              <p:nvPr/>
            </p:nvSpPr>
            <p:spPr bwMode="auto">
              <a:xfrm>
                <a:off x="3733" y="207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9" name="Freeform 153"/>
              <p:cNvSpPr/>
              <p:nvPr/>
            </p:nvSpPr>
            <p:spPr bwMode="auto">
              <a:xfrm>
                <a:off x="3805" y="2078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0" name="Freeform 154"/>
              <p:cNvSpPr/>
              <p:nvPr/>
            </p:nvSpPr>
            <p:spPr bwMode="auto">
              <a:xfrm>
                <a:off x="4165" y="2081"/>
                <a:ext cx="14" cy="4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3 w 6"/>
                  <a:gd name="T7" fmla="*/ 2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1" name="Freeform 155"/>
              <p:cNvSpPr/>
              <p:nvPr/>
            </p:nvSpPr>
            <p:spPr bwMode="auto">
              <a:xfrm>
                <a:off x="3838" y="2083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1 h 4"/>
                  <a:gd name="T4" fmla="*/ 5 w 5"/>
                  <a:gd name="T5" fmla="*/ 4 h 4"/>
                  <a:gd name="T6" fmla="*/ 2 w 5"/>
                  <a:gd name="T7" fmla="*/ 4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1" y="0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2" name="Freeform 156"/>
              <p:cNvSpPr/>
              <p:nvPr/>
            </p:nvSpPr>
            <p:spPr bwMode="auto">
              <a:xfrm>
                <a:off x="3857" y="2083"/>
                <a:ext cx="9" cy="12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  <a:gd name="T4" fmla="*/ 3 w 4"/>
                  <a:gd name="T5" fmla="*/ 4 h 5"/>
                  <a:gd name="T6" fmla="*/ 2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0"/>
                      <a:pt x="3" y="0"/>
                      <a:pt x="4" y="1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2" y="1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3" name="Freeform 157"/>
              <p:cNvSpPr/>
              <p:nvPr/>
            </p:nvSpPr>
            <p:spPr bwMode="auto">
              <a:xfrm>
                <a:off x="2908" y="2085"/>
                <a:ext cx="15" cy="5"/>
              </a:xfrm>
              <a:custGeom>
                <a:avLst/>
                <a:gdLst>
                  <a:gd name="T0" fmla="*/ 3 w 6"/>
                  <a:gd name="T1" fmla="*/ 0 h 2"/>
                  <a:gd name="T2" fmla="*/ 0 w 6"/>
                  <a:gd name="T3" fmla="*/ 2 h 2"/>
                  <a:gd name="T4" fmla="*/ 1 w 6"/>
                  <a:gd name="T5" fmla="*/ 2 h 2"/>
                  <a:gd name="T6" fmla="*/ 6 w 6"/>
                  <a:gd name="T7" fmla="*/ 0 h 2"/>
                  <a:gd name="T8" fmla="*/ 3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4" y="1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4" name="Freeform 158"/>
              <p:cNvSpPr/>
              <p:nvPr/>
            </p:nvSpPr>
            <p:spPr bwMode="auto">
              <a:xfrm>
                <a:off x="3731" y="2085"/>
                <a:ext cx="14" cy="5"/>
              </a:xfrm>
              <a:custGeom>
                <a:avLst/>
                <a:gdLst>
                  <a:gd name="T0" fmla="*/ 1 w 6"/>
                  <a:gd name="T1" fmla="*/ 0 h 2"/>
                  <a:gd name="T2" fmla="*/ 0 w 6"/>
                  <a:gd name="T3" fmla="*/ 2 h 2"/>
                  <a:gd name="T4" fmla="*/ 6 w 6"/>
                  <a:gd name="T5" fmla="*/ 0 h 2"/>
                  <a:gd name="T6" fmla="*/ 1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4" y="1"/>
                      <a:pt x="4" y="1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5" name="Freeform 159"/>
              <p:cNvSpPr/>
              <p:nvPr/>
            </p:nvSpPr>
            <p:spPr bwMode="auto">
              <a:xfrm>
                <a:off x="3906" y="2085"/>
                <a:ext cx="15" cy="8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6 w 6"/>
                  <a:gd name="T5" fmla="*/ 2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0" y="1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6" name="Freeform 160"/>
              <p:cNvSpPr/>
              <p:nvPr/>
            </p:nvSpPr>
            <p:spPr bwMode="auto">
              <a:xfrm>
                <a:off x="4046" y="20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7" name="Freeform 161"/>
              <p:cNvSpPr/>
              <p:nvPr/>
            </p:nvSpPr>
            <p:spPr bwMode="auto">
              <a:xfrm>
                <a:off x="4262" y="2085"/>
                <a:ext cx="12" cy="12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0 h 5"/>
                  <a:gd name="T4" fmla="*/ 3 w 5"/>
                  <a:gd name="T5" fmla="*/ 2 h 5"/>
                  <a:gd name="T6" fmla="*/ 1 w 5"/>
                  <a:gd name="T7" fmla="*/ 5 h 5"/>
                  <a:gd name="T8" fmla="*/ 0 w 5"/>
                  <a:gd name="T9" fmla="*/ 5 h 5"/>
                  <a:gd name="T10" fmla="*/ 1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3" y="3"/>
                      <a:pt x="2" y="4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1" y="1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8" name="Freeform 162"/>
              <p:cNvSpPr/>
              <p:nvPr/>
            </p:nvSpPr>
            <p:spPr bwMode="auto">
              <a:xfrm>
                <a:off x="4487" y="2085"/>
                <a:ext cx="12" cy="5"/>
              </a:xfrm>
              <a:custGeom>
                <a:avLst/>
                <a:gdLst>
                  <a:gd name="T0" fmla="*/ 2 w 5"/>
                  <a:gd name="T1" fmla="*/ 0 h 2"/>
                  <a:gd name="T2" fmla="*/ 5 w 5"/>
                  <a:gd name="T3" fmla="*/ 1 h 2"/>
                  <a:gd name="T4" fmla="*/ 5 w 5"/>
                  <a:gd name="T5" fmla="*/ 2 h 2"/>
                  <a:gd name="T6" fmla="*/ 0 w 5"/>
                  <a:gd name="T7" fmla="*/ 2 h 2"/>
                  <a:gd name="T8" fmla="*/ 2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9" name="Freeform 163"/>
              <p:cNvSpPr/>
              <p:nvPr/>
            </p:nvSpPr>
            <p:spPr bwMode="auto">
              <a:xfrm>
                <a:off x="3978" y="2085"/>
                <a:ext cx="11" cy="8"/>
              </a:xfrm>
              <a:custGeom>
                <a:avLst/>
                <a:gdLst>
                  <a:gd name="T0" fmla="*/ 0 w 5"/>
                  <a:gd name="T1" fmla="*/ 1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3" y="3"/>
                      <a:pt x="2" y="2"/>
                      <a:pt x="5" y="2"/>
                    </a:cubicBezTo>
                    <a:cubicBezTo>
                      <a:pt x="3" y="0"/>
                      <a:pt x="4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0" name="Freeform 164"/>
              <p:cNvSpPr/>
              <p:nvPr/>
            </p:nvSpPr>
            <p:spPr bwMode="auto">
              <a:xfrm>
                <a:off x="4286" y="208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1" name="Freeform 165"/>
              <p:cNvSpPr/>
              <p:nvPr/>
            </p:nvSpPr>
            <p:spPr bwMode="auto">
              <a:xfrm>
                <a:off x="4452" y="208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2" name="Freeform 166"/>
              <p:cNvSpPr/>
              <p:nvPr/>
            </p:nvSpPr>
            <p:spPr bwMode="auto">
              <a:xfrm>
                <a:off x="4468" y="208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0"/>
                      <a:pt x="3" y="0"/>
                      <a:pt x="5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3" name="Freeform 167"/>
              <p:cNvSpPr/>
              <p:nvPr/>
            </p:nvSpPr>
            <p:spPr bwMode="auto">
              <a:xfrm>
                <a:off x="3714" y="2090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4" name="Freeform 168"/>
              <p:cNvSpPr/>
              <p:nvPr/>
            </p:nvSpPr>
            <p:spPr bwMode="auto">
              <a:xfrm>
                <a:off x="3963" y="209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5" name="Freeform 169"/>
              <p:cNvSpPr/>
              <p:nvPr/>
            </p:nvSpPr>
            <p:spPr bwMode="auto">
              <a:xfrm>
                <a:off x="4350" y="2090"/>
                <a:ext cx="52" cy="3"/>
              </a:xfrm>
              <a:custGeom>
                <a:avLst/>
                <a:gdLst>
                  <a:gd name="T0" fmla="*/ 5 w 22"/>
                  <a:gd name="T1" fmla="*/ 0 h 1"/>
                  <a:gd name="T2" fmla="*/ 22 w 22"/>
                  <a:gd name="T3" fmla="*/ 0 h 1"/>
                  <a:gd name="T4" fmla="*/ 22 w 22"/>
                  <a:gd name="T5" fmla="*/ 1 h 1"/>
                  <a:gd name="T6" fmla="*/ 0 w 22"/>
                  <a:gd name="T7" fmla="*/ 1 h 1"/>
                  <a:gd name="T8" fmla="*/ 5 w 2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">
                    <a:moveTo>
                      <a:pt x="5" y="0"/>
                    </a:moveTo>
                    <a:cubicBezTo>
                      <a:pt x="11" y="0"/>
                      <a:pt x="16" y="0"/>
                      <a:pt x="22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5" y="1"/>
                      <a:pt x="7" y="1"/>
                      <a:pt x="0" y="1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6" name="Freeform 170"/>
              <p:cNvSpPr/>
              <p:nvPr/>
            </p:nvSpPr>
            <p:spPr bwMode="auto">
              <a:xfrm>
                <a:off x="2840" y="2090"/>
                <a:ext cx="4" cy="10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3"/>
                      <a:pt x="1" y="2"/>
                      <a:pt x="0" y="4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7" name="Freeform 171"/>
              <p:cNvSpPr/>
              <p:nvPr/>
            </p:nvSpPr>
            <p:spPr bwMode="auto">
              <a:xfrm>
                <a:off x="2925" y="209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1"/>
                      <a:pt x="3" y="2"/>
                    </a:cubicBezTo>
                    <a:cubicBezTo>
                      <a:pt x="1" y="0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8" name="Freeform 172"/>
              <p:cNvSpPr/>
              <p:nvPr/>
            </p:nvSpPr>
            <p:spPr bwMode="auto">
              <a:xfrm>
                <a:off x="3731" y="2093"/>
                <a:ext cx="7" cy="7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3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9" name="Freeform 173"/>
              <p:cNvSpPr/>
              <p:nvPr/>
            </p:nvSpPr>
            <p:spPr bwMode="auto">
              <a:xfrm>
                <a:off x="4328" y="2093"/>
                <a:ext cx="8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0" name="Freeform 174"/>
              <p:cNvSpPr/>
              <p:nvPr/>
            </p:nvSpPr>
            <p:spPr bwMode="auto">
              <a:xfrm>
                <a:off x="4535" y="2093"/>
                <a:ext cx="12" cy="7"/>
              </a:xfrm>
              <a:custGeom>
                <a:avLst/>
                <a:gdLst>
                  <a:gd name="T0" fmla="*/ 1 w 5"/>
                  <a:gd name="T1" fmla="*/ 0 h 3"/>
                  <a:gd name="T2" fmla="*/ 5 w 5"/>
                  <a:gd name="T3" fmla="*/ 2 h 3"/>
                  <a:gd name="T4" fmla="*/ 5 w 5"/>
                  <a:gd name="T5" fmla="*/ 3 h 3"/>
                  <a:gd name="T6" fmla="*/ 0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2" y="1"/>
                      <a:pt x="4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1" name="Freeform 175"/>
              <p:cNvSpPr/>
              <p:nvPr/>
            </p:nvSpPr>
            <p:spPr bwMode="auto">
              <a:xfrm>
                <a:off x="3982" y="209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1"/>
                      <a:pt x="3" y="2"/>
                      <a:pt x="4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2" name="Freeform 176"/>
              <p:cNvSpPr/>
              <p:nvPr/>
            </p:nvSpPr>
            <p:spPr bwMode="auto">
              <a:xfrm>
                <a:off x="3997" y="2095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3" name="Freeform 177"/>
              <p:cNvSpPr/>
              <p:nvPr/>
            </p:nvSpPr>
            <p:spPr bwMode="auto">
              <a:xfrm>
                <a:off x="4032" y="209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4" name="Freeform 178"/>
              <p:cNvSpPr/>
              <p:nvPr/>
            </p:nvSpPr>
            <p:spPr bwMode="auto">
              <a:xfrm>
                <a:off x="4163" y="2095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5" name="Freeform 179"/>
              <p:cNvSpPr/>
              <p:nvPr/>
            </p:nvSpPr>
            <p:spPr bwMode="auto">
              <a:xfrm>
                <a:off x="3859" y="2097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1" y="2"/>
                      <a:pt x="2" y="2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6" name="Freeform 180"/>
              <p:cNvSpPr/>
              <p:nvPr/>
            </p:nvSpPr>
            <p:spPr bwMode="auto">
              <a:xfrm>
                <a:off x="2915" y="2100"/>
                <a:ext cx="10" cy="19"/>
              </a:xfrm>
              <a:custGeom>
                <a:avLst/>
                <a:gdLst>
                  <a:gd name="T0" fmla="*/ 4 w 4"/>
                  <a:gd name="T1" fmla="*/ 0 h 8"/>
                  <a:gd name="T2" fmla="*/ 4 w 4"/>
                  <a:gd name="T3" fmla="*/ 8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5"/>
                      <a:pt x="0" y="5"/>
                      <a:pt x="4" y="8"/>
                    </a:cubicBezTo>
                    <a:cubicBezTo>
                      <a:pt x="4" y="5"/>
                      <a:pt x="4" y="3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7" name="Freeform 181"/>
              <p:cNvSpPr/>
              <p:nvPr/>
            </p:nvSpPr>
            <p:spPr bwMode="auto">
              <a:xfrm>
                <a:off x="3918" y="2100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8" name="Freeform 182"/>
              <p:cNvSpPr/>
              <p:nvPr/>
            </p:nvSpPr>
            <p:spPr bwMode="auto">
              <a:xfrm>
                <a:off x="4454" y="210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9" name="Freeform 183"/>
              <p:cNvSpPr/>
              <p:nvPr/>
            </p:nvSpPr>
            <p:spPr bwMode="auto">
              <a:xfrm>
                <a:off x="3700" y="2102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3" y="2"/>
                      <a:pt x="1" y="2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0" name="Freeform 184"/>
              <p:cNvSpPr/>
              <p:nvPr/>
            </p:nvSpPr>
            <p:spPr bwMode="auto">
              <a:xfrm>
                <a:off x="3838" y="2102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1" name="Freeform 185"/>
              <p:cNvSpPr/>
              <p:nvPr/>
            </p:nvSpPr>
            <p:spPr bwMode="auto">
              <a:xfrm>
                <a:off x="3892" y="2102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3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2"/>
                      <a:pt x="0" y="3"/>
                      <a:pt x="0" y="4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1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2" name="Freeform 186"/>
              <p:cNvSpPr/>
              <p:nvPr/>
            </p:nvSpPr>
            <p:spPr bwMode="auto">
              <a:xfrm>
                <a:off x="3961" y="2102"/>
                <a:ext cx="12" cy="8"/>
              </a:xfrm>
              <a:custGeom>
                <a:avLst/>
                <a:gdLst>
                  <a:gd name="T0" fmla="*/ 1 w 5"/>
                  <a:gd name="T1" fmla="*/ 0 h 3"/>
                  <a:gd name="T2" fmla="*/ 0 w 5"/>
                  <a:gd name="T3" fmla="*/ 2 h 3"/>
                  <a:gd name="T4" fmla="*/ 0 w 5"/>
                  <a:gd name="T5" fmla="*/ 3 h 3"/>
                  <a:gd name="T6" fmla="*/ 5 w 5"/>
                  <a:gd name="T7" fmla="*/ 2 h 3"/>
                  <a:gd name="T8" fmla="*/ 1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5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3" name="Freeform 187"/>
              <p:cNvSpPr/>
              <p:nvPr/>
            </p:nvSpPr>
            <p:spPr bwMode="auto">
              <a:xfrm>
                <a:off x="3805" y="2105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4" name="Freeform 188"/>
              <p:cNvSpPr/>
              <p:nvPr/>
            </p:nvSpPr>
            <p:spPr bwMode="auto">
              <a:xfrm>
                <a:off x="3987" y="210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5" name="Freeform 189"/>
              <p:cNvSpPr/>
              <p:nvPr/>
            </p:nvSpPr>
            <p:spPr bwMode="auto">
              <a:xfrm>
                <a:off x="4359" y="210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6" name="Freeform 190"/>
              <p:cNvSpPr/>
              <p:nvPr/>
            </p:nvSpPr>
            <p:spPr bwMode="auto">
              <a:xfrm>
                <a:off x="4319" y="2107"/>
                <a:ext cx="14" cy="7"/>
              </a:xfrm>
              <a:custGeom>
                <a:avLst/>
                <a:gdLst>
                  <a:gd name="T0" fmla="*/ 4 w 6"/>
                  <a:gd name="T1" fmla="*/ 0 h 3"/>
                  <a:gd name="T2" fmla="*/ 6 w 6"/>
                  <a:gd name="T3" fmla="*/ 2 h 3"/>
                  <a:gd name="T4" fmla="*/ 6 w 6"/>
                  <a:gd name="T5" fmla="*/ 3 h 3"/>
                  <a:gd name="T6" fmla="*/ 0 w 6"/>
                  <a:gd name="T7" fmla="*/ 3 h 3"/>
                  <a:gd name="T8" fmla="*/ 4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4" y="0"/>
                    </a:move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7" name="Freeform 191"/>
              <p:cNvSpPr/>
              <p:nvPr/>
            </p:nvSpPr>
            <p:spPr bwMode="auto">
              <a:xfrm>
                <a:off x="4480" y="2107"/>
                <a:ext cx="17" cy="7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2 h 3"/>
                  <a:gd name="T4" fmla="*/ 7 w 7"/>
                  <a:gd name="T5" fmla="*/ 3 h 3"/>
                  <a:gd name="T6" fmla="*/ 2 w 7"/>
                  <a:gd name="T7" fmla="*/ 3 h 3"/>
                  <a:gd name="T8" fmla="*/ 0 w 7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1"/>
                      <a:pt x="5" y="1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5" y="3"/>
                      <a:pt x="4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8" name="Freeform 192"/>
              <p:cNvSpPr/>
              <p:nvPr/>
            </p:nvSpPr>
            <p:spPr bwMode="auto">
              <a:xfrm>
                <a:off x="3795" y="211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9" name="Freeform 193"/>
              <p:cNvSpPr/>
              <p:nvPr/>
            </p:nvSpPr>
            <p:spPr bwMode="auto">
              <a:xfrm>
                <a:off x="4419" y="2110"/>
                <a:ext cx="11" cy="7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3" y="2"/>
                      <a:pt x="5" y="3"/>
                    </a:cubicBezTo>
                    <a:cubicBezTo>
                      <a:pt x="1" y="2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0" name="Freeform 194"/>
              <p:cNvSpPr/>
              <p:nvPr/>
            </p:nvSpPr>
            <p:spPr bwMode="auto">
              <a:xfrm>
                <a:off x="4440" y="2110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2"/>
                      <a:pt x="3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1" name="Freeform 195"/>
              <p:cNvSpPr/>
              <p:nvPr/>
            </p:nvSpPr>
            <p:spPr bwMode="auto">
              <a:xfrm>
                <a:off x="4504" y="211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2" name="Freeform 196"/>
              <p:cNvSpPr/>
              <p:nvPr/>
            </p:nvSpPr>
            <p:spPr bwMode="auto">
              <a:xfrm>
                <a:off x="4542" y="211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3" name="Freeform 197"/>
              <p:cNvSpPr/>
              <p:nvPr/>
            </p:nvSpPr>
            <p:spPr bwMode="auto">
              <a:xfrm>
                <a:off x="3828" y="2119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4" name="Freeform 198"/>
              <p:cNvSpPr/>
              <p:nvPr/>
            </p:nvSpPr>
            <p:spPr bwMode="auto">
              <a:xfrm>
                <a:off x="4179" y="2119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5" name="Freeform 199"/>
              <p:cNvSpPr/>
              <p:nvPr/>
            </p:nvSpPr>
            <p:spPr bwMode="auto">
              <a:xfrm>
                <a:off x="4537" y="211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6" name="Freeform 200"/>
              <p:cNvSpPr/>
              <p:nvPr/>
            </p:nvSpPr>
            <p:spPr bwMode="auto">
              <a:xfrm>
                <a:off x="3959" y="2122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7" name="Freeform 201"/>
              <p:cNvSpPr/>
              <p:nvPr/>
            </p:nvSpPr>
            <p:spPr bwMode="auto">
              <a:xfrm>
                <a:off x="4030" y="2122"/>
                <a:ext cx="9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8" name="Freeform 202"/>
              <p:cNvSpPr/>
              <p:nvPr/>
            </p:nvSpPr>
            <p:spPr bwMode="auto">
              <a:xfrm>
                <a:off x="3750" y="2124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9" name="Freeform 203"/>
              <p:cNvSpPr/>
              <p:nvPr/>
            </p:nvSpPr>
            <p:spPr bwMode="auto">
              <a:xfrm>
                <a:off x="3774" y="2124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0 w 6"/>
                  <a:gd name="T3" fmla="*/ 1 h 2"/>
                  <a:gd name="T4" fmla="*/ 6 w 6"/>
                  <a:gd name="T5" fmla="*/ 0 h 2"/>
                  <a:gd name="T6" fmla="*/ 2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2"/>
                      <a:pt x="4" y="2"/>
                      <a:pt x="6" y="0"/>
                    </a:cubicBezTo>
                    <a:cubicBezTo>
                      <a:pt x="5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0" name="Freeform 204"/>
              <p:cNvSpPr/>
              <p:nvPr/>
            </p:nvSpPr>
            <p:spPr bwMode="auto">
              <a:xfrm>
                <a:off x="3814" y="212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0" name="Group 406"/>
            <p:cNvGrpSpPr/>
            <p:nvPr/>
          </p:nvGrpSpPr>
          <p:grpSpPr bwMode="auto">
            <a:xfrm>
              <a:off x="2844" y="2124"/>
              <a:ext cx="2006" cy="197"/>
              <a:chOff x="2844" y="2124"/>
              <a:chExt cx="2006" cy="197"/>
            </a:xfrm>
            <a:grpFill/>
          </p:grpSpPr>
          <p:sp>
            <p:nvSpPr>
              <p:cNvPr id="601" name="Freeform 206"/>
              <p:cNvSpPr/>
              <p:nvPr/>
            </p:nvSpPr>
            <p:spPr bwMode="auto">
              <a:xfrm>
                <a:off x="3823" y="2124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3"/>
                      <a:pt x="1" y="2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2" name="Freeform 207"/>
              <p:cNvSpPr/>
              <p:nvPr/>
            </p:nvSpPr>
            <p:spPr bwMode="auto">
              <a:xfrm>
                <a:off x="4521" y="212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3" name="Freeform 208"/>
              <p:cNvSpPr/>
              <p:nvPr/>
            </p:nvSpPr>
            <p:spPr bwMode="auto">
              <a:xfrm>
                <a:off x="3740" y="212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0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4" name="Freeform 209"/>
              <p:cNvSpPr/>
              <p:nvPr/>
            </p:nvSpPr>
            <p:spPr bwMode="auto">
              <a:xfrm>
                <a:off x="3866" y="2126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0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5" name="Freeform 210"/>
              <p:cNvSpPr/>
              <p:nvPr/>
            </p:nvSpPr>
            <p:spPr bwMode="auto">
              <a:xfrm>
                <a:off x="3883" y="2126"/>
                <a:ext cx="9" cy="15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5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2"/>
                      <a:pt x="3" y="2"/>
                      <a:pt x="4" y="6"/>
                    </a:cubicBezTo>
                    <a:cubicBezTo>
                      <a:pt x="3" y="5"/>
                      <a:pt x="1" y="5"/>
                      <a:pt x="0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6" name="Freeform 211"/>
              <p:cNvSpPr/>
              <p:nvPr/>
            </p:nvSpPr>
            <p:spPr bwMode="auto">
              <a:xfrm>
                <a:off x="3859" y="212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3 h 3"/>
                  <a:gd name="T4" fmla="*/ 2 w 3"/>
                  <a:gd name="T5" fmla="*/ 3 h 3"/>
                  <a:gd name="T6" fmla="*/ 0 w 3"/>
                  <a:gd name="T7" fmla="*/ 2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3" y="2"/>
                      <a:pt x="1" y="0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7" name="Freeform 212"/>
              <p:cNvSpPr/>
              <p:nvPr/>
            </p:nvSpPr>
            <p:spPr bwMode="auto">
              <a:xfrm>
                <a:off x="3978" y="2129"/>
                <a:ext cx="11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4" y="0"/>
                      <a:pt x="3" y="0"/>
                      <a:pt x="5" y="2"/>
                    </a:cubicBezTo>
                    <a:cubicBezTo>
                      <a:pt x="1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8" name="Freeform 213"/>
              <p:cNvSpPr/>
              <p:nvPr/>
            </p:nvSpPr>
            <p:spPr bwMode="auto">
              <a:xfrm>
                <a:off x="4295" y="2129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1 h 3"/>
                  <a:gd name="T4" fmla="*/ 0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2" y="0"/>
                      <a:pt x="4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9" name="Freeform 214"/>
              <p:cNvSpPr/>
              <p:nvPr/>
            </p:nvSpPr>
            <p:spPr bwMode="auto">
              <a:xfrm>
                <a:off x="4321" y="212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0" name="Freeform 215"/>
              <p:cNvSpPr/>
              <p:nvPr/>
            </p:nvSpPr>
            <p:spPr bwMode="auto">
              <a:xfrm>
                <a:off x="3930" y="21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1" name="Freeform 216"/>
              <p:cNvSpPr/>
              <p:nvPr/>
            </p:nvSpPr>
            <p:spPr bwMode="auto">
              <a:xfrm>
                <a:off x="4310" y="213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2" name="Freeform 217"/>
              <p:cNvSpPr/>
              <p:nvPr/>
            </p:nvSpPr>
            <p:spPr bwMode="auto">
              <a:xfrm>
                <a:off x="3951" y="213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3" name="Freeform 218"/>
              <p:cNvSpPr/>
              <p:nvPr/>
            </p:nvSpPr>
            <p:spPr bwMode="auto">
              <a:xfrm>
                <a:off x="3710" y="2136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4" name="Freeform 219"/>
              <p:cNvSpPr/>
              <p:nvPr/>
            </p:nvSpPr>
            <p:spPr bwMode="auto">
              <a:xfrm>
                <a:off x="3719" y="213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5" name="Freeform 220"/>
              <p:cNvSpPr/>
              <p:nvPr/>
            </p:nvSpPr>
            <p:spPr bwMode="auto">
              <a:xfrm>
                <a:off x="3752" y="2136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4 h 4"/>
                  <a:gd name="T4" fmla="*/ 3 w 3"/>
                  <a:gd name="T5" fmla="*/ 2 h 4"/>
                  <a:gd name="T6" fmla="*/ 2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6" name="Freeform 221"/>
              <p:cNvSpPr/>
              <p:nvPr/>
            </p:nvSpPr>
            <p:spPr bwMode="auto">
              <a:xfrm>
                <a:off x="3762" y="2136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3 w 4"/>
                  <a:gd name="T7" fmla="*/ 0 h 4"/>
                  <a:gd name="T8" fmla="*/ 0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2" y="4"/>
                      <a:pt x="3" y="4"/>
                      <a:pt x="4" y="4"/>
                    </a:cubicBezTo>
                    <a:cubicBezTo>
                      <a:pt x="4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7" name="Freeform 222"/>
              <p:cNvSpPr/>
              <p:nvPr/>
            </p:nvSpPr>
            <p:spPr bwMode="auto">
              <a:xfrm>
                <a:off x="4326" y="2138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8" name="Freeform 223"/>
              <p:cNvSpPr/>
              <p:nvPr/>
            </p:nvSpPr>
            <p:spPr bwMode="auto">
              <a:xfrm>
                <a:off x="3951" y="2141"/>
                <a:ext cx="8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9" name="Freeform 224"/>
              <p:cNvSpPr/>
              <p:nvPr/>
            </p:nvSpPr>
            <p:spPr bwMode="auto">
              <a:xfrm>
                <a:off x="3992" y="214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0" name="Freeform 225"/>
              <p:cNvSpPr/>
              <p:nvPr/>
            </p:nvSpPr>
            <p:spPr bwMode="auto">
              <a:xfrm>
                <a:off x="4319" y="2141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1" name="Freeform 226"/>
              <p:cNvSpPr/>
              <p:nvPr/>
            </p:nvSpPr>
            <p:spPr bwMode="auto">
              <a:xfrm>
                <a:off x="4542" y="214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2" name="Freeform 227"/>
              <p:cNvSpPr/>
              <p:nvPr/>
            </p:nvSpPr>
            <p:spPr bwMode="auto">
              <a:xfrm>
                <a:off x="3740" y="2143"/>
                <a:ext cx="10" cy="3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0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3" name="Freeform 228"/>
              <p:cNvSpPr/>
              <p:nvPr/>
            </p:nvSpPr>
            <p:spPr bwMode="auto">
              <a:xfrm>
                <a:off x="4087" y="214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4" name="Freeform 229"/>
              <p:cNvSpPr/>
              <p:nvPr/>
            </p:nvSpPr>
            <p:spPr bwMode="auto">
              <a:xfrm>
                <a:off x="4101" y="2143"/>
                <a:ext cx="16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7 w 7"/>
                  <a:gd name="T5" fmla="*/ 2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5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5" name="Freeform 230"/>
              <p:cNvSpPr/>
              <p:nvPr/>
            </p:nvSpPr>
            <p:spPr bwMode="auto">
              <a:xfrm>
                <a:off x="2877" y="2146"/>
                <a:ext cx="8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2" y="1"/>
                      <a:pt x="0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6" name="Freeform 231"/>
              <p:cNvSpPr/>
              <p:nvPr/>
            </p:nvSpPr>
            <p:spPr bwMode="auto">
              <a:xfrm>
                <a:off x="3883" y="2146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7" name="Freeform 232"/>
              <p:cNvSpPr/>
              <p:nvPr/>
            </p:nvSpPr>
            <p:spPr bwMode="auto">
              <a:xfrm>
                <a:off x="4013" y="2146"/>
                <a:ext cx="10" cy="4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1 h 2"/>
                  <a:gd name="T4" fmla="*/ 0 w 4"/>
                  <a:gd name="T5" fmla="*/ 1 h 2"/>
                  <a:gd name="T6" fmla="*/ 4 w 4"/>
                  <a:gd name="T7" fmla="*/ 0 h 2"/>
                  <a:gd name="T8" fmla="*/ 2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2" y="2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8" name="Freeform 233"/>
              <p:cNvSpPr/>
              <p:nvPr/>
            </p:nvSpPr>
            <p:spPr bwMode="auto">
              <a:xfrm>
                <a:off x="3916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9" name="Freeform 234"/>
              <p:cNvSpPr/>
              <p:nvPr/>
            </p:nvSpPr>
            <p:spPr bwMode="auto">
              <a:xfrm>
                <a:off x="3975" y="2148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2"/>
                      <a:pt x="0" y="1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0" name="Freeform 235"/>
              <p:cNvSpPr/>
              <p:nvPr/>
            </p:nvSpPr>
            <p:spPr bwMode="auto">
              <a:xfrm>
                <a:off x="3997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1" name="Freeform 236"/>
              <p:cNvSpPr/>
              <p:nvPr/>
            </p:nvSpPr>
            <p:spPr bwMode="auto">
              <a:xfrm>
                <a:off x="4068" y="2148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2" name="Freeform 237"/>
              <p:cNvSpPr/>
              <p:nvPr/>
            </p:nvSpPr>
            <p:spPr bwMode="auto">
              <a:xfrm>
                <a:off x="3693" y="21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3" name="Freeform 238"/>
              <p:cNvSpPr/>
              <p:nvPr/>
            </p:nvSpPr>
            <p:spPr bwMode="auto">
              <a:xfrm>
                <a:off x="3743" y="2148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4" name="Freeform 239"/>
              <p:cNvSpPr/>
              <p:nvPr/>
            </p:nvSpPr>
            <p:spPr bwMode="auto">
              <a:xfrm>
                <a:off x="3880" y="214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5" name="Freeform 240"/>
              <p:cNvSpPr/>
              <p:nvPr/>
            </p:nvSpPr>
            <p:spPr bwMode="auto">
              <a:xfrm>
                <a:off x="3973" y="2148"/>
                <a:ext cx="24" cy="19"/>
              </a:xfrm>
              <a:custGeom>
                <a:avLst/>
                <a:gdLst>
                  <a:gd name="T0" fmla="*/ 4 w 10"/>
                  <a:gd name="T1" fmla="*/ 0 h 8"/>
                  <a:gd name="T2" fmla="*/ 6 w 10"/>
                  <a:gd name="T3" fmla="*/ 5 h 8"/>
                  <a:gd name="T4" fmla="*/ 0 w 10"/>
                  <a:gd name="T5" fmla="*/ 8 h 8"/>
                  <a:gd name="T6" fmla="*/ 10 w 10"/>
                  <a:gd name="T7" fmla="*/ 5 h 8"/>
                  <a:gd name="T8" fmla="*/ 4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4" y="0"/>
                    </a:moveTo>
                    <a:cubicBezTo>
                      <a:pt x="5" y="2"/>
                      <a:pt x="6" y="4"/>
                      <a:pt x="6" y="5"/>
                    </a:cubicBezTo>
                    <a:cubicBezTo>
                      <a:pt x="2" y="6"/>
                      <a:pt x="2" y="6"/>
                      <a:pt x="0" y="8"/>
                    </a:cubicBezTo>
                    <a:cubicBezTo>
                      <a:pt x="6" y="8"/>
                      <a:pt x="8" y="8"/>
                      <a:pt x="10" y="5"/>
                    </a:cubicBezTo>
                    <a:cubicBezTo>
                      <a:pt x="8" y="4"/>
                      <a:pt x="6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6" name="Freeform 241"/>
              <p:cNvSpPr/>
              <p:nvPr/>
            </p:nvSpPr>
            <p:spPr bwMode="auto">
              <a:xfrm>
                <a:off x="4532" y="2148"/>
                <a:ext cx="12" cy="2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1" y="1"/>
                      <a:pt x="3" y="1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7" name="Freeform 242"/>
              <p:cNvSpPr/>
              <p:nvPr/>
            </p:nvSpPr>
            <p:spPr bwMode="auto">
              <a:xfrm>
                <a:off x="4023" y="2150"/>
                <a:ext cx="9" cy="12"/>
              </a:xfrm>
              <a:custGeom>
                <a:avLst/>
                <a:gdLst>
                  <a:gd name="T0" fmla="*/ 3 w 4"/>
                  <a:gd name="T1" fmla="*/ 0 h 5"/>
                  <a:gd name="T2" fmla="*/ 0 w 4"/>
                  <a:gd name="T3" fmla="*/ 5 h 5"/>
                  <a:gd name="T4" fmla="*/ 1 w 4"/>
                  <a:gd name="T5" fmla="*/ 5 h 5"/>
                  <a:gd name="T6" fmla="*/ 4 w 4"/>
                  <a:gd name="T7" fmla="*/ 0 h 5"/>
                  <a:gd name="T8" fmla="*/ 3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2"/>
                      <a:pt x="1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3"/>
                      <a:pt x="2" y="4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8" name="Freeform 243"/>
              <p:cNvSpPr/>
              <p:nvPr/>
            </p:nvSpPr>
            <p:spPr bwMode="auto">
              <a:xfrm>
                <a:off x="4288" y="2150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9" name="Freeform 244"/>
              <p:cNvSpPr/>
              <p:nvPr/>
            </p:nvSpPr>
            <p:spPr bwMode="auto">
              <a:xfrm>
                <a:off x="4295" y="2150"/>
                <a:ext cx="33" cy="10"/>
              </a:xfrm>
              <a:custGeom>
                <a:avLst/>
                <a:gdLst>
                  <a:gd name="T0" fmla="*/ 3 w 14"/>
                  <a:gd name="T1" fmla="*/ 0 h 4"/>
                  <a:gd name="T2" fmla="*/ 11 w 14"/>
                  <a:gd name="T3" fmla="*/ 1 h 4"/>
                  <a:gd name="T4" fmla="*/ 6 w 14"/>
                  <a:gd name="T5" fmla="*/ 1 h 4"/>
                  <a:gd name="T6" fmla="*/ 7 w 14"/>
                  <a:gd name="T7" fmla="*/ 3 h 4"/>
                  <a:gd name="T8" fmla="*/ 14 w 14"/>
                  <a:gd name="T9" fmla="*/ 2 h 4"/>
                  <a:gd name="T10" fmla="*/ 13 w 14"/>
                  <a:gd name="T11" fmla="*/ 4 h 4"/>
                  <a:gd name="T12" fmla="*/ 0 w 14"/>
                  <a:gd name="T13" fmla="*/ 4 h 4"/>
                  <a:gd name="T14" fmla="*/ 0 w 14"/>
                  <a:gd name="T15" fmla="*/ 3 h 4"/>
                  <a:gd name="T16" fmla="*/ 1 w 14"/>
                  <a:gd name="T17" fmla="*/ 1 h 4"/>
                  <a:gd name="T18" fmla="*/ 3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3" y="0"/>
                    </a:moveTo>
                    <a:cubicBezTo>
                      <a:pt x="6" y="1"/>
                      <a:pt x="9" y="1"/>
                      <a:pt x="11" y="1"/>
                    </a:cubicBezTo>
                    <a:cubicBezTo>
                      <a:pt x="10" y="1"/>
                      <a:pt x="8" y="1"/>
                      <a:pt x="6" y="1"/>
                    </a:cubicBezTo>
                    <a:cubicBezTo>
                      <a:pt x="6" y="2"/>
                      <a:pt x="6" y="3"/>
                      <a:pt x="7" y="3"/>
                    </a:cubicBezTo>
                    <a:cubicBezTo>
                      <a:pt x="9" y="3"/>
                      <a:pt x="12" y="3"/>
                      <a:pt x="14" y="2"/>
                    </a:cubicBezTo>
                    <a:cubicBezTo>
                      <a:pt x="14" y="3"/>
                      <a:pt x="14" y="4"/>
                      <a:pt x="13" y="4"/>
                    </a:cubicBezTo>
                    <a:cubicBezTo>
                      <a:pt x="9" y="4"/>
                      <a:pt x="4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0" name="Freeform 245"/>
              <p:cNvSpPr/>
              <p:nvPr/>
            </p:nvSpPr>
            <p:spPr bwMode="auto">
              <a:xfrm>
                <a:off x="4464" y="2150"/>
                <a:ext cx="11" cy="3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2" y="1"/>
                      <a:pt x="3" y="1"/>
                      <a:pt x="5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1" name="Freeform 246"/>
              <p:cNvSpPr/>
              <p:nvPr/>
            </p:nvSpPr>
            <p:spPr bwMode="auto">
              <a:xfrm>
                <a:off x="4492" y="215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2" name="Freeform 247"/>
              <p:cNvSpPr/>
              <p:nvPr/>
            </p:nvSpPr>
            <p:spPr bwMode="auto">
              <a:xfrm>
                <a:off x="3842" y="2153"/>
                <a:ext cx="5" cy="12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3"/>
                      <a:pt x="2" y="2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3" name="Freeform 248"/>
              <p:cNvSpPr/>
              <p:nvPr/>
            </p:nvSpPr>
            <p:spPr bwMode="auto">
              <a:xfrm>
                <a:off x="3883" y="2153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2 w 3"/>
                  <a:gd name="T5" fmla="*/ 5 h 5"/>
                  <a:gd name="T6" fmla="*/ 1 w 3"/>
                  <a:gd name="T7" fmla="*/ 5 h 5"/>
                  <a:gd name="T8" fmla="*/ 0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2" y="2"/>
                      <a:pt x="2" y="2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4" name="Freeform 249"/>
              <p:cNvSpPr/>
              <p:nvPr/>
            </p:nvSpPr>
            <p:spPr bwMode="auto">
              <a:xfrm>
                <a:off x="4272" y="2153"/>
                <a:ext cx="19" cy="9"/>
              </a:xfrm>
              <a:custGeom>
                <a:avLst/>
                <a:gdLst>
                  <a:gd name="T0" fmla="*/ 0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6 w 8"/>
                  <a:gd name="T7" fmla="*/ 4 h 4"/>
                  <a:gd name="T8" fmla="*/ 0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0"/>
                    </a:moveTo>
                    <a:cubicBezTo>
                      <a:pt x="3" y="1"/>
                      <a:pt x="5" y="2"/>
                      <a:pt x="8" y="2"/>
                    </a:cubicBezTo>
                    <a:cubicBezTo>
                      <a:pt x="8" y="3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3" y="3"/>
                      <a:pt x="2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5" name="Freeform 250"/>
              <p:cNvSpPr/>
              <p:nvPr/>
            </p:nvSpPr>
            <p:spPr bwMode="auto">
              <a:xfrm>
                <a:off x="4668" y="2153"/>
                <a:ext cx="35" cy="19"/>
              </a:xfrm>
              <a:custGeom>
                <a:avLst/>
                <a:gdLst>
                  <a:gd name="T0" fmla="*/ 11 w 15"/>
                  <a:gd name="T1" fmla="*/ 0 h 8"/>
                  <a:gd name="T2" fmla="*/ 14 w 15"/>
                  <a:gd name="T3" fmla="*/ 0 h 8"/>
                  <a:gd name="T4" fmla="*/ 15 w 15"/>
                  <a:gd name="T5" fmla="*/ 7 h 8"/>
                  <a:gd name="T6" fmla="*/ 12 w 15"/>
                  <a:gd name="T7" fmla="*/ 7 h 8"/>
                  <a:gd name="T8" fmla="*/ 4 w 15"/>
                  <a:gd name="T9" fmla="*/ 8 h 8"/>
                  <a:gd name="T10" fmla="*/ 0 w 15"/>
                  <a:gd name="T11" fmla="*/ 6 h 8"/>
                  <a:gd name="T12" fmla="*/ 4 w 15"/>
                  <a:gd name="T13" fmla="*/ 1 h 8"/>
                  <a:gd name="T14" fmla="*/ 11 w 1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12" y="0"/>
                      <a:pt x="13" y="0"/>
                      <a:pt x="14" y="0"/>
                    </a:cubicBezTo>
                    <a:cubicBezTo>
                      <a:pt x="14" y="3"/>
                      <a:pt x="14" y="5"/>
                      <a:pt x="15" y="7"/>
                    </a:cubicBezTo>
                    <a:cubicBezTo>
                      <a:pt x="14" y="7"/>
                      <a:pt x="13" y="7"/>
                      <a:pt x="12" y="7"/>
                    </a:cubicBezTo>
                    <a:cubicBezTo>
                      <a:pt x="10" y="5"/>
                      <a:pt x="12" y="7"/>
                      <a:pt x="4" y="8"/>
                    </a:cubicBezTo>
                    <a:cubicBezTo>
                      <a:pt x="3" y="7"/>
                      <a:pt x="2" y="7"/>
                      <a:pt x="0" y="6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6" y="1"/>
                      <a:pt x="9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6" name="Freeform 251"/>
              <p:cNvSpPr/>
              <p:nvPr/>
            </p:nvSpPr>
            <p:spPr bwMode="auto">
              <a:xfrm>
                <a:off x="3819" y="2155"/>
                <a:ext cx="4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0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2"/>
                      <a:pt x="1" y="3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7" name="Freeform 252"/>
              <p:cNvSpPr/>
              <p:nvPr/>
            </p:nvSpPr>
            <p:spPr bwMode="auto">
              <a:xfrm>
                <a:off x="3833" y="215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1" y="2"/>
                      <a:pt x="2" y="2"/>
                    </a:cubicBezTo>
                    <a:cubicBezTo>
                      <a:pt x="0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8" name="Freeform 253"/>
              <p:cNvSpPr/>
              <p:nvPr/>
            </p:nvSpPr>
            <p:spPr bwMode="auto">
              <a:xfrm>
                <a:off x="4302" y="215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9" name="Freeform 254"/>
              <p:cNvSpPr/>
              <p:nvPr/>
            </p:nvSpPr>
            <p:spPr bwMode="auto">
              <a:xfrm>
                <a:off x="4001" y="2158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0" name="Freeform 255"/>
              <p:cNvSpPr/>
              <p:nvPr/>
            </p:nvSpPr>
            <p:spPr bwMode="auto">
              <a:xfrm>
                <a:off x="4210" y="2158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1" name="Freeform 256"/>
              <p:cNvSpPr/>
              <p:nvPr/>
            </p:nvSpPr>
            <p:spPr bwMode="auto">
              <a:xfrm>
                <a:off x="2844" y="2160"/>
                <a:ext cx="12" cy="15"/>
              </a:xfrm>
              <a:custGeom>
                <a:avLst/>
                <a:gdLst>
                  <a:gd name="T0" fmla="*/ 2 w 5"/>
                  <a:gd name="T1" fmla="*/ 0 h 6"/>
                  <a:gd name="T2" fmla="*/ 5 w 5"/>
                  <a:gd name="T3" fmla="*/ 0 h 6"/>
                  <a:gd name="T4" fmla="*/ 2 w 5"/>
                  <a:gd name="T5" fmla="*/ 6 h 6"/>
                  <a:gd name="T6" fmla="*/ 0 w 5"/>
                  <a:gd name="T7" fmla="*/ 5 h 6"/>
                  <a:gd name="T8" fmla="*/ 2 w 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3" y="5"/>
                      <a:pt x="5" y="3"/>
                      <a:pt x="2" y="6"/>
                    </a:cubicBezTo>
                    <a:cubicBezTo>
                      <a:pt x="2" y="6"/>
                      <a:pt x="1" y="5"/>
                      <a:pt x="0" y="5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2" name="Freeform 257"/>
              <p:cNvSpPr/>
              <p:nvPr/>
            </p:nvSpPr>
            <p:spPr bwMode="auto">
              <a:xfrm>
                <a:off x="3916" y="2160"/>
                <a:ext cx="2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3" name="Freeform 258"/>
              <p:cNvSpPr/>
              <p:nvPr/>
            </p:nvSpPr>
            <p:spPr bwMode="auto">
              <a:xfrm>
                <a:off x="4065" y="2160"/>
                <a:ext cx="10" cy="10"/>
              </a:xfrm>
              <a:custGeom>
                <a:avLst/>
                <a:gdLst>
                  <a:gd name="T0" fmla="*/ 1 w 4"/>
                  <a:gd name="T1" fmla="*/ 0 h 4"/>
                  <a:gd name="T2" fmla="*/ 4 w 4"/>
                  <a:gd name="T3" fmla="*/ 0 h 4"/>
                  <a:gd name="T4" fmla="*/ 1 w 4"/>
                  <a:gd name="T5" fmla="*/ 4 h 4"/>
                  <a:gd name="T6" fmla="*/ 2 w 4"/>
                  <a:gd name="T7" fmla="*/ 2 h 4"/>
                  <a:gd name="T8" fmla="*/ 0 w 4"/>
                  <a:gd name="T9" fmla="*/ 2 h 4"/>
                  <a:gd name="T10" fmla="*/ 1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3"/>
                      <a:pt x="3" y="2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4" name="Freeform 259"/>
              <p:cNvSpPr/>
              <p:nvPr/>
            </p:nvSpPr>
            <p:spPr bwMode="auto">
              <a:xfrm>
                <a:off x="4684" y="216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5" name="Freeform 260"/>
              <p:cNvSpPr/>
              <p:nvPr/>
            </p:nvSpPr>
            <p:spPr bwMode="auto">
              <a:xfrm>
                <a:off x="4034" y="21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6" name="Freeform 261"/>
              <p:cNvSpPr/>
              <p:nvPr/>
            </p:nvSpPr>
            <p:spPr bwMode="auto">
              <a:xfrm>
                <a:off x="4321" y="216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1" y="0"/>
                      <a:pt x="2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7" name="Freeform 262"/>
              <p:cNvSpPr/>
              <p:nvPr/>
            </p:nvSpPr>
            <p:spPr bwMode="auto">
              <a:xfrm>
                <a:off x="3812" y="2165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1 h 3"/>
                  <a:gd name="T6" fmla="*/ 6 w 6"/>
                  <a:gd name="T7" fmla="*/ 0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2"/>
                      <a:pt x="2" y="2"/>
                      <a:pt x="4" y="3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8" name="Freeform 263"/>
              <p:cNvSpPr/>
              <p:nvPr/>
            </p:nvSpPr>
            <p:spPr bwMode="auto">
              <a:xfrm>
                <a:off x="3923" y="216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9" name="Freeform 264"/>
              <p:cNvSpPr/>
              <p:nvPr/>
            </p:nvSpPr>
            <p:spPr bwMode="auto">
              <a:xfrm>
                <a:off x="4122" y="2167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0" name="Freeform 265"/>
              <p:cNvSpPr/>
              <p:nvPr/>
            </p:nvSpPr>
            <p:spPr bwMode="auto">
              <a:xfrm>
                <a:off x="2847" y="2175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1" name="Freeform 266"/>
              <p:cNvSpPr/>
              <p:nvPr/>
            </p:nvSpPr>
            <p:spPr bwMode="auto">
              <a:xfrm>
                <a:off x="4008" y="217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2" name="Freeform 267"/>
              <p:cNvSpPr/>
              <p:nvPr/>
            </p:nvSpPr>
            <p:spPr bwMode="auto">
              <a:xfrm>
                <a:off x="4328" y="2175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3" name="Freeform 268"/>
              <p:cNvSpPr/>
              <p:nvPr/>
            </p:nvSpPr>
            <p:spPr bwMode="auto">
              <a:xfrm>
                <a:off x="4694" y="2175"/>
                <a:ext cx="19" cy="2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cubicBezTo>
                      <a:pt x="2" y="0"/>
                      <a:pt x="5" y="1"/>
                      <a:pt x="8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4" name="Freeform 269"/>
              <p:cNvSpPr/>
              <p:nvPr/>
            </p:nvSpPr>
            <p:spPr bwMode="auto">
              <a:xfrm>
                <a:off x="3963" y="2177"/>
                <a:ext cx="19" cy="12"/>
              </a:xfrm>
              <a:custGeom>
                <a:avLst/>
                <a:gdLst>
                  <a:gd name="T0" fmla="*/ 4 w 8"/>
                  <a:gd name="T1" fmla="*/ 0 h 5"/>
                  <a:gd name="T2" fmla="*/ 0 w 8"/>
                  <a:gd name="T3" fmla="*/ 5 h 5"/>
                  <a:gd name="T4" fmla="*/ 1 w 8"/>
                  <a:gd name="T5" fmla="*/ 5 h 5"/>
                  <a:gd name="T6" fmla="*/ 8 w 8"/>
                  <a:gd name="T7" fmla="*/ 2 h 5"/>
                  <a:gd name="T8" fmla="*/ 8 w 8"/>
                  <a:gd name="T9" fmla="*/ 1 h 5"/>
                  <a:gd name="T10" fmla="*/ 4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4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3" y="4"/>
                      <a:pt x="6" y="3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5" name="Freeform 270"/>
              <p:cNvSpPr/>
              <p:nvPr/>
            </p:nvSpPr>
            <p:spPr bwMode="auto">
              <a:xfrm>
                <a:off x="3987" y="2177"/>
                <a:ext cx="19" cy="14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6 h 6"/>
                  <a:gd name="T4" fmla="*/ 8 w 8"/>
                  <a:gd name="T5" fmla="*/ 3 h 6"/>
                  <a:gd name="T6" fmla="*/ 8 w 8"/>
                  <a:gd name="T7" fmla="*/ 2 h 6"/>
                  <a:gd name="T8" fmla="*/ 1 w 8"/>
                  <a:gd name="T9" fmla="*/ 3 h 6"/>
                  <a:gd name="T10" fmla="*/ 2 w 8"/>
                  <a:gd name="T11" fmla="*/ 1 h 6"/>
                  <a:gd name="T12" fmla="*/ 1 w 8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2"/>
                      <a:pt x="1" y="4"/>
                      <a:pt x="0" y="6"/>
                    </a:cubicBezTo>
                    <a:cubicBezTo>
                      <a:pt x="3" y="5"/>
                      <a:pt x="5" y="4"/>
                      <a:pt x="8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5" y="2"/>
                      <a:pt x="5" y="2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6" name="Freeform 271"/>
              <p:cNvSpPr/>
              <p:nvPr/>
            </p:nvSpPr>
            <p:spPr bwMode="auto">
              <a:xfrm>
                <a:off x="4366" y="2177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1"/>
                      <a:pt x="1" y="0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7" name="Freeform 272"/>
              <p:cNvSpPr/>
              <p:nvPr/>
            </p:nvSpPr>
            <p:spPr bwMode="auto">
              <a:xfrm>
                <a:off x="3951" y="217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0" y="1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8" name="Freeform 273"/>
              <p:cNvSpPr/>
              <p:nvPr/>
            </p:nvSpPr>
            <p:spPr bwMode="auto">
              <a:xfrm>
                <a:off x="3899" y="2182"/>
                <a:ext cx="7" cy="9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4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1"/>
                      <a:pt x="0" y="2"/>
                      <a:pt x="0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9" name="Freeform 274"/>
              <p:cNvSpPr/>
              <p:nvPr/>
            </p:nvSpPr>
            <p:spPr bwMode="auto">
              <a:xfrm>
                <a:off x="4030" y="2182"/>
                <a:ext cx="7" cy="12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4 h 5"/>
                  <a:gd name="T4" fmla="*/ 3 w 3"/>
                  <a:gd name="T5" fmla="*/ 5 h 5"/>
                  <a:gd name="T6" fmla="*/ 2 w 3"/>
                  <a:gd name="T7" fmla="*/ 5 h 5"/>
                  <a:gd name="T8" fmla="*/ 2 w 3"/>
                  <a:gd name="T9" fmla="*/ 5 h 5"/>
                  <a:gd name="T10" fmla="*/ 0 w 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1"/>
                      <a:pt x="2" y="1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0" name="Freeform 275"/>
              <p:cNvSpPr/>
              <p:nvPr/>
            </p:nvSpPr>
            <p:spPr bwMode="auto">
              <a:xfrm>
                <a:off x="4603" y="218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1" name="Freeform 276"/>
              <p:cNvSpPr/>
              <p:nvPr/>
            </p:nvSpPr>
            <p:spPr bwMode="auto">
              <a:xfrm>
                <a:off x="4641" y="2182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2" name="Freeform 277"/>
              <p:cNvSpPr/>
              <p:nvPr/>
            </p:nvSpPr>
            <p:spPr bwMode="auto">
              <a:xfrm>
                <a:off x="3935" y="218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1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3" name="Freeform 278"/>
              <p:cNvSpPr/>
              <p:nvPr/>
            </p:nvSpPr>
            <p:spPr bwMode="auto">
              <a:xfrm>
                <a:off x="4068" y="218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7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2" y="0"/>
                      <a:pt x="5" y="0"/>
                      <a:pt x="8" y="0"/>
                    </a:cubicBezTo>
                    <a:cubicBezTo>
                      <a:pt x="7" y="1"/>
                      <a:pt x="7" y="1"/>
                      <a:pt x="7" y="2"/>
                    </a:cubicBezTo>
                    <a:cubicBezTo>
                      <a:pt x="2" y="2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4" name="Freeform 279"/>
              <p:cNvSpPr/>
              <p:nvPr/>
            </p:nvSpPr>
            <p:spPr bwMode="auto">
              <a:xfrm>
                <a:off x="3994" y="2187"/>
                <a:ext cx="19" cy="16"/>
              </a:xfrm>
              <a:custGeom>
                <a:avLst/>
                <a:gdLst>
                  <a:gd name="T0" fmla="*/ 5 w 8"/>
                  <a:gd name="T1" fmla="*/ 0 h 7"/>
                  <a:gd name="T2" fmla="*/ 0 w 8"/>
                  <a:gd name="T3" fmla="*/ 4 h 7"/>
                  <a:gd name="T4" fmla="*/ 3 w 8"/>
                  <a:gd name="T5" fmla="*/ 7 h 7"/>
                  <a:gd name="T6" fmla="*/ 8 w 8"/>
                  <a:gd name="T7" fmla="*/ 2 h 7"/>
                  <a:gd name="T8" fmla="*/ 7 w 8"/>
                  <a:gd name="T9" fmla="*/ 0 h 7"/>
                  <a:gd name="T10" fmla="*/ 5 w 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cubicBezTo>
                      <a:pt x="3" y="1"/>
                      <a:pt x="2" y="2"/>
                      <a:pt x="0" y="4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4" y="5"/>
                      <a:pt x="6" y="3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5" name="Freeform 280"/>
              <p:cNvSpPr/>
              <p:nvPr/>
            </p:nvSpPr>
            <p:spPr bwMode="auto">
              <a:xfrm>
                <a:off x="4023" y="2187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2 h 3"/>
                  <a:gd name="T4" fmla="*/ 3 w 3"/>
                  <a:gd name="T5" fmla="*/ 3 h 3"/>
                  <a:gd name="T6" fmla="*/ 2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6" name="Freeform 281"/>
              <p:cNvSpPr/>
              <p:nvPr/>
            </p:nvSpPr>
            <p:spPr bwMode="auto">
              <a:xfrm>
                <a:off x="4272" y="2187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7" name="Freeform 282"/>
              <p:cNvSpPr/>
              <p:nvPr/>
            </p:nvSpPr>
            <p:spPr bwMode="auto">
              <a:xfrm>
                <a:off x="4281" y="2187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" name="Freeform 283"/>
              <p:cNvSpPr/>
              <p:nvPr/>
            </p:nvSpPr>
            <p:spPr bwMode="auto">
              <a:xfrm>
                <a:off x="3866" y="2189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" name="Freeform 284"/>
              <p:cNvSpPr/>
              <p:nvPr/>
            </p:nvSpPr>
            <p:spPr bwMode="auto">
              <a:xfrm>
                <a:off x="3980" y="2189"/>
                <a:ext cx="9" cy="1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2 w 4"/>
                  <a:gd name="T5" fmla="*/ 2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2" y="3"/>
                      <a:pt x="1" y="2"/>
                      <a:pt x="4" y="4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1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" name="Freeform 285"/>
              <p:cNvSpPr/>
              <p:nvPr/>
            </p:nvSpPr>
            <p:spPr bwMode="auto">
              <a:xfrm>
                <a:off x="3968" y="2191"/>
                <a:ext cx="10" cy="10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4 h 4"/>
                  <a:gd name="T4" fmla="*/ 1 w 4"/>
                  <a:gd name="T5" fmla="*/ 4 h 4"/>
                  <a:gd name="T6" fmla="*/ 4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4" y="2"/>
                      <a:pt x="3" y="3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" name="Freeform 286"/>
              <p:cNvSpPr/>
              <p:nvPr/>
            </p:nvSpPr>
            <p:spPr bwMode="auto">
              <a:xfrm>
                <a:off x="4089" y="219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" name="Freeform 287"/>
              <p:cNvSpPr/>
              <p:nvPr/>
            </p:nvSpPr>
            <p:spPr bwMode="auto">
              <a:xfrm>
                <a:off x="4231" y="2191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" name="Freeform 288"/>
              <p:cNvSpPr/>
              <p:nvPr/>
            </p:nvSpPr>
            <p:spPr bwMode="auto">
              <a:xfrm>
                <a:off x="3906" y="2194"/>
                <a:ext cx="17" cy="12"/>
              </a:xfrm>
              <a:custGeom>
                <a:avLst/>
                <a:gdLst>
                  <a:gd name="T0" fmla="*/ 5 w 7"/>
                  <a:gd name="T1" fmla="*/ 0 h 5"/>
                  <a:gd name="T2" fmla="*/ 0 w 7"/>
                  <a:gd name="T3" fmla="*/ 2 h 5"/>
                  <a:gd name="T4" fmla="*/ 2 w 7"/>
                  <a:gd name="T5" fmla="*/ 5 h 5"/>
                  <a:gd name="T6" fmla="*/ 6 w 7"/>
                  <a:gd name="T7" fmla="*/ 5 h 5"/>
                  <a:gd name="T8" fmla="*/ 7 w 7"/>
                  <a:gd name="T9" fmla="*/ 3 h 5"/>
                  <a:gd name="T10" fmla="*/ 6 w 7"/>
                  <a:gd name="T11" fmla="*/ 0 h 5"/>
                  <a:gd name="T12" fmla="*/ 5 w 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5"/>
                    </a:cubicBezTo>
                    <a:cubicBezTo>
                      <a:pt x="5" y="4"/>
                      <a:pt x="4" y="4"/>
                      <a:pt x="6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2"/>
                      <a:pt x="6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4" name="Freeform 289"/>
              <p:cNvSpPr/>
              <p:nvPr/>
            </p:nvSpPr>
            <p:spPr bwMode="auto">
              <a:xfrm>
                <a:off x="3956" y="2194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5 h 5"/>
                  <a:gd name="T4" fmla="*/ 4 w 4"/>
                  <a:gd name="T5" fmla="*/ 3 h 5"/>
                  <a:gd name="T6" fmla="*/ 2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1" y="1"/>
                      <a:pt x="1" y="3"/>
                      <a:pt x="0" y="5"/>
                    </a:cubicBezTo>
                    <a:cubicBezTo>
                      <a:pt x="1" y="4"/>
                      <a:pt x="2" y="3"/>
                      <a:pt x="4" y="3"/>
                    </a:cubicBezTo>
                    <a:cubicBezTo>
                      <a:pt x="3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5" name="Freeform 290"/>
              <p:cNvSpPr/>
              <p:nvPr/>
            </p:nvSpPr>
            <p:spPr bwMode="auto">
              <a:xfrm>
                <a:off x="4627" y="2194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6" name="Freeform 291"/>
              <p:cNvSpPr/>
              <p:nvPr/>
            </p:nvSpPr>
            <p:spPr bwMode="auto">
              <a:xfrm>
                <a:off x="4637" y="219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7" name="Freeform 292"/>
              <p:cNvSpPr/>
              <p:nvPr/>
            </p:nvSpPr>
            <p:spPr bwMode="auto">
              <a:xfrm>
                <a:off x="3895" y="2196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  <a:gd name="T6" fmla="*/ 1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8" name="Freeform 293"/>
              <p:cNvSpPr/>
              <p:nvPr/>
            </p:nvSpPr>
            <p:spPr bwMode="auto">
              <a:xfrm>
                <a:off x="4222" y="2196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2" y="0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9" name="Freeform 294"/>
              <p:cNvSpPr/>
              <p:nvPr/>
            </p:nvSpPr>
            <p:spPr bwMode="auto">
              <a:xfrm>
                <a:off x="4580" y="2196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0 h 3"/>
                  <a:gd name="T4" fmla="*/ 4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0" name="Freeform 295"/>
              <p:cNvSpPr/>
              <p:nvPr/>
            </p:nvSpPr>
            <p:spPr bwMode="auto">
              <a:xfrm>
                <a:off x="4596" y="219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1" name="Freeform 296"/>
              <p:cNvSpPr/>
              <p:nvPr/>
            </p:nvSpPr>
            <p:spPr bwMode="auto">
              <a:xfrm>
                <a:off x="4603" y="2196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2" name="Freeform 297"/>
              <p:cNvSpPr/>
              <p:nvPr/>
            </p:nvSpPr>
            <p:spPr bwMode="auto">
              <a:xfrm>
                <a:off x="3885" y="219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3 w 3"/>
                  <a:gd name="T5" fmla="*/ 3 h 3"/>
                  <a:gd name="T6" fmla="*/ 3 w 3"/>
                  <a:gd name="T7" fmla="*/ 2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3" name="Freeform 298"/>
              <p:cNvSpPr/>
              <p:nvPr/>
            </p:nvSpPr>
            <p:spPr bwMode="auto">
              <a:xfrm>
                <a:off x="3911" y="2199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4" name="Freeform 299"/>
              <p:cNvSpPr/>
              <p:nvPr/>
            </p:nvSpPr>
            <p:spPr bwMode="auto">
              <a:xfrm>
                <a:off x="3944" y="2199"/>
                <a:ext cx="10" cy="7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3 h 3"/>
                  <a:gd name="T4" fmla="*/ 2 w 4"/>
                  <a:gd name="T5" fmla="*/ 2 h 3"/>
                  <a:gd name="T6" fmla="*/ 4 w 4"/>
                  <a:gd name="T7" fmla="*/ 2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1" y="3"/>
                      <a:pt x="0" y="0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5" name="Freeform 300"/>
              <p:cNvSpPr/>
              <p:nvPr/>
            </p:nvSpPr>
            <p:spPr bwMode="auto">
              <a:xfrm>
                <a:off x="4061" y="2199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0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6" name="Freeform 301"/>
              <p:cNvSpPr/>
              <p:nvPr/>
            </p:nvSpPr>
            <p:spPr bwMode="auto">
              <a:xfrm>
                <a:off x="4523" y="2199"/>
                <a:ext cx="9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7" name="Freeform 302"/>
              <p:cNvSpPr/>
              <p:nvPr/>
            </p:nvSpPr>
            <p:spPr bwMode="auto">
              <a:xfrm>
                <a:off x="4563" y="2199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8" name="Freeform 303"/>
              <p:cNvSpPr/>
              <p:nvPr/>
            </p:nvSpPr>
            <p:spPr bwMode="auto">
              <a:xfrm>
                <a:off x="3878" y="2201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9" name="Freeform 304"/>
              <p:cNvSpPr/>
              <p:nvPr/>
            </p:nvSpPr>
            <p:spPr bwMode="auto">
              <a:xfrm>
                <a:off x="3925" y="2201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1 h 2"/>
                  <a:gd name="T4" fmla="*/ 0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3" y="2"/>
                      <a:pt x="2" y="1"/>
                      <a:pt x="5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0" name="Freeform 305"/>
              <p:cNvSpPr/>
              <p:nvPr/>
            </p:nvSpPr>
            <p:spPr bwMode="auto">
              <a:xfrm>
                <a:off x="4006" y="2201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2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1" name="Freeform 306"/>
              <p:cNvSpPr/>
              <p:nvPr/>
            </p:nvSpPr>
            <p:spPr bwMode="auto">
              <a:xfrm>
                <a:off x="4506" y="2201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2" name="Freeform 307"/>
              <p:cNvSpPr/>
              <p:nvPr/>
            </p:nvSpPr>
            <p:spPr bwMode="auto">
              <a:xfrm>
                <a:off x="3869" y="220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3" name="Freeform 308"/>
              <p:cNvSpPr/>
              <p:nvPr/>
            </p:nvSpPr>
            <p:spPr bwMode="auto">
              <a:xfrm>
                <a:off x="3897" y="2203"/>
                <a:ext cx="7" cy="8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3" y="3"/>
                    </a:cubicBezTo>
                    <a:cubicBezTo>
                      <a:pt x="2" y="0"/>
                      <a:pt x="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4" name="Freeform 309"/>
              <p:cNvSpPr/>
              <p:nvPr/>
            </p:nvSpPr>
            <p:spPr bwMode="auto">
              <a:xfrm>
                <a:off x="4020" y="2203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0" y="0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5" name="Freeform 310"/>
              <p:cNvSpPr/>
              <p:nvPr/>
            </p:nvSpPr>
            <p:spPr bwMode="auto">
              <a:xfrm>
                <a:off x="4034" y="2203"/>
                <a:ext cx="8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3 h 4"/>
                  <a:gd name="T4" fmla="*/ 3 w 3"/>
                  <a:gd name="T5" fmla="*/ 4 h 4"/>
                  <a:gd name="T6" fmla="*/ 0 w 3"/>
                  <a:gd name="T7" fmla="*/ 4 h 4"/>
                  <a:gd name="T8" fmla="*/ 0 w 3"/>
                  <a:gd name="T9" fmla="*/ 2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6" name="Freeform 311"/>
              <p:cNvSpPr/>
              <p:nvPr/>
            </p:nvSpPr>
            <p:spPr bwMode="auto">
              <a:xfrm>
                <a:off x="4077" y="2203"/>
                <a:ext cx="17" cy="10"/>
              </a:xfrm>
              <a:custGeom>
                <a:avLst/>
                <a:gdLst>
                  <a:gd name="T0" fmla="*/ 3 w 7"/>
                  <a:gd name="T1" fmla="*/ 0 h 4"/>
                  <a:gd name="T2" fmla="*/ 7 w 7"/>
                  <a:gd name="T3" fmla="*/ 1 h 4"/>
                  <a:gd name="T4" fmla="*/ 5 w 7"/>
                  <a:gd name="T5" fmla="*/ 3 h 4"/>
                  <a:gd name="T6" fmla="*/ 1 w 7"/>
                  <a:gd name="T7" fmla="*/ 4 h 4"/>
                  <a:gd name="T8" fmla="*/ 0 w 7"/>
                  <a:gd name="T9" fmla="*/ 2 h 4"/>
                  <a:gd name="T10" fmla="*/ 0 w 7"/>
                  <a:gd name="T11" fmla="*/ 1 h 4"/>
                  <a:gd name="T12" fmla="*/ 3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6" y="1"/>
                      <a:pt x="4" y="1"/>
                      <a:pt x="7" y="1"/>
                    </a:cubicBezTo>
                    <a:cubicBezTo>
                      <a:pt x="6" y="3"/>
                      <a:pt x="7" y="2"/>
                      <a:pt x="5" y="3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3" y="0"/>
                      <a:pt x="1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7" name="Freeform 312"/>
              <p:cNvSpPr/>
              <p:nvPr/>
            </p:nvSpPr>
            <p:spPr bwMode="auto">
              <a:xfrm>
                <a:off x="2868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8" name="Freeform 313"/>
              <p:cNvSpPr/>
              <p:nvPr/>
            </p:nvSpPr>
            <p:spPr bwMode="auto">
              <a:xfrm>
                <a:off x="3850" y="2206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9" name="Freeform 314"/>
              <p:cNvSpPr/>
              <p:nvPr/>
            </p:nvSpPr>
            <p:spPr bwMode="auto">
              <a:xfrm>
                <a:off x="4044" y="2206"/>
                <a:ext cx="17" cy="5"/>
              </a:xfrm>
              <a:custGeom>
                <a:avLst/>
                <a:gdLst>
                  <a:gd name="T0" fmla="*/ 1 w 7"/>
                  <a:gd name="T1" fmla="*/ 0 h 2"/>
                  <a:gd name="T2" fmla="*/ 7 w 7"/>
                  <a:gd name="T3" fmla="*/ 1 h 2"/>
                  <a:gd name="T4" fmla="*/ 5 w 7"/>
                  <a:gd name="T5" fmla="*/ 1 h 2"/>
                  <a:gd name="T6" fmla="*/ 0 w 7"/>
                  <a:gd name="T7" fmla="*/ 2 h 2"/>
                  <a:gd name="T8" fmla="*/ 1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1" y="0"/>
                    </a:moveTo>
                    <a:cubicBezTo>
                      <a:pt x="5" y="1"/>
                      <a:pt x="5" y="0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0" name="Freeform 315"/>
              <p:cNvSpPr/>
              <p:nvPr/>
            </p:nvSpPr>
            <p:spPr bwMode="auto">
              <a:xfrm>
                <a:off x="4061" y="2206"/>
                <a:ext cx="11" cy="5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0 h 2"/>
                  <a:gd name="T4" fmla="*/ 5 w 5"/>
                  <a:gd name="T5" fmla="*/ 0 h 2"/>
                  <a:gd name="T6" fmla="*/ 4 w 5"/>
                  <a:gd name="T7" fmla="*/ 2 h 2"/>
                  <a:gd name="T8" fmla="*/ 0 w 5"/>
                  <a:gd name="T9" fmla="*/ 2 h 2"/>
                  <a:gd name="T10" fmla="*/ 1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1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1" name="Freeform 316"/>
              <p:cNvSpPr/>
              <p:nvPr/>
            </p:nvSpPr>
            <p:spPr bwMode="auto">
              <a:xfrm>
                <a:off x="4096" y="2206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11 w 11"/>
                  <a:gd name="T3" fmla="*/ 0 h 2"/>
                  <a:gd name="T4" fmla="*/ 11 w 11"/>
                  <a:gd name="T5" fmla="*/ 0 h 2"/>
                  <a:gd name="T6" fmla="*/ 0 w 11"/>
                  <a:gd name="T7" fmla="*/ 2 h 2"/>
                  <a:gd name="T8" fmla="*/ 1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5" y="0"/>
                      <a:pt x="8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1"/>
                      <a:pt x="4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2" name="Freeform 317"/>
              <p:cNvSpPr/>
              <p:nvPr/>
            </p:nvSpPr>
            <p:spPr bwMode="auto">
              <a:xfrm>
                <a:off x="4160" y="2206"/>
                <a:ext cx="12" cy="5"/>
              </a:xfrm>
              <a:custGeom>
                <a:avLst/>
                <a:gdLst>
                  <a:gd name="T0" fmla="*/ 3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3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cubicBezTo>
                      <a:pt x="4" y="1"/>
                      <a:pt x="4" y="2"/>
                      <a:pt x="5" y="2"/>
                    </a:cubicBezTo>
                    <a:cubicBezTo>
                      <a:pt x="3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3" name="Freeform 318"/>
              <p:cNvSpPr/>
              <p:nvPr/>
            </p:nvSpPr>
            <p:spPr bwMode="auto">
              <a:xfrm>
                <a:off x="4179" y="2206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4" name="Freeform 319"/>
              <p:cNvSpPr/>
              <p:nvPr/>
            </p:nvSpPr>
            <p:spPr bwMode="auto">
              <a:xfrm>
                <a:off x="4186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5" name="Freeform 320"/>
              <p:cNvSpPr/>
              <p:nvPr/>
            </p:nvSpPr>
            <p:spPr bwMode="auto">
              <a:xfrm>
                <a:off x="4573" y="2206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6" name="Freeform 321"/>
              <p:cNvSpPr/>
              <p:nvPr/>
            </p:nvSpPr>
            <p:spPr bwMode="auto">
              <a:xfrm>
                <a:off x="4689" y="2206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7" name="Freeform 322"/>
              <p:cNvSpPr/>
              <p:nvPr/>
            </p:nvSpPr>
            <p:spPr bwMode="auto">
              <a:xfrm>
                <a:off x="3887" y="220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8" name="Freeform 323"/>
              <p:cNvSpPr/>
              <p:nvPr/>
            </p:nvSpPr>
            <p:spPr bwMode="auto">
              <a:xfrm>
                <a:off x="2885" y="2211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2 h 3"/>
                  <a:gd name="T4" fmla="*/ 3 w 3"/>
                  <a:gd name="T5" fmla="*/ 3 h 3"/>
                  <a:gd name="T6" fmla="*/ 3 w 3"/>
                  <a:gd name="T7" fmla="*/ 0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9" name="Freeform 324"/>
              <p:cNvSpPr/>
              <p:nvPr/>
            </p:nvSpPr>
            <p:spPr bwMode="auto">
              <a:xfrm>
                <a:off x="2847" y="2213"/>
                <a:ext cx="4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0" name="Freeform 325"/>
              <p:cNvSpPr/>
              <p:nvPr/>
            </p:nvSpPr>
            <p:spPr bwMode="auto">
              <a:xfrm>
                <a:off x="3053" y="2213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1" name="Freeform 326"/>
              <p:cNvSpPr/>
              <p:nvPr/>
            </p:nvSpPr>
            <p:spPr bwMode="auto">
              <a:xfrm>
                <a:off x="3980" y="2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2" name="Freeform 327"/>
              <p:cNvSpPr/>
              <p:nvPr/>
            </p:nvSpPr>
            <p:spPr bwMode="auto">
              <a:xfrm>
                <a:off x="4219" y="2213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3 h 3"/>
                  <a:gd name="T4" fmla="*/ 3 w 4"/>
                  <a:gd name="T5" fmla="*/ 3 h 3"/>
                  <a:gd name="T6" fmla="*/ 0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3" y="2"/>
                      <a:pt x="3" y="1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3" name="Freeform 328"/>
              <p:cNvSpPr/>
              <p:nvPr/>
            </p:nvSpPr>
            <p:spPr bwMode="auto">
              <a:xfrm>
                <a:off x="4374" y="2213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1 h 3"/>
                  <a:gd name="T4" fmla="*/ 3 w 6"/>
                  <a:gd name="T5" fmla="*/ 3 h 3"/>
                  <a:gd name="T6" fmla="*/ 0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2" y="1"/>
                      <a:pt x="4" y="1"/>
                      <a:pt x="6" y="1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4" name="Freeform 329"/>
              <p:cNvSpPr/>
              <p:nvPr/>
            </p:nvSpPr>
            <p:spPr bwMode="auto">
              <a:xfrm>
                <a:off x="4841" y="2213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5" name="Freeform 330"/>
              <p:cNvSpPr/>
              <p:nvPr/>
            </p:nvSpPr>
            <p:spPr bwMode="auto">
              <a:xfrm>
                <a:off x="3968" y="2215"/>
                <a:ext cx="7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6" name="Freeform 331"/>
              <p:cNvSpPr/>
              <p:nvPr/>
            </p:nvSpPr>
            <p:spPr bwMode="auto">
              <a:xfrm>
                <a:off x="4184" y="2215"/>
                <a:ext cx="24" cy="8"/>
              </a:xfrm>
              <a:custGeom>
                <a:avLst/>
                <a:gdLst>
                  <a:gd name="T0" fmla="*/ 7 w 10"/>
                  <a:gd name="T1" fmla="*/ 0 h 3"/>
                  <a:gd name="T2" fmla="*/ 10 w 10"/>
                  <a:gd name="T3" fmla="*/ 0 h 3"/>
                  <a:gd name="T4" fmla="*/ 9 w 10"/>
                  <a:gd name="T5" fmla="*/ 2 h 3"/>
                  <a:gd name="T6" fmla="*/ 0 w 10"/>
                  <a:gd name="T7" fmla="*/ 3 h 3"/>
                  <a:gd name="T8" fmla="*/ 0 w 10"/>
                  <a:gd name="T9" fmla="*/ 1 h 3"/>
                  <a:gd name="T10" fmla="*/ 7 w 10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">
                    <a:moveTo>
                      <a:pt x="7" y="0"/>
                    </a:moveTo>
                    <a:cubicBezTo>
                      <a:pt x="8" y="0"/>
                      <a:pt x="9" y="0"/>
                      <a:pt x="10" y="0"/>
                    </a:cubicBezTo>
                    <a:cubicBezTo>
                      <a:pt x="10" y="1"/>
                      <a:pt x="10" y="2"/>
                      <a:pt x="9" y="2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2" y="1"/>
                      <a:pt x="4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7" name="Freeform 332"/>
              <p:cNvSpPr/>
              <p:nvPr/>
            </p:nvSpPr>
            <p:spPr bwMode="auto">
              <a:xfrm>
                <a:off x="4333" y="2215"/>
                <a:ext cx="14" cy="5"/>
              </a:xfrm>
              <a:custGeom>
                <a:avLst/>
                <a:gdLst>
                  <a:gd name="T0" fmla="*/ 2 w 6"/>
                  <a:gd name="T1" fmla="*/ 0 h 2"/>
                  <a:gd name="T2" fmla="*/ 6 w 6"/>
                  <a:gd name="T3" fmla="*/ 0 h 2"/>
                  <a:gd name="T4" fmla="*/ 6 w 6"/>
                  <a:gd name="T5" fmla="*/ 2 h 2"/>
                  <a:gd name="T6" fmla="*/ 0 w 6"/>
                  <a:gd name="T7" fmla="*/ 2 h 2"/>
                  <a:gd name="T8" fmla="*/ 2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8" name="Freeform 333"/>
              <p:cNvSpPr/>
              <p:nvPr/>
            </p:nvSpPr>
            <p:spPr bwMode="auto">
              <a:xfrm>
                <a:off x="4352" y="2215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9" name="Freeform 334"/>
              <p:cNvSpPr/>
              <p:nvPr/>
            </p:nvSpPr>
            <p:spPr bwMode="auto">
              <a:xfrm>
                <a:off x="4359" y="2215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2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0" name="Freeform 335"/>
              <p:cNvSpPr/>
              <p:nvPr/>
            </p:nvSpPr>
            <p:spPr bwMode="auto">
              <a:xfrm>
                <a:off x="4397" y="221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1" name="Freeform 336"/>
              <p:cNvSpPr/>
              <p:nvPr/>
            </p:nvSpPr>
            <p:spPr bwMode="auto">
              <a:xfrm>
                <a:off x="4518" y="2215"/>
                <a:ext cx="19" cy="8"/>
              </a:xfrm>
              <a:custGeom>
                <a:avLst/>
                <a:gdLst>
                  <a:gd name="T0" fmla="*/ 2 w 8"/>
                  <a:gd name="T1" fmla="*/ 0 h 3"/>
                  <a:gd name="T2" fmla="*/ 8 w 8"/>
                  <a:gd name="T3" fmla="*/ 2 h 3"/>
                  <a:gd name="T4" fmla="*/ 2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2" y="0"/>
                    </a:moveTo>
                    <a:cubicBezTo>
                      <a:pt x="6" y="1"/>
                      <a:pt x="6" y="1"/>
                      <a:pt x="8" y="2"/>
                    </a:cubicBezTo>
                    <a:cubicBezTo>
                      <a:pt x="5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2" name="Freeform 337"/>
              <p:cNvSpPr/>
              <p:nvPr/>
            </p:nvSpPr>
            <p:spPr bwMode="auto">
              <a:xfrm>
                <a:off x="2880" y="2218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2"/>
                      <a:pt x="2" y="2"/>
                      <a:pt x="4" y="3"/>
                    </a:cubicBezTo>
                    <a:cubicBezTo>
                      <a:pt x="2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3" name="Freeform 338"/>
              <p:cNvSpPr/>
              <p:nvPr/>
            </p:nvSpPr>
            <p:spPr bwMode="auto">
              <a:xfrm>
                <a:off x="4452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4" name="Freeform 339"/>
              <p:cNvSpPr/>
              <p:nvPr/>
            </p:nvSpPr>
            <p:spPr bwMode="auto">
              <a:xfrm>
                <a:off x="4473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1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5" name="Freeform 340"/>
              <p:cNvSpPr/>
              <p:nvPr/>
            </p:nvSpPr>
            <p:spPr bwMode="auto">
              <a:xfrm>
                <a:off x="4684" y="221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6" name="Freeform 341"/>
              <p:cNvSpPr/>
              <p:nvPr/>
            </p:nvSpPr>
            <p:spPr bwMode="auto">
              <a:xfrm>
                <a:off x="4160" y="2220"/>
                <a:ext cx="19" cy="8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1 h 3"/>
                  <a:gd name="T4" fmla="*/ 0 w 8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cubicBezTo>
                      <a:pt x="3" y="1"/>
                      <a:pt x="5" y="1"/>
                      <a:pt x="8" y="1"/>
                    </a:cubicBezTo>
                    <a:cubicBezTo>
                      <a:pt x="4" y="1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7" name="Freeform 342"/>
              <p:cNvSpPr/>
              <p:nvPr/>
            </p:nvSpPr>
            <p:spPr bwMode="auto">
              <a:xfrm>
                <a:off x="4774" y="222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8" name="Freeform 343"/>
              <p:cNvSpPr/>
              <p:nvPr/>
            </p:nvSpPr>
            <p:spPr bwMode="auto">
              <a:xfrm>
                <a:off x="4786" y="2220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9" name="Freeform 344"/>
              <p:cNvSpPr/>
              <p:nvPr/>
            </p:nvSpPr>
            <p:spPr bwMode="auto">
              <a:xfrm>
                <a:off x="4065" y="2223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0" name="Freeform 345"/>
              <p:cNvSpPr/>
              <p:nvPr/>
            </p:nvSpPr>
            <p:spPr bwMode="auto">
              <a:xfrm>
                <a:off x="2844" y="2225"/>
                <a:ext cx="10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0 h 3"/>
                  <a:gd name="T4" fmla="*/ 0 w 4"/>
                  <a:gd name="T5" fmla="*/ 3 h 3"/>
                  <a:gd name="T6" fmla="*/ 2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2" y="3"/>
                      <a:pt x="4" y="2"/>
                      <a:pt x="0" y="3"/>
                    </a:cubicBezTo>
                    <a:cubicBezTo>
                      <a:pt x="1" y="2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1" name="Freeform 346"/>
              <p:cNvSpPr/>
              <p:nvPr/>
            </p:nvSpPr>
            <p:spPr bwMode="auto">
              <a:xfrm>
                <a:off x="3769" y="2228"/>
                <a:ext cx="38" cy="9"/>
              </a:xfrm>
              <a:custGeom>
                <a:avLst/>
                <a:gdLst>
                  <a:gd name="T0" fmla="*/ 6 w 16"/>
                  <a:gd name="T1" fmla="*/ 0 h 4"/>
                  <a:gd name="T2" fmla="*/ 0 w 16"/>
                  <a:gd name="T3" fmla="*/ 4 h 4"/>
                  <a:gd name="T4" fmla="*/ 2 w 16"/>
                  <a:gd name="T5" fmla="*/ 3 h 4"/>
                  <a:gd name="T6" fmla="*/ 16 w 16"/>
                  <a:gd name="T7" fmla="*/ 3 h 4"/>
                  <a:gd name="T8" fmla="*/ 12 w 16"/>
                  <a:gd name="T9" fmla="*/ 0 h 4"/>
                  <a:gd name="T10" fmla="*/ 7 w 16"/>
                  <a:gd name="T11" fmla="*/ 3 h 4"/>
                  <a:gd name="T12" fmla="*/ 6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6" y="0"/>
                    </a:moveTo>
                    <a:cubicBezTo>
                      <a:pt x="3" y="2"/>
                      <a:pt x="1" y="0"/>
                      <a:pt x="0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6" y="4"/>
                      <a:pt x="11" y="3"/>
                      <a:pt x="16" y="3"/>
                    </a:cubicBezTo>
                    <a:cubicBezTo>
                      <a:pt x="14" y="2"/>
                      <a:pt x="13" y="1"/>
                      <a:pt x="12" y="0"/>
                    </a:cubicBezTo>
                    <a:cubicBezTo>
                      <a:pt x="10" y="2"/>
                      <a:pt x="10" y="2"/>
                      <a:pt x="7" y="3"/>
                    </a:cubicBezTo>
                    <a:cubicBezTo>
                      <a:pt x="6" y="0"/>
                      <a:pt x="8" y="2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2" name="Freeform 347"/>
              <p:cNvSpPr/>
              <p:nvPr/>
            </p:nvSpPr>
            <p:spPr bwMode="auto">
              <a:xfrm>
                <a:off x="4703" y="2228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2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1"/>
                      <a:pt x="1" y="0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3" name="Freeform 348"/>
              <p:cNvSpPr/>
              <p:nvPr/>
            </p:nvSpPr>
            <p:spPr bwMode="auto">
              <a:xfrm>
                <a:off x="3809" y="2230"/>
                <a:ext cx="17" cy="17"/>
              </a:xfrm>
              <a:custGeom>
                <a:avLst/>
                <a:gdLst>
                  <a:gd name="T0" fmla="*/ 2 w 7"/>
                  <a:gd name="T1" fmla="*/ 0 h 7"/>
                  <a:gd name="T2" fmla="*/ 2 w 7"/>
                  <a:gd name="T3" fmla="*/ 2 h 7"/>
                  <a:gd name="T4" fmla="*/ 0 w 7"/>
                  <a:gd name="T5" fmla="*/ 1 h 7"/>
                  <a:gd name="T6" fmla="*/ 7 w 7"/>
                  <a:gd name="T7" fmla="*/ 7 h 7"/>
                  <a:gd name="T8" fmla="*/ 7 w 7"/>
                  <a:gd name="T9" fmla="*/ 6 h 7"/>
                  <a:gd name="T10" fmla="*/ 5 w 7"/>
                  <a:gd name="T11" fmla="*/ 1 h 7"/>
                  <a:gd name="T12" fmla="*/ 2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3" y="3"/>
                      <a:pt x="5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4" name="Freeform 349"/>
              <p:cNvSpPr/>
              <p:nvPr/>
            </p:nvSpPr>
            <p:spPr bwMode="auto">
              <a:xfrm>
                <a:off x="4224" y="2230"/>
                <a:ext cx="19" cy="12"/>
              </a:xfrm>
              <a:custGeom>
                <a:avLst/>
                <a:gdLst>
                  <a:gd name="T0" fmla="*/ 1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8 w 8"/>
                  <a:gd name="T7" fmla="*/ 4 h 5"/>
                  <a:gd name="T8" fmla="*/ 6 w 8"/>
                  <a:gd name="T9" fmla="*/ 5 h 5"/>
                  <a:gd name="T10" fmla="*/ 1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3" y="0"/>
                      <a:pt x="6" y="1"/>
                      <a:pt x="8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4"/>
                      <a:pt x="7" y="5"/>
                      <a:pt x="6" y="5"/>
                    </a:cubicBezTo>
                    <a:cubicBezTo>
                      <a:pt x="1" y="1"/>
                      <a:pt x="0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5" name="Freeform 350"/>
              <p:cNvSpPr/>
              <p:nvPr/>
            </p:nvSpPr>
            <p:spPr bwMode="auto">
              <a:xfrm>
                <a:off x="4250" y="2230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0" y="2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6" name="Freeform 351"/>
              <p:cNvSpPr/>
              <p:nvPr/>
            </p:nvSpPr>
            <p:spPr bwMode="auto">
              <a:xfrm>
                <a:off x="4694" y="2230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7" name="Freeform 352"/>
              <p:cNvSpPr/>
              <p:nvPr/>
            </p:nvSpPr>
            <p:spPr bwMode="auto">
              <a:xfrm>
                <a:off x="4800" y="2230"/>
                <a:ext cx="10" cy="7"/>
              </a:xfrm>
              <a:custGeom>
                <a:avLst/>
                <a:gdLst>
                  <a:gd name="T0" fmla="*/ 1 w 4"/>
                  <a:gd name="T1" fmla="*/ 0 h 3"/>
                  <a:gd name="T2" fmla="*/ 4 w 4"/>
                  <a:gd name="T3" fmla="*/ 2 h 3"/>
                  <a:gd name="T4" fmla="*/ 1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3" y="1"/>
                      <a:pt x="4" y="2"/>
                    </a:cubicBezTo>
                    <a:cubicBezTo>
                      <a:pt x="0" y="2"/>
                      <a:pt x="0" y="3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8" name="Freeform 353"/>
              <p:cNvSpPr/>
              <p:nvPr/>
            </p:nvSpPr>
            <p:spPr bwMode="auto">
              <a:xfrm>
                <a:off x="4831" y="2230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9" name="Freeform 354"/>
              <p:cNvSpPr/>
              <p:nvPr/>
            </p:nvSpPr>
            <p:spPr bwMode="auto">
              <a:xfrm>
                <a:off x="3733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1"/>
                      <a:pt x="1" y="2"/>
                      <a:pt x="2" y="3"/>
                    </a:cubicBezTo>
                    <a:cubicBezTo>
                      <a:pt x="1" y="0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0" name="Freeform 355"/>
              <p:cNvSpPr/>
              <p:nvPr/>
            </p:nvSpPr>
            <p:spPr bwMode="auto">
              <a:xfrm>
                <a:off x="3940" y="2232"/>
                <a:ext cx="35" cy="10"/>
              </a:xfrm>
              <a:custGeom>
                <a:avLst/>
                <a:gdLst>
                  <a:gd name="T0" fmla="*/ 4 w 15"/>
                  <a:gd name="T1" fmla="*/ 0 h 4"/>
                  <a:gd name="T2" fmla="*/ 15 w 15"/>
                  <a:gd name="T3" fmla="*/ 3 h 4"/>
                  <a:gd name="T4" fmla="*/ 15 w 15"/>
                  <a:gd name="T5" fmla="*/ 4 h 4"/>
                  <a:gd name="T6" fmla="*/ 0 w 15"/>
                  <a:gd name="T7" fmla="*/ 4 h 4"/>
                  <a:gd name="T8" fmla="*/ 0 w 15"/>
                  <a:gd name="T9" fmla="*/ 1 h 4"/>
                  <a:gd name="T10" fmla="*/ 4 w 15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">
                    <a:moveTo>
                      <a:pt x="4" y="0"/>
                    </a:moveTo>
                    <a:cubicBezTo>
                      <a:pt x="8" y="1"/>
                      <a:pt x="11" y="2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0" y="4"/>
                      <a:pt x="5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1" name="Freeform 356"/>
              <p:cNvSpPr/>
              <p:nvPr/>
            </p:nvSpPr>
            <p:spPr bwMode="auto">
              <a:xfrm>
                <a:off x="4120" y="2232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0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2" name="Freeform 357"/>
              <p:cNvSpPr/>
              <p:nvPr/>
            </p:nvSpPr>
            <p:spPr bwMode="auto">
              <a:xfrm>
                <a:off x="4205" y="2232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2 w 2"/>
                  <a:gd name="T5" fmla="*/ 1 h 2"/>
                  <a:gd name="T6" fmla="*/ 0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3" name="Freeform 358"/>
              <p:cNvSpPr/>
              <p:nvPr/>
            </p:nvSpPr>
            <p:spPr bwMode="auto">
              <a:xfrm>
                <a:off x="4319" y="2232"/>
                <a:ext cx="7" cy="10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2 h 4"/>
                  <a:gd name="T4" fmla="*/ 2 w 3"/>
                  <a:gd name="T5" fmla="*/ 4 h 4"/>
                  <a:gd name="T6" fmla="*/ 0 w 3"/>
                  <a:gd name="T7" fmla="*/ 3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4" name="Freeform 359"/>
              <p:cNvSpPr/>
              <p:nvPr/>
            </p:nvSpPr>
            <p:spPr bwMode="auto">
              <a:xfrm>
                <a:off x="3759" y="2235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5" name="Freeform 360"/>
              <p:cNvSpPr/>
              <p:nvPr/>
            </p:nvSpPr>
            <p:spPr bwMode="auto">
              <a:xfrm>
                <a:off x="3980" y="2235"/>
                <a:ext cx="9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6" name="Freeform 361"/>
              <p:cNvSpPr/>
              <p:nvPr/>
            </p:nvSpPr>
            <p:spPr bwMode="auto">
              <a:xfrm>
                <a:off x="4091" y="2235"/>
                <a:ext cx="24" cy="7"/>
              </a:xfrm>
              <a:custGeom>
                <a:avLst/>
                <a:gdLst>
                  <a:gd name="T0" fmla="*/ 3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0 w 10"/>
                  <a:gd name="T7" fmla="*/ 1 h 3"/>
                  <a:gd name="T8" fmla="*/ 3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3" y="0"/>
                    </a:moveTo>
                    <a:cubicBezTo>
                      <a:pt x="6" y="0"/>
                      <a:pt x="8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5" y="2"/>
                      <a:pt x="3" y="3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7" name="Freeform 362"/>
              <p:cNvSpPr/>
              <p:nvPr/>
            </p:nvSpPr>
            <p:spPr bwMode="auto">
              <a:xfrm>
                <a:off x="4172" y="2235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8" name="Freeform 363"/>
              <p:cNvSpPr/>
              <p:nvPr/>
            </p:nvSpPr>
            <p:spPr bwMode="auto">
              <a:xfrm>
                <a:off x="4186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9" name="Freeform 364"/>
              <p:cNvSpPr/>
              <p:nvPr/>
            </p:nvSpPr>
            <p:spPr bwMode="auto">
              <a:xfrm>
                <a:off x="4283" y="2235"/>
                <a:ext cx="10" cy="2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0" name="Freeform 365"/>
              <p:cNvSpPr/>
              <p:nvPr/>
            </p:nvSpPr>
            <p:spPr bwMode="auto">
              <a:xfrm>
                <a:off x="2847" y="2237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1" name="Freeform 366"/>
              <p:cNvSpPr/>
              <p:nvPr/>
            </p:nvSpPr>
            <p:spPr bwMode="auto">
              <a:xfrm>
                <a:off x="3740" y="223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2" name="Freeform 367"/>
              <p:cNvSpPr/>
              <p:nvPr/>
            </p:nvSpPr>
            <p:spPr bwMode="auto">
              <a:xfrm>
                <a:off x="4058" y="2237"/>
                <a:ext cx="24" cy="5"/>
              </a:xfrm>
              <a:custGeom>
                <a:avLst/>
                <a:gdLst>
                  <a:gd name="T0" fmla="*/ 3 w 10"/>
                  <a:gd name="T1" fmla="*/ 0 h 2"/>
                  <a:gd name="T2" fmla="*/ 10 w 10"/>
                  <a:gd name="T3" fmla="*/ 1 h 2"/>
                  <a:gd name="T4" fmla="*/ 10 w 10"/>
                  <a:gd name="T5" fmla="*/ 2 h 2"/>
                  <a:gd name="T6" fmla="*/ 0 w 10"/>
                  <a:gd name="T7" fmla="*/ 2 h 2"/>
                  <a:gd name="T8" fmla="*/ 3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3" y="0"/>
                    </a:moveTo>
                    <a:cubicBezTo>
                      <a:pt x="5" y="0"/>
                      <a:pt x="7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6" y="2"/>
                      <a:pt x="3" y="2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3" name="Freeform 368"/>
              <p:cNvSpPr/>
              <p:nvPr/>
            </p:nvSpPr>
            <p:spPr bwMode="auto">
              <a:xfrm>
                <a:off x="4250" y="2237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4" name="Freeform 369"/>
              <p:cNvSpPr/>
              <p:nvPr/>
            </p:nvSpPr>
            <p:spPr bwMode="auto">
              <a:xfrm>
                <a:off x="4677" y="2237"/>
                <a:ext cx="19" cy="7"/>
              </a:xfrm>
              <a:custGeom>
                <a:avLst/>
                <a:gdLst>
                  <a:gd name="T0" fmla="*/ 3 w 8"/>
                  <a:gd name="T1" fmla="*/ 0 h 3"/>
                  <a:gd name="T2" fmla="*/ 8 w 8"/>
                  <a:gd name="T3" fmla="*/ 0 h 3"/>
                  <a:gd name="T4" fmla="*/ 7 w 8"/>
                  <a:gd name="T5" fmla="*/ 2 h 3"/>
                  <a:gd name="T6" fmla="*/ 0 w 8"/>
                  <a:gd name="T7" fmla="*/ 3 h 3"/>
                  <a:gd name="T8" fmla="*/ 3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3" y="0"/>
                    </a:moveTo>
                    <a:cubicBezTo>
                      <a:pt x="5" y="0"/>
                      <a:pt x="6" y="0"/>
                      <a:pt x="8" y="0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5" y="2"/>
                      <a:pt x="2" y="3"/>
                      <a:pt x="0" y="3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5" name="Freeform 370"/>
              <p:cNvSpPr/>
              <p:nvPr/>
            </p:nvSpPr>
            <p:spPr bwMode="auto">
              <a:xfrm>
                <a:off x="3923" y="2240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6" name="Freeform 371"/>
              <p:cNvSpPr/>
              <p:nvPr/>
            </p:nvSpPr>
            <p:spPr bwMode="auto">
              <a:xfrm>
                <a:off x="4042" y="224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7" name="Freeform 372"/>
              <p:cNvSpPr/>
              <p:nvPr/>
            </p:nvSpPr>
            <p:spPr bwMode="auto">
              <a:xfrm>
                <a:off x="4212" y="2240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8" name="Freeform 373"/>
              <p:cNvSpPr/>
              <p:nvPr/>
            </p:nvSpPr>
            <p:spPr bwMode="auto">
              <a:xfrm>
                <a:off x="4347" y="2240"/>
                <a:ext cx="8" cy="4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9" name="Freeform 374"/>
              <p:cNvSpPr/>
              <p:nvPr/>
            </p:nvSpPr>
            <p:spPr bwMode="auto">
              <a:xfrm>
                <a:off x="4383" y="224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0" name="Freeform 375"/>
              <p:cNvSpPr/>
              <p:nvPr/>
            </p:nvSpPr>
            <p:spPr bwMode="auto">
              <a:xfrm>
                <a:off x="3895" y="2242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3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1" name="Freeform 376"/>
              <p:cNvSpPr/>
              <p:nvPr/>
            </p:nvSpPr>
            <p:spPr bwMode="auto">
              <a:xfrm>
                <a:off x="4006" y="2242"/>
                <a:ext cx="24" cy="10"/>
              </a:xfrm>
              <a:custGeom>
                <a:avLst/>
                <a:gdLst>
                  <a:gd name="T0" fmla="*/ 6 w 10"/>
                  <a:gd name="T1" fmla="*/ 0 h 4"/>
                  <a:gd name="T2" fmla="*/ 10 w 10"/>
                  <a:gd name="T3" fmla="*/ 1 h 4"/>
                  <a:gd name="T4" fmla="*/ 10 w 10"/>
                  <a:gd name="T5" fmla="*/ 2 h 4"/>
                  <a:gd name="T6" fmla="*/ 0 w 10"/>
                  <a:gd name="T7" fmla="*/ 1 h 4"/>
                  <a:gd name="T8" fmla="*/ 6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6" y="0"/>
                    </a:moveTo>
                    <a:cubicBezTo>
                      <a:pt x="7" y="0"/>
                      <a:pt x="8" y="1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5" y="3"/>
                      <a:pt x="3" y="4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2" name="Freeform 377"/>
              <p:cNvSpPr/>
              <p:nvPr/>
            </p:nvSpPr>
            <p:spPr bwMode="auto">
              <a:xfrm>
                <a:off x="4241" y="2242"/>
                <a:ext cx="14" cy="5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1 h 2"/>
                  <a:gd name="T4" fmla="*/ 6 w 6"/>
                  <a:gd name="T5" fmla="*/ 2 h 2"/>
                  <a:gd name="T6" fmla="*/ 0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2" y="1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3" name="Freeform 378"/>
              <p:cNvSpPr/>
              <p:nvPr/>
            </p:nvSpPr>
            <p:spPr bwMode="auto">
              <a:xfrm>
                <a:off x="4509" y="2242"/>
                <a:ext cx="14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4" name="Freeform 379"/>
              <p:cNvSpPr/>
              <p:nvPr/>
            </p:nvSpPr>
            <p:spPr bwMode="auto">
              <a:xfrm>
                <a:off x="4558" y="2242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5" name="Freeform 380"/>
              <p:cNvSpPr/>
              <p:nvPr/>
            </p:nvSpPr>
            <p:spPr bwMode="auto">
              <a:xfrm>
                <a:off x="4577" y="2242"/>
                <a:ext cx="15" cy="2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0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2" y="0"/>
                      <a:pt x="4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6" name="Freeform 381"/>
              <p:cNvSpPr/>
              <p:nvPr/>
            </p:nvSpPr>
            <p:spPr bwMode="auto">
              <a:xfrm>
                <a:off x="4611" y="2242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1" y="0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7" name="Freeform 382"/>
              <p:cNvSpPr/>
              <p:nvPr/>
            </p:nvSpPr>
            <p:spPr bwMode="auto">
              <a:xfrm>
                <a:off x="4665" y="2242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8" name="Freeform 383"/>
              <p:cNvSpPr/>
              <p:nvPr/>
            </p:nvSpPr>
            <p:spPr bwMode="auto">
              <a:xfrm>
                <a:off x="4838" y="2242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2 h 3"/>
                  <a:gd name="T4" fmla="*/ 1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9" name="Freeform 384"/>
              <p:cNvSpPr/>
              <p:nvPr/>
            </p:nvSpPr>
            <p:spPr bwMode="auto">
              <a:xfrm>
                <a:off x="3679" y="224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0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0" name="Freeform 385"/>
              <p:cNvSpPr/>
              <p:nvPr/>
            </p:nvSpPr>
            <p:spPr bwMode="auto">
              <a:xfrm>
                <a:off x="3698" y="2244"/>
                <a:ext cx="7" cy="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1" name="Freeform 386"/>
              <p:cNvSpPr/>
              <p:nvPr/>
            </p:nvSpPr>
            <p:spPr bwMode="auto">
              <a:xfrm>
                <a:off x="3866" y="224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3 w 5"/>
                  <a:gd name="T5" fmla="*/ 2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5" y="0"/>
                      <a:pt x="4" y="1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2" name="Freeform 387"/>
              <p:cNvSpPr/>
              <p:nvPr/>
            </p:nvSpPr>
            <p:spPr bwMode="auto">
              <a:xfrm>
                <a:off x="3992" y="2244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3" name="Freeform 388"/>
              <p:cNvSpPr/>
              <p:nvPr/>
            </p:nvSpPr>
            <p:spPr bwMode="auto">
              <a:xfrm>
                <a:off x="4222" y="2244"/>
                <a:ext cx="14" cy="8"/>
              </a:xfrm>
              <a:custGeom>
                <a:avLst/>
                <a:gdLst>
                  <a:gd name="T0" fmla="*/ 2 w 6"/>
                  <a:gd name="T1" fmla="*/ 0 h 3"/>
                  <a:gd name="T2" fmla="*/ 6 w 6"/>
                  <a:gd name="T3" fmla="*/ 0 h 3"/>
                  <a:gd name="T4" fmla="*/ 5 w 6"/>
                  <a:gd name="T5" fmla="*/ 2 h 3"/>
                  <a:gd name="T6" fmla="*/ 2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0"/>
                    </a:moveTo>
                    <a:cubicBezTo>
                      <a:pt x="3" y="0"/>
                      <a:pt x="5" y="0"/>
                      <a:pt x="6" y="0"/>
                    </a:cubicBezTo>
                    <a:cubicBezTo>
                      <a:pt x="6" y="0"/>
                      <a:pt x="5" y="1"/>
                      <a:pt x="5" y="2"/>
                    </a:cubicBezTo>
                    <a:cubicBezTo>
                      <a:pt x="2" y="1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4" name="Freeform 389"/>
              <p:cNvSpPr/>
              <p:nvPr/>
            </p:nvSpPr>
            <p:spPr bwMode="auto">
              <a:xfrm>
                <a:off x="3672" y="2247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5" name="Freeform 390"/>
              <p:cNvSpPr/>
              <p:nvPr/>
            </p:nvSpPr>
            <p:spPr bwMode="auto">
              <a:xfrm>
                <a:off x="3717" y="2247"/>
                <a:ext cx="12" cy="7"/>
              </a:xfrm>
              <a:custGeom>
                <a:avLst/>
                <a:gdLst>
                  <a:gd name="T0" fmla="*/ 3 w 5"/>
                  <a:gd name="T1" fmla="*/ 0 h 3"/>
                  <a:gd name="T2" fmla="*/ 5 w 5"/>
                  <a:gd name="T3" fmla="*/ 2 h 3"/>
                  <a:gd name="T4" fmla="*/ 3 w 5"/>
                  <a:gd name="T5" fmla="*/ 3 h 3"/>
                  <a:gd name="T6" fmla="*/ 0 w 5"/>
                  <a:gd name="T7" fmla="*/ 1 h 3"/>
                  <a:gd name="T8" fmla="*/ 3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4" y="0"/>
                      <a:pt x="4" y="1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6" name="Freeform 391"/>
              <p:cNvSpPr/>
              <p:nvPr/>
            </p:nvSpPr>
            <p:spPr bwMode="auto">
              <a:xfrm>
                <a:off x="4357" y="2247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1"/>
                      <a:pt x="0" y="0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7" name="Freeform 392"/>
              <p:cNvSpPr/>
              <p:nvPr/>
            </p:nvSpPr>
            <p:spPr bwMode="auto">
              <a:xfrm>
                <a:off x="4672" y="2247"/>
                <a:ext cx="24" cy="5"/>
              </a:xfrm>
              <a:custGeom>
                <a:avLst/>
                <a:gdLst>
                  <a:gd name="T0" fmla="*/ 1 w 10"/>
                  <a:gd name="T1" fmla="*/ 0 h 2"/>
                  <a:gd name="T2" fmla="*/ 10 w 10"/>
                  <a:gd name="T3" fmla="*/ 0 h 2"/>
                  <a:gd name="T4" fmla="*/ 10 w 10"/>
                  <a:gd name="T5" fmla="*/ 2 h 2"/>
                  <a:gd name="T6" fmla="*/ 0 w 10"/>
                  <a:gd name="T7" fmla="*/ 2 h 2"/>
                  <a:gd name="T8" fmla="*/ 1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1" y="0"/>
                    </a:moveTo>
                    <a:cubicBezTo>
                      <a:pt x="4" y="0"/>
                      <a:pt x="7" y="0"/>
                      <a:pt x="10" y="0"/>
                    </a:cubicBezTo>
                    <a:cubicBezTo>
                      <a:pt x="10" y="0"/>
                      <a:pt x="10" y="1"/>
                      <a:pt x="10" y="2"/>
                    </a:cubicBezTo>
                    <a:cubicBezTo>
                      <a:pt x="7" y="2"/>
                      <a:pt x="3" y="2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8" name="Freeform 393"/>
              <p:cNvSpPr/>
              <p:nvPr/>
            </p:nvSpPr>
            <p:spPr bwMode="auto">
              <a:xfrm>
                <a:off x="4717" y="2247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4 w 4"/>
                  <a:gd name="T3" fmla="*/ 0 h 2"/>
                  <a:gd name="T4" fmla="*/ 4 w 4"/>
                  <a:gd name="T5" fmla="*/ 1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2" y="1"/>
                      <a:pt x="0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9" name="Freeform 394"/>
              <p:cNvSpPr/>
              <p:nvPr/>
            </p:nvSpPr>
            <p:spPr bwMode="auto">
              <a:xfrm>
                <a:off x="4774" y="2247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3 w 8"/>
                  <a:gd name="T5" fmla="*/ 2 h 2"/>
                  <a:gd name="T6" fmla="*/ 0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5" y="0"/>
                      <a:pt x="6" y="0"/>
                      <a:pt x="8" y="2"/>
                    </a:cubicBezTo>
                    <a:cubicBezTo>
                      <a:pt x="7" y="2"/>
                      <a:pt x="5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0" name="Freeform 395"/>
              <p:cNvSpPr/>
              <p:nvPr/>
            </p:nvSpPr>
            <p:spPr bwMode="auto">
              <a:xfrm>
                <a:off x="2913" y="2249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3 h 3"/>
                  <a:gd name="T4" fmla="*/ 2 w 3"/>
                  <a:gd name="T5" fmla="*/ 0 h 3"/>
                  <a:gd name="T6" fmla="*/ 1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3" y="1"/>
                      <a:pt x="1" y="2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1" name="Freeform 396"/>
              <p:cNvSpPr/>
              <p:nvPr/>
            </p:nvSpPr>
            <p:spPr bwMode="auto">
              <a:xfrm>
                <a:off x="3036" y="224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0" y="0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2" name="Freeform 397"/>
              <p:cNvSpPr/>
              <p:nvPr/>
            </p:nvSpPr>
            <p:spPr bwMode="auto">
              <a:xfrm>
                <a:off x="3729" y="2249"/>
                <a:ext cx="9" cy="7"/>
              </a:xfrm>
              <a:custGeom>
                <a:avLst/>
                <a:gdLst>
                  <a:gd name="T0" fmla="*/ 2 w 4"/>
                  <a:gd name="T1" fmla="*/ 0 h 3"/>
                  <a:gd name="T2" fmla="*/ 4 w 4"/>
                  <a:gd name="T3" fmla="*/ 2 h 3"/>
                  <a:gd name="T4" fmla="*/ 3 w 4"/>
                  <a:gd name="T5" fmla="*/ 3 h 3"/>
                  <a:gd name="T6" fmla="*/ 0 w 4"/>
                  <a:gd name="T7" fmla="*/ 2 h 3"/>
                  <a:gd name="T8" fmla="*/ 2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3" name="Freeform 398"/>
              <p:cNvSpPr/>
              <p:nvPr/>
            </p:nvSpPr>
            <p:spPr bwMode="auto">
              <a:xfrm>
                <a:off x="4321" y="2249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4" name="Freeform 399"/>
              <p:cNvSpPr/>
              <p:nvPr/>
            </p:nvSpPr>
            <p:spPr bwMode="auto">
              <a:xfrm>
                <a:off x="3051" y="2252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5" name="Freeform 400"/>
              <p:cNvSpPr/>
              <p:nvPr/>
            </p:nvSpPr>
            <p:spPr bwMode="auto">
              <a:xfrm>
                <a:off x="4585" y="2252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6" name="Freeform 401"/>
              <p:cNvSpPr/>
              <p:nvPr/>
            </p:nvSpPr>
            <p:spPr bwMode="auto">
              <a:xfrm>
                <a:off x="4826" y="2252"/>
                <a:ext cx="24" cy="7"/>
              </a:xfrm>
              <a:custGeom>
                <a:avLst/>
                <a:gdLst>
                  <a:gd name="T0" fmla="*/ 2 w 10"/>
                  <a:gd name="T1" fmla="*/ 0 h 3"/>
                  <a:gd name="T2" fmla="*/ 10 w 10"/>
                  <a:gd name="T3" fmla="*/ 1 h 3"/>
                  <a:gd name="T4" fmla="*/ 10 w 10"/>
                  <a:gd name="T5" fmla="*/ 2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5" y="0"/>
                      <a:pt x="8" y="0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7" y="2"/>
                      <a:pt x="0" y="3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7" name="Freeform 402"/>
              <p:cNvSpPr/>
              <p:nvPr/>
            </p:nvSpPr>
            <p:spPr bwMode="auto">
              <a:xfrm>
                <a:off x="4649" y="2254"/>
                <a:ext cx="19" cy="5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6" y="2"/>
                      <a:pt x="3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8" name="Freeform 403"/>
              <p:cNvSpPr/>
              <p:nvPr/>
            </p:nvSpPr>
            <p:spPr bwMode="auto">
              <a:xfrm>
                <a:off x="4717" y="2254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2"/>
                      <a:pt x="1" y="0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9" name="Freeform 404"/>
              <p:cNvSpPr/>
              <p:nvPr/>
            </p:nvSpPr>
            <p:spPr bwMode="auto">
              <a:xfrm>
                <a:off x="4772" y="22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0" name="Freeform 405"/>
              <p:cNvSpPr/>
              <p:nvPr/>
            </p:nvSpPr>
            <p:spPr bwMode="auto">
              <a:xfrm>
                <a:off x="2849" y="2256"/>
                <a:ext cx="17" cy="65"/>
              </a:xfrm>
              <a:custGeom>
                <a:avLst/>
                <a:gdLst>
                  <a:gd name="T0" fmla="*/ 0 w 7"/>
                  <a:gd name="T1" fmla="*/ 0 h 27"/>
                  <a:gd name="T2" fmla="*/ 3 w 7"/>
                  <a:gd name="T3" fmla="*/ 0 h 27"/>
                  <a:gd name="T4" fmla="*/ 7 w 7"/>
                  <a:gd name="T5" fmla="*/ 27 h 27"/>
                  <a:gd name="T6" fmla="*/ 2 w 7"/>
                  <a:gd name="T7" fmla="*/ 26 h 27"/>
                  <a:gd name="T8" fmla="*/ 0 w 7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7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9"/>
                      <a:pt x="6" y="18"/>
                      <a:pt x="7" y="27"/>
                    </a:cubicBezTo>
                    <a:cubicBezTo>
                      <a:pt x="5" y="26"/>
                      <a:pt x="4" y="26"/>
                      <a:pt x="2" y="26"/>
                    </a:cubicBezTo>
                    <a:cubicBezTo>
                      <a:pt x="3" y="22"/>
                      <a:pt x="0" y="1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21" name="Freeform 407"/>
            <p:cNvSpPr/>
            <p:nvPr/>
          </p:nvSpPr>
          <p:spPr bwMode="auto">
            <a:xfrm>
              <a:off x="3835" y="2256"/>
              <a:ext cx="10" cy="3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4 w 4"/>
                <a:gd name="T5" fmla="*/ 1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2" name="Freeform 408"/>
            <p:cNvSpPr/>
            <p:nvPr/>
          </p:nvSpPr>
          <p:spPr bwMode="auto">
            <a:xfrm>
              <a:off x="3961" y="2256"/>
              <a:ext cx="14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6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4" y="0"/>
                    <a:pt x="6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3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3" name="Freeform 409"/>
            <p:cNvSpPr/>
            <p:nvPr/>
          </p:nvSpPr>
          <p:spPr bwMode="auto">
            <a:xfrm>
              <a:off x="4381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4" name="Freeform 410"/>
            <p:cNvSpPr/>
            <p:nvPr/>
          </p:nvSpPr>
          <p:spPr bwMode="auto">
            <a:xfrm>
              <a:off x="4395" y="2256"/>
              <a:ext cx="21" cy="5"/>
            </a:xfrm>
            <a:custGeom>
              <a:avLst/>
              <a:gdLst>
                <a:gd name="T0" fmla="*/ 0 w 9"/>
                <a:gd name="T1" fmla="*/ 0 h 2"/>
                <a:gd name="T2" fmla="*/ 9 w 9"/>
                <a:gd name="T3" fmla="*/ 1 h 2"/>
                <a:gd name="T4" fmla="*/ 9 w 9"/>
                <a:gd name="T5" fmla="*/ 2 h 2"/>
                <a:gd name="T6" fmla="*/ 0 w 9"/>
                <a:gd name="T7" fmla="*/ 2 h 2"/>
                <a:gd name="T8" fmla="*/ 0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6" y="2"/>
                    <a:pt x="3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5" name="Freeform 411"/>
            <p:cNvSpPr/>
            <p:nvPr/>
          </p:nvSpPr>
          <p:spPr bwMode="auto">
            <a:xfrm>
              <a:off x="4421" y="225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6" name="Freeform 412"/>
            <p:cNvSpPr/>
            <p:nvPr/>
          </p:nvSpPr>
          <p:spPr bwMode="auto">
            <a:xfrm>
              <a:off x="4537" y="225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7" name="Freeform 413"/>
            <p:cNvSpPr/>
            <p:nvPr/>
          </p:nvSpPr>
          <p:spPr bwMode="auto">
            <a:xfrm>
              <a:off x="4573" y="2256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2" y="0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8" name="Freeform 414"/>
            <p:cNvSpPr/>
            <p:nvPr/>
          </p:nvSpPr>
          <p:spPr bwMode="auto">
            <a:xfrm>
              <a:off x="4585" y="2256"/>
              <a:ext cx="18" cy="3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1 h 1"/>
                <a:gd name="T4" fmla="*/ 0 w 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cubicBezTo>
                    <a:pt x="2" y="0"/>
                    <a:pt x="5" y="0"/>
                    <a:pt x="8" y="1"/>
                  </a:cubicBezTo>
                  <a:cubicBezTo>
                    <a:pt x="5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9" name="Freeform 415"/>
            <p:cNvSpPr/>
            <p:nvPr/>
          </p:nvSpPr>
          <p:spPr bwMode="auto">
            <a:xfrm>
              <a:off x="4620" y="2256"/>
              <a:ext cx="7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0" name="Freeform 416"/>
            <p:cNvSpPr/>
            <p:nvPr/>
          </p:nvSpPr>
          <p:spPr bwMode="auto">
            <a:xfrm>
              <a:off x="3944" y="2259"/>
              <a:ext cx="15" cy="5"/>
            </a:xfrm>
            <a:custGeom>
              <a:avLst/>
              <a:gdLst>
                <a:gd name="T0" fmla="*/ 2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2" y="1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1" name="Freeform 417"/>
            <p:cNvSpPr/>
            <p:nvPr/>
          </p:nvSpPr>
          <p:spPr bwMode="auto">
            <a:xfrm>
              <a:off x="4101" y="225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2" name="Freeform 418"/>
            <p:cNvSpPr/>
            <p:nvPr/>
          </p:nvSpPr>
          <p:spPr bwMode="auto">
            <a:xfrm>
              <a:off x="2877" y="2261"/>
              <a:ext cx="10" cy="5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2 w 4"/>
                <a:gd name="T5" fmla="*/ 2 h 2"/>
                <a:gd name="T6" fmla="*/ 4 w 4"/>
                <a:gd name="T7" fmla="*/ 1 h 2"/>
                <a:gd name="T8" fmla="*/ 4 w 4"/>
                <a:gd name="T9" fmla="*/ 0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3" name="Freeform 419"/>
            <p:cNvSpPr/>
            <p:nvPr/>
          </p:nvSpPr>
          <p:spPr bwMode="auto">
            <a:xfrm>
              <a:off x="3548" y="2261"/>
              <a:ext cx="8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2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4" name="Freeform 420"/>
            <p:cNvSpPr/>
            <p:nvPr/>
          </p:nvSpPr>
          <p:spPr bwMode="auto">
            <a:xfrm>
              <a:off x="4435" y="2261"/>
              <a:ext cx="7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2 w 3"/>
                <a:gd name="T5" fmla="*/ 1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3" y="1"/>
                    <a:pt x="2" y="0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5" name="Freeform 421"/>
            <p:cNvSpPr/>
            <p:nvPr/>
          </p:nvSpPr>
          <p:spPr bwMode="auto">
            <a:xfrm>
              <a:off x="2901" y="2264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2" y="1"/>
                    <a:pt x="0" y="0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6" name="Freeform 422"/>
            <p:cNvSpPr/>
            <p:nvPr/>
          </p:nvSpPr>
          <p:spPr bwMode="auto">
            <a:xfrm>
              <a:off x="2913" y="2264"/>
              <a:ext cx="10" cy="4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1 h 2"/>
                <a:gd name="T4" fmla="*/ 3 w 4"/>
                <a:gd name="T5" fmla="*/ 2 h 2"/>
                <a:gd name="T6" fmla="*/ 4 w 4"/>
                <a:gd name="T7" fmla="*/ 2 h 2"/>
                <a:gd name="T8" fmla="*/ 4 w 4"/>
                <a:gd name="T9" fmla="*/ 1 h 2"/>
                <a:gd name="T10" fmla="*/ 1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7" name="Freeform 423"/>
            <p:cNvSpPr/>
            <p:nvPr/>
          </p:nvSpPr>
          <p:spPr bwMode="auto">
            <a:xfrm>
              <a:off x="3532" y="2264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8" name="Freeform 424"/>
            <p:cNvSpPr/>
            <p:nvPr/>
          </p:nvSpPr>
          <p:spPr bwMode="auto">
            <a:xfrm>
              <a:off x="4601" y="2264"/>
              <a:ext cx="2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1" y="0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9" name="Freeform 425"/>
            <p:cNvSpPr/>
            <p:nvPr/>
          </p:nvSpPr>
          <p:spPr bwMode="auto">
            <a:xfrm>
              <a:off x="2889" y="2264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0" name="Freeform 426"/>
            <p:cNvSpPr/>
            <p:nvPr/>
          </p:nvSpPr>
          <p:spPr bwMode="auto">
            <a:xfrm>
              <a:off x="3660" y="2264"/>
              <a:ext cx="5" cy="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2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1" name="Freeform 427"/>
            <p:cNvSpPr/>
            <p:nvPr/>
          </p:nvSpPr>
          <p:spPr bwMode="auto">
            <a:xfrm>
              <a:off x="4651" y="2264"/>
              <a:ext cx="5" cy="7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2" name="Freeform 428"/>
            <p:cNvSpPr/>
            <p:nvPr/>
          </p:nvSpPr>
          <p:spPr bwMode="auto">
            <a:xfrm>
              <a:off x="3539" y="2266"/>
              <a:ext cx="7" cy="1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4 h 4"/>
                <a:gd name="T4" fmla="*/ 3 w 3"/>
                <a:gd name="T5" fmla="*/ 3 h 4"/>
                <a:gd name="T6" fmla="*/ 2 w 3"/>
                <a:gd name="T7" fmla="*/ 0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1" y="4"/>
                    <a:pt x="2" y="4"/>
                    <a:pt x="3" y="3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3" name="Freeform 429"/>
            <p:cNvSpPr/>
            <p:nvPr/>
          </p:nvSpPr>
          <p:spPr bwMode="auto">
            <a:xfrm>
              <a:off x="3681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4" name="Freeform 430"/>
            <p:cNvSpPr/>
            <p:nvPr/>
          </p:nvSpPr>
          <p:spPr bwMode="auto">
            <a:xfrm>
              <a:off x="4798" y="2266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5" name="Freeform 431"/>
            <p:cNvSpPr/>
            <p:nvPr/>
          </p:nvSpPr>
          <p:spPr bwMode="auto">
            <a:xfrm>
              <a:off x="2899" y="2268"/>
              <a:ext cx="16" cy="29"/>
            </a:xfrm>
            <a:custGeom>
              <a:avLst/>
              <a:gdLst>
                <a:gd name="T0" fmla="*/ 0 w 7"/>
                <a:gd name="T1" fmla="*/ 0 h 12"/>
                <a:gd name="T2" fmla="*/ 3 w 7"/>
                <a:gd name="T3" fmla="*/ 9 h 12"/>
                <a:gd name="T4" fmla="*/ 6 w 7"/>
                <a:gd name="T5" fmla="*/ 12 h 12"/>
                <a:gd name="T6" fmla="*/ 7 w 7"/>
                <a:gd name="T7" fmla="*/ 9 h 12"/>
                <a:gd name="T8" fmla="*/ 3 w 7"/>
                <a:gd name="T9" fmla="*/ 8 h 12"/>
                <a:gd name="T10" fmla="*/ 6 w 7"/>
                <a:gd name="T11" fmla="*/ 3 h 12"/>
                <a:gd name="T12" fmla="*/ 3 w 7"/>
                <a:gd name="T13" fmla="*/ 1 h 12"/>
                <a:gd name="T14" fmla="*/ 0 w 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0" y="3"/>
                    <a:pt x="2" y="7"/>
                    <a:pt x="3" y="9"/>
                  </a:cubicBezTo>
                  <a:cubicBezTo>
                    <a:pt x="5" y="11"/>
                    <a:pt x="4" y="11"/>
                    <a:pt x="6" y="12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4" y="9"/>
                    <a:pt x="6" y="10"/>
                    <a:pt x="3" y="8"/>
                  </a:cubicBezTo>
                  <a:cubicBezTo>
                    <a:pt x="7" y="6"/>
                    <a:pt x="5" y="6"/>
                    <a:pt x="6" y="3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6" name="Freeform 432"/>
            <p:cNvSpPr/>
            <p:nvPr/>
          </p:nvSpPr>
          <p:spPr bwMode="auto">
            <a:xfrm>
              <a:off x="3553" y="2268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7" name="Freeform 433"/>
            <p:cNvSpPr/>
            <p:nvPr/>
          </p:nvSpPr>
          <p:spPr bwMode="auto">
            <a:xfrm>
              <a:off x="2901" y="227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2" y="2"/>
                  </a:cubicBezTo>
                  <a:cubicBezTo>
                    <a:pt x="0" y="1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8" name="Freeform 434"/>
            <p:cNvSpPr/>
            <p:nvPr/>
          </p:nvSpPr>
          <p:spPr bwMode="auto">
            <a:xfrm>
              <a:off x="3567" y="2271"/>
              <a:ext cx="22" cy="12"/>
            </a:xfrm>
            <a:custGeom>
              <a:avLst/>
              <a:gdLst>
                <a:gd name="T0" fmla="*/ 4 w 9"/>
                <a:gd name="T1" fmla="*/ 0 h 5"/>
                <a:gd name="T2" fmla="*/ 9 w 9"/>
                <a:gd name="T3" fmla="*/ 1 h 5"/>
                <a:gd name="T4" fmla="*/ 8 w 9"/>
                <a:gd name="T5" fmla="*/ 3 h 5"/>
                <a:gd name="T6" fmla="*/ 6 w 9"/>
                <a:gd name="T7" fmla="*/ 3 h 5"/>
                <a:gd name="T8" fmla="*/ 0 w 9"/>
                <a:gd name="T9" fmla="*/ 5 h 5"/>
                <a:gd name="T10" fmla="*/ 0 w 9"/>
                <a:gd name="T11" fmla="*/ 1 h 5"/>
                <a:gd name="T12" fmla="*/ 4 w 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5" y="1"/>
                    <a:pt x="7" y="1"/>
                    <a:pt x="9" y="1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8" y="3"/>
                    <a:pt x="7" y="3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9" name="Freeform 435"/>
            <p:cNvSpPr/>
            <p:nvPr/>
          </p:nvSpPr>
          <p:spPr bwMode="auto">
            <a:xfrm>
              <a:off x="3598" y="2271"/>
              <a:ext cx="14" cy="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2 h 3"/>
                <a:gd name="T4" fmla="*/ 0 w 6"/>
                <a:gd name="T5" fmla="*/ 3 h 3"/>
                <a:gd name="T6" fmla="*/ 0 w 6"/>
                <a:gd name="T7" fmla="*/ 2 h 3"/>
                <a:gd name="T8" fmla="*/ 3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4" y="1"/>
                    <a:pt x="5" y="2"/>
                    <a:pt x="6" y="2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0" name="Freeform 436"/>
            <p:cNvSpPr/>
            <p:nvPr/>
          </p:nvSpPr>
          <p:spPr bwMode="auto">
            <a:xfrm>
              <a:off x="3636" y="2271"/>
              <a:ext cx="17" cy="9"/>
            </a:xfrm>
            <a:custGeom>
              <a:avLst/>
              <a:gdLst>
                <a:gd name="T0" fmla="*/ 0 w 7"/>
                <a:gd name="T1" fmla="*/ 0 h 4"/>
                <a:gd name="T2" fmla="*/ 7 w 7"/>
                <a:gd name="T3" fmla="*/ 0 h 4"/>
                <a:gd name="T4" fmla="*/ 7 w 7"/>
                <a:gd name="T5" fmla="*/ 4 h 4"/>
                <a:gd name="T6" fmla="*/ 0 w 7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5" y="3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1" name="Freeform 437"/>
            <p:cNvSpPr/>
            <p:nvPr/>
          </p:nvSpPr>
          <p:spPr bwMode="auto">
            <a:xfrm>
              <a:off x="3518" y="2273"/>
              <a:ext cx="4" cy="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2" name="Freeform 438"/>
            <p:cNvSpPr/>
            <p:nvPr/>
          </p:nvSpPr>
          <p:spPr bwMode="auto">
            <a:xfrm>
              <a:off x="3655" y="2273"/>
              <a:ext cx="12" cy="5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0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4" y="1"/>
                    <a:pt x="3" y="1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3" name="Freeform 439"/>
            <p:cNvSpPr/>
            <p:nvPr/>
          </p:nvSpPr>
          <p:spPr bwMode="auto">
            <a:xfrm>
              <a:off x="3503" y="2278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4" name="Freeform 440"/>
            <p:cNvSpPr/>
            <p:nvPr/>
          </p:nvSpPr>
          <p:spPr bwMode="auto">
            <a:xfrm>
              <a:off x="3546" y="2278"/>
              <a:ext cx="5" cy="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1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5" name="Freeform 441"/>
            <p:cNvSpPr/>
            <p:nvPr/>
          </p:nvSpPr>
          <p:spPr bwMode="auto">
            <a:xfrm>
              <a:off x="3624" y="2278"/>
              <a:ext cx="12" cy="5"/>
            </a:xfrm>
            <a:custGeom>
              <a:avLst/>
              <a:gdLst>
                <a:gd name="T0" fmla="*/ 1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1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6" name="Freeform 442"/>
            <p:cNvSpPr/>
            <p:nvPr/>
          </p:nvSpPr>
          <p:spPr bwMode="auto">
            <a:xfrm>
              <a:off x="3397" y="2280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1" y="0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7" name="Freeform 443"/>
            <p:cNvSpPr/>
            <p:nvPr/>
          </p:nvSpPr>
          <p:spPr bwMode="auto">
            <a:xfrm>
              <a:off x="3537" y="2280"/>
              <a:ext cx="9" cy="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8" name="Freeform 444"/>
            <p:cNvSpPr/>
            <p:nvPr/>
          </p:nvSpPr>
          <p:spPr bwMode="auto">
            <a:xfrm>
              <a:off x="3665" y="2280"/>
              <a:ext cx="9" cy="5"/>
            </a:xfrm>
            <a:custGeom>
              <a:avLst/>
              <a:gdLst>
                <a:gd name="T0" fmla="*/ 1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9" name="Freeform 445"/>
            <p:cNvSpPr/>
            <p:nvPr/>
          </p:nvSpPr>
          <p:spPr bwMode="auto">
            <a:xfrm>
              <a:off x="2832" y="2283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0" name="Freeform 446"/>
            <p:cNvSpPr/>
            <p:nvPr/>
          </p:nvSpPr>
          <p:spPr bwMode="auto">
            <a:xfrm>
              <a:off x="3575" y="2285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1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1" name="Freeform 447"/>
            <p:cNvSpPr/>
            <p:nvPr/>
          </p:nvSpPr>
          <p:spPr bwMode="auto">
            <a:xfrm>
              <a:off x="3560" y="2288"/>
              <a:ext cx="17" cy="12"/>
            </a:xfrm>
            <a:custGeom>
              <a:avLst/>
              <a:gdLst>
                <a:gd name="T0" fmla="*/ 1 w 7"/>
                <a:gd name="T1" fmla="*/ 0 h 5"/>
                <a:gd name="T2" fmla="*/ 5 w 7"/>
                <a:gd name="T3" fmla="*/ 0 h 5"/>
                <a:gd name="T4" fmla="*/ 7 w 7"/>
                <a:gd name="T5" fmla="*/ 5 h 5"/>
                <a:gd name="T6" fmla="*/ 6 w 7"/>
                <a:gd name="T7" fmla="*/ 5 h 5"/>
                <a:gd name="T8" fmla="*/ 0 w 7"/>
                <a:gd name="T9" fmla="*/ 2 h 5"/>
                <a:gd name="T10" fmla="*/ 3 w 7"/>
                <a:gd name="T11" fmla="*/ 3 h 5"/>
                <a:gd name="T12" fmla="*/ 1 w 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5" y="2"/>
                    <a:pt x="6" y="3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4" y="4"/>
                    <a:pt x="2" y="3"/>
                    <a:pt x="0" y="2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2" name="Freeform 448"/>
            <p:cNvSpPr/>
            <p:nvPr/>
          </p:nvSpPr>
          <p:spPr bwMode="auto">
            <a:xfrm>
              <a:off x="3048" y="2290"/>
              <a:ext cx="5" cy="5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3" name="Freeform 449"/>
            <p:cNvSpPr/>
            <p:nvPr/>
          </p:nvSpPr>
          <p:spPr bwMode="auto">
            <a:xfrm>
              <a:off x="3074" y="2293"/>
              <a:ext cx="0" cy="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4" name="Freeform 450"/>
            <p:cNvSpPr/>
            <p:nvPr/>
          </p:nvSpPr>
          <p:spPr bwMode="auto">
            <a:xfrm>
              <a:off x="3430" y="2293"/>
              <a:ext cx="5" cy="4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5" name="Freeform 451"/>
            <p:cNvSpPr/>
            <p:nvPr/>
          </p:nvSpPr>
          <p:spPr bwMode="auto">
            <a:xfrm>
              <a:off x="3513" y="2293"/>
              <a:ext cx="12" cy="14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2 h 6"/>
                <a:gd name="T4" fmla="*/ 4 w 5"/>
                <a:gd name="T5" fmla="*/ 4 h 6"/>
                <a:gd name="T6" fmla="*/ 0 w 5"/>
                <a:gd name="T7" fmla="*/ 6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3" y="1"/>
                    <a:pt x="4" y="1"/>
                    <a:pt x="5" y="2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4"/>
                    <a:pt x="1" y="5"/>
                    <a:pt x="0" y="6"/>
                  </a:cubicBezTo>
                  <a:cubicBezTo>
                    <a:pt x="2" y="2"/>
                    <a:pt x="1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6" name="Freeform 452"/>
            <p:cNvSpPr/>
            <p:nvPr/>
          </p:nvSpPr>
          <p:spPr bwMode="auto">
            <a:xfrm>
              <a:off x="3582" y="2293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7" name="Freeform 453"/>
            <p:cNvSpPr/>
            <p:nvPr/>
          </p:nvSpPr>
          <p:spPr bwMode="auto">
            <a:xfrm>
              <a:off x="3423" y="2295"/>
              <a:ext cx="2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0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8" name="Freeform 454"/>
            <p:cNvSpPr/>
            <p:nvPr/>
          </p:nvSpPr>
          <p:spPr bwMode="auto">
            <a:xfrm>
              <a:off x="3501" y="2295"/>
              <a:ext cx="14" cy="5"/>
            </a:xfrm>
            <a:custGeom>
              <a:avLst/>
              <a:gdLst>
                <a:gd name="T0" fmla="*/ 0 w 6"/>
                <a:gd name="T1" fmla="*/ 0 h 2"/>
                <a:gd name="T2" fmla="*/ 6 w 6"/>
                <a:gd name="T3" fmla="*/ 0 h 2"/>
                <a:gd name="T4" fmla="*/ 5 w 6"/>
                <a:gd name="T5" fmla="*/ 2 h 2"/>
                <a:gd name="T6" fmla="*/ 2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9" name="Freeform 455"/>
            <p:cNvSpPr/>
            <p:nvPr/>
          </p:nvSpPr>
          <p:spPr bwMode="auto">
            <a:xfrm>
              <a:off x="3062" y="2297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2"/>
                    <a:pt x="0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0" name="Freeform 456"/>
            <p:cNvSpPr/>
            <p:nvPr/>
          </p:nvSpPr>
          <p:spPr bwMode="auto">
            <a:xfrm>
              <a:off x="2880" y="2300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2" y="0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1" name="Freeform 457"/>
            <p:cNvSpPr/>
            <p:nvPr/>
          </p:nvSpPr>
          <p:spPr bwMode="auto">
            <a:xfrm>
              <a:off x="3302" y="2300"/>
              <a:ext cx="5" cy="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2" name="Freeform 458"/>
            <p:cNvSpPr/>
            <p:nvPr/>
          </p:nvSpPr>
          <p:spPr bwMode="auto">
            <a:xfrm>
              <a:off x="2840" y="2302"/>
              <a:ext cx="4" cy="12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3 h 5"/>
                <a:gd name="T4" fmla="*/ 0 w 2"/>
                <a:gd name="T5" fmla="*/ 5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2" y="2"/>
                    <a:pt x="0" y="4"/>
                    <a:pt x="2" y="3"/>
                  </a:cubicBezTo>
                  <a:cubicBezTo>
                    <a:pt x="1" y="5"/>
                    <a:pt x="2" y="3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3" name="Freeform 459"/>
            <p:cNvSpPr/>
            <p:nvPr/>
          </p:nvSpPr>
          <p:spPr bwMode="auto">
            <a:xfrm>
              <a:off x="3465" y="2302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4" name="Freeform 460"/>
            <p:cNvSpPr/>
            <p:nvPr/>
          </p:nvSpPr>
          <p:spPr bwMode="auto">
            <a:xfrm>
              <a:off x="3544" y="2302"/>
              <a:ext cx="14" cy="7"/>
            </a:xfrm>
            <a:custGeom>
              <a:avLst/>
              <a:gdLst>
                <a:gd name="T0" fmla="*/ 2 w 6"/>
                <a:gd name="T1" fmla="*/ 0 h 3"/>
                <a:gd name="T2" fmla="*/ 6 w 6"/>
                <a:gd name="T3" fmla="*/ 0 h 3"/>
                <a:gd name="T4" fmla="*/ 5 w 6"/>
                <a:gd name="T5" fmla="*/ 2 h 3"/>
                <a:gd name="T6" fmla="*/ 0 w 6"/>
                <a:gd name="T7" fmla="*/ 3 h 3"/>
                <a:gd name="T8" fmla="*/ 2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1" y="3"/>
                    <a:pt x="4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5" name="Freeform 461"/>
            <p:cNvSpPr/>
            <p:nvPr/>
          </p:nvSpPr>
          <p:spPr bwMode="auto">
            <a:xfrm>
              <a:off x="2870" y="2305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1"/>
                    <a:pt x="1" y="0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6" name="Freeform 462"/>
            <p:cNvSpPr/>
            <p:nvPr/>
          </p:nvSpPr>
          <p:spPr bwMode="auto">
            <a:xfrm>
              <a:off x="3387" y="2305"/>
              <a:ext cx="10" cy="9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4 h 4"/>
                <a:gd name="T4" fmla="*/ 4 w 4"/>
                <a:gd name="T5" fmla="*/ 0 h 4"/>
                <a:gd name="T6" fmla="*/ 1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2" y="2"/>
                    <a:pt x="2" y="2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7" name="Freeform 463"/>
            <p:cNvSpPr/>
            <p:nvPr/>
          </p:nvSpPr>
          <p:spPr bwMode="auto">
            <a:xfrm>
              <a:off x="3420" y="2305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8" name="Freeform 464"/>
            <p:cNvSpPr/>
            <p:nvPr/>
          </p:nvSpPr>
          <p:spPr bwMode="auto">
            <a:xfrm>
              <a:off x="2875" y="2307"/>
              <a:ext cx="17" cy="29"/>
            </a:xfrm>
            <a:custGeom>
              <a:avLst/>
              <a:gdLst>
                <a:gd name="T0" fmla="*/ 3 w 7"/>
                <a:gd name="T1" fmla="*/ 0 h 12"/>
                <a:gd name="T2" fmla="*/ 7 w 7"/>
                <a:gd name="T3" fmla="*/ 2 h 12"/>
                <a:gd name="T4" fmla="*/ 7 w 7"/>
                <a:gd name="T5" fmla="*/ 12 h 12"/>
                <a:gd name="T6" fmla="*/ 3 w 7"/>
                <a:gd name="T7" fmla="*/ 8 h 12"/>
                <a:gd name="T8" fmla="*/ 3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3" y="0"/>
                  </a:moveTo>
                  <a:cubicBezTo>
                    <a:pt x="4" y="0"/>
                    <a:pt x="5" y="1"/>
                    <a:pt x="7" y="2"/>
                  </a:cubicBezTo>
                  <a:cubicBezTo>
                    <a:pt x="7" y="5"/>
                    <a:pt x="7" y="9"/>
                    <a:pt x="7" y="12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0" y="6"/>
                    <a:pt x="1" y="3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9" name="Freeform 465"/>
            <p:cNvSpPr/>
            <p:nvPr/>
          </p:nvSpPr>
          <p:spPr bwMode="auto">
            <a:xfrm>
              <a:off x="3058" y="2307"/>
              <a:ext cx="9" cy="10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4 h 4"/>
                <a:gd name="T4" fmla="*/ 4 w 4"/>
                <a:gd name="T5" fmla="*/ 0 h 4"/>
                <a:gd name="T6" fmla="*/ 2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4" y="3"/>
                    <a:pt x="0" y="2"/>
                    <a:pt x="4" y="4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0" name="Freeform 466"/>
            <p:cNvSpPr/>
            <p:nvPr/>
          </p:nvSpPr>
          <p:spPr bwMode="auto">
            <a:xfrm>
              <a:off x="3318" y="2307"/>
              <a:ext cx="8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1" name="Freeform 467"/>
            <p:cNvSpPr/>
            <p:nvPr/>
          </p:nvSpPr>
          <p:spPr bwMode="auto">
            <a:xfrm>
              <a:off x="3010" y="2309"/>
              <a:ext cx="5" cy="8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2" name="Freeform 468"/>
            <p:cNvSpPr/>
            <p:nvPr/>
          </p:nvSpPr>
          <p:spPr bwMode="auto">
            <a:xfrm>
              <a:off x="3375" y="2309"/>
              <a:ext cx="10" cy="8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1 w 4"/>
                <a:gd name="T5" fmla="*/ 3 h 3"/>
                <a:gd name="T6" fmla="*/ 4 w 4"/>
                <a:gd name="T7" fmla="*/ 1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3" name="Freeform 469"/>
            <p:cNvSpPr/>
            <p:nvPr/>
          </p:nvSpPr>
          <p:spPr bwMode="auto">
            <a:xfrm>
              <a:off x="3333" y="2312"/>
              <a:ext cx="0" cy="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4" name="Freeform 470"/>
            <p:cNvSpPr/>
            <p:nvPr/>
          </p:nvSpPr>
          <p:spPr bwMode="auto">
            <a:xfrm>
              <a:off x="3465" y="2312"/>
              <a:ext cx="8" cy="5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0 h 2"/>
                <a:gd name="T4" fmla="*/ 0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0"/>
                  </a:cubicBezTo>
                  <a:cubicBezTo>
                    <a:pt x="2" y="2"/>
                    <a:pt x="3" y="0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5" name="Freeform 471"/>
            <p:cNvSpPr/>
            <p:nvPr/>
          </p:nvSpPr>
          <p:spPr bwMode="auto">
            <a:xfrm>
              <a:off x="3055" y="2319"/>
              <a:ext cx="5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0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6" name="Freeform 472"/>
            <p:cNvSpPr/>
            <p:nvPr/>
          </p:nvSpPr>
          <p:spPr bwMode="auto">
            <a:xfrm>
              <a:off x="3067" y="2319"/>
              <a:ext cx="3" cy="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7" name="Freeform 473"/>
            <p:cNvSpPr/>
            <p:nvPr/>
          </p:nvSpPr>
          <p:spPr bwMode="auto">
            <a:xfrm>
              <a:off x="3112" y="2319"/>
              <a:ext cx="7" cy="2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8" name="Freeform 474"/>
            <p:cNvSpPr/>
            <p:nvPr/>
          </p:nvSpPr>
          <p:spPr bwMode="auto">
            <a:xfrm>
              <a:off x="3425" y="2321"/>
              <a:ext cx="7" cy="5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9" name="Freeform 475"/>
            <p:cNvSpPr/>
            <p:nvPr/>
          </p:nvSpPr>
          <p:spPr bwMode="auto">
            <a:xfrm>
              <a:off x="3129" y="232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1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0" name="Freeform 476"/>
            <p:cNvSpPr/>
            <p:nvPr/>
          </p:nvSpPr>
          <p:spPr bwMode="auto">
            <a:xfrm>
              <a:off x="3081" y="2324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1" name="Freeform 477"/>
            <p:cNvSpPr/>
            <p:nvPr/>
          </p:nvSpPr>
          <p:spPr bwMode="auto">
            <a:xfrm>
              <a:off x="3387" y="2324"/>
              <a:ext cx="5" cy="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0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3"/>
                    <a:pt x="2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2" name="Freeform 478"/>
            <p:cNvSpPr/>
            <p:nvPr/>
          </p:nvSpPr>
          <p:spPr bwMode="auto">
            <a:xfrm>
              <a:off x="3423" y="2326"/>
              <a:ext cx="5" cy="3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0" y="1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3" name="Freeform 479"/>
            <p:cNvSpPr/>
            <p:nvPr/>
          </p:nvSpPr>
          <p:spPr bwMode="auto">
            <a:xfrm>
              <a:off x="2866" y="2329"/>
              <a:ext cx="7" cy="4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0 h 2"/>
                <a:gd name="T4" fmla="*/ 1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4" name="Freeform 480"/>
            <p:cNvSpPr/>
            <p:nvPr/>
          </p:nvSpPr>
          <p:spPr bwMode="auto">
            <a:xfrm>
              <a:off x="3356" y="2329"/>
              <a:ext cx="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5" name="Freeform 481"/>
            <p:cNvSpPr/>
            <p:nvPr/>
          </p:nvSpPr>
          <p:spPr bwMode="auto">
            <a:xfrm>
              <a:off x="3214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0" y="0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6" name="Freeform 482"/>
            <p:cNvSpPr/>
            <p:nvPr/>
          </p:nvSpPr>
          <p:spPr bwMode="auto">
            <a:xfrm>
              <a:off x="3285" y="2331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0" y="2"/>
                    <a:pt x="1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7" name="Freeform 483"/>
            <p:cNvSpPr/>
            <p:nvPr/>
          </p:nvSpPr>
          <p:spPr bwMode="auto">
            <a:xfrm>
              <a:off x="3364" y="2333"/>
              <a:ext cx="4" cy="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2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8" name="Freeform 484"/>
            <p:cNvSpPr/>
            <p:nvPr/>
          </p:nvSpPr>
          <p:spPr bwMode="auto">
            <a:xfrm>
              <a:off x="3378" y="2333"/>
              <a:ext cx="4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2"/>
                    <a:pt x="2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9" name="Freeform 485"/>
            <p:cNvSpPr/>
            <p:nvPr/>
          </p:nvSpPr>
          <p:spPr bwMode="auto">
            <a:xfrm>
              <a:off x="2996" y="2343"/>
              <a:ext cx="7" cy="7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2" y="2"/>
                    <a:pt x="1" y="0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0" name="Freeform 486"/>
            <p:cNvSpPr/>
            <p:nvPr/>
          </p:nvSpPr>
          <p:spPr bwMode="auto">
            <a:xfrm>
              <a:off x="2979" y="2348"/>
              <a:ext cx="5" cy="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0" y="1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01" name="TextBox 76"/>
          <p:cNvSpPr txBox="1"/>
          <p:nvPr/>
        </p:nvSpPr>
        <p:spPr>
          <a:xfrm>
            <a:off x="7659116" y="3002081"/>
            <a:ext cx="138969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输入标题</a:t>
            </a:r>
            <a:endParaRPr lang="zh-CN" altLang="en-US" sz="2000" u="sng" dirty="0">
              <a:solidFill>
                <a:schemeClr val="bg1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1002" name="文本框 1001"/>
          <p:cNvSpPr txBox="1"/>
          <p:nvPr/>
        </p:nvSpPr>
        <p:spPr>
          <a:xfrm>
            <a:off x="7707287" y="3718252"/>
            <a:ext cx="3093754" cy="5870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" y="0"/>
            <a:ext cx="12192333" cy="685840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419" y="-1325272"/>
            <a:ext cx="7915432" cy="44525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 flipH="1">
            <a:off x="-334" y="1"/>
            <a:ext cx="4030073" cy="4308300"/>
          </a:xfrm>
          <a:prstGeom prst="rect">
            <a:avLst/>
          </a:prstGeom>
        </p:spPr>
      </p:pic>
      <p:sp>
        <p:nvSpPr>
          <p:cNvPr id="33" name="TextBox 76"/>
          <p:cNvSpPr txBox="1"/>
          <p:nvPr/>
        </p:nvSpPr>
        <p:spPr>
          <a:xfrm>
            <a:off x="1071580" y="3127299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PART 02</a:t>
            </a:r>
            <a:endParaRPr lang="zh-CN" altLang="en-US" sz="54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34" name="文本框 21"/>
          <p:cNvSpPr txBox="1"/>
          <p:nvPr/>
        </p:nvSpPr>
        <p:spPr>
          <a:xfrm>
            <a:off x="1071580" y="5051498"/>
            <a:ext cx="3867699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Fresh business general template</a:t>
            </a:r>
            <a:endParaRPr lang="en-US" altLang="zh-CN" sz="7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Applicable to enterprise introduction, summary report, sales marketing, chart </a:t>
            </a:r>
            <a:r>
              <a:rPr lang="en-US" altLang="zh-CN" sz="7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dataa</a:t>
            </a:r>
            <a:endParaRPr lang="zh-CN" altLang="en-US" sz="7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71580" y="4591456"/>
            <a:ext cx="3745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the title here</a:t>
            </a:r>
            <a:endParaRPr lang="en-US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1071580" y="4015913"/>
            <a:ext cx="354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32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</p:spTree>
  </p:cSld>
  <p:clrMapOvr>
    <a:masterClrMapping/>
  </p:clrMapOvr>
  <p:transition spd="med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3038" r="5445" b="935"/>
          <a:stretch>
            <a:fillRect/>
          </a:stretch>
        </p:blipFill>
        <p:spPr>
          <a:xfrm>
            <a:off x="9579935" y="1"/>
            <a:ext cx="2612065" cy="2792396"/>
          </a:xfrm>
          <a:prstGeom prst="rect">
            <a:avLst/>
          </a:prstGeom>
        </p:spPr>
      </p:pic>
      <p:sp>
        <p:nvSpPr>
          <p:cNvPr id="6" name="TextBox 76"/>
          <p:cNvSpPr txBox="1"/>
          <p:nvPr/>
        </p:nvSpPr>
        <p:spPr>
          <a:xfrm>
            <a:off x="4849505" y="30018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输入文字输入标题</a:t>
            </a:r>
            <a:endParaRPr lang="zh-CN" altLang="en-US" sz="20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401" y="602026"/>
            <a:ext cx="3931198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此处请添加您的副标题，文字可以直接编辑修改。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27" y="-1087285"/>
            <a:ext cx="6384250" cy="3591253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5983309" y="930366"/>
            <a:ext cx="225382" cy="0"/>
          </a:xfrm>
          <a:prstGeom prst="line">
            <a:avLst/>
          </a:prstGeom>
          <a:ln w="22225" cap="rnd">
            <a:solidFill>
              <a:srgbClr val="F45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18069" y="3429000"/>
            <a:ext cx="481472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请在此添加文字说明，输入文字。请在此添加文字说明，输入文字。请在此添加文字说明，输入文字。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u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请在此添加文字说明，输入文字。请在此添加文字说明，输入文字。请在此添加文字说明，输入文字。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1279525" y="2701925"/>
            <a:ext cx="3569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45474"/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输入文字标题</a:t>
            </a:r>
            <a:endParaRPr lang="zh-CN" altLang="en-US" sz="3600" dirty="0">
              <a:solidFill>
                <a:srgbClr val="F45474"/>
              </a:solidFill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49" y="2921642"/>
            <a:ext cx="4737282" cy="2664721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</p:sld>
</file>

<file path=ppt/tags/tag1.xml><?xml version="1.0" encoding="utf-8"?>
<p:tagLst xmlns:p="http://schemas.openxmlformats.org/presentationml/2006/main">
  <p:tag name="MH" val="20161209173105"/>
  <p:tag name="MH_LIBRARY" val="GRAPHIC"/>
  <p:tag name="MH_TYPE" val="Other"/>
  <p:tag name="MH_ORDER" val="12"/>
</p:tagLst>
</file>

<file path=ppt/theme/theme1.xml><?xml version="1.0" encoding="utf-8"?>
<a:theme xmlns:a="http://schemas.openxmlformats.org/drawingml/2006/main" name="https://www.freeppt7.com-Best PowerPoint templates for free downlo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2993</Words>
  <Application>WPS 演示</Application>
  <PresentationFormat>宽屏</PresentationFormat>
  <Paragraphs>361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叶根友毛笔行书</vt:lpstr>
      <vt:lpstr>汉仪南宫体简</vt:lpstr>
      <vt:lpstr>Calibri</vt:lpstr>
      <vt:lpstr>微软雅黑</vt:lpstr>
      <vt:lpstr>Arial Unicode MS</vt:lpstr>
      <vt:lpstr>Calibri Light</vt:lpstr>
      <vt:lpstr>Segoe UI Light</vt:lpstr>
      <vt:lpstr>Impact</vt:lpstr>
      <vt:lpstr>https://www.freeppt7.com-Best PowerPoint templates for free download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creator/>
  <cp:keywords>RP</cp:keywords>
  <dc:description>RP</dc:description>
  <dc:subject>RP</dc:subject>
  <cp:category>RP</cp:category>
  <cp:lastModifiedBy>一起学吧</cp:lastModifiedBy>
  <cp:revision>36</cp:revision>
  <dcterms:created xsi:type="dcterms:W3CDTF">2017-03-10T04:42:00Z</dcterms:created>
  <dcterms:modified xsi:type="dcterms:W3CDTF">2019-02-20T09:17:59Z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