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4" r:id="rId3"/>
    <p:sldId id="302" r:id="rId5"/>
    <p:sldId id="298" r:id="rId6"/>
    <p:sldId id="297" r:id="rId7"/>
    <p:sldId id="261" r:id="rId8"/>
    <p:sldId id="262" r:id="rId9"/>
    <p:sldId id="264" r:id="rId10"/>
    <p:sldId id="299" r:id="rId11"/>
    <p:sldId id="263" r:id="rId12"/>
    <p:sldId id="265" r:id="rId13"/>
    <p:sldId id="300" r:id="rId14"/>
    <p:sldId id="266" r:id="rId15"/>
    <p:sldId id="267" r:id="rId16"/>
    <p:sldId id="268" r:id="rId17"/>
    <p:sldId id="269" r:id="rId18"/>
    <p:sldId id="301" r:id="rId19"/>
    <p:sldId id="271" r:id="rId20"/>
    <p:sldId id="272" r:id="rId21"/>
    <p:sldId id="273" r:id="rId22"/>
    <p:sldId id="274" r:id="rId23"/>
    <p:sldId id="276" r:id="rId24"/>
    <p:sldId id="277" r:id="rId25"/>
    <p:sldId id="278" r:id="rId26"/>
    <p:sldId id="279" r:id="rId27"/>
    <p:sldId id="280" r:id="rId28"/>
    <p:sldId id="281" r:id="rId29"/>
    <p:sldId id="28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D6920-70FC-4B40-A5C5-B536624D58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49C38-CCE6-492C-BA8E-6CC1E1FAF1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 </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 </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23D05-98EC-485C-8F72-CF700CE49C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552E6A-9755-4B79-84A0-3F6C296238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23D05-98EC-485C-8F72-CF700CE49C5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52E6A-9755-4B79-84A0-3F6C296238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18" name="Freeform 66"/>
          <p:cNvSpPr>
            <a:spLocks noEditPoints="1"/>
          </p:cNvSpPr>
          <p:nvPr/>
        </p:nvSpPr>
        <p:spPr bwMode="auto">
          <a:xfrm rot="20835710">
            <a:off x="4686463" y="444008"/>
            <a:ext cx="972662" cy="982797"/>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useBgFill="1">
        <p:nvSpPr>
          <p:cNvPr id="319" name="矩形 318"/>
          <p:cNvSpPr/>
          <p:nvPr/>
        </p:nvSpPr>
        <p:spPr>
          <a:xfrm rot="20780412">
            <a:off x="4933143" y="1097049"/>
            <a:ext cx="670956" cy="365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Freeform 224"/>
          <p:cNvSpPr>
            <a:spLocks noEditPoints="1"/>
          </p:cNvSpPr>
          <p:nvPr/>
        </p:nvSpPr>
        <p:spPr bwMode="auto">
          <a:xfrm>
            <a:off x="973421" y="3911626"/>
            <a:ext cx="434152" cy="426751"/>
          </a:xfrm>
          <a:custGeom>
            <a:avLst/>
            <a:gdLst>
              <a:gd name="T0" fmla="*/ 1392 w 1633"/>
              <a:gd name="T1" fmla="*/ 508 h 1605"/>
              <a:gd name="T2" fmla="*/ 960 w 1633"/>
              <a:gd name="T3" fmla="*/ 295 h 1605"/>
              <a:gd name="T4" fmla="*/ 690 w 1633"/>
              <a:gd name="T5" fmla="*/ 149 h 1605"/>
              <a:gd name="T6" fmla="*/ 588 w 1633"/>
              <a:gd name="T7" fmla="*/ 511 h 1605"/>
              <a:gd name="T8" fmla="*/ 36 w 1633"/>
              <a:gd name="T9" fmla="*/ 573 h 1605"/>
              <a:gd name="T10" fmla="*/ 296 w 1633"/>
              <a:gd name="T11" fmla="*/ 831 h 1605"/>
              <a:gd name="T12" fmla="*/ 342 w 1633"/>
              <a:gd name="T13" fmla="*/ 1484 h 1605"/>
              <a:gd name="T14" fmla="*/ 677 w 1633"/>
              <a:gd name="T15" fmla="*/ 1377 h 1605"/>
              <a:gd name="T16" fmla="*/ 826 w 1633"/>
              <a:gd name="T17" fmla="*/ 1201 h 1605"/>
              <a:gd name="T18" fmla="*/ 1223 w 1633"/>
              <a:gd name="T19" fmla="*/ 1559 h 1605"/>
              <a:gd name="T20" fmla="*/ 1214 w 1633"/>
              <a:gd name="T21" fmla="*/ 924 h 1605"/>
              <a:gd name="T22" fmla="*/ 1618 w 1633"/>
              <a:gd name="T23" fmla="*/ 572 h 1605"/>
              <a:gd name="T24" fmla="*/ 1186 w 1633"/>
              <a:gd name="T25" fmla="*/ 903 h 1605"/>
              <a:gd name="T26" fmla="*/ 1178 w 1633"/>
              <a:gd name="T27" fmla="*/ 922 h 1605"/>
              <a:gd name="T28" fmla="*/ 1204 w 1633"/>
              <a:gd name="T29" fmla="*/ 1527 h 1605"/>
              <a:gd name="T30" fmla="*/ 999 w 1633"/>
              <a:gd name="T31" fmla="*/ 1358 h 1605"/>
              <a:gd name="T32" fmla="*/ 796 w 1633"/>
              <a:gd name="T33" fmla="*/ 1178 h 1605"/>
              <a:gd name="T34" fmla="*/ 683 w 1633"/>
              <a:gd name="T35" fmla="*/ 1318 h 1605"/>
              <a:gd name="T36" fmla="*/ 406 w 1633"/>
              <a:gd name="T37" fmla="*/ 1549 h 1605"/>
              <a:gd name="T38" fmla="*/ 413 w 1633"/>
              <a:gd name="T39" fmla="*/ 1239 h 1605"/>
              <a:gd name="T40" fmla="*/ 502 w 1633"/>
              <a:gd name="T41" fmla="*/ 975 h 1605"/>
              <a:gd name="T42" fmla="*/ 448 w 1633"/>
              <a:gd name="T43" fmla="*/ 888 h 1605"/>
              <a:gd name="T44" fmla="*/ 211 w 1633"/>
              <a:gd name="T45" fmla="*/ 736 h 1605"/>
              <a:gd name="T46" fmla="*/ 324 w 1633"/>
              <a:gd name="T47" fmla="*/ 526 h 1605"/>
              <a:gd name="T48" fmla="*/ 571 w 1633"/>
              <a:gd name="T49" fmla="*/ 544 h 1605"/>
              <a:gd name="T50" fmla="*/ 621 w 1633"/>
              <a:gd name="T51" fmla="*/ 511 h 1605"/>
              <a:gd name="T52" fmla="*/ 681 w 1633"/>
              <a:gd name="T53" fmla="*/ 325 h 1605"/>
              <a:gd name="T54" fmla="*/ 759 w 1633"/>
              <a:gd name="T55" fmla="*/ 80 h 1605"/>
              <a:gd name="T56" fmla="*/ 936 w 1633"/>
              <a:gd name="T57" fmla="*/ 325 h 1605"/>
              <a:gd name="T58" fmla="*/ 999 w 1633"/>
              <a:gd name="T59" fmla="*/ 502 h 1605"/>
              <a:gd name="T60" fmla="*/ 1041 w 1633"/>
              <a:gd name="T61" fmla="*/ 548 h 1605"/>
              <a:gd name="T62" fmla="*/ 1333 w 1633"/>
              <a:gd name="T63" fmla="*/ 547 h 1605"/>
              <a:gd name="T64" fmla="*/ 1446 w 1633"/>
              <a:gd name="T65" fmla="*/ 718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3" h="1605">
                <a:moveTo>
                  <a:pt x="1618" y="572"/>
                </a:moveTo>
                <a:cubicBezTo>
                  <a:pt x="1600" y="486"/>
                  <a:pt x="1451" y="503"/>
                  <a:pt x="1392" y="508"/>
                </a:cubicBezTo>
                <a:cubicBezTo>
                  <a:pt x="1274" y="517"/>
                  <a:pt x="1153" y="525"/>
                  <a:pt x="1034" y="513"/>
                </a:cubicBezTo>
                <a:cubicBezTo>
                  <a:pt x="1025" y="438"/>
                  <a:pt x="989" y="363"/>
                  <a:pt x="960" y="295"/>
                </a:cubicBezTo>
                <a:cubicBezTo>
                  <a:pt x="926" y="215"/>
                  <a:pt x="886" y="116"/>
                  <a:pt x="817" y="58"/>
                </a:cubicBezTo>
                <a:cubicBezTo>
                  <a:pt x="748" y="0"/>
                  <a:pt x="708" y="93"/>
                  <a:pt x="690" y="149"/>
                </a:cubicBezTo>
                <a:cubicBezTo>
                  <a:pt x="674" y="200"/>
                  <a:pt x="665" y="253"/>
                  <a:pt x="651" y="305"/>
                </a:cubicBezTo>
                <a:cubicBezTo>
                  <a:pt x="633" y="375"/>
                  <a:pt x="600" y="439"/>
                  <a:pt x="588" y="511"/>
                </a:cubicBezTo>
                <a:cubicBezTo>
                  <a:pt x="485" y="509"/>
                  <a:pt x="383" y="492"/>
                  <a:pt x="280" y="490"/>
                </a:cubicBezTo>
                <a:cubicBezTo>
                  <a:pt x="203" y="489"/>
                  <a:pt x="74" y="490"/>
                  <a:pt x="36" y="573"/>
                </a:cubicBezTo>
                <a:cubicBezTo>
                  <a:pt x="0" y="648"/>
                  <a:pt x="114" y="715"/>
                  <a:pt x="164" y="747"/>
                </a:cubicBezTo>
                <a:cubicBezTo>
                  <a:pt x="209" y="774"/>
                  <a:pt x="253" y="801"/>
                  <a:pt x="296" y="831"/>
                </a:cubicBezTo>
                <a:cubicBezTo>
                  <a:pt x="353" y="871"/>
                  <a:pt x="410" y="911"/>
                  <a:pt x="475" y="936"/>
                </a:cubicBezTo>
                <a:cubicBezTo>
                  <a:pt x="448" y="1122"/>
                  <a:pt x="322" y="1291"/>
                  <a:pt x="342" y="1484"/>
                </a:cubicBezTo>
                <a:cubicBezTo>
                  <a:pt x="350" y="1556"/>
                  <a:pt x="391" y="1605"/>
                  <a:pt x="465" y="1572"/>
                </a:cubicBezTo>
                <a:cubicBezTo>
                  <a:pt x="550" y="1534"/>
                  <a:pt x="618" y="1446"/>
                  <a:pt x="677" y="1377"/>
                </a:cubicBezTo>
                <a:cubicBezTo>
                  <a:pt x="710" y="1339"/>
                  <a:pt x="742" y="1299"/>
                  <a:pt x="774" y="1260"/>
                </a:cubicBezTo>
                <a:cubicBezTo>
                  <a:pt x="791" y="1241"/>
                  <a:pt x="807" y="1219"/>
                  <a:pt x="826" y="1201"/>
                </a:cubicBezTo>
                <a:cubicBezTo>
                  <a:pt x="891" y="1267"/>
                  <a:pt x="943" y="1347"/>
                  <a:pt x="1004" y="1417"/>
                </a:cubicBezTo>
                <a:cubicBezTo>
                  <a:pt x="1055" y="1474"/>
                  <a:pt x="1136" y="1572"/>
                  <a:pt x="1223" y="1559"/>
                </a:cubicBezTo>
                <a:cubicBezTo>
                  <a:pt x="1324" y="1545"/>
                  <a:pt x="1309" y="1365"/>
                  <a:pt x="1302" y="1299"/>
                </a:cubicBezTo>
                <a:cubicBezTo>
                  <a:pt x="1288" y="1171"/>
                  <a:pt x="1251" y="1047"/>
                  <a:pt x="1214" y="924"/>
                </a:cubicBezTo>
                <a:cubicBezTo>
                  <a:pt x="1308" y="856"/>
                  <a:pt x="1400" y="788"/>
                  <a:pt x="1498" y="725"/>
                </a:cubicBezTo>
                <a:cubicBezTo>
                  <a:pt x="1547" y="694"/>
                  <a:pt x="1633" y="641"/>
                  <a:pt x="1618" y="572"/>
                </a:cubicBezTo>
                <a:close/>
                <a:moveTo>
                  <a:pt x="1446" y="718"/>
                </a:moveTo>
                <a:cubicBezTo>
                  <a:pt x="1354" y="772"/>
                  <a:pt x="1272" y="841"/>
                  <a:pt x="1186" y="903"/>
                </a:cubicBezTo>
                <a:cubicBezTo>
                  <a:pt x="1185" y="903"/>
                  <a:pt x="1185" y="904"/>
                  <a:pt x="1184" y="904"/>
                </a:cubicBezTo>
                <a:cubicBezTo>
                  <a:pt x="1179" y="908"/>
                  <a:pt x="1175" y="914"/>
                  <a:pt x="1178" y="922"/>
                </a:cubicBezTo>
                <a:cubicBezTo>
                  <a:pt x="1212" y="1033"/>
                  <a:pt x="1244" y="1145"/>
                  <a:pt x="1263" y="1259"/>
                </a:cubicBezTo>
                <a:cubicBezTo>
                  <a:pt x="1272" y="1314"/>
                  <a:pt x="1304" y="1528"/>
                  <a:pt x="1204" y="1527"/>
                </a:cubicBezTo>
                <a:cubicBezTo>
                  <a:pt x="1168" y="1527"/>
                  <a:pt x="1132" y="1494"/>
                  <a:pt x="1107" y="1472"/>
                </a:cubicBezTo>
                <a:cubicBezTo>
                  <a:pt x="1067" y="1438"/>
                  <a:pt x="1032" y="1398"/>
                  <a:pt x="999" y="1358"/>
                </a:cubicBezTo>
                <a:cubicBezTo>
                  <a:pt x="943" y="1293"/>
                  <a:pt x="895" y="1219"/>
                  <a:pt x="833" y="1160"/>
                </a:cubicBezTo>
                <a:cubicBezTo>
                  <a:pt x="822" y="1149"/>
                  <a:pt x="803" y="1169"/>
                  <a:pt x="796" y="1178"/>
                </a:cubicBezTo>
                <a:cubicBezTo>
                  <a:pt x="786" y="1191"/>
                  <a:pt x="773" y="1204"/>
                  <a:pt x="762" y="1218"/>
                </a:cubicBezTo>
                <a:cubicBezTo>
                  <a:pt x="734" y="1250"/>
                  <a:pt x="710" y="1285"/>
                  <a:pt x="683" y="1318"/>
                </a:cubicBezTo>
                <a:cubicBezTo>
                  <a:pt x="623" y="1389"/>
                  <a:pt x="561" y="1465"/>
                  <a:pt x="485" y="1521"/>
                </a:cubicBezTo>
                <a:cubicBezTo>
                  <a:pt x="464" y="1536"/>
                  <a:pt x="434" y="1557"/>
                  <a:pt x="406" y="1549"/>
                </a:cubicBezTo>
                <a:cubicBezTo>
                  <a:pt x="371" y="1538"/>
                  <a:pt x="374" y="1461"/>
                  <a:pt x="374" y="1436"/>
                </a:cubicBezTo>
                <a:cubicBezTo>
                  <a:pt x="374" y="1368"/>
                  <a:pt x="391" y="1303"/>
                  <a:pt x="413" y="1239"/>
                </a:cubicBezTo>
                <a:cubicBezTo>
                  <a:pt x="437" y="1169"/>
                  <a:pt x="467" y="1100"/>
                  <a:pt x="488" y="1028"/>
                </a:cubicBezTo>
                <a:cubicBezTo>
                  <a:pt x="493" y="1011"/>
                  <a:pt x="498" y="993"/>
                  <a:pt x="502" y="975"/>
                </a:cubicBezTo>
                <a:cubicBezTo>
                  <a:pt x="505" y="961"/>
                  <a:pt x="512" y="939"/>
                  <a:pt x="509" y="925"/>
                </a:cubicBezTo>
                <a:cubicBezTo>
                  <a:pt x="504" y="901"/>
                  <a:pt x="466" y="896"/>
                  <a:pt x="448" y="888"/>
                </a:cubicBezTo>
                <a:cubicBezTo>
                  <a:pt x="419" y="874"/>
                  <a:pt x="392" y="857"/>
                  <a:pt x="366" y="840"/>
                </a:cubicBezTo>
                <a:cubicBezTo>
                  <a:pt x="314" y="806"/>
                  <a:pt x="265" y="768"/>
                  <a:pt x="211" y="736"/>
                </a:cubicBezTo>
                <a:cubicBezTo>
                  <a:pt x="171" y="712"/>
                  <a:pt x="25" y="637"/>
                  <a:pt x="74" y="575"/>
                </a:cubicBezTo>
                <a:cubicBezTo>
                  <a:pt x="124" y="510"/>
                  <a:pt x="253" y="523"/>
                  <a:pt x="324" y="526"/>
                </a:cubicBezTo>
                <a:cubicBezTo>
                  <a:pt x="379" y="528"/>
                  <a:pt x="434" y="534"/>
                  <a:pt x="488" y="539"/>
                </a:cubicBezTo>
                <a:cubicBezTo>
                  <a:pt x="516" y="541"/>
                  <a:pt x="543" y="543"/>
                  <a:pt x="571" y="544"/>
                </a:cubicBezTo>
                <a:cubicBezTo>
                  <a:pt x="583" y="545"/>
                  <a:pt x="605" y="550"/>
                  <a:pt x="615" y="540"/>
                </a:cubicBezTo>
                <a:cubicBezTo>
                  <a:pt x="621" y="534"/>
                  <a:pt x="620" y="520"/>
                  <a:pt x="621" y="511"/>
                </a:cubicBezTo>
                <a:cubicBezTo>
                  <a:pt x="624" y="498"/>
                  <a:pt x="627" y="485"/>
                  <a:pt x="630" y="472"/>
                </a:cubicBezTo>
                <a:cubicBezTo>
                  <a:pt x="644" y="422"/>
                  <a:pt x="665" y="374"/>
                  <a:pt x="681" y="325"/>
                </a:cubicBezTo>
                <a:cubicBezTo>
                  <a:pt x="693" y="286"/>
                  <a:pt x="700" y="245"/>
                  <a:pt x="710" y="205"/>
                </a:cubicBezTo>
                <a:cubicBezTo>
                  <a:pt x="720" y="164"/>
                  <a:pt x="730" y="113"/>
                  <a:pt x="759" y="80"/>
                </a:cubicBezTo>
                <a:cubicBezTo>
                  <a:pt x="777" y="60"/>
                  <a:pt x="801" y="88"/>
                  <a:pt x="813" y="101"/>
                </a:cubicBezTo>
                <a:cubicBezTo>
                  <a:pt x="869" y="163"/>
                  <a:pt x="904" y="249"/>
                  <a:pt x="936" y="325"/>
                </a:cubicBezTo>
                <a:cubicBezTo>
                  <a:pt x="952" y="363"/>
                  <a:pt x="969" y="401"/>
                  <a:pt x="983" y="441"/>
                </a:cubicBezTo>
                <a:cubicBezTo>
                  <a:pt x="989" y="460"/>
                  <a:pt x="996" y="481"/>
                  <a:pt x="999" y="502"/>
                </a:cubicBezTo>
                <a:cubicBezTo>
                  <a:pt x="1000" y="513"/>
                  <a:pt x="1000" y="530"/>
                  <a:pt x="1007" y="540"/>
                </a:cubicBezTo>
                <a:cubicBezTo>
                  <a:pt x="1015" y="549"/>
                  <a:pt x="1029" y="547"/>
                  <a:pt x="1041" y="548"/>
                </a:cubicBezTo>
                <a:cubicBezTo>
                  <a:pt x="1073" y="551"/>
                  <a:pt x="1105" y="553"/>
                  <a:pt x="1137" y="554"/>
                </a:cubicBezTo>
                <a:cubicBezTo>
                  <a:pt x="1202" y="555"/>
                  <a:pt x="1268" y="553"/>
                  <a:pt x="1333" y="547"/>
                </a:cubicBezTo>
                <a:cubicBezTo>
                  <a:pt x="1390" y="542"/>
                  <a:pt x="1558" y="506"/>
                  <a:pt x="1586" y="581"/>
                </a:cubicBezTo>
                <a:cubicBezTo>
                  <a:pt x="1605" y="633"/>
                  <a:pt x="1479" y="698"/>
                  <a:pt x="1446" y="718"/>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grpSp>
        <p:nvGrpSpPr>
          <p:cNvPr id="274" name="组合 273"/>
          <p:cNvGrpSpPr/>
          <p:nvPr/>
        </p:nvGrpSpPr>
        <p:grpSpPr>
          <a:xfrm rot="21197687">
            <a:off x="2636100" y="834300"/>
            <a:ext cx="7503411" cy="5622269"/>
            <a:chOff x="387350" y="-908051"/>
            <a:chExt cx="11368088" cy="8720139"/>
          </a:xfrm>
        </p:grpSpPr>
        <p:grpSp>
          <p:nvGrpSpPr>
            <p:cNvPr id="187" name="Group 134"/>
            <p:cNvGrpSpPr>
              <a:grpSpLocks noChangeAspect="1"/>
            </p:cNvGrpSpPr>
            <p:nvPr/>
          </p:nvGrpSpPr>
          <p:grpSpPr bwMode="auto">
            <a:xfrm>
              <a:off x="387350" y="-908051"/>
              <a:ext cx="11368088" cy="8720139"/>
              <a:chOff x="244" y="-572"/>
              <a:chExt cx="7161" cy="5493"/>
            </a:xfrm>
            <a:solidFill>
              <a:srgbClr val="4A67AA"/>
            </a:solidFill>
          </p:grpSpPr>
          <p:sp>
            <p:nvSpPr>
              <p:cNvPr id="189" name="Freeform 135"/>
              <p:cNvSpPr>
                <a:spLocks noEditPoints="1"/>
              </p:cNvSpPr>
              <p:nvPr/>
            </p:nvSpPr>
            <p:spPr bwMode="auto">
              <a:xfrm>
                <a:off x="520" y="-572"/>
                <a:ext cx="6885" cy="5202"/>
              </a:xfrm>
              <a:custGeom>
                <a:avLst/>
                <a:gdLst>
                  <a:gd name="T0" fmla="*/ 2773 w 2912"/>
                  <a:gd name="T1" fmla="*/ 408 h 2199"/>
                  <a:gd name="T2" fmla="*/ 1528 w 2912"/>
                  <a:gd name="T3" fmla="*/ 10 h 2199"/>
                  <a:gd name="T4" fmla="*/ 771 w 2912"/>
                  <a:gd name="T5" fmla="*/ 76 h 2199"/>
                  <a:gd name="T6" fmla="*/ 228 w 2912"/>
                  <a:gd name="T7" fmla="*/ 355 h 2199"/>
                  <a:gd name="T8" fmla="*/ 59 w 2912"/>
                  <a:gd name="T9" fmla="*/ 1098 h 2199"/>
                  <a:gd name="T10" fmla="*/ 304 w 2912"/>
                  <a:gd name="T11" fmla="*/ 1460 h 2199"/>
                  <a:gd name="T12" fmla="*/ 500 w 2912"/>
                  <a:gd name="T13" fmla="*/ 1560 h 2199"/>
                  <a:gd name="T14" fmla="*/ 721 w 2912"/>
                  <a:gd name="T15" fmla="*/ 1625 h 2199"/>
                  <a:gd name="T16" fmla="*/ 660 w 2912"/>
                  <a:gd name="T17" fmla="*/ 1900 h 2199"/>
                  <a:gd name="T18" fmla="*/ 587 w 2912"/>
                  <a:gd name="T19" fmla="*/ 2002 h 2199"/>
                  <a:gd name="T20" fmla="*/ 514 w 2912"/>
                  <a:gd name="T21" fmla="*/ 2062 h 2199"/>
                  <a:gd name="T22" fmla="*/ 508 w 2912"/>
                  <a:gd name="T23" fmla="*/ 2168 h 2199"/>
                  <a:gd name="T24" fmla="*/ 644 w 2912"/>
                  <a:gd name="T25" fmla="*/ 2195 h 2199"/>
                  <a:gd name="T26" fmla="*/ 976 w 2912"/>
                  <a:gd name="T27" fmla="*/ 2076 h 2199"/>
                  <a:gd name="T28" fmla="*/ 1158 w 2912"/>
                  <a:gd name="T29" fmla="*/ 1887 h 2199"/>
                  <a:gd name="T30" fmla="*/ 1257 w 2912"/>
                  <a:gd name="T31" fmla="*/ 1653 h 2199"/>
                  <a:gd name="T32" fmla="*/ 1259 w 2912"/>
                  <a:gd name="T33" fmla="*/ 1653 h 2199"/>
                  <a:gd name="T34" fmla="*/ 2032 w 2912"/>
                  <a:gd name="T35" fmla="*/ 1607 h 2199"/>
                  <a:gd name="T36" fmla="*/ 2560 w 2912"/>
                  <a:gd name="T37" fmla="*/ 1407 h 2199"/>
                  <a:gd name="T38" fmla="*/ 2868 w 2912"/>
                  <a:gd name="T39" fmla="*/ 956 h 2199"/>
                  <a:gd name="T40" fmla="*/ 2773 w 2912"/>
                  <a:gd name="T41" fmla="*/ 408 h 2199"/>
                  <a:gd name="T42" fmla="*/ 2852 w 2912"/>
                  <a:gd name="T43" fmla="*/ 829 h 2199"/>
                  <a:gd name="T44" fmla="*/ 2575 w 2912"/>
                  <a:gd name="T45" fmla="*/ 1353 h 2199"/>
                  <a:gd name="T46" fmla="*/ 2046 w 2912"/>
                  <a:gd name="T47" fmla="*/ 1570 h 2199"/>
                  <a:gd name="T48" fmla="*/ 1261 w 2912"/>
                  <a:gd name="T49" fmla="*/ 1619 h 2199"/>
                  <a:gd name="T50" fmla="*/ 1232 w 2912"/>
                  <a:gd name="T51" fmla="*/ 1626 h 2199"/>
                  <a:gd name="T52" fmla="*/ 1136 w 2912"/>
                  <a:gd name="T53" fmla="*/ 1859 h 2199"/>
                  <a:gd name="T54" fmla="*/ 959 w 2912"/>
                  <a:gd name="T55" fmla="*/ 2047 h 2199"/>
                  <a:gd name="T56" fmla="*/ 644 w 2912"/>
                  <a:gd name="T57" fmla="*/ 2161 h 2199"/>
                  <a:gd name="T58" fmla="*/ 521 w 2912"/>
                  <a:gd name="T59" fmla="*/ 2130 h 2199"/>
                  <a:gd name="T60" fmla="*/ 629 w 2912"/>
                  <a:gd name="T61" fmla="*/ 2012 h 2199"/>
                  <a:gd name="T62" fmla="*/ 718 w 2912"/>
                  <a:gd name="T63" fmla="*/ 1842 h 2199"/>
                  <a:gd name="T64" fmla="*/ 754 w 2912"/>
                  <a:gd name="T65" fmla="*/ 1617 h 2199"/>
                  <a:gd name="T66" fmla="*/ 749 w 2912"/>
                  <a:gd name="T67" fmla="*/ 1593 h 2199"/>
                  <a:gd name="T68" fmla="*/ 723 w 2912"/>
                  <a:gd name="T69" fmla="*/ 1591 h 2199"/>
                  <a:gd name="T70" fmla="*/ 573 w 2912"/>
                  <a:gd name="T71" fmla="*/ 1553 h 2199"/>
                  <a:gd name="T72" fmla="*/ 409 w 2912"/>
                  <a:gd name="T73" fmla="*/ 1484 h 2199"/>
                  <a:gd name="T74" fmla="*/ 159 w 2912"/>
                  <a:gd name="T75" fmla="*/ 1259 h 2199"/>
                  <a:gd name="T76" fmla="*/ 97 w 2912"/>
                  <a:gd name="T77" fmla="*/ 670 h 2199"/>
                  <a:gd name="T78" fmla="*/ 438 w 2912"/>
                  <a:gd name="T79" fmla="*/ 225 h 2199"/>
                  <a:gd name="T80" fmla="*/ 780 w 2912"/>
                  <a:gd name="T81" fmla="*/ 109 h 2199"/>
                  <a:gd name="T82" fmla="*/ 1168 w 2912"/>
                  <a:gd name="T83" fmla="*/ 54 h 2199"/>
                  <a:gd name="T84" fmla="*/ 1560 w 2912"/>
                  <a:gd name="T85" fmla="*/ 44 h 2199"/>
                  <a:gd name="T86" fmla="*/ 1945 w 2912"/>
                  <a:gd name="T87" fmla="*/ 54 h 2199"/>
                  <a:gd name="T88" fmla="*/ 2626 w 2912"/>
                  <a:gd name="T89" fmla="*/ 286 h 2199"/>
                  <a:gd name="T90" fmla="*/ 2852 w 2912"/>
                  <a:gd name="T91" fmla="*/ 829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2" h="2199">
                    <a:moveTo>
                      <a:pt x="2773" y="408"/>
                    </a:moveTo>
                    <a:cubicBezTo>
                      <a:pt x="2516" y="0"/>
                      <a:pt x="1953" y="9"/>
                      <a:pt x="1528" y="10"/>
                    </a:cubicBezTo>
                    <a:cubicBezTo>
                      <a:pt x="1274" y="10"/>
                      <a:pt x="1020" y="21"/>
                      <a:pt x="771" y="76"/>
                    </a:cubicBezTo>
                    <a:cubicBezTo>
                      <a:pt x="564" y="122"/>
                      <a:pt x="371" y="192"/>
                      <a:pt x="228" y="355"/>
                    </a:cubicBezTo>
                    <a:cubicBezTo>
                      <a:pt x="50" y="556"/>
                      <a:pt x="0" y="841"/>
                      <a:pt x="59" y="1098"/>
                    </a:cubicBezTo>
                    <a:cubicBezTo>
                      <a:pt x="93" y="1248"/>
                      <a:pt x="181" y="1369"/>
                      <a:pt x="304" y="1460"/>
                    </a:cubicBezTo>
                    <a:cubicBezTo>
                      <a:pt x="364" y="1504"/>
                      <a:pt x="431" y="1533"/>
                      <a:pt x="500" y="1560"/>
                    </a:cubicBezTo>
                    <a:cubicBezTo>
                      <a:pt x="572" y="1587"/>
                      <a:pt x="643" y="1622"/>
                      <a:pt x="721" y="1625"/>
                    </a:cubicBezTo>
                    <a:cubicBezTo>
                      <a:pt x="733" y="1718"/>
                      <a:pt x="693" y="1816"/>
                      <a:pt x="660" y="1900"/>
                    </a:cubicBezTo>
                    <a:cubicBezTo>
                      <a:pt x="643" y="1944"/>
                      <a:pt x="624" y="1974"/>
                      <a:pt x="587" y="2002"/>
                    </a:cubicBezTo>
                    <a:cubicBezTo>
                      <a:pt x="562" y="2021"/>
                      <a:pt x="537" y="2040"/>
                      <a:pt x="514" y="2062"/>
                    </a:cubicBezTo>
                    <a:cubicBezTo>
                      <a:pt x="484" y="2093"/>
                      <a:pt x="473" y="2136"/>
                      <a:pt x="508" y="2168"/>
                    </a:cubicBezTo>
                    <a:cubicBezTo>
                      <a:pt x="543" y="2199"/>
                      <a:pt x="601" y="2197"/>
                      <a:pt x="644" y="2195"/>
                    </a:cubicBezTo>
                    <a:cubicBezTo>
                      <a:pt x="767" y="2189"/>
                      <a:pt x="877" y="2148"/>
                      <a:pt x="976" y="2076"/>
                    </a:cubicBezTo>
                    <a:cubicBezTo>
                      <a:pt x="1047" y="2024"/>
                      <a:pt x="1109" y="1960"/>
                      <a:pt x="1158" y="1887"/>
                    </a:cubicBezTo>
                    <a:cubicBezTo>
                      <a:pt x="1206" y="1817"/>
                      <a:pt x="1227" y="1732"/>
                      <a:pt x="1257" y="1653"/>
                    </a:cubicBezTo>
                    <a:cubicBezTo>
                      <a:pt x="1258" y="1653"/>
                      <a:pt x="1259" y="1653"/>
                      <a:pt x="1259" y="1653"/>
                    </a:cubicBezTo>
                    <a:cubicBezTo>
                      <a:pt x="1518" y="1653"/>
                      <a:pt x="1776" y="1644"/>
                      <a:pt x="2032" y="1607"/>
                    </a:cubicBezTo>
                    <a:cubicBezTo>
                      <a:pt x="2219" y="1579"/>
                      <a:pt x="2405" y="1516"/>
                      <a:pt x="2560" y="1407"/>
                    </a:cubicBezTo>
                    <a:cubicBezTo>
                      <a:pt x="2713" y="1298"/>
                      <a:pt x="2826" y="1139"/>
                      <a:pt x="2868" y="956"/>
                    </a:cubicBezTo>
                    <a:cubicBezTo>
                      <a:pt x="2912" y="768"/>
                      <a:pt x="2875" y="570"/>
                      <a:pt x="2773" y="408"/>
                    </a:cubicBezTo>
                    <a:close/>
                    <a:moveTo>
                      <a:pt x="2852" y="829"/>
                    </a:moveTo>
                    <a:cubicBezTo>
                      <a:pt x="2843" y="1037"/>
                      <a:pt x="2735" y="1224"/>
                      <a:pt x="2575" y="1353"/>
                    </a:cubicBezTo>
                    <a:cubicBezTo>
                      <a:pt x="2425" y="1474"/>
                      <a:pt x="2234" y="1538"/>
                      <a:pt x="2046" y="1570"/>
                    </a:cubicBezTo>
                    <a:cubicBezTo>
                      <a:pt x="1788" y="1614"/>
                      <a:pt x="1523" y="1619"/>
                      <a:pt x="1261" y="1619"/>
                    </a:cubicBezTo>
                    <a:cubicBezTo>
                      <a:pt x="1253" y="1612"/>
                      <a:pt x="1237" y="1613"/>
                      <a:pt x="1232" y="1626"/>
                    </a:cubicBezTo>
                    <a:cubicBezTo>
                      <a:pt x="1200" y="1703"/>
                      <a:pt x="1180" y="1788"/>
                      <a:pt x="1136" y="1859"/>
                    </a:cubicBezTo>
                    <a:cubicBezTo>
                      <a:pt x="1091" y="1932"/>
                      <a:pt x="1028" y="1995"/>
                      <a:pt x="959" y="2047"/>
                    </a:cubicBezTo>
                    <a:cubicBezTo>
                      <a:pt x="865" y="2117"/>
                      <a:pt x="760" y="2153"/>
                      <a:pt x="644" y="2161"/>
                    </a:cubicBezTo>
                    <a:cubicBezTo>
                      <a:pt x="607" y="2164"/>
                      <a:pt x="543" y="2168"/>
                      <a:pt x="521" y="2130"/>
                    </a:cubicBezTo>
                    <a:cubicBezTo>
                      <a:pt x="500" y="2093"/>
                      <a:pt x="607" y="2029"/>
                      <a:pt x="629" y="2012"/>
                    </a:cubicBezTo>
                    <a:cubicBezTo>
                      <a:pt x="679" y="1972"/>
                      <a:pt x="697" y="1899"/>
                      <a:pt x="718" y="1842"/>
                    </a:cubicBezTo>
                    <a:cubicBezTo>
                      <a:pt x="744" y="1772"/>
                      <a:pt x="764" y="1692"/>
                      <a:pt x="754" y="1617"/>
                    </a:cubicBezTo>
                    <a:cubicBezTo>
                      <a:pt x="758" y="1609"/>
                      <a:pt x="756" y="1598"/>
                      <a:pt x="749" y="1593"/>
                    </a:cubicBezTo>
                    <a:cubicBezTo>
                      <a:pt x="744" y="1583"/>
                      <a:pt x="730" y="1584"/>
                      <a:pt x="723" y="1591"/>
                    </a:cubicBezTo>
                    <a:cubicBezTo>
                      <a:pt x="670" y="1589"/>
                      <a:pt x="621" y="1572"/>
                      <a:pt x="573" y="1553"/>
                    </a:cubicBezTo>
                    <a:cubicBezTo>
                      <a:pt x="517" y="1531"/>
                      <a:pt x="461" y="1511"/>
                      <a:pt x="409" y="1484"/>
                    </a:cubicBezTo>
                    <a:cubicBezTo>
                      <a:pt x="307" y="1433"/>
                      <a:pt x="220" y="1354"/>
                      <a:pt x="159" y="1259"/>
                    </a:cubicBezTo>
                    <a:cubicBezTo>
                      <a:pt x="52" y="1091"/>
                      <a:pt x="47" y="856"/>
                      <a:pt x="97" y="670"/>
                    </a:cubicBezTo>
                    <a:cubicBezTo>
                      <a:pt x="148" y="483"/>
                      <a:pt x="271" y="322"/>
                      <a:pt x="438" y="225"/>
                    </a:cubicBezTo>
                    <a:cubicBezTo>
                      <a:pt x="542" y="165"/>
                      <a:pt x="663" y="136"/>
                      <a:pt x="780" y="109"/>
                    </a:cubicBezTo>
                    <a:cubicBezTo>
                      <a:pt x="907" y="80"/>
                      <a:pt x="1037" y="63"/>
                      <a:pt x="1168" y="54"/>
                    </a:cubicBezTo>
                    <a:cubicBezTo>
                      <a:pt x="1298" y="44"/>
                      <a:pt x="1429" y="44"/>
                      <a:pt x="1560" y="44"/>
                    </a:cubicBezTo>
                    <a:cubicBezTo>
                      <a:pt x="1688" y="44"/>
                      <a:pt x="1817" y="44"/>
                      <a:pt x="1945" y="54"/>
                    </a:cubicBezTo>
                    <a:cubicBezTo>
                      <a:pt x="2183" y="72"/>
                      <a:pt x="2442" y="123"/>
                      <a:pt x="2626" y="286"/>
                    </a:cubicBezTo>
                    <a:cubicBezTo>
                      <a:pt x="2779" y="423"/>
                      <a:pt x="2860" y="625"/>
                      <a:pt x="2852" y="8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6"/>
              <p:cNvSpPr/>
              <p:nvPr/>
            </p:nvSpPr>
            <p:spPr bwMode="auto">
              <a:xfrm>
                <a:off x="244" y="788"/>
                <a:ext cx="2073" cy="4133"/>
              </a:xfrm>
              <a:custGeom>
                <a:avLst/>
                <a:gdLst>
                  <a:gd name="T0" fmla="*/ 843 w 877"/>
                  <a:gd name="T1" fmla="*/ 1572 h 1747"/>
                  <a:gd name="T2" fmla="*/ 624 w 877"/>
                  <a:gd name="T3" fmla="*/ 1660 h 1747"/>
                  <a:gd name="T4" fmla="*/ 355 w 877"/>
                  <a:gd name="T5" fmla="*/ 1673 h 1747"/>
                  <a:gd name="T6" fmla="*/ 448 w 877"/>
                  <a:gd name="T7" fmla="*/ 1473 h 1747"/>
                  <a:gd name="T8" fmla="*/ 527 w 877"/>
                  <a:gd name="T9" fmla="*/ 1380 h 1747"/>
                  <a:gd name="T10" fmla="*/ 580 w 877"/>
                  <a:gd name="T11" fmla="*/ 1188 h 1747"/>
                  <a:gd name="T12" fmla="*/ 854 w 877"/>
                  <a:gd name="T13" fmla="*/ 1070 h 1747"/>
                  <a:gd name="T14" fmla="*/ 837 w 877"/>
                  <a:gd name="T15" fmla="*/ 1041 h 1747"/>
                  <a:gd name="T16" fmla="*/ 567 w 877"/>
                  <a:gd name="T17" fmla="*/ 1155 h 1747"/>
                  <a:gd name="T18" fmla="*/ 368 w 877"/>
                  <a:gd name="T19" fmla="*/ 1089 h 1747"/>
                  <a:gd name="T20" fmla="*/ 133 w 877"/>
                  <a:gd name="T21" fmla="*/ 779 h 1747"/>
                  <a:gd name="T22" fmla="*/ 225 w 877"/>
                  <a:gd name="T23" fmla="*/ 40 h 1747"/>
                  <a:gd name="T24" fmla="*/ 201 w 877"/>
                  <a:gd name="T25" fmla="*/ 16 h 1747"/>
                  <a:gd name="T26" fmla="*/ 111 w 877"/>
                  <a:gd name="T27" fmla="*/ 814 h 1747"/>
                  <a:gd name="T28" fmla="*/ 365 w 877"/>
                  <a:gd name="T29" fmla="*/ 1127 h 1747"/>
                  <a:gd name="T30" fmla="*/ 546 w 877"/>
                  <a:gd name="T31" fmla="*/ 1188 h 1747"/>
                  <a:gd name="T32" fmla="*/ 478 w 877"/>
                  <a:gd name="T33" fmla="*/ 1391 h 1747"/>
                  <a:gd name="T34" fmla="*/ 362 w 877"/>
                  <a:gd name="T35" fmla="*/ 1512 h 1747"/>
                  <a:gd name="T36" fmla="*/ 333 w 877"/>
                  <a:gd name="T37" fmla="*/ 1700 h 1747"/>
                  <a:gd name="T38" fmla="*/ 606 w 877"/>
                  <a:gd name="T39" fmla="*/ 1700 h 1747"/>
                  <a:gd name="T40" fmla="*/ 860 w 877"/>
                  <a:gd name="T41" fmla="*/ 1601 h 1747"/>
                  <a:gd name="T42" fmla="*/ 843 w 877"/>
                  <a:gd name="T43" fmla="*/ 1572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7" h="1747">
                    <a:moveTo>
                      <a:pt x="843" y="1572"/>
                    </a:moveTo>
                    <a:cubicBezTo>
                      <a:pt x="781" y="1617"/>
                      <a:pt x="697" y="1640"/>
                      <a:pt x="624" y="1660"/>
                    </a:cubicBezTo>
                    <a:cubicBezTo>
                      <a:pt x="545" y="1681"/>
                      <a:pt x="434" y="1711"/>
                      <a:pt x="355" y="1673"/>
                    </a:cubicBezTo>
                    <a:cubicBezTo>
                      <a:pt x="263" y="1629"/>
                      <a:pt x="412" y="1509"/>
                      <a:pt x="448" y="1473"/>
                    </a:cubicBezTo>
                    <a:cubicBezTo>
                      <a:pt x="476" y="1445"/>
                      <a:pt x="508" y="1416"/>
                      <a:pt x="527" y="1380"/>
                    </a:cubicBezTo>
                    <a:cubicBezTo>
                      <a:pt x="557" y="1325"/>
                      <a:pt x="581" y="1252"/>
                      <a:pt x="580" y="1188"/>
                    </a:cubicBezTo>
                    <a:cubicBezTo>
                      <a:pt x="679" y="1180"/>
                      <a:pt x="770" y="1115"/>
                      <a:pt x="854" y="1070"/>
                    </a:cubicBezTo>
                    <a:cubicBezTo>
                      <a:pt x="873" y="1060"/>
                      <a:pt x="856" y="1031"/>
                      <a:pt x="837" y="1041"/>
                    </a:cubicBezTo>
                    <a:cubicBezTo>
                      <a:pt x="752" y="1087"/>
                      <a:pt x="666" y="1147"/>
                      <a:pt x="567" y="1155"/>
                    </a:cubicBezTo>
                    <a:cubicBezTo>
                      <a:pt x="498" y="1161"/>
                      <a:pt x="424" y="1124"/>
                      <a:pt x="368" y="1089"/>
                    </a:cubicBezTo>
                    <a:cubicBezTo>
                      <a:pt x="256" y="1018"/>
                      <a:pt x="180" y="900"/>
                      <a:pt x="133" y="779"/>
                    </a:cubicBezTo>
                    <a:cubicBezTo>
                      <a:pt x="44" y="547"/>
                      <a:pt x="40" y="228"/>
                      <a:pt x="225" y="40"/>
                    </a:cubicBezTo>
                    <a:cubicBezTo>
                      <a:pt x="240" y="24"/>
                      <a:pt x="216" y="0"/>
                      <a:pt x="201" y="16"/>
                    </a:cubicBezTo>
                    <a:cubicBezTo>
                      <a:pt x="0" y="220"/>
                      <a:pt x="8" y="564"/>
                      <a:pt x="111" y="814"/>
                    </a:cubicBezTo>
                    <a:cubicBezTo>
                      <a:pt x="163" y="940"/>
                      <a:pt x="247" y="1055"/>
                      <a:pt x="365" y="1127"/>
                    </a:cubicBezTo>
                    <a:cubicBezTo>
                      <a:pt x="418" y="1160"/>
                      <a:pt x="483" y="1185"/>
                      <a:pt x="546" y="1188"/>
                    </a:cubicBezTo>
                    <a:cubicBezTo>
                      <a:pt x="547" y="1254"/>
                      <a:pt x="519" y="1341"/>
                      <a:pt x="478" y="1391"/>
                    </a:cubicBezTo>
                    <a:cubicBezTo>
                      <a:pt x="443" y="1434"/>
                      <a:pt x="400" y="1472"/>
                      <a:pt x="362" y="1512"/>
                    </a:cubicBezTo>
                    <a:cubicBezTo>
                      <a:pt x="312" y="1565"/>
                      <a:pt x="249" y="1646"/>
                      <a:pt x="333" y="1700"/>
                    </a:cubicBezTo>
                    <a:cubicBezTo>
                      <a:pt x="408" y="1747"/>
                      <a:pt x="527" y="1718"/>
                      <a:pt x="606" y="1700"/>
                    </a:cubicBezTo>
                    <a:cubicBezTo>
                      <a:pt x="689" y="1680"/>
                      <a:pt x="789" y="1653"/>
                      <a:pt x="860" y="1601"/>
                    </a:cubicBezTo>
                    <a:cubicBezTo>
                      <a:pt x="877" y="1588"/>
                      <a:pt x="860" y="1559"/>
                      <a:pt x="843" y="15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7"/>
              <p:cNvSpPr/>
              <p:nvPr/>
            </p:nvSpPr>
            <p:spPr bwMode="auto">
              <a:xfrm>
                <a:off x="3287" y="2013"/>
                <a:ext cx="3880" cy="1722"/>
              </a:xfrm>
              <a:custGeom>
                <a:avLst/>
                <a:gdLst>
                  <a:gd name="T0" fmla="*/ 1603 w 1641"/>
                  <a:gd name="T1" fmla="*/ 18 h 728"/>
                  <a:gd name="T2" fmla="*/ 1465 w 1641"/>
                  <a:gd name="T3" fmla="*/ 249 h 728"/>
                  <a:gd name="T4" fmla="*/ 1306 w 1641"/>
                  <a:gd name="T5" fmla="*/ 398 h 728"/>
                  <a:gd name="T6" fmla="*/ 902 w 1641"/>
                  <a:gd name="T7" fmla="*/ 603 h 728"/>
                  <a:gd name="T8" fmla="*/ 22 w 1641"/>
                  <a:gd name="T9" fmla="*/ 673 h 728"/>
                  <a:gd name="T10" fmla="*/ 22 w 1641"/>
                  <a:gd name="T11" fmla="*/ 707 h 728"/>
                  <a:gd name="T12" fmla="*/ 947 w 1641"/>
                  <a:gd name="T13" fmla="*/ 625 h 728"/>
                  <a:gd name="T14" fmla="*/ 1340 w 1641"/>
                  <a:gd name="T15" fmla="*/ 414 h 728"/>
                  <a:gd name="T16" fmla="*/ 1507 w 1641"/>
                  <a:gd name="T17" fmla="*/ 253 h 728"/>
                  <a:gd name="T18" fmla="*/ 1630 w 1641"/>
                  <a:gd name="T19" fmla="*/ 39 h 728"/>
                  <a:gd name="T20" fmla="*/ 1603 w 1641"/>
                  <a:gd name="T21" fmla="*/ 1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1" h="728">
                    <a:moveTo>
                      <a:pt x="1603" y="18"/>
                    </a:moveTo>
                    <a:cubicBezTo>
                      <a:pt x="1562" y="90"/>
                      <a:pt x="1519" y="189"/>
                      <a:pt x="1465" y="249"/>
                    </a:cubicBezTo>
                    <a:cubicBezTo>
                      <a:pt x="1416" y="303"/>
                      <a:pt x="1363" y="353"/>
                      <a:pt x="1306" y="398"/>
                    </a:cubicBezTo>
                    <a:cubicBezTo>
                      <a:pt x="1187" y="493"/>
                      <a:pt x="1047" y="559"/>
                      <a:pt x="902" y="603"/>
                    </a:cubicBezTo>
                    <a:cubicBezTo>
                      <a:pt x="619" y="690"/>
                      <a:pt x="315" y="693"/>
                      <a:pt x="22" y="673"/>
                    </a:cubicBezTo>
                    <a:cubicBezTo>
                      <a:pt x="0" y="672"/>
                      <a:pt x="0" y="706"/>
                      <a:pt x="22" y="707"/>
                    </a:cubicBezTo>
                    <a:cubicBezTo>
                      <a:pt x="331" y="728"/>
                      <a:pt x="649" y="721"/>
                      <a:pt x="947" y="625"/>
                    </a:cubicBezTo>
                    <a:cubicBezTo>
                      <a:pt x="1090" y="578"/>
                      <a:pt x="1223" y="508"/>
                      <a:pt x="1340" y="414"/>
                    </a:cubicBezTo>
                    <a:cubicBezTo>
                      <a:pt x="1401" y="366"/>
                      <a:pt x="1456" y="311"/>
                      <a:pt x="1507" y="253"/>
                    </a:cubicBezTo>
                    <a:cubicBezTo>
                      <a:pt x="1558" y="196"/>
                      <a:pt x="1591" y="107"/>
                      <a:pt x="1630" y="39"/>
                    </a:cubicBezTo>
                    <a:cubicBezTo>
                      <a:pt x="1641" y="21"/>
                      <a:pt x="1615" y="0"/>
                      <a:pt x="160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2" name="Group 140"/>
            <p:cNvGrpSpPr>
              <a:grpSpLocks noChangeAspect="1"/>
            </p:cNvGrpSpPr>
            <p:nvPr/>
          </p:nvGrpSpPr>
          <p:grpSpPr bwMode="auto">
            <a:xfrm>
              <a:off x="530225" y="-406400"/>
              <a:ext cx="11075988" cy="7961313"/>
              <a:chOff x="334" y="-256"/>
              <a:chExt cx="6977" cy="5015"/>
            </a:xfrm>
            <a:solidFill>
              <a:srgbClr val="4A67AA"/>
            </a:solidFill>
          </p:grpSpPr>
          <p:sp>
            <p:nvSpPr>
              <p:cNvPr id="194" name="Freeform 141"/>
              <p:cNvSpPr/>
              <p:nvPr/>
            </p:nvSpPr>
            <p:spPr bwMode="auto">
              <a:xfrm>
                <a:off x="381" y="1376"/>
                <a:ext cx="255" cy="191"/>
              </a:xfrm>
              <a:custGeom>
                <a:avLst/>
                <a:gdLst>
                  <a:gd name="T0" fmla="*/ 98 w 108"/>
                  <a:gd name="T1" fmla="*/ 3 h 81"/>
                  <a:gd name="T2" fmla="*/ 4 w 108"/>
                  <a:gd name="T3" fmla="*/ 71 h 81"/>
                  <a:gd name="T4" fmla="*/ 10 w 108"/>
                  <a:gd name="T5" fmla="*/ 77 h 81"/>
                  <a:gd name="T6" fmla="*/ 103 w 108"/>
                  <a:gd name="T7" fmla="*/ 10 h 81"/>
                  <a:gd name="T8" fmla="*/ 98 w 108"/>
                  <a:gd name="T9" fmla="*/ 3 h 81"/>
                </a:gdLst>
                <a:ahLst/>
                <a:cxnLst>
                  <a:cxn ang="0">
                    <a:pos x="T0" y="T1"/>
                  </a:cxn>
                  <a:cxn ang="0">
                    <a:pos x="T2" y="T3"/>
                  </a:cxn>
                  <a:cxn ang="0">
                    <a:pos x="T4" y="T5"/>
                  </a:cxn>
                  <a:cxn ang="0">
                    <a:pos x="T6" y="T7"/>
                  </a:cxn>
                  <a:cxn ang="0">
                    <a:pos x="T8" y="T9"/>
                  </a:cxn>
                </a:cxnLst>
                <a:rect l="0" t="0" r="r" b="b"/>
                <a:pathLst>
                  <a:path w="108" h="81">
                    <a:moveTo>
                      <a:pt x="98" y="3"/>
                    </a:moveTo>
                    <a:cubicBezTo>
                      <a:pt x="64" y="21"/>
                      <a:pt x="34" y="46"/>
                      <a:pt x="4" y="71"/>
                    </a:cubicBezTo>
                    <a:cubicBezTo>
                      <a:pt x="0" y="75"/>
                      <a:pt x="6" y="81"/>
                      <a:pt x="10" y="77"/>
                    </a:cubicBezTo>
                    <a:cubicBezTo>
                      <a:pt x="40" y="53"/>
                      <a:pt x="69" y="28"/>
                      <a:pt x="103" y="10"/>
                    </a:cubicBezTo>
                    <a:cubicBezTo>
                      <a:pt x="108" y="8"/>
                      <a:pt x="103" y="0"/>
                      <a:pt x="9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42"/>
              <p:cNvSpPr/>
              <p:nvPr/>
            </p:nvSpPr>
            <p:spPr bwMode="auto">
              <a:xfrm>
                <a:off x="334" y="1608"/>
                <a:ext cx="290" cy="201"/>
              </a:xfrm>
              <a:custGeom>
                <a:avLst/>
                <a:gdLst>
                  <a:gd name="T0" fmla="*/ 115 w 123"/>
                  <a:gd name="T1" fmla="*/ 2 h 85"/>
                  <a:gd name="T2" fmla="*/ 3 w 123"/>
                  <a:gd name="T3" fmla="*/ 75 h 85"/>
                  <a:gd name="T4" fmla="*/ 9 w 123"/>
                  <a:gd name="T5" fmla="*/ 81 h 85"/>
                  <a:gd name="T6" fmla="*/ 118 w 123"/>
                  <a:gd name="T7" fmla="*/ 10 h 85"/>
                  <a:gd name="T8" fmla="*/ 115 w 123"/>
                  <a:gd name="T9" fmla="*/ 2 h 85"/>
                </a:gdLst>
                <a:ahLst/>
                <a:cxnLst>
                  <a:cxn ang="0">
                    <a:pos x="T0" y="T1"/>
                  </a:cxn>
                  <a:cxn ang="0">
                    <a:pos x="T2" y="T3"/>
                  </a:cxn>
                  <a:cxn ang="0">
                    <a:pos x="T4" y="T5"/>
                  </a:cxn>
                  <a:cxn ang="0">
                    <a:pos x="T6" y="T7"/>
                  </a:cxn>
                  <a:cxn ang="0">
                    <a:pos x="T8" y="T9"/>
                  </a:cxn>
                </a:cxnLst>
                <a:rect l="0" t="0" r="r" b="b"/>
                <a:pathLst>
                  <a:path w="123" h="85">
                    <a:moveTo>
                      <a:pt x="115" y="2"/>
                    </a:moveTo>
                    <a:cubicBezTo>
                      <a:pt x="72" y="13"/>
                      <a:pt x="33" y="42"/>
                      <a:pt x="3" y="75"/>
                    </a:cubicBezTo>
                    <a:cubicBezTo>
                      <a:pt x="0" y="79"/>
                      <a:pt x="6" y="85"/>
                      <a:pt x="9" y="81"/>
                    </a:cubicBezTo>
                    <a:cubicBezTo>
                      <a:pt x="38" y="49"/>
                      <a:pt x="76" y="20"/>
                      <a:pt x="118" y="10"/>
                    </a:cubicBezTo>
                    <a:cubicBezTo>
                      <a:pt x="123" y="9"/>
                      <a:pt x="121" y="0"/>
                      <a:pt x="1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43"/>
              <p:cNvSpPr/>
              <p:nvPr/>
            </p:nvSpPr>
            <p:spPr bwMode="auto">
              <a:xfrm>
                <a:off x="353" y="1849"/>
                <a:ext cx="302" cy="229"/>
              </a:xfrm>
              <a:custGeom>
                <a:avLst/>
                <a:gdLst>
                  <a:gd name="T0" fmla="*/ 120 w 128"/>
                  <a:gd name="T1" fmla="*/ 1 h 97"/>
                  <a:gd name="T2" fmla="*/ 3 w 128"/>
                  <a:gd name="T3" fmla="*/ 88 h 97"/>
                  <a:gd name="T4" fmla="*/ 10 w 128"/>
                  <a:gd name="T5" fmla="*/ 92 h 97"/>
                  <a:gd name="T6" fmla="*/ 122 w 128"/>
                  <a:gd name="T7" fmla="*/ 10 h 97"/>
                  <a:gd name="T8" fmla="*/ 120 w 128"/>
                  <a:gd name="T9" fmla="*/ 1 h 97"/>
                </a:gdLst>
                <a:ahLst/>
                <a:cxnLst>
                  <a:cxn ang="0">
                    <a:pos x="T0" y="T1"/>
                  </a:cxn>
                  <a:cxn ang="0">
                    <a:pos x="T2" y="T3"/>
                  </a:cxn>
                  <a:cxn ang="0">
                    <a:pos x="T4" y="T5"/>
                  </a:cxn>
                  <a:cxn ang="0">
                    <a:pos x="T6" y="T7"/>
                  </a:cxn>
                  <a:cxn ang="0">
                    <a:pos x="T8" y="T9"/>
                  </a:cxn>
                </a:cxnLst>
                <a:rect l="0" t="0" r="r" b="b"/>
                <a:pathLst>
                  <a:path w="128" h="97">
                    <a:moveTo>
                      <a:pt x="120" y="1"/>
                    </a:moveTo>
                    <a:cubicBezTo>
                      <a:pt x="72" y="13"/>
                      <a:pt x="32" y="50"/>
                      <a:pt x="3" y="88"/>
                    </a:cubicBezTo>
                    <a:cubicBezTo>
                      <a:pt x="0" y="92"/>
                      <a:pt x="7" y="97"/>
                      <a:pt x="10" y="92"/>
                    </a:cubicBezTo>
                    <a:cubicBezTo>
                      <a:pt x="38" y="56"/>
                      <a:pt x="77" y="20"/>
                      <a:pt x="122" y="10"/>
                    </a:cubicBezTo>
                    <a:cubicBezTo>
                      <a:pt x="128" y="8"/>
                      <a:pt x="125" y="0"/>
                      <a:pt x="1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44"/>
              <p:cNvSpPr/>
              <p:nvPr/>
            </p:nvSpPr>
            <p:spPr bwMode="auto">
              <a:xfrm>
                <a:off x="390" y="2062"/>
                <a:ext cx="324" cy="236"/>
              </a:xfrm>
              <a:custGeom>
                <a:avLst/>
                <a:gdLst>
                  <a:gd name="T0" fmla="*/ 135 w 137"/>
                  <a:gd name="T1" fmla="*/ 0 h 100"/>
                  <a:gd name="T2" fmla="*/ 5 w 137"/>
                  <a:gd name="T3" fmla="*/ 90 h 100"/>
                  <a:gd name="T4" fmla="*/ 11 w 137"/>
                  <a:gd name="T5" fmla="*/ 96 h 100"/>
                  <a:gd name="T6" fmla="*/ 137 w 137"/>
                  <a:gd name="T7" fmla="*/ 8 h 100"/>
                  <a:gd name="T8" fmla="*/ 135 w 137"/>
                  <a:gd name="T9" fmla="*/ 0 h 100"/>
                </a:gdLst>
                <a:ahLst/>
                <a:cxnLst>
                  <a:cxn ang="0">
                    <a:pos x="T0" y="T1"/>
                  </a:cxn>
                  <a:cxn ang="0">
                    <a:pos x="T2" y="T3"/>
                  </a:cxn>
                  <a:cxn ang="0">
                    <a:pos x="T4" y="T5"/>
                  </a:cxn>
                  <a:cxn ang="0">
                    <a:pos x="T6" y="T7"/>
                  </a:cxn>
                  <a:cxn ang="0">
                    <a:pos x="T8" y="T9"/>
                  </a:cxn>
                </a:cxnLst>
                <a:rect l="0" t="0" r="r" b="b"/>
                <a:pathLst>
                  <a:path w="137" h="100">
                    <a:moveTo>
                      <a:pt x="135" y="0"/>
                    </a:moveTo>
                    <a:cubicBezTo>
                      <a:pt x="84" y="19"/>
                      <a:pt x="46" y="56"/>
                      <a:pt x="5" y="90"/>
                    </a:cubicBezTo>
                    <a:cubicBezTo>
                      <a:pt x="0" y="94"/>
                      <a:pt x="6" y="100"/>
                      <a:pt x="11" y="96"/>
                    </a:cubicBezTo>
                    <a:cubicBezTo>
                      <a:pt x="51" y="63"/>
                      <a:pt x="88" y="27"/>
                      <a:pt x="137" y="8"/>
                    </a:cubicBezTo>
                    <a:cubicBezTo>
                      <a:pt x="137" y="5"/>
                      <a:pt x="136" y="3"/>
                      <a:pt x="1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5"/>
              <p:cNvSpPr/>
              <p:nvPr/>
            </p:nvSpPr>
            <p:spPr bwMode="auto">
              <a:xfrm>
                <a:off x="433" y="2279"/>
                <a:ext cx="374" cy="261"/>
              </a:xfrm>
              <a:custGeom>
                <a:avLst/>
                <a:gdLst>
                  <a:gd name="T0" fmla="*/ 148 w 158"/>
                  <a:gd name="T1" fmla="*/ 2 h 110"/>
                  <a:gd name="T2" fmla="*/ 4 w 158"/>
                  <a:gd name="T3" fmla="*/ 99 h 110"/>
                  <a:gd name="T4" fmla="*/ 9 w 158"/>
                  <a:gd name="T5" fmla="*/ 107 h 110"/>
                  <a:gd name="T6" fmla="*/ 153 w 158"/>
                  <a:gd name="T7" fmla="*/ 9 h 110"/>
                  <a:gd name="T8" fmla="*/ 148 w 158"/>
                  <a:gd name="T9" fmla="*/ 2 h 110"/>
                </a:gdLst>
                <a:ahLst/>
                <a:cxnLst>
                  <a:cxn ang="0">
                    <a:pos x="T0" y="T1"/>
                  </a:cxn>
                  <a:cxn ang="0">
                    <a:pos x="T2" y="T3"/>
                  </a:cxn>
                  <a:cxn ang="0">
                    <a:pos x="T4" y="T5"/>
                  </a:cxn>
                  <a:cxn ang="0">
                    <a:pos x="T6" y="T7"/>
                  </a:cxn>
                  <a:cxn ang="0">
                    <a:pos x="T8" y="T9"/>
                  </a:cxn>
                </a:cxnLst>
                <a:rect l="0" t="0" r="r" b="b"/>
                <a:pathLst>
                  <a:path w="158" h="110">
                    <a:moveTo>
                      <a:pt x="148" y="2"/>
                    </a:moveTo>
                    <a:cubicBezTo>
                      <a:pt x="95" y="25"/>
                      <a:pt x="53" y="68"/>
                      <a:pt x="4" y="99"/>
                    </a:cubicBezTo>
                    <a:cubicBezTo>
                      <a:pt x="0" y="102"/>
                      <a:pt x="4" y="110"/>
                      <a:pt x="9" y="107"/>
                    </a:cubicBezTo>
                    <a:cubicBezTo>
                      <a:pt x="58" y="75"/>
                      <a:pt x="99" y="33"/>
                      <a:pt x="153" y="9"/>
                    </a:cubicBezTo>
                    <a:cubicBezTo>
                      <a:pt x="158" y="7"/>
                      <a:pt x="153" y="0"/>
                      <a:pt x="14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6"/>
              <p:cNvSpPr/>
              <p:nvPr/>
            </p:nvSpPr>
            <p:spPr bwMode="auto">
              <a:xfrm>
                <a:off x="513" y="2469"/>
                <a:ext cx="393" cy="300"/>
              </a:xfrm>
              <a:custGeom>
                <a:avLst/>
                <a:gdLst>
                  <a:gd name="T0" fmla="*/ 157 w 166"/>
                  <a:gd name="T1" fmla="*/ 2 h 127"/>
                  <a:gd name="T2" fmla="*/ 4 w 166"/>
                  <a:gd name="T3" fmla="*/ 117 h 127"/>
                  <a:gd name="T4" fmla="*/ 10 w 166"/>
                  <a:gd name="T5" fmla="*/ 123 h 127"/>
                  <a:gd name="T6" fmla="*/ 161 w 166"/>
                  <a:gd name="T7" fmla="*/ 10 h 127"/>
                  <a:gd name="T8" fmla="*/ 157 w 166"/>
                  <a:gd name="T9" fmla="*/ 2 h 127"/>
                </a:gdLst>
                <a:ahLst/>
                <a:cxnLst>
                  <a:cxn ang="0">
                    <a:pos x="T0" y="T1"/>
                  </a:cxn>
                  <a:cxn ang="0">
                    <a:pos x="T2" y="T3"/>
                  </a:cxn>
                  <a:cxn ang="0">
                    <a:pos x="T4" y="T5"/>
                  </a:cxn>
                  <a:cxn ang="0">
                    <a:pos x="T6" y="T7"/>
                  </a:cxn>
                  <a:cxn ang="0">
                    <a:pos x="T8" y="T9"/>
                  </a:cxn>
                </a:cxnLst>
                <a:rect l="0" t="0" r="r" b="b"/>
                <a:pathLst>
                  <a:path w="166" h="127">
                    <a:moveTo>
                      <a:pt x="157" y="2"/>
                    </a:moveTo>
                    <a:cubicBezTo>
                      <a:pt x="102" y="35"/>
                      <a:pt x="49" y="73"/>
                      <a:pt x="4" y="117"/>
                    </a:cubicBezTo>
                    <a:cubicBezTo>
                      <a:pt x="0" y="121"/>
                      <a:pt x="6" y="127"/>
                      <a:pt x="10" y="123"/>
                    </a:cubicBezTo>
                    <a:cubicBezTo>
                      <a:pt x="55" y="79"/>
                      <a:pt x="107" y="42"/>
                      <a:pt x="161" y="10"/>
                    </a:cubicBezTo>
                    <a:cubicBezTo>
                      <a:pt x="166" y="7"/>
                      <a:pt x="162" y="0"/>
                      <a:pt x="15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7"/>
              <p:cNvSpPr/>
              <p:nvPr/>
            </p:nvSpPr>
            <p:spPr bwMode="auto">
              <a:xfrm>
                <a:off x="653" y="2648"/>
                <a:ext cx="371" cy="310"/>
              </a:xfrm>
              <a:custGeom>
                <a:avLst/>
                <a:gdLst>
                  <a:gd name="T0" fmla="*/ 149 w 157"/>
                  <a:gd name="T1" fmla="*/ 3 h 131"/>
                  <a:gd name="T2" fmla="*/ 5 w 157"/>
                  <a:gd name="T3" fmla="*/ 121 h 131"/>
                  <a:gd name="T4" fmla="*/ 9 w 157"/>
                  <a:gd name="T5" fmla="*/ 129 h 131"/>
                  <a:gd name="T6" fmla="*/ 153 w 157"/>
                  <a:gd name="T7" fmla="*/ 10 h 131"/>
                  <a:gd name="T8" fmla="*/ 149 w 157"/>
                  <a:gd name="T9" fmla="*/ 3 h 131"/>
                </a:gdLst>
                <a:ahLst/>
                <a:cxnLst>
                  <a:cxn ang="0">
                    <a:pos x="T0" y="T1"/>
                  </a:cxn>
                  <a:cxn ang="0">
                    <a:pos x="T2" y="T3"/>
                  </a:cxn>
                  <a:cxn ang="0">
                    <a:pos x="T4" y="T5"/>
                  </a:cxn>
                  <a:cxn ang="0">
                    <a:pos x="T6" y="T7"/>
                  </a:cxn>
                  <a:cxn ang="0">
                    <a:pos x="T8" y="T9"/>
                  </a:cxn>
                </a:cxnLst>
                <a:rect l="0" t="0" r="r" b="b"/>
                <a:pathLst>
                  <a:path w="157" h="131">
                    <a:moveTo>
                      <a:pt x="149" y="3"/>
                    </a:moveTo>
                    <a:cubicBezTo>
                      <a:pt x="97" y="38"/>
                      <a:pt x="60" y="90"/>
                      <a:pt x="5" y="121"/>
                    </a:cubicBezTo>
                    <a:cubicBezTo>
                      <a:pt x="0" y="124"/>
                      <a:pt x="4" y="131"/>
                      <a:pt x="9" y="129"/>
                    </a:cubicBezTo>
                    <a:cubicBezTo>
                      <a:pt x="64" y="98"/>
                      <a:pt x="101" y="45"/>
                      <a:pt x="153" y="10"/>
                    </a:cubicBezTo>
                    <a:cubicBezTo>
                      <a:pt x="157" y="7"/>
                      <a:pt x="153" y="0"/>
                      <a:pt x="14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8"/>
              <p:cNvSpPr/>
              <p:nvPr/>
            </p:nvSpPr>
            <p:spPr bwMode="auto">
              <a:xfrm>
                <a:off x="823" y="2797"/>
                <a:ext cx="374" cy="332"/>
              </a:xfrm>
              <a:custGeom>
                <a:avLst/>
                <a:gdLst>
                  <a:gd name="T0" fmla="*/ 149 w 158"/>
                  <a:gd name="T1" fmla="*/ 3 h 140"/>
                  <a:gd name="T2" fmla="*/ 3 w 158"/>
                  <a:gd name="T3" fmla="*/ 132 h 140"/>
                  <a:gd name="T4" fmla="*/ 10 w 158"/>
                  <a:gd name="T5" fmla="*/ 136 h 140"/>
                  <a:gd name="T6" fmla="*/ 153 w 158"/>
                  <a:gd name="T7" fmla="*/ 10 h 140"/>
                  <a:gd name="T8" fmla="*/ 149 w 158"/>
                  <a:gd name="T9" fmla="*/ 3 h 140"/>
                </a:gdLst>
                <a:ahLst/>
                <a:cxnLst>
                  <a:cxn ang="0">
                    <a:pos x="T0" y="T1"/>
                  </a:cxn>
                  <a:cxn ang="0">
                    <a:pos x="T2" y="T3"/>
                  </a:cxn>
                  <a:cxn ang="0">
                    <a:pos x="T4" y="T5"/>
                  </a:cxn>
                  <a:cxn ang="0">
                    <a:pos x="T6" y="T7"/>
                  </a:cxn>
                  <a:cxn ang="0">
                    <a:pos x="T8" y="T9"/>
                  </a:cxn>
                </a:cxnLst>
                <a:rect l="0" t="0" r="r" b="b"/>
                <a:pathLst>
                  <a:path w="158" h="140">
                    <a:moveTo>
                      <a:pt x="149" y="3"/>
                    </a:moveTo>
                    <a:cubicBezTo>
                      <a:pt x="93" y="38"/>
                      <a:pt x="43" y="80"/>
                      <a:pt x="3" y="132"/>
                    </a:cubicBezTo>
                    <a:cubicBezTo>
                      <a:pt x="0" y="136"/>
                      <a:pt x="7" y="140"/>
                      <a:pt x="10" y="136"/>
                    </a:cubicBezTo>
                    <a:cubicBezTo>
                      <a:pt x="49" y="85"/>
                      <a:pt x="99" y="44"/>
                      <a:pt x="153" y="10"/>
                    </a:cubicBezTo>
                    <a:cubicBezTo>
                      <a:pt x="158" y="8"/>
                      <a:pt x="153" y="0"/>
                      <a:pt x="14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49"/>
              <p:cNvSpPr/>
              <p:nvPr/>
            </p:nvSpPr>
            <p:spPr bwMode="auto">
              <a:xfrm>
                <a:off x="934" y="2930"/>
                <a:ext cx="501" cy="390"/>
              </a:xfrm>
              <a:custGeom>
                <a:avLst/>
                <a:gdLst>
                  <a:gd name="T0" fmla="*/ 204 w 212"/>
                  <a:gd name="T1" fmla="*/ 2 h 165"/>
                  <a:gd name="T2" fmla="*/ 93 w 212"/>
                  <a:gd name="T3" fmla="*/ 66 h 165"/>
                  <a:gd name="T4" fmla="*/ 3 w 212"/>
                  <a:gd name="T5" fmla="*/ 156 h 165"/>
                  <a:gd name="T6" fmla="*/ 10 w 212"/>
                  <a:gd name="T7" fmla="*/ 161 h 165"/>
                  <a:gd name="T8" fmla="*/ 97 w 212"/>
                  <a:gd name="T9" fmla="*/ 73 h 165"/>
                  <a:gd name="T10" fmla="*/ 207 w 212"/>
                  <a:gd name="T11" fmla="*/ 10 h 165"/>
                  <a:gd name="T12" fmla="*/ 204 w 212"/>
                  <a:gd name="T13" fmla="*/ 2 h 165"/>
                </a:gdLst>
                <a:ahLst/>
                <a:cxnLst>
                  <a:cxn ang="0">
                    <a:pos x="T0" y="T1"/>
                  </a:cxn>
                  <a:cxn ang="0">
                    <a:pos x="T2" y="T3"/>
                  </a:cxn>
                  <a:cxn ang="0">
                    <a:pos x="T4" y="T5"/>
                  </a:cxn>
                  <a:cxn ang="0">
                    <a:pos x="T6" y="T7"/>
                  </a:cxn>
                  <a:cxn ang="0">
                    <a:pos x="T8" y="T9"/>
                  </a:cxn>
                  <a:cxn ang="0">
                    <a:pos x="T10" y="T11"/>
                  </a:cxn>
                  <a:cxn ang="0">
                    <a:pos x="T12" y="T13"/>
                  </a:cxn>
                </a:cxnLst>
                <a:rect l="0" t="0" r="r" b="b"/>
                <a:pathLst>
                  <a:path w="212" h="165">
                    <a:moveTo>
                      <a:pt x="204" y="2"/>
                    </a:moveTo>
                    <a:cubicBezTo>
                      <a:pt x="164" y="15"/>
                      <a:pt x="127" y="41"/>
                      <a:pt x="93" y="66"/>
                    </a:cubicBezTo>
                    <a:cubicBezTo>
                      <a:pt x="60" y="90"/>
                      <a:pt x="22" y="119"/>
                      <a:pt x="3" y="156"/>
                    </a:cubicBezTo>
                    <a:cubicBezTo>
                      <a:pt x="0" y="161"/>
                      <a:pt x="7" y="165"/>
                      <a:pt x="10" y="161"/>
                    </a:cubicBezTo>
                    <a:cubicBezTo>
                      <a:pt x="29" y="125"/>
                      <a:pt x="65" y="97"/>
                      <a:pt x="97" y="73"/>
                    </a:cubicBezTo>
                    <a:cubicBezTo>
                      <a:pt x="130" y="48"/>
                      <a:pt x="167" y="23"/>
                      <a:pt x="207" y="10"/>
                    </a:cubicBezTo>
                    <a:cubicBezTo>
                      <a:pt x="212" y="8"/>
                      <a:pt x="210" y="0"/>
                      <a:pt x="20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50"/>
              <p:cNvSpPr/>
              <p:nvPr/>
            </p:nvSpPr>
            <p:spPr bwMode="auto">
              <a:xfrm>
                <a:off x="1112" y="3001"/>
                <a:ext cx="506" cy="440"/>
              </a:xfrm>
              <a:custGeom>
                <a:avLst/>
                <a:gdLst>
                  <a:gd name="T0" fmla="*/ 205 w 214"/>
                  <a:gd name="T1" fmla="*/ 0 h 186"/>
                  <a:gd name="T2" fmla="*/ 0 w 214"/>
                  <a:gd name="T3" fmla="*/ 181 h 186"/>
                  <a:gd name="T4" fmla="*/ 8 w 214"/>
                  <a:gd name="T5" fmla="*/ 186 h 186"/>
                  <a:gd name="T6" fmla="*/ 214 w 214"/>
                  <a:gd name="T7" fmla="*/ 4 h 186"/>
                  <a:gd name="T8" fmla="*/ 205 w 214"/>
                  <a:gd name="T9" fmla="*/ 0 h 186"/>
                </a:gdLst>
                <a:ahLst/>
                <a:cxnLst>
                  <a:cxn ang="0">
                    <a:pos x="T0" y="T1"/>
                  </a:cxn>
                  <a:cxn ang="0">
                    <a:pos x="T2" y="T3"/>
                  </a:cxn>
                  <a:cxn ang="0">
                    <a:pos x="T4" y="T5"/>
                  </a:cxn>
                  <a:cxn ang="0">
                    <a:pos x="T6" y="T7"/>
                  </a:cxn>
                  <a:cxn ang="0">
                    <a:pos x="T8" y="T9"/>
                  </a:cxn>
                </a:cxnLst>
                <a:rect l="0" t="0" r="r" b="b"/>
                <a:pathLst>
                  <a:path w="214" h="186">
                    <a:moveTo>
                      <a:pt x="205" y="0"/>
                    </a:moveTo>
                    <a:cubicBezTo>
                      <a:pt x="125" y="44"/>
                      <a:pt x="71" y="125"/>
                      <a:pt x="0" y="181"/>
                    </a:cubicBezTo>
                    <a:cubicBezTo>
                      <a:pt x="3" y="183"/>
                      <a:pt x="6" y="184"/>
                      <a:pt x="8" y="186"/>
                    </a:cubicBezTo>
                    <a:cubicBezTo>
                      <a:pt x="79" y="129"/>
                      <a:pt x="133" y="47"/>
                      <a:pt x="214" y="4"/>
                    </a:cubicBezTo>
                    <a:cubicBezTo>
                      <a:pt x="211" y="3"/>
                      <a:pt x="208" y="1"/>
                      <a:pt x="2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51"/>
              <p:cNvSpPr/>
              <p:nvPr/>
            </p:nvSpPr>
            <p:spPr bwMode="auto">
              <a:xfrm>
                <a:off x="1355" y="3077"/>
                <a:ext cx="452" cy="416"/>
              </a:xfrm>
              <a:custGeom>
                <a:avLst/>
                <a:gdLst>
                  <a:gd name="T0" fmla="*/ 182 w 191"/>
                  <a:gd name="T1" fmla="*/ 0 h 176"/>
                  <a:gd name="T2" fmla="*/ 3 w 191"/>
                  <a:gd name="T3" fmla="*/ 165 h 176"/>
                  <a:gd name="T4" fmla="*/ 9 w 191"/>
                  <a:gd name="T5" fmla="*/ 171 h 176"/>
                  <a:gd name="T6" fmla="*/ 191 w 191"/>
                  <a:gd name="T7" fmla="*/ 3 h 176"/>
                  <a:gd name="T8" fmla="*/ 182 w 191"/>
                  <a:gd name="T9" fmla="*/ 0 h 176"/>
                </a:gdLst>
                <a:ahLst/>
                <a:cxnLst>
                  <a:cxn ang="0">
                    <a:pos x="T0" y="T1"/>
                  </a:cxn>
                  <a:cxn ang="0">
                    <a:pos x="T2" y="T3"/>
                  </a:cxn>
                  <a:cxn ang="0">
                    <a:pos x="T4" y="T5"/>
                  </a:cxn>
                  <a:cxn ang="0">
                    <a:pos x="T6" y="T7"/>
                  </a:cxn>
                  <a:cxn ang="0">
                    <a:pos x="T8" y="T9"/>
                  </a:cxn>
                </a:cxnLst>
                <a:rect l="0" t="0" r="r" b="b"/>
                <a:pathLst>
                  <a:path w="191" h="176">
                    <a:moveTo>
                      <a:pt x="182" y="0"/>
                    </a:moveTo>
                    <a:cubicBezTo>
                      <a:pt x="123" y="56"/>
                      <a:pt x="55" y="102"/>
                      <a:pt x="3" y="165"/>
                    </a:cubicBezTo>
                    <a:cubicBezTo>
                      <a:pt x="0" y="170"/>
                      <a:pt x="6" y="176"/>
                      <a:pt x="9" y="171"/>
                    </a:cubicBezTo>
                    <a:cubicBezTo>
                      <a:pt x="62" y="107"/>
                      <a:pt x="132" y="61"/>
                      <a:pt x="191" y="3"/>
                    </a:cubicBezTo>
                    <a:cubicBezTo>
                      <a:pt x="188" y="2"/>
                      <a:pt x="185" y="1"/>
                      <a:pt x="18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52"/>
              <p:cNvSpPr/>
              <p:nvPr/>
            </p:nvSpPr>
            <p:spPr bwMode="auto">
              <a:xfrm>
                <a:off x="1504" y="3129"/>
                <a:ext cx="464" cy="430"/>
              </a:xfrm>
              <a:custGeom>
                <a:avLst/>
                <a:gdLst>
                  <a:gd name="T0" fmla="*/ 186 w 196"/>
                  <a:gd name="T1" fmla="*/ 4 h 182"/>
                  <a:gd name="T2" fmla="*/ 5 w 196"/>
                  <a:gd name="T3" fmla="*/ 172 h 182"/>
                  <a:gd name="T4" fmla="*/ 9 w 196"/>
                  <a:gd name="T5" fmla="*/ 180 h 182"/>
                  <a:gd name="T6" fmla="*/ 192 w 196"/>
                  <a:gd name="T7" fmla="*/ 10 h 182"/>
                  <a:gd name="T8" fmla="*/ 186 w 196"/>
                  <a:gd name="T9" fmla="*/ 4 h 182"/>
                </a:gdLst>
                <a:ahLst/>
                <a:cxnLst>
                  <a:cxn ang="0">
                    <a:pos x="T0" y="T1"/>
                  </a:cxn>
                  <a:cxn ang="0">
                    <a:pos x="T2" y="T3"/>
                  </a:cxn>
                  <a:cxn ang="0">
                    <a:pos x="T4" y="T5"/>
                  </a:cxn>
                  <a:cxn ang="0">
                    <a:pos x="T6" y="T7"/>
                  </a:cxn>
                  <a:cxn ang="0">
                    <a:pos x="T8" y="T9"/>
                  </a:cxn>
                </a:cxnLst>
                <a:rect l="0" t="0" r="r" b="b"/>
                <a:pathLst>
                  <a:path w="196" h="182">
                    <a:moveTo>
                      <a:pt x="186" y="4"/>
                    </a:moveTo>
                    <a:cubicBezTo>
                      <a:pt x="130" y="64"/>
                      <a:pt x="78" y="132"/>
                      <a:pt x="5" y="172"/>
                    </a:cubicBezTo>
                    <a:cubicBezTo>
                      <a:pt x="0" y="175"/>
                      <a:pt x="4" y="182"/>
                      <a:pt x="9" y="180"/>
                    </a:cubicBezTo>
                    <a:cubicBezTo>
                      <a:pt x="83" y="139"/>
                      <a:pt x="135" y="71"/>
                      <a:pt x="192" y="10"/>
                    </a:cubicBezTo>
                    <a:cubicBezTo>
                      <a:pt x="196" y="6"/>
                      <a:pt x="190" y="0"/>
                      <a:pt x="18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53"/>
              <p:cNvSpPr/>
              <p:nvPr/>
            </p:nvSpPr>
            <p:spPr bwMode="auto">
              <a:xfrm>
                <a:off x="3438" y="3209"/>
                <a:ext cx="291" cy="393"/>
              </a:xfrm>
              <a:custGeom>
                <a:avLst/>
                <a:gdLst>
                  <a:gd name="T0" fmla="*/ 114 w 123"/>
                  <a:gd name="T1" fmla="*/ 3 h 166"/>
                  <a:gd name="T2" fmla="*/ 64 w 123"/>
                  <a:gd name="T3" fmla="*/ 65 h 166"/>
                  <a:gd name="T4" fmla="*/ 3 w 123"/>
                  <a:gd name="T5" fmla="*/ 156 h 166"/>
                  <a:gd name="T6" fmla="*/ 9 w 123"/>
                  <a:gd name="T7" fmla="*/ 162 h 166"/>
                  <a:gd name="T8" fmla="*/ 62 w 123"/>
                  <a:gd name="T9" fmla="*/ 85 h 166"/>
                  <a:gd name="T10" fmla="*/ 118 w 123"/>
                  <a:gd name="T11" fmla="*/ 10 h 166"/>
                  <a:gd name="T12" fmla="*/ 114 w 123"/>
                  <a:gd name="T13" fmla="*/ 3 h 166"/>
                </a:gdLst>
                <a:ahLst/>
                <a:cxnLst>
                  <a:cxn ang="0">
                    <a:pos x="T0" y="T1"/>
                  </a:cxn>
                  <a:cxn ang="0">
                    <a:pos x="T2" y="T3"/>
                  </a:cxn>
                  <a:cxn ang="0">
                    <a:pos x="T4" y="T5"/>
                  </a:cxn>
                  <a:cxn ang="0">
                    <a:pos x="T6" y="T7"/>
                  </a:cxn>
                  <a:cxn ang="0">
                    <a:pos x="T8" y="T9"/>
                  </a:cxn>
                  <a:cxn ang="0">
                    <a:pos x="T10" y="T11"/>
                  </a:cxn>
                  <a:cxn ang="0">
                    <a:pos x="T12" y="T13"/>
                  </a:cxn>
                </a:cxnLst>
                <a:rect l="0" t="0" r="r" b="b"/>
                <a:pathLst>
                  <a:path w="123" h="166">
                    <a:moveTo>
                      <a:pt x="114" y="3"/>
                    </a:moveTo>
                    <a:cubicBezTo>
                      <a:pt x="92" y="18"/>
                      <a:pt x="78" y="43"/>
                      <a:pt x="64" y="65"/>
                    </a:cubicBezTo>
                    <a:cubicBezTo>
                      <a:pt x="45" y="96"/>
                      <a:pt x="27" y="128"/>
                      <a:pt x="3" y="156"/>
                    </a:cubicBezTo>
                    <a:cubicBezTo>
                      <a:pt x="0" y="160"/>
                      <a:pt x="6" y="166"/>
                      <a:pt x="9" y="162"/>
                    </a:cubicBezTo>
                    <a:cubicBezTo>
                      <a:pt x="30" y="138"/>
                      <a:pt x="46" y="111"/>
                      <a:pt x="62" y="85"/>
                    </a:cubicBezTo>
                    <a:cubicBezTo>
                      <a:pt x="77" y="59"/>
                      <a:pt x="93" y="27"/>
                      <a:pt x="118" y="10"/>
                    </a:cubicBezTo>
                    <a:cubicBezTo>
                      <a:pt x="123" y="7"/>
                      <a:pt x="119" y="0"/>
                      <a:pt x="1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54"/>
              <p:cNvSpPr/>
              <p:nvPr/>
            </p:nvSpPr>
            <p:spPr bwMode="auto">
              <a:xfrm>
                <a:off x="3668" y="3219"/>
                <a:ext cx="312" cy="414"/>
              </a:xfrm>
              <a:custGeom>
                <a:avLst/>
                <a:gdLst>
                  <a:gd name="T0" fmla="*/ 122 w 132"/>
                  <a:gd name="T1" fmla="*/ 5 h 175"/>
                  <a:gd name="T2" fmla="*/ 3 w 132"/>
                  <a:gd name="T3" fmla="*/ 166 h 175"/>
                  <a:gd name="T4" fmla="*/ 10 w 132"/>
                  <a:gd name="T5" fmla="*/ 170 h 175"/>
                  <a:gd name="T6" fmla="*/ 129 w 132"/>
                  <a:gd name="T7" fmla="*/ 9 h 175"/>
                  <a:gd name="T8" fmla="*/ 122 w 132"/>
                  <a:gd name="T9" fmla="*/ 5 h 175"/>
                </a:gdLst>
                <a:ahLst/>
                <a:cxnLst>
                  <a:cxn ang="0">
                    <a:pos x="T0" y="T1"/>
                  </a:cxn>
                  <a:cxn ang="0">
                    <a:pos x="T2" y="T3"/>
                  </a:cxn>
                  <a:cxn ang="0">
                    <a:pos x="T4" y="T5"/>
                  </a:cxn>
                  <a:cxn ang="0">
                    <a:pos x="T6" y="T7"/>
                  </a:cxn>
                  <a:cxn ang="0">
                    <a:pos x="T8" y="T9"/>
                  </a:cxn>
                </a:cxnLst>
                <a:rect l="0" t="0" r="r" b="b"/>
                <a:pathLst>
                  <a:path w="132" h="175">
                    <a:moveTo>
                      <a:pt x="122" y="5"/>
                    </a:moveTo>
                    <a:cubicBezTo>
                      <a:pt x="83" y="58"/>
                      <a:pt x="33" y="107"/>
                      <a:pt x="3" y="166"/>
                    </a:cubicBezTo>
                    <a:cubicBezTo>
                      <a:pt x="0" y="170"/>
                      <a:pt x="8" y="175"/>
                      <a:pt x="10" y="170"/>
                    </a:cubicBezTo>
                    <a:cubicBezTo>
                      <a:pt x="41" y="111"/>
                      <a:pt x="90" y="62"/>
                      <a:pt x="129" y="9"/>
                    </a:cubicBezTo>
                    <a:cubicBezTo>
                      <a:pt x="132" y="4"/>
                      <a:pt x="125" y="0"/>
                      <a:pt x="1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55"/>
              <p:cNvSpPr/>
              <p:nvPr/>
            </p:nvSpPr>
            <p:spPr bwMode="auto">
              <a:xfrm>
                <a:off x="3928" y="3228"/>
                <a:ext cx="312" cy="405"/>
              </a:xfrm>
              <a:custGeom>
                <a:avLst/>
                <a:gdLst>
                  <a:gd name="T0" fmla="*/ 122 w 132"/>
                  <a:gd name="T1" fmla="*/ 5 h 171"/>
                  <a:gd name="T2" fmla="*/ 4 w 132"/>
                  <a:gd name="T3" fmla="*/ 161 h 171"/>
                  <a:gd name="T4" fmla="*/ 10 w 132"/>
                  <a:gd name="T5" fmla="*/ 167 h 171"/>
                  <a:gd name="T6" fmla="*/ 129 w 132"/>
                  <a:gd name="T7" fmla="*/ 9 h 171"/>
                  <a:gd name="T8" fmla="*/ 122 w 132"/>
                  <a:gd name="T9" fmla="*/ 5 h 171"/>
                </a:gdLst>
                <a:ahLst/>
                <a:cxnLst>
                  <a:cxn ang="0">
                    <a:pos x="T0" y="T1"/>
                  </a:cxn>
                  <a:cxn ang="0">
                    <a:pos x="T2" y="T3"/>
                  </a:cxn>
                  <a:cxn ang="0">
                    <a:pos x="T4" y="T5"/>
                  </a:cxn>
                  <a:cxn ang="0">
                    <a:pos x="T6" y="T7"/>
                  </a:cxn>
                  <a:cxn ang="0">
                    <a:pos x="T8" y="T9"/>
                  </a:cxn>
                </a:cxnLst>
                <a:rect l="0" t="0" r="r" b="b"/>
                <a:pathLst>
                  <a:path w="132" h="171">
                    <a:moveTo>
                      <a:pt x="122" y="5"/>
                    </a:moveTo>
                    <a:cubicBezTo>
                      <a:pt x="83" y="57"/>
                      <a:pt x="45" y="110"/>
                      <a:pt x="4" y="161"/>
                    </a:cubicBezTo>
                    <a:cubicBezTo>
                      <a:pt x="0" y="165"/>
                      <a:pt x="6" y="171"/>
                      <a:pt x="10" y="167"/>
                    </a:cubicBezTo>
                    <a:cubicBezTo>
                      <a:pt x="52" y="116"/>
                      <a:pt x="90" y="62"/>
                      <a:pt x="129" y="9"/>
                    </a:cubicBezTo>
                    <a:cubicBezTo>
                      <a:pt x="132" y="5"/>
                      <a:pt x="125" y="0"/>
                      <a:pt x="1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6"/>
              <p:cNvSpPr/>
              <p:nvPr/>
            </p:nvSpPr>
            <p:spPr bwMode="auto">
              <a:xfrm>
                <a:off x="4207" y="3247"/>
                <a:ext cx="324" cy="393"/>
              </a:xfrm>
              <a:custGeom>
                <a:avLst/>
                <a:gdLst>
                  <a:gd name="T0" fmla="*/ 127 w 137"/>
                  <a:gd name="T1" fmla="*/ 4 h 166"/>
                  <a:gd name="T2" fmla="*/ 4 w 137"/>
                  <a:gd name="T3" fmla="*/ 158 h 166"/>
                  <a:gd name="T4" fmla="*/ 11 w 137"/>
                  <a:gd name="T5" fmla="*/ 162 h 166"/>
                  <a:gd name="T6" fmla="*/ 133 w 137"/>
                  <a:gd name="T7" fmla="*/ 10 h 166"/>
                  <a:gd name="T8" fmla="*/ 127 w 137"/>
                  <a:gd name="T9" fmla="*/ 4 h 166"/>
                </a:gdLst>
                <a:ahLst/>
                <a:cxnLst>
                  <a:cxn ang="0">
                    <a:pos x="T0" y="T1"/>
                  </a:cxn>
                  <a:cxn ang="0">
                    <a:pos x="T2" y="T3"/>
                  </a:cxn>
                  <a:cxn ang="0">
                    <a:pos x="T4" y="T5"/>
                  </a:cxn>
                  <a:cxn ang="0">
                    <a:pos x="T6" y="T7"/>
                  </a:cxn>
                  <a:cxn ang="0">
                    <a:pos x="T8" y="T9"/>
                  </a:cxn>
                </a:cxnLst>
                <a:rect l="0" t="0" r="r" b="b"/>
                <a:pathLst>
                  <a:path w="137" h="166">
                    <a:moveTo>
                      <a:pt x="127" y="4"/>
                    </a:moveTo>
                    <a:cubicBezTo>
                      <a:pt x="83" y="53"/>
                      <a:pt x="43" y="105"/>
                      <a:pt x="4" y="158"/>
                    </a:cubicBezTo>
                    <a:cubicBezTo>
                      <a:pt x="0" y="162"/>
                      <a:pt x="8" y="166"/>
                      <a:pt x="11" y="162"/>
                    </a:cubicBezTo>
                    <a:cubicBezTo>
                      <a:pt x="50" y="110"/>
                      <a:pt x="90" y="59"/>
                      <a:pt x="133" y="10"/>
                    </a:cubicBezTo>
                    <a:cubicBezTo>
                      <a:pt x="137" y="6"/>
                      <a:pt x="131" y="0"/>
                      <a:pt x="1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57"/>
              <p:cNvSpPr/>
              <p:nvPr/>
            </p:nvSpPr>
            <p:spPr bwMode="auto">
              <a:xfrm>
                <a:off x="4490" y="3178"/>
                <a:ext cx="362" cy="455"/>
              </a:xfrm>
              <a:custGeom>
                <a:avLst/>
                <a:gdLst>
                  <a:gd name="T0" fmla="*/ 142 w 153"/>
                  <a:gd name="T1" fmla="*/ 5 h 192"/>
                  <a:gd name="T2" fmla="*/ 3 w 153"/>
                  <a:gd name="T3" fmla="*/ 182 h 192"/>
                  <a:gd name="T4" fmla="*/ 9 w 153"/>
                  <a:gd name="T5" fmla="*/ 188 h 192"/>
                  <a:gd name="T6" fmla="*/ 149 w 153"/>
                  <a:gd name="T7" fmla="*/ 9 h 192"/>
                  <a:gd name="T8" fmla="*/ 142 w 153"/>
                  <a:gd name="T9" fmla="*/ 5 h 192"/>
                </a:gdLst>
                <a:ahLst/>
                <a:cxnLst>
                  <a:cxn ang="0">
                    <a:pos x="T0" y="T1"/>
                  </a:cxn>
                  <a:cxn ang="0">
                    <a:pos x="T2" y="T3"/>
                  </a:cxn>
                  <a:cxn ang="0">
                    <a:pos x="T4" y="T5"/>
                  </a:cxn>
                  <a:cxn ang="0">
                    <a:pos x="T6" y="T7"/>
                  </a:cxn>
                  <a:cxn ang="0">
                    <a:pos x="T8" y="T9"/>
                  </a:cxn>
                </a:cxnLst>
                <a:rect l="0" t="0" r="r" b="b"/>
                <a:pathLst>
                  <a:path w="153" h="192">
                    <a:moveTo>
                      <a:pt x="142" y="5"/>
                    </a:moveTo>
                    <a:cubicBezTo>
                      <a:pt x="98" y="66"/>
                      <a:pt x="49" y="123"/>
                      <a:pt x="3" y="182"/>
                    </a:cubicBezTo>
                    <a:cubicBezTo>
                      <a:pt x="0" y="186"/>
                      <a:pt x="6" y="192"/>
                      <a:pt x="9" y="188"/>
                    </a:cubicBezTo>
                    <a:cubicBezTo>
                      <a:pt x="56" y="128"/>
                      <a:pt x="105" y="70"/>
                      <a:pt x="149" y="9"/>
                    </a:cubicBezTo>
                    <a:cubicBezTo>
                      <a:pt x="153" y="4"/>
                      <a:pt x="145" y="0"/>
                      <a:pt x="1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8"/>
              <p:cNvSpPr/>
              <p:nvPr/>
            </p:nvSpPr>
            <p:spPr bwMode="auto">
              <a:xfrm>
                <a:off x="4739" y="3181"/>
                <a:ext cx="281" cy="421"/>
              </a:xfrm>
              <a:custGeom>
                <a:avLst/>
                <a:gdLst>
                  <a:gd name="T0" fmla="*/ 109 w 119"/>
                  <a:gd name="T1" fmla="*/ 5 h 178"/>
                  <a:gd name="T2" fmla="*/ 3 w 119"/>
                  <a:gd name="T3" fmla="*/ 169 h 178"/>
                  <a:gd name="T4" fmla="*/ 10 w 119"/>
                  <a:gd name="T5" fmla="*/ 173 h 178"/>
                  <a:gd name="T6" fmla="*/ 117 w 119"/>
                  <a:gd name="T7" fmla="*/ 7 h 178"/>
                  <a:gd name="T8" fmla="*/ 109 w 119"/>
                  <a:gd name="T9" fmla="*/ 5 h 178"/>
                </a:gdLst>
                <a:ahLst/>
                <a:cxnLst>
                  <a:cxn ang="0">
                    <a:pos x="T0" y="T1"/>
                  </a:cxn>
                  <a:cxn ang="0">
                    <a:pos x="T2" y="T3"/>
                  </a:cxn>
                  <a:cxn ang="0">
                    <a:pos x="T4" y="T5"/>
                  </a:cxn>
                  <a:cxn ang="0">
                    <a:pos x="T6" y="T7"/>
                  </a:cxn>
                  <a:cxn ang="0">
                    <a:pos x="T8" y="T9"/>
                  </a:cxn>
                </a:cxnLst>
                <a:rect l="0" t="0" r="r" b="b"/>
                <a:pathLst>
                  <a:path w="119" h="178">
                    <a:moveTo>
                      <a:pt x="109" y="5"/>
                    </a:moveTo>
                    <a:cubicBezTo>
                      <a:pt x="84" y="65"/>
                      <a:pt x="39" y="115"/>
                      <a:pt x="3" y="169"/>
                    </a:cubicBezTo>
                    <a:cubicBezTo>
                      <a:pt x="0" y="173"/>
                      <a:pt x="7" y="178"/>
                      <a:pt x="10" y="173"/>
                    </a:cubicBezTo>
                    <a:cubicBezTo>
                      <a:pt x="47" y="119"/>
                      <a:pt x="92" y="68"/>
                      <a:pt x="117" y="7"/>
                    </a:cubicBezTo>
                    <a:cubicBezTo>
                      <a:pt x="119" y="2"/>
                      <a:pt x="111" y="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59"/>
              <p:cNvSpPr/>
              <p:nvPr/>
            </p:nvSpPr>
            <p:spPr bwMode="auto">
              <a:xfrm>
                <a:off x="5079" y="2961"/>
                <a:ext cx="310" cy="539"/>
              </a:xfrm>
              <a:custGeom>
                <a:avLst/>
                <a:gdLst>
                  <a:gd name="T0" fmla="*/ 131 w 131"/>
                  <a:gd name="T1" fmla="*/ 6 h 228"/>
                  <a:gd name="T2" fmla="*/ 123 w 131"/>
                  <a:gd name="T3" fmla="*/ 6 h 228"/>
                  <a:gd name="T4" fmla="*/ 103 w 131"/>
                  <a:gd name="T5" fmla="*/ 72 h 228"/>
                  <a:gd name="T6" fmla="*/ 103 w 131"/>
                  <a:gd name="T7" fmla="*/ 74 h 228"/>
                  <a:gd name="T8" fmla="*/ 3 w 131"/>
                  <a:gd name="T9" fmla="*/ 219 h 228"/>
                  <a:gd name="T10" fmla="*/ 10 w 131"/>
                  <a:gd name="T11" fmla="*/ 224 h 228"/>
                  <a:gd name="T12" fmla="*/ 112 w 131"/>
                  <a:gd name="T13" fmla="*/ 75 h 228"/>
                  <a:gd name="T14" fmla="*/ 112 w 131"/>
                  <a:gd name="T15" fmla="*/ 72 h 228"/>
                  <a:gd name="T16" fmla="*/ 131 w 131"/>
                  <a:gd name="T17"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28">
                    <a:moveTo>
                      <a:pt x="131" y="6"/>
                    </a:moveTo>
                    <a:cubicBezTo>
                      <a:pt x="131" y="0"/>
                      <a:pt x="123" y="0"/>
                      <a:pt x="123" y="6"/>
                    </a:cubicBezTo>
                    <a:cubicBezTo>
                      <a:pt x="122" y="30"/>
                      <a:pt x="111" y="50"/>
                      <a:pt x="103" y="72"/>
                    </a:cubicBezTo>
                    <a:cubicBezTo>
                      <a:pt x="103" y="73"/>
                      <a:pt x="103" y="74"/>
                      <a:pt x="103" y="74"/>
                    </a:cubicBezTo>
                    <a:cubicBezTo>
                      <a:pt x="73" y="125"/>
                      <a:pt x="38" y="172"/>
                      <a:pt x="3" y="219"/>
                    </a:cubicBezTo>
                    <a:cubicBezTo>
                      <a:pt x="0" y="224"/>
                      <a:pt x="7" y="228"/>
                      <a:pt x="10" y="224"/>
                    </a:cubicBezTo>
                    <a:cubicBezTo>
                      <a:pt x="46" y="175"/>
                      <a:pt x="82" y="127"/>
                      <a:pt x="112" y="75"/>
                    </a:cubicBezTo>
                    <a:cubicBezTo>
                      <a:pt x="113" y="74"/>
                      <a:pt x="113" y="73"/>
                      <a:pt x="112" y="72"/>
                    </a:cubicBezTo>
                    <a:cubicBezTo>
                      <a:pt x="121" y="50"/>
                      <a:pt x="130" y="29"/>
                      <a:pt x="1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60"/>
              <p:cNvSpPr/>
              <p:nvPr/>
            </p:nvSpPr>
            <p:spPr bwMode="auto">
              <a:xfrm>
                <a:off x="5280" y="3058"/>
                <a:ext cx="303" cy="383"/>
              </a:xfrm>
              <a:custGeom>
                <a:avLst/>
                <a:gdLst>
                  <a:gd name="T0" fmla="*/ 117 w 128"/>
                  <a:gd name="T1" fmla="*/ 5 h 162"/>
                  <a:gd name="T2" fmla="*/ 4 w 128"/>
                  <a:gd name="T3" fmla="*/ 152 h 162"/>
                  <a:gd name="T4" fmla="*/ 9 w 128"/>
                  <a:gd name="T5" fmla="*/ 159 h 162"/>
                  <a:gd name="T6" fmla="*/ 125 w 128"/>
                  <a:gd name="T7" fmla="*/ 9 h 162"/>
                  <a:gd name="T8" fmla="*/ 117 w 128"/>
                  <a:gd name="T9" fmla="*/ 5 h 162"/>
                </a:gdLst>
                <a:ahLst/>
                <a:cxnLst>
                  <a:cxn ang="0">
                    <a:pos x="T0" y="T1"/>
                  </a:cxn>
                  <a:cxn ang="0">
                    <a:pos x="T2" y="T3"/>
                  </a:cxn>
                  <a:cxn ang="0">
                    <a:pos x="T4" y="T5"/>
                  </a:cxn>
                  <a:cxn ang="0">
                    <a:pos x="T6" y="T7"/>
                  </a:cxn>
                  <a:cxn ang="0">
                    <a:pos x="T8" y="T9"/>
                  </a:cxn>
                </a:cxnLst>
                <a:rect l="0" t="0" r="r" b="b"/>
                <a:pathLst>
                  <a:path w="128" h="162">
                    <a:moveTo>
                      <a:pt x="117" y="5"/>
                    </a:moveTo>
                    <a:cubicBezTo>
                      <a:pt x="84" y="55"/>
                      <a:pt x="54" y="115"/>
                      <a:pt x="4" y="152"/>
                    </a:cubicBezTo>
                    <a:cubicBezTo>
                      <a:pt x="0" y="155"/>
                      <a:pt x="4" y="162"/>
                      <a:pt x="9" y="159"/>
                    </a:cubicBezTo>
                    <a:cubicBezTo>
                      <a:pt x="60" y="121"/>
                      <a:pt x="90" y="61"/>
                      <a:pt x="125" y="9"/>
                    </a:cubicBezTo>
                    <a:cubicBezTo>
                      <a:pt x="128" y="5"/>
                      <a:pt x="120" y="0"/>
                      <a:pt x="1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61"/>
              <p:cNvSpPr/>
              <p:nvPr/>
            </p:nvSpPr>
            <p:spPr bwMode="auto">
              <a:xfrm>
                <a:off x="5502" y="3008"/>
                <a:ext cx="261" cy="393"/>
              </a:xfrm>
              <a:custGeom>
                <a:avLst/>
                <a:gdLst>
                  <a:gd name="T0" fmla="*/ 100 w 110"/>
                  <a:gd name="T1" fmla="*/ 4 h 166"/>
                  <a:gd name="T2" fmla="*/ 2 w 110"/>
                  <a:gd name="T3" fmla="*/ 157 h 166"/>
                  <a:gd name="T4" fmla="*/ 9 w 110"/>
                  <a:gd name="T5" fmla="*/ 161 h 166"/>
                  <a:gd name="T6" fmla="*/ 106 w 110"/>
                  <a:gd name="T7" fmla="*/ 10 h 166"/>
                  <a:gd name="T8" fmla="*/ 100 w 110"/>
                  <a:gd name="T9" fmla="*/ 4 h 166"/>
                </a:gdLst>
                <a:ahLst/>
                <a:cxnLst>
                  <a:cxn ang="0">
                    <a:pos x="T0" y="T1"/>
                  </a:cxn>
                  <a:cxn ang="0">
                    <a:pos x="T2" y="T3"/>
                  </a:cxn>
                  <a:cxn ang="0">
                    <a:pos x="T4" y="T5"/>
                  </a:cxn>
                  <a:cxn ang="0">
                    <a:pos x="T6" y="T7"/>
                  </a:cxn>
                  <a:cxn ang="0">
                    <a:pos x="T8" y="T9"/>
                  </a:cxn>
                </a:cxnLst>
                <a:rect l="0" t="0" r="r" b="b"/>
                <a:pathLst>
                  <a:path w="110" h="166">
                    <a:moveTo>
                      <a:pt x="100" y="4"/>
                    </a:moveTo>
                    <a:cubicBezTo>
                      <a:pt x="62" y="51"/>
                      <a:pt x="28" y="102"/>
                      <a:pt x="2" y="157"/>
                    </a:cubicBezTo>
                    <a:cubicBezTo>
                      <a:pt x="0" y="162"/>
                      <a:pt x="7" y="166"/>
                      <a:pt x="9" y="161"/>
                    </a:cubicBezTo>
                    <a:cubicBezTo>
                      <a:pt x="35" y="107"/>
                      <a:pt x="68" y="57"/>
                      <a:pt x="106" y="10"/>
                    </a:cubicBezTo>
                    <a:cubicBezTo>
                      <a:pt x="110" y="6"/>
                      <a:pt x="104" y="0"/>
                      <a:pt x="10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62"/>
              <p:cNvSpPr/>
              <p:nvPr/>
            </p:nvSpPr>
            <p:spPr bwMode="auto">
              <a:xfrm>
                <a:off x="5729" y="2949"/>
                <a:ext cx="272" cy="362"/>
              </a:xfrm>
              <a:custGeom>
                <a:avLst/>
                <a:gdLst>
                  <a:gd name="T0" fmla="*/ 105 w 115"/>
                  <a:gd name="T1" fmla="*/ 5 h 153"/>
                  <a:gd name="T2" fmla="*/ 4 w 115"/>
                  <a:gd name="T3" fmla="*/ 143 h 153"/>
                  <a:gd name="T4" fmla="*/ 10 w 115"/>
                  <a:gd name="T5" fmla="*/ 149 h 153"/>
                  <a:gd name="T6" fmla="*/ 113 w 115"/>
                  <a:gd name="T7" fmla="*/ 7 h 153"/>
                  <a:gd name="T8" fmla="*/ 105 w 115"/>
                  <a:gd name="T9" fmla="*/ 5 h 153"/>
                </a:gdLst>
                <a:ahLst/>
                <a:cxnLst>
                  <a:cxn ang="0">
                    <a:pos x="T0" y="T1"/>
                  </a:cxn>
                  <a:cxn ang="0">
                    <a:pos x="T2" y="T3"/>
                  </a:cxn>
                  <a:cxn ang="0">
                    <a:pos x="T4" y="T5"/>
                  </a:cxn>
                  <a:cxn ang="0">
                    <a:pos x="T6" y="T7"/>
                  </a:cxn>
                  <a:cxn ang="0">
                    <a:pos x="T8" y="T9"/>
                  </a:cxn>
                </a:cxnLst>
                <a:rect l="0" t="0" r="r" b="b"/>
                <a:pathLst>
                  <a:path w="115" h="153">
                    <a:moveTo>
                      <a:pt x="105" y="5"/>
                    </a:moveTo>
                    <a:cubicBezTo>
                      <a:pt x="85" y="59"/>
                      <a:pt x="44" y="103"/>
                      <a:pt x="4" y="143"/>
                    </a:cubicBezTo>
                    <a:cubicBezTo>
                      <a:pt x="0" y="147"/>
                      <a:pt x="6" y="153"/>
                      <a:pt x="10" y="149"/>
                    </a:cubicBezTo>
                    <a:cubicBezTo>
                      <a:pt x="51" y="108"/>
                      <a:pt x="93" y="63"/>
                      <a:pt x="113" y="7"/>
                    </a:cubicBezTo>
                    <a:cubicBezTo>
                      <a:pt x="115" y="2"/>
                      <a:pt x="107" y="0"/>
                      <a:pt x="10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63"/>
              <p:cNvSpPr/>
              <p:nvPr/>
            </p:nvSpPr>
            <p:spPr bwMode="auto">
              <a:xfrm>
                <a:off x="6060" y="2868"/>
                <a:ext cx="161" cy="263"/>
              </a:xfrm>
              <a:custGeom>
                <a:avLst/>
                <a:gdLst>
                  <a:gd name="T0" fmla="*/ 58 w 68"/>
                  <a:gd name="T1" fmla="*/ 5 h 111"/>
                  <a:gd name="T2" fmla="*/ 3 w 68"/>
                  <a:gd name="T3" fmla="*/ 102 h 111"/>
                  <a:gd name="T4" fmla="*/ 11 w 68"/>
                  <a:gd name="T5" fmla="*/ 106 h 111"/>
                  <a:gd name="T6" fmla="*/ 66 w 68"/>
                  <a:gd name="T7" fmla="*/ 8 h 111"/>
                  <a:gd name="T8" fmla="*/ 58 w 68"/>
                  <a:gd name="T9" fmla="*/ 5 h 111"/>
                </a:gdLst>
                <a:ahLst/>
                <a:cxnLst>
                  <a:cxn ang="0">
                    <a:pos x="T0" y="T1"/>
                  </a:cxn>
                  <a:cxn ang="0">
                    <a:pos x="T2" y="T3"/>
                  </a:cxn>
                  <a:cxn ang="0">
                    <a:pos x="T4" y="T5"/>
                  </a:cxn>
                  <a:cxn ang="0">
                    <a:pos x="T6" y="T7"/>
                  </a:cxn>
                  <a:cxn ang="0">
                    <a:pos x="T8" y="T9"/>
                  </a:cxn>
                </a:cxnLst>
                <a:rect l="0" t="0" r="r" b="b"/>
                <a:pathLst>
                  <a:path w="68" h="111">
                    <a:moveTo>
                      <a:pt x="58" y="5"/>
                    </a:moveTo>
                    <a:cubicBezTo>
                      <a:pt x="44" y="40"/>
                      <a:pt x="23" y="70"/>
                      <a:pt x="3" y="102"/>
                    </a:cubicBezTo>
                    <a:cubicBezTo>
                      <a:pt x="0" y="106"/>
                      <a:pt x="8" y="111"/>
                      <a:pt x="11" y="106"/>
                    </a:cubicBezTo>
                    <a:cubicBezTo>
                      <a:pt x="31" y="74"/>
                      <a:pt x="52" y="43"/>
                      <a:pt x="66" y="8"/>
                    </a:cubicBezTo>
                    <a:cubicBezTo>
                      <a:pt x="68" y="3"/>
                      <a:pt x="60" y="0"/>
                      <a:pt x="5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64"/>
              <p:cNvSpPr/>
              <p:nvPr/>
            </p:nvSpPr>
            <p:spPr bwMode="auto">
              <a:xfrm>
                <a:off x="1476" y="3413"/>
                <a:ext cx="700" cy="316"/>
              </a:xfrm>
              <a:custGeom>
                <a:avLst/>
                <a:gdLst>
                  <a:gd name="T0" fmla="*/ 289 w 296"/>
                  <a:gd name="T1" fmla="*/ 1 h 134"/>
                  <a:gd name="T2" fmla="*/ 5 w 296"/>
                  <a:gd name="T3" fmla="*/ 124 h 134"/>
                  <a:gd name="T4" fmla="*/ 7 w 296"/>
                  <a:gd name="T5" fmla="*/ 132 h 134"/>
                  <a:gd name="T6" fmla="*/ 291 w 296"/>
                  <a:gd name="T7" fmla="*/ 9 h 134"/>
                  <a:gd name="T8" fmla="*/ 289 w 296"/>
                  <a:gd name="T9" fmla="*/ 1 h 134"/>
                </a:gdLst>
                <a:ahLst/>
                <a:cxnLst>
                  <a:cxn ang="0">
                    <a:pos x="T0" y="T1"/>
                  </a:cxn>
                  <a:cxn ang="0">
                    <a:pos x="T2" y="T3"/>
                  </a:cxn>
                  <a:cxn ang="0">
                    <a:pos x="T4" y="T5"/>
                  </a:cxn>
                  <a:cxn ang="0">
                    <a:pos x="T6" y="T7"/>
                  </a:cxn>
                  <a:cxn ang="0">
                    <a:pos x="T8" y="T9"/>
                  </a:cxn>
                </a:cxnLst>
                <a:rect l="0" t="0" r="r" b="b"/>
                <a:pathLst>
                  <a:path w="296" h="134">
                    <a:moveTo>
                      <a:pt x="289" y="1"/>
                    </a:moveTo>
                    <a:cubicBezTo>
                      <a:pt x="186" y="20"/>
                      <a:pt x="102" y="88"/>
                      <a:pt x="5" y="124"/>
                    </a:cubicBezTo>
                    <a:cubicBezTo>
                      <a:pt x="0" y="126"/>
                      <a:pt x="2" y="134"/>
                      <a:pt x="7" y="132"/>
                    </a:cubicBezTo>
                    <a:cubicBezTo>
                      <a:pt x="104" y="96"/>
                      <a:pt x="188" y="28"/>
                      <a:pt x="291" y="9"/>
                    </a:cubicBezTo>
                    <a:cubicBezTo>
                      <a:pt x="296" y="8"/>
                      <a:pt x="294" y="0"/>
                      <a:pt x="28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5"/>
              <p:cNvSpPr/>
              <p:nvPr/>
            </p:nvSpPr>
            <p:spPr bwMode="auto">
              <a:xfrm>
                <a:off x="1535" y="3633"/>
                <a:ext cx="581" cy="215"/>
              </a:xfrm>
              <a:custGeom>
                <a:avLst/>
                <a:gdLst>
                  <a:gd name="T0" fmla="*/ 238 w 246"/>
                  <a:gd name="T1" fmla="*/ 1 h 91"/>
                  <a:gd name="T2" fmla="*/ 5 w 246"/>
                  <a:gd name="T3" fmla="*/ 82 h 91"/>
                  <a:gd name="T4" fmla="*/ 8 w 246"/>
                  <a:gd name="T5" fmla="*/ 90 h 91"/>
                  <a:gd name="T6" fmla="*/ 241 w 246"/>
                  <a:gd name="T7" fmla="*/ 9 h 91"/>
                  <a:gd name="T8" fmla="*/ 238 w 246"/>
                  <a:gd name="T9" fmla="*/ 1 h 91"/>
                </a:gdLst>
                <a:ahLst/>
                <a:cxnLst>
                  <a:cxn ang="0">
                    <a:pos x="T0" y="T1"/>
                  </a:cxn>
                  <a:cxn ang="0">
                    <a:pos x="T2" y="T3"/>
                  </a:cxn>
                  <a:cxn ang="0">
                    <a:pos x="T4" y="T5"/>
                  </a:cxn>
                  <a:cxn ang="0">
                    <a:pos x="T6" y="T7"/>
                  </a:cxn>
                  <a:cxn ang="0">
                    <a:pos x="T8" y="T9"/>
                  </a:cxn>
                </a:cxnLst>
                <a:rect l="0" t="0" r="r" b="b"/>
                <a:pathLst>
                  <a:path w="246" h="91">
                    <a:moveTo>
                      <a:pt x="238" y="1"/>
                    </a:moveTo>
                    <a:cubicBezTo>
                      <a:pt x="160" y="27"/>
                      <a:pt x="85" y="59"/>
                      <a:pt x="5" y="82"/>
                    </a:cubicBezTo>
                    <a:cubicBezTo>
                      <a:pt x="0" y="83"/>
                      <a:pt x="2" y="91"/>
                      <a:pt x="8" y="90"/>
                    </a:cubicBezTo>
                    <a:cubicBezTo>
                      <a:pt x="87" y="68"/>
                      <a:pt x="163" y="36"/>
                      <a:pt x="241" y="9"/>
                    </a:cubicBezTo>
                    <a:cubicBezTo>
                      <a:pt x="246" y="8"/>
                      <a:pt x="244" y="0"/>
                      <a:pt x="23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6"/>
              <p:cNvSpPr/>
              <p:nvPr/>
            </p:nvSpPr>
            <p:spPr bwMode="auto">
              <a:xfrm>
                <a:off x="1374" y="3822"/>
                <a:ext cx="693" cy="241"/>
              </a:xfrm>
              <a:custGeom>
                <a:avLst/>
                <a:gdLst>
                  <a:gd name="T0" fmla="*/ 285 w 293"/>
                  <a:gd name="T1" fmla="*/ 2 h 102"/>
                  <a:gd name="T2" fmla="*/ 152 w 293"/>
                  <a:gd name="T3" fmla="*/ 55 h 102"/>
                  <a:gd name="T4" fmla="*/ 8 w 293"/>
                  <a:gd name="T5" fmla="*/ 82 h 102"/>
                  <a:gd name="T6" fmla="*/ 6 w 293"/>
                  <a:gd name="T7" fmla="*/ 90 h 102"/>
                  <a:gd name="T8" fmla="*/ 138 w 293"/>
                  <a:gd name="T9" fmla="*/ 69 h 102"/>
                  <a:gd name="T10" fmla="*/ 287 w 293"/>
                  <a:gd name="T11" fmla="*/ 10 h 102"/>
                  <a:gd name="T12" fmla="*/ 285 w 293"/>
                  <a:gd name="T13" fmla="*/ 2 h 102"/>
                </a:gdLst>
                <a:ahLst/>
                <a:cxnLst>
                  <a:cxn ang="0">
                    <a:pos x="T0" y="T1"/>
                  </a:cxn>
                  <a:cxn ang="0">
                    <a:pos x="T2" y="T3"/>
                  </a:cxn>
                  <a:cxn ang="0">
                    <a:pos x="T4" y="T5"/>
                  </a:cxn>
                  <a:cxn ang="0">
                    <a:pos x="T6" y="T7"/>
                  </a:cxn>
                  <a:cxn ang="0">
                    <a:pos x="T8" y="T9"/>
                  </a:cxn>
                  <a:cxn ang="0">
                    <a:pos x="T10" y="T11"/>
                  </a:cxn>
                  <a:cxn ang="0">
                    <a:pos x="T12" y="T13"/>
                  </a:cxn>
                </a:cxnLst>
                <a:rect l="0" t="0" r="r" b="b"/>
                <a:pathLst>
                  <a:path w="293" h="102">
                    <a:moveTo>
                      <a:pt x="285" y="2"/>
                    </a:moveTo>
                    <a:cubicBezTo>
                      <a:pt x="239" y="15"/>
                      <a:pt x="196" y="37"/>
                      <a:pt x="152" y="55"/>
                    </a:cubicBezTo>
                    <a:cubicBezTo>
                      <a:pt x="109" y="72"/>
                      <a:pt x="55" y="95"/>
                      <a:pt x="8" y="82"/>
                    </a:cubicBezTo>
                    <a:cubicBezTo>
                      <a:pt x="3" y="81"/>
                      <a:pt x="0" y="89"/>
                      <a:pt x="6" y="90"/>
                    </a:cubicBezTo>
                    <a:cubicBezTo>
                      <a:pt x="49" y="102"/>
                      <a:pt x="97" y="85"/>
                      <a:pt x="138" y="69"/>
                    </a:cubicBezTo>
                    <a:cubicBezTo>
                      <a:pt x="188" y="50"/>
                      <a:pt x="236" y="25"/>
                      <a:pt x="287" y="10"/>
                    </a:cubicBezTo>
                    <a:cubicBezTo>
                      <a:pt x="293" y="8"/>
                      <a:pt x="290" y="0"/>
                      <a:pt x="28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7"/>
              <p:cNvSpPr/>
              <p:nvPr/>
            </p:nvSpPr>
            <p:spPr bwMode="auto">
              <a:xfrm>
                <a:off x="1197" y="4065"/>
                <a:ext cx="718" cy="192"/>
              </a:xfrm>
              <a:custGeom>
                <a:avLst/>
                <a:gdLst>
                  <a:gd name="T0" fmla="*/ 297 w 304"/>
                  <a:gd name="T1" fmla="*/ 0 h 81"/>
                  <a:gd name="T2" fmla="*/ 6 w 304"/>
                  <a:gd name="T3" fmla="*/ 72 h 81"/>
                  <a:gd name="T4" fmla="*/ 6 w 304"/>
                  <a:gd name="T5" fmla="*/ 81 h 81"/>
                  <a:gd name="T6" fmla="*/ 299 w 304"/>
                  <a:gd name="T7" fmla="*/ 9 h 81"/>
                  <a:gd name="T8" fmla="*/ 297 w 304"/>
                  <a:gd name="T9" fmla="*/ 0 h 81"/>
                </a:gdLst>
                <a:ahLst/>
                <a:cxnLst>
                  <a:cxn ang="0">
                    <a:pos x="T0" y="T1"/>
                  </a:cxn>
                  <a:cxn ang="0">
                    <a:pos x="T2" y="T3"/>
                  </a:cxn>
                  <a:cxn ang="0">
                    <a:pos x="T4" y="T5"/>
                  </a:cxn>
                  <a:cxn ang="0">
                    <a:pos x="T6" y="T7"/>
                  </a:cxn>
                  <a:cxn ang="0">
                    <a:pos x="T8" y="T9"/>
                  </a:cxn>
                </a:cxnLst>
                <a:rect l="0" t="0" r="r" b="b"/>
                <a:pathLst>
                  <a:path w="304" h="81">
                    <a:moveTo>
                      <a:pt x="297" y="0"/>
                    </a:moveTo>
                    <a:cubicBezTo>
                      <a:pt x="198" y="15"/>
                      <a:pt x="106" y="71"/>
                      <a:pt x="6" y="72"/>
                    </a:cubicBezTo>
                    <a:cubicBezTo>
                      <a:pt x="0" y="72"/>
                      <a:pt x="0" y="81"/>
                      <a:pt x="6" y="81"/>
                    </a:cubicBezTo>
                    <a:cubicBezTo>
                      <a:pt x="107" y="79"/>
                      <a:pt x="199" y="23"/>
                      <a:pt x="299" y="9"/>
                    </a:cubicBezTo>
                    <a:cubicBezTo>
                      <a:pt x="304" y="8"/>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8"/>
              <p:cNvSpPr/>
              <p:nvPr/>
            </p:nvSpPr>
            <p:spPr bwMode="auto">
              <a:xfrm>
                <a:off x="984" y="4292"/>
                <a:ext cx="721" cy="225"/>
              </a:xfrm>
              <a:custGeom>
                <a:avLst/>
                <a:gdLst>
                  <a:gd name="T0" fmla="*/ 298 w 305"/>
                  <a:gd name="T1" fmla="*/ 2 h 95"/>
                  <a:gd name="T2" fmla="*/ 159 w 305"/>
                  <a:gd name="T3" fmla="*/ 51 h 95"/>
                  <a:gd name="T4" fmla="*/ 8 w 305"/>
                  <a:gd name="T5" fmla="*/ 78 h 95"/>
                  <a:gd name="T6" fmla="*/ 5 w 305"/>
                  <a:gd name="T7" fmla="*/ 86 h 95"/>
                  <a:gd name="T8" fmla="*/ 143 w 305"/>
                  <a:gd name="T9" fmla="*/ 65 h 95"/>
                  <a:gd name="T10" fmla="*/ 300 w 305"/>
                  <a:gd name="T11" fmla="*/ 10 h 95"/>
                  <a:gd name="T12" fmla="*/ 298 w 305"/>
                  <a:gd name="T13" fmla="*/ 2 h 95"/>
                </a:gdLst>
                <a:ahLst/>
                <a:cxnLst>
                  <a:cxn ang="0">
                    <a:pos x="T0" y="T1"/>
                  </a:cxn>
                  <a:cxn ang="0">
                    <a:pos x="T2" y="T3"/>
                  </a:cxn>
                  <a:cxn ang="0">
                    <a:pos x="T4" y="T5"/>
                  </a:cxn>
                  <a:cxn ang="0">
                    <a:pos x="T6" y="T7"/>
                  </a:cxn>
                  <a:cxn ang="0">
                    <a:pos x="T8" y="T9"/>
                  </a:cxn>
                  <a:cxn ang="0">
                    <a:pos x="T10" y="T11"/>
                  </a:cxn>
                  <a:cxn ang="0">
                    <a:pos x="T12" y="T13"/>
                  </a:cxn>
                </a:cxnLst>
                <a:rect l="0" t="0" r="r" b="b"/>
                <a:pathLst>
                  <a:path w="305" h="95">
                    <a:moveTo>
                      <a:pt x="298" y="2"/>
                    </a:moveTo>
                    <a:cubicBezTo>
                      <a:pt x="250" y="15"/>
                      <a:pt x="205" y="35"/>
                      <a:pt x="159" y="51"/>
                    </a:cubicBezTo>
                    <a:cubicBezTo>
                      <a:pt x="112" y="68"/>
                      <a:pt x="58" y="88"/>
                      <a:pt x="8" y="78"/>
                    </a:cubicBezTo>
                    <a:cubicBezTo>
                      <a:pt x="2" y="77"/>
                      <a:pt x="0" y="85"/>
                      <a:pt x="5" y="86"/>
                    </a:cubicBezTo>
                    <a:cubicBezTo>
                      <a:pt x="52" y="95"/>
                      <a:pt x="100" y="80"/>
                      <a:pt x="143" y="65"/>
                    </a:cubicBezTo>
                    <a:cubicBezTo>
                      <a:pt x="196" y="48"/>
                      <a:pt x="247" y="24"/>
                      <a:pt x="300" y="10"/>
                    </a:cubicBezTo>
                    <a:cubicBezTo>
                      <a:pt x="305" y="9"/>
                      <a:pt x="303" y="0"/>
                      <a:pt x="29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69"/>
              <p:cNvSpPr/>
              <p:nvPr/>
            </p:nvSpPr>
            <p:spPr bwMode="auto">
              <a:xfrm>
                <a:off x="965" y="4453"/>
                <a:ext cx="759" cy="227"/>
              </a:xfrm>
              <a:custGeom>
                <a:avLst/>
                <a:gdLst>
                  <a:gd name="T0" fmla="*/ 314 w 321"/>
                  <a:gd name="T1" fmla="*/ 2 h 96"/>
                  <a:gd name="T2" fmla="*/ 156 w 321"/>
                  <a:gd name="T3" fmla="*/ 52 h 96"/>
                  <a:gd name="T4" fmla="*/ 65 w 321"/>
                  <a:gd name="T5" fmla="*/ 76 h 96"/>
                  <a:gd name="T6" fmla="*/ 10 w 321"/>
                  <a:gd name="T7" fmla="*/ 80 h 96"/>
                  <a:gd name="T8" fmla="*/ 2 w 321"/>
                  <a:gd name="T9" fmla="*/ 84 h 96"/>
                  <a:gd name="T10" fmla="*/ 41 w 321"/>
                  <a:gd name="T11" fmla="*/ 89 h 96"/>
                  <a:gd name="T12" fmla="*/ 136 w 321"/>
                  <a:gd name="T13" fmla="*/ 67 h 96"/>
                  <a:gd name="T14" fmla="*/ 316 w 321"/>
                  <a:gd name="T15" fmla="*/ 10 h 96"/>
                  <a:gd name="T16" fmla="*/ 314 w 321"/>
                  <a:gd name="T1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96">
                    <a:moveTo>
                      <a:pt x="314" y="2"/>
                    </a:moveTo>
                    <a:cubicBezTo>
                      <a:pt x="262" y="20"/>
                      <a:pt x="209" y="37"/>
                      <a:pt x="156" y="52"/>
                    </a:cubicBezTo>
                    <a:cubicBezTo>
                      <a:pt x="126" y="61"/>
                      <a:pt x="96" y="70"/>
                      <a:pt x="65" y="76"/>
                    </a:cubicBezTo>
                    <a:cubicBezTo>
                      <a:pt x="58" y="78"/>
                      <a:pt x="14" y="90"/>
                      <a:pt x="10" y="80"/>
                    </a:cubicBezTo>
                    <a:cubicBezTo>
                      <a:pt x="7" y="75"/>
                      <a:pt x="0" y="79"/>
                      <a:pt x="2" y="84"/>
                    </a:cubicBezTo>
                    <a:cubicBezTo>
                      <a:pt x="8" y="96"/>
                      <a:pt x="32" y="90"/>
                      <a:pt x="41" y="89"/>
                    </a:cubicBezTo>
                    <a:cubicBezTo>
                      <a:pt x="73" y="85"/>
                      <a:pt x="105" y="76"/>
                      <a:pt x="136" y="67"/>
                    </a:cubicBezTo>
                    <a:cubicBezTo>
                      <a:pt x="197" y="50"/>
                      <a:pt x="257" y="31"/>
                      <a:pt x="316" y="10"/>
                    </a:cubicBezTo>
                    <a:cubicBezTo>
                      <a:pt x="321" y="8"/>
                      <a:pt x="319" y="0"/>
                      <a:pt x="3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70"/>
              <p:cNvSpPr/>
              <p:nvPr/>
            </p:nvSpPr>
            <p:spPr bwMode="auto">
              <a:xfrm>
                <a:off x="1034" y="4534"/>
                <a:ext cx="770" cy="225"/>
              </a:xfrm>
              <a:custGeom>
                <a:avLst/>
                <a:gdLst>
                  <a:gd name="T0" fmla="*/ 319 w 326"/>
                  <a:gd name="T1" fmla="*/ 1 h 95"/>
                  <a:gd name="T2" fmla="*/ 173 w 326"/>
                  <a:gd name="T3" fmla="*/ 54 h 95"/>
                  <a:gd name="T4" fmla="*/ 8 w 326"/>
                  <a:gd name="T5" fmla="*/ 78 h 95"/>
                  <a:gd name="T6" fmla="*/ 6 w 326"/>
                  <a:gd name="T7" fmla="*/ 86 h 95"/>
                  <a:gd name="T8" fmla="*/ 157 w 326"/>
                  <a:gd name="T9" fmla="*/ 68 h 95"/>
                  <a:gd name="T10" fmla="*/ 321 w 326"/>
                  <a:gd name="T11" fmla="*/ 10 h 95"/>
                  <a:gd name="T12" fmla="*/ 319 w 326"/>
                  <a:gd name="T13" fmla="*/ 1 h 95"/>
                </a:gdLst>
                <a:ahLst/>
                <a:cxnLst>
                  <a:cxn ang="0">
                    <a:pos x="T0" y="T1"/>
                  </a:cxn>
                  <a:cxn ang="0">
                    <a:pos x="T2" y="T3"/>
                  </a:cxn>
                  <a:cxn ang="0">
                    <a:pos x="T4" y="T5"/>
                  </a:cxn>
                  <a:cxn ang="0">
                    <a:pos x="T6" y="T7"/>
                  </a:cxn>
                  <a:cxn ang="0">
                    <a:pos x="T8" y="T9"/>
                  </a:cxn>
                  <a:cxn ang="0">
                    <a:pos x="T10" y="T11"/>
                  </a:cxn>
                  <a:cxn ang="0">
                    <a:pos x="T12" y="T13"/>
                  </a:cxn>
                </a:cxnLst>
                <a:rect l="0" t="0" r="r" b="b"/>
                <a:pathLst>
                  <a:path w="326" h="95">
                    <a:moveTo>
                      <a:pt x="319" y="1"/>
                    </a:moveTo>
                    <a:cubicBezTo>
                      <a:pt x="270" y="19"/>
                      <a:pt x="222" y="38"/>
                      <a:pt x="173" y="54"/>
                    </a:cubicBezTo>
                    <a:cubicBezTo>
                      <a:pt x="121" y="71"/>
                      <a:pt x="63" y="87"/>
                      <a:pt x="8" y="78"/>
                    </a:cubicBezTo>
                    <a:cubicBezTo>
                      <a:pt x="3" y="77"/>
                      <a:pt x="0" y="85"/>
                      <a:pt x="6" y="86"/>
                    </a:cubicBezTo>
                    <a:cubicBezTo>
                      <a:pt x="56" y="95"/>
                      <a:pt x="108" y="82"/>
                      <a:pt x="157" y="68"/>
                    </a:cubicBezTo>
                    <a:cubicBezTo>
                      <a:pt x="213" y="52"/>
                      <a:pt x="266" y="29"/>
                      <a:pt x="321" y="10"/>
                    </a:cubicBezTo>
                    <a:cubicBezTo>
                      <a:pt x="326" y="8"/>
                      <a:pt x="324" y="0"/>
                      <a:pt x="3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1"/>
              <p:cNvSpPr/>
              <p:nvPr/>
            </p:nvSpPr>
            <p:spPr bwMode="auto">
              <a:xfrm>
                <a:off x="624" y="1108"/>
                <a:ext cx="166" cy="180"/>
              </a:xfrm>
              <a:custGeom>
                <a:avLst/>
                <a:gdLst>
                  <a:gd name="T0" fmla="*/ 60 w 70"/>
                  <a:gd name="T1" fmla="*/ 3 h 76"/>
                  <a:gd name="T2" fmla="*/ 2 w 70"/>
                  <a:gd name="T3" fmla="*/ 66 h 76"/>
                  <a:gd name="T4" fmla="*/ 10 w 70"/>
                  <a:gd name="T5" fmla="*/ 71 h 76"/>
                  <a:gd name="T6" fmla="*/ 65 w 70"/>
                  <a:gd name="T7" fmla="*/ 10 h 76"/>
                  <a:gd name="T8" fmla="*/ 60 w 70"/>
                  <a:gd name="T9" fmla="*/ 3 h 76"/>
                </a:gdLst>
                <a:ahLst/>
                <a:cxnLst>
                  <a:cxn ang="0">
                    <a:pos x="T0" y="T1"/>
                  </a:cxn>
                  <a:cxn ang="0">
                    <a:pos x="T2" y="T3"/>
                  </a:cxn>
                  <a:cxn ang="0">
                    <a:pos x="T4" y="T5"/>
                  </a:cxn>
                  <a:cxn ang="0">
                    <a:pos x="T6" y="T7"/>
                  </a:cxn>
                  <a:cxn ang="0">
                    <a:pos x="T8" y="T9"/>
                  </a:cxn>
                </a:cxnLst>
                <a:rect l="0" t="0" r="r" b="b"/>
                <a:pathLst>
                  <a:path w="70" h="76">
                    <a:moveTo>
                      <a:pt x="60" y="3"/>
                    </a:moveTo>
                    <a:cubicBezTo>
                      <a:pt x="35" y="16"/>
                      <a:pt x="15" y="40"/>
                      <a:pt x="2" y="66"/>
                    </a:cubicBezTo>
                    <a:cubicBezTo>
                      <a:pt x="0" y="71"/>
                      <a:pt x="7" y="76"/>
                      <a:pt x="10" y="71"/>
                    </a:cubicBezTo>
                    <a:cubicBezTo>
                      <a:pt x="21" y="46"/>
                      <a:pt x="40" y="23"/>
                      <a:pt x="65" y="10"/>
                    </a:cubicBezTo>
                    <a:cubicBezTo>
                      <a:pt x="70" y="8"/>
                      <a:pt x="65" y="0"/>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72"/>
              <p:cNvSpPr/>
              <p:nvPr/>
            </p:nvSpPr>
            <p:spPr bwMode="auto">
              <a:xfrm>
                <a:off x="610" y="1437"/>
                <a:ext cx="145" cy="145"/>
              </a:xfrm>
              <a:custGeom>
                <a:avLst/>
                <a:gdLst>
                  <a:gd name="T0" fmla="*/ 53 w 61"/>
                  <a:gd name="T1" fmla="*/ 2 h 61"/>
                  <a:gd name="T2" fmla="*/ 3 w 61"/>
                  <a:gd name="T3" fmla="*/ 52 h 61"/>
                  <a:gd name="T4" fmla="*/ 10 w 61"/>
                  <a:gd name="T5" fmla="*/ 56 h 61"/>
                  <a:gd name="T6" fmla="*/ 56 w 61"/>
                  <a:gd name="T7" fmla="*/ 10 h 61"/>
                  <a:gd name="T8" fmla="*/ 53 w 61"/>
                  <a:gd name="T9" fmla="*/ 2 h 61"/>
                </a:gdLst>
                <a:ahLst/>
                <a:cxnLst>
                  <a:cxn ang="0">
                    <a:pos x="T0" y="T1"/>
                  </a:cxn>
                  <a:cxn ang="0">
                    <a:pos x="T2" y="T3"/>
                  </a:cxn>
                  <a:cxn ang="0">
                    <a:pos x="T4" y="T5"/>
                  </a:cxn>
                  <a:cxn ang="0">
                    <a:pos x="T6" y="T7"/>
                  </a:cxn>
                  <a:cxn ang="0">
                    <a:pos x="T8" y="T9"/>
                  </a:cxn>
                </a:cxnLst>
                <a:rect l="0" t="0" r="r" b="b"/>
                <a:pathLst>
                  <a:path w="61" h="61">
                    <a:moveTo>
                      <a:pt x="53" y="2"/>
                    </a:moveTo>
                    <a:cubicBezTo>
                      <a:pt x="29" y="9"/>
                      <a:pt x="14" y="30"/>
                      <a:pt x="3" y="52"/>
                    </a:cubicBezTo>
                    <a:cubicBezTo>
                      <a:pt x="0" y="57"/>
                      <a:pt x="8" y="61"/>
                      <a:pt x="10" y="56"/>
                    </a:cubicBezTo>
                    <a:cubicBezTo>
                      <a:pt x="20" y="36"/>
                      <a:pt x="33" y="16"/>
                      <a:pt x="56" y="10"/>
                    </a:cubicBezTo>
                    <a:cubicBezTo>
                      <a:pt x="61" y="8"/>
                      <a:pt x="59" y="0"/>
                      <a:pt x="5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73"/>
              <p:cNvSpPr/>
              <p:nvPr/>
            </p:nvSpPr>
            <p:spPr bwMode="auto">
              <a:xfrm>
                <a:off x="627" y="1650"/>
                <a:ext cx="123" cy="171"/>
              </a:xfrm>
              <a:custGeom>
                <a:avLst/>
                <a:gdLst>
                  <a:gd name="T0" fmla="*/ 42 w 52"/>
                  <a:gd name="T1" fmla="*/ 3 h 72"/>
                  <a:gd name="T2" fmla="*/ 1 w 52"/>
                  <a:gd name="T3" fmla="*/ 64 h 72"/>
                  <a:gd name="T4" fmla="*/ 9 w 52"/>
                  <a:gd name="T5" fmla="*/ 67 h 72"/>
                  <a:gd name="T6" fmla="*/ 48 w 52"/>
                  <a:gd name="T7" fmla="*/ 9 h 72"/>
                  <a:gd name="T8" fmla="*/ 42 w 52"/>
                  <a:gd name="T9" fmla="*/ 3 h 72"/>
                </a:gdLst>
                <a:ahLst/>
                <a:cxnLst>
                  <a:cxn ang="0">
                    <a:pos x="T0" y="T1"/>
                  </a:cxn>
                  <a:cxn ang="0">
                    <a:pos x="T2" y="T3"/>
                  </a:cxn>
                  <a:cxn ang="0">
                    <a:pos x="T4" y="T5"/>
                  </a:cxn>
                  <a:cxn ang="0">
                    <a:pos x="T6" y="T7"/>
                  </a:cxn>
                  <a:cxn ang="0">
                    <a:pos x="T8" y="T9"/>
                  </a:cxn>
                </a:cxnLst>
                <a:rect l="0" t="0" r="r" b="b"/>
                <a:pathLst>
                  <a:path w="52" h="72">
                    <a:moveTo>
                      <a:pt x="42" y="3"/>
                    </a:moveTo>
                    <a:cubicBezTo>
                      <a:pt x="23" y="19"/>
                      <a:pt x="8" y="40"/>
                      <a:pt x="1" y="64"/>
                    </a:cubicBezTo>
                    <a:cubicBezTo>
                      <a:pt x="0" y="70"/>
                      <a:pt x="8" y="72"/>
                      <a:pt x="9" y="67"/>
                    </a:cubicBezTo>
                    <a:cubicBezTo>
                      <a:pt x="15" y="44"/>
                      <a:pt x="30" y="24"/>
                      <a:pt x="48" y="9"/>
                    </a:cubicBezTo>
                    <a:cubicBezTo>
                      <a:pt x="52" y="6"/>
                      <a:pt x="46" y="0"/>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74"/>
              <p:cNvSpPr/>
              <p:nvPr/>
            </p:nvSpPr>
            <p:spPr bwMode="auto">
              <a:xfrm>
                <a:off x="665" y="1875"/>
                <a:ext cx="144" cy="177"/>
              </a:xfrm>
              <a:custGeom>
                <a:avLst/>
                <a:gdLst>
                  <a:gd name="T0" fmla="*/ 52 w 61"/>
                  <a:gd name="T1" fmla="*/ 4 h 75"/>
                  <a:gd name="T2" fmla="*/ 2 w 61"/>
                  <a:gd name="T3" fmla="*/ 68 h 75"/>
                  <a:gd name="T4" fmla="*/ 10 w 61"/>
                  <a:gd name="T5" fmla="*/ 70 h 75"/>
                  <a:gd name="T6" fmla="*/ 56 w 61"/>
                  <a:gd name="T7" fmla="*/ 11 h 75"/>
                  <a:gd name="T8" fmla="*/ 52 w 61"/>
                  <a:gd name="T9" fmla="*/ 4 h 75"/>
                </a:gdLst>
                <a:ahLst/>
                <a:cxnLst>
                  <a:cxn ang="0">
                    <a:pos x="T0" y="T1"/>
                  </a:cxn>
                  <a:cxn ang="0">
                    <a:pos x="T2" y="T3"/>
                  </a:cxn>
                  <a:cxn ang="0">
                    <a:pos x="T4" y="T5"/>
                  </a:cxn>
                  <a:cxn ang="0">
                    <a:pos x="T6" y="T7"/>
                  </a:cxn>
                  <a:cxn ang="0">
                    <a:pos x="T8" y="T9"/>
                  </a:cxn>
                </a:cxnLst>
                <a:rect l="0" t="0" r="r" b="b"/>
                <a:pathLst>
                  <a:path w="61" h="75">
                    <a:moveTo>
                      <a:pt x="52" y="4"/>
                    </a:moveTo>
                    <a:cubicBezTo>
                      <a:pt x="30" y="20"/>
                      <a:pt x="12" y="43"/>
                      <a:pt x="2" y="68"/>
                    </a:cubicBezTo>
                    <a:cubicBezTo>
                      <a:pt x="0" y="73"/>
                      <a:pt x="8" y="75"/>
                      <a:pt x="10" y="70"/>
                    </a:cubicBezTo>
                    <a:cubicBezTo>
                      <a:pt x="19" y="47"/>
                      <a:pt x="36" y="26"/>
                      <a:pt x="56" y="11"/>
                    </a:cubicBezTo>
                    <a:cubicBezTo>
                      <a:pt x="61" y="8"/>
                      <a:pt x="56" y="0"/>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5"/>
              <p:cNvSpPr/>
              <p:nvPr/>
            </p:nvSpPr>
            <p:spPr bwMode="auto">
              <a:xfrm>
                <a:off x="759" y="2076"/>
                <a:ext cx="156" cy="187"/>
              </a:xfrm>
              <a:custGeom>
                <a:avLst/>
                <a:gdLst>
                  <a:gd name="T0" fmla="*/ 56 w 66"/>
                  <a:gd name="T1" fmla="*/ 4 h 79"/>
                  <a:gd name="T2" fmla="*/ 2 w 66"/>
                  <a:gd name="T3" fmla="*/ 70 h 79"/>
                  <a:gd name="T4" fmla="*/ 9 w 66"/>
                  <a:gd name="T5" fmla="*/ 74 h 79"/>
                  <a:gd name="T6" fmla="*/ 62 w 66"/>
                  <a:gd name="T7" fmla="*/ 10 h 79"/>
                  <a:gd name="T8" fmla="*/ 56 w 66"/>
                  <a:gd name="T9" fmla="*/ 4 h 79"/>
                </a:gdLst>
                <a:ahLst/>
                <a:cxnLst>
                  <a:cxn ang="0">
                    <a:pos x="T0" y="T1"/>
                  </a:cxn>
                  <a:cxn ang="0">
                    <a:pos x="T2" y="T3"/>
                  </a:cxn>
                  <a:cxn ang="0">
                    <a:pos x="T4" y="T5"/>
                  </a:cxn>
                  <a:cxn ang="0">
                    <a:pos x="T6" y="T7"/>
                  </a:cxn>
                  <a:cxn ang="0">
                    <a:pos x="T8" y="T9"/>
                  </a:cxn>
                </a:cxnLst>
                <a:rect l="0" t="0" r="r" b="b"/>
                <a:pathLst>
                  <a:path w="66" h="79">
                    <a:moveTo>
                      <a:pt x="56" y="4"/>
                    </a:moveTo>
                    <a:cubicBezTo>
                      <a:pt x="34" y="23"/>
                      <a:pt x="13" y="43"/>
                      <a:pt x="2" y="70"/>
                    </a:cubicBezTo>
                    <a:cubicBezTo>
                      <a:pt x="0" y="75"/>
                      <a:pt x="7" y="79"/>
                      <a:pt x="9" y="74"/>
                    </a:cubicBezTo>
                    <a:cubicBezTo>
                      <a:pt x="20" y="47"/>
                      <a:pt x="41" y="28"/>
                      <a:pt x="62" y="10"/>
                    </a:cubicBezTo>
                    <a:cubicBezTo>
                      <a:pt x="66" y="6"/>
                      <a:pt x="60" y="0"/>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6"/>
              <p:cNvSpPr/>
              <p:nvPr/>
            </p:nvSpPr>
            <p:spPr bwMode="auto">
              <a:xfrm>
                <a:off x="903" y="2284"/>
                <a:ext cx="97" cy="152"/>
              </a:xfrm>
              <a:custGeom>
                <a:avLst/>
                <a:gdLst>
                  <a:gd name="T0" fmla="*/ 31 w 41"/>
                  <a:gd name="T1" fmla="*/ 5 h 64"/>
                  <a:gd name="T2" fmla="*/ 3 w 41"/>
                  <a:gd name="T3" fmla="*/ 55 h 64"/>
                  <a:gd name="T4" fmla="*/ 10 w 41"/>
                  <a:gd name="T5" fmla="*/ 59 h 64"/>
                  <a:gd name="T6" fmla="*/ 39 w 41"/>
                  <a:gd name="T7" fmla="*/ 8 h 64"/>
                  <a:gd name="T8" fmla="*/ 31 w 41"/>
                  <a:gd name="T9" fmla="*/ 5 h 64"/>
                </a:gdLst>
                <a:ahLst/>
                <a:cxnLst>
                  <a:cxn ang="0">
                    <a:pos x="T0" y="T1"/>
                  </a:cxn>
                  <a:cxn ang="0">
                    <a:pos x="T2" y="T3"/>
                  </a:cxn>
                  <a:cxn ang="0">
                    <a:pos x="T4" y="T5"/>
                  </a:cxn>
                  <a:cxn ang="0">
                    <a:pos x="T6" y="T7"/>
                  </a:cxn>
                  <a:cxn ang="0">
                    <a:pos x="T8" y="T9"/>
                  </a:cxn>
                </a:cxnLst>
                <a:rect l="0" t="0" r="r" b="b"/>
                <a:pathLst>
                  <a:path w="41" h="64">
                    <a:moveTo>
                      <a:pt x="31" y="5"/>
                    </a:moveTo>
                    <a:cubicBezTo>
                      <a:pt x="24" y="23"/>
                      <a:pt x="14" y="39"/>
                      <a:pt x="3" y="55"/>
                    </a:cubicBezTo>
                    <a:cubicBezTo>
                      <a:pt x="0" y="60"/>
                      <a:pt x="7" y="64"/>
                      <a:pt x="10" y="59"/>
                    </a:cubicBezTo>
                    <a:cubicBezTo>
                      <a:pt x="21" y="43"/>
                      <a:pt x="32" y="26"/>
                      <a:pt x="39" y="8"/>
                    </a:cubicBezTo>
                    <a:cubicBezTo>
                      <a:pt x="41" y="2"/>
                      <a:pt x="33" y="0"/>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7"/>
              <p:cNvSpPr/>
              <p:nvPr/>
            </p:nvSpPr>
            <p:spPr bwMode="auto">
              <a:xfrm>
                <a:off x="1074" y="2478"/>
                <a:ext cx="87" cy="156"/>
              </a:xfrm>
              <a:custGeom>
                <a:avLst/>
                <a:gdLst>
                  <a:gd name="T0" fmla="*/ 27 w 37"/>
                  <a:gd name="T1" fmla="*/ 5 h 66"/>
                  <a:gd name="T2" fmla="*/ 1 w 37"/>
                  <a:gd name="T3" fmla="*/ 59 h 66"/>
                  <a:gd name="T4" fmla="*/ 9 w 37"/>
                  <a:gd name="T5" fmla="*/ 61 h 66"/>
                  <a:gd name="T6" fmla="*/ 35 w 37"/>
                  <a:gd name="T7" fmla="*/ 7 h 66"/>
                  <a:gd name="T8" fmla="*/ 27 w 37"/>
                  <a:gd name="T9" fmla="*/ 5 h 66"/>
                </a:gdLst>
                <a:ahLst/>
                <a:cxnLst>
                  <a:cxn ang="0">
                    <a:pos x="T0" y="T1"/>
                  </a:cxn>
                  <a:cxn ang="0">
                    <a:pos x="T2" y="T3"/>
                  </a:cxn>
                  <a:cxn ang="0">
                    <a:pos x="T4" y="T5"/>
                  </a:cxn>
                  <a:cxn ang="0">
                    <a:pos x="T6" y="T7"/>
                  </a:cxn>
                  <a:cxn ang="0">
                    <a:pos x="T8" y="T9"/>
                  </a:cxn>
                </a:cxnLst>
                <a:rect l="0" t="0" r="r" b="b"/>
                <a:pathLst>
                  <a:path w="37" h="66">
                    <a:moveTo>
                      <a:pt x="27" y="5"/>
                    </a:moveTo>
                    <a:cubicBezTo>
                      <a:pt x="20" y="24"/>
                      <a:pt x="7" y="40"/>
                      <a:pt x="1" y="59"/>
                    </a:cubicBezTo>
                    <a:cubicBezTo>
                      <a:pt x="0" y="64"/>
                      <a:pt x="8" y="66"/>
                      <a:pt x="9" y="61"/>
                    </a:cubicBezTo>
                    <a:cubicBezTo>
                      <a:pt x="15" y="42"/>
                      <a:pt x="28" y="26"/>
                      <a:pt x="35" y="7"/>
                    </a:cubicBezTo>
                    <a:cubicBezTo>
                      <a:pt x="37" y="2"/>
                      <a:pt x="28" y="0"/>
                      <a:pt x="2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8"/>
              <p:cNvSpPr/>
              <p:nvPr/>
            </p:nvSpPr>
            <p:spPr bwMode="auto">
              <a:xfrm>
                <a:off x="1253" y="2634"/>
                <a:ext cx="43" cy="154"/>
              </a:xfrm>
              <a:custGeom>
                <a:avLst/>
                <a:gdLst>
                  <a:gd name="T0" fmla="*/ 10 w 18"/>
                  <a:gd name="T1" fmla="*/ 5 h 65"/>
                  <a:gd name="T2" fmla="*/ 1 w 18"/>
                  <a:gd name="T3" fmla="*/ 58 h 65"/>
                  <a:gd name="T4" fmla="*/ 10 w 18"/>
                  <a:gd name="T5" fmla="*/ 60 h 65"/>
                  <a:gd name="T6" fmla="*/ 18 w 18"/>
                  <a:gd name="T7" fmla="*/ 5 h 65"/>
                  <a:gd name="T8" fmla="*/ 10 w 18"/>
                  <a:gd name="T9" fmla="*/ 5 h 65"/>
                </a:gdLst>
                <a:ahLst/>
                <a:cxnLst>
                  <a:cxn ang="0">
                    <a:pos x="T0" y="T1"/>
                  </a:cxn>
                  <a:cxn ang="0">
                    <a:pos x="T2" y="T3"/>
                  </a:cxn>
                  <a:cxn ang="0">
                    <a:pos x="T4" y="T5"/>
                  </a:cxn>
                  <a:cxn ang="0">
                    <a:pos x="T6" y="T7"/>
                  </a:cxn>
                  <a:cxn ang="0">
                    <a:pos x="T8" y="T9"/>
                  </a:cxn>
                </a:cxnLst>
                <a:rect l="0" t="0" r="r" b="b"/>
                <a:pathLst>
                  <a:path w="18" h="65">
                    <a:moveTo>
                      <a:pt x="10" y="5"/>
                    </a:moveTo>
                    <a:cubicBezTo>
                      <a:pt x="9" y="23"/>
                      <a:pt x="5" y="40"/>
                      <a:pt x="1" y="58"/>
                    </a:cubicBezTo>
                    <a:cubicBezTo>
                      <a:pt x="0" y="63"/>
                      <a:pt x="9" y="65"/>
                      <a:pt x="10" y="60"/>
                    </a:cubicBezTo>
                    <a:cubicBezTo>
                      <a:pt x="13" y="42"/>
                      <a:pt x="18" y="24"/>
                      <a:pt x="18" y="5"/>
                    </a:cubicBezTo>
                    <a:cubicBezTo>
                      <a:pt x="18" y="0"/>
                      <a:pt x="10" y="0"/>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9"/>
              <p:cNvSpPr/>
              <p:nvPr/>
            </p:nvSpPr>
            <p:spPr bwMode="auto">
              <a:xfrm>
                <a:off x="1433" y="2771"/>
                <a:ext cx="66" cy="164"/>
              </a:xfrm>
              <a:custGeom>
                <a:avLst/>
                <a:gdLst>
                  <a:gd name="T0" fmla="*/ 19 w 28"/>
                  <a:gd name="T1" fmla="*/ 5 h 69"/>
                  <a:gd name="T2" fmla="*/ 2 w 28"/>
                  <a:gd name="T3" fmla="*/ 62 h 69"/>
                  <a:gd name="T4" fmla="*/ 10 w 28"/>
                  <a:gd name="T5" fmla="*/ 64 h 69"/>
                  <a:gd name="T6" fmla="*/ 27 w 28"/>
                  <a:gd name="T7" fmla="*/ 8 h 69"/>
                  <a:gd name="T8" fmla="*/ 19 w 28"/>
                  <a:gd name="T9" fmla="*/ 5 h 69"/>
                </a:gdLst>
                <a:ahLst/>
                <a:cxnLst>
                  <a:cxn ang="0">
                    <a:pos x="T0" y="T1"/>
                  </a:cxn>
                  <a:cxn ang="0">
                    <a:pos x="T2" y="T3"/>
                  </a:cxn>
                  <a:cxn ang="0">
                    <a:pos x="T4" y="T5"/>
                  </a:cxn>
                  <a:cxn ang="0">
                    <a:pos x="T6" y="T7"/>
                  </a:cxn>
                  <a:cxn ang="0">
                    <a:pos x="T8" y="T9"/>
                  </a:cxn>
                </a:cxnLst>
                <a:rect l="0" t="0" r="r" b="b"/>
                <a:pathLst>
                  <a:path w="28" h="69">
                    <a:moveTo>
                      <a:pt x="19" y="5"/>
                    </a:moveTo>
                    <a:cubicBezTo>
                      <a:pt x="15" y="25"/>
                      <a:pt x="7" y="43"/>
                      <a:pt x="2" y="62"/>
                    </a:cubicBezTo>
                    <a:cubicBezTo>
                      <a:pt x="0" y="67"/>
                      <a:pt x="8" y="69"/>
                      <a:pt x="10" y="64"/>
                    </a:cubicBezTo>
                    <a:cubicBezTo>
                      <a:pt x="15" y="45"/>
                      <a:pt x="24" y="27"/>
                      <a:pt x="27" y="8"/>
                    </a:cubicBezTo>
                    <a:cubicBezTo>
                      <a:pt x="28" y="2"/>
                      <a:pt x="19" y="0"/>
                      <a:pt x="1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80"/>
              <p:cNvSpPr/>
              <p:nvPr/>
            </p:nvSpPr>
            <p:spPr bwMode="auto">
              <a:xfrm>
                <a:off x="1674" y="2873"/>
                <a:ext cx="29" cy="142"/>
              </a:xfrm>
              <a:custGeom>
                <a:avLst/>
                <a:gdLst>
                  <a:gd name="T0" fmla="*/ 4 w 12"/>
                  <a:gd name="T1" fmla="*/ 6 h 60"/>
                  <a:gd name="T2" fmla="*/ 1 w 12"/>
                  <a:gd name="T3" fmla="*/ 53 h 60"/>
                  <a:gd name="T4" fmla="*/ 9 w 12"/>
                  <a:gd name="T5" fmla="*/ 55 h 60"/>
                  <a:gd name="T6" fmla="*/ 12 w 12"/>
                  <a:gd name="T7" fmla="*/ 6 h 60"/>
                  <a:gd name="T8" fmla="*/ 4 w 12"/>
                  <a:gd name="T9" fmla="*/ 6 h 60"/>
                </a:gdLst>
                <a:ahLst/>
                <a:cxnLst>
                  <a:cxn ang="0">
                    <a:pos x="T0" y="T1"/>
                  </a:cxn>
                  <a:cxn ang="0">
                    <a:pos x="T2" y="T3"/>
                  </a:cxn>
                  <a:cxn ang="0">
                    <a:pos x="T4" y="T5"/>
                  </a:cxn>
                  <a:cxn ang="0">
                    <a:pos x="T6" y="T7"/>
                  </a:cxn>
                  <a:cxn ang="0">
                    <a:pos x="T8" y="T9"/>
                  </a:cxn>
                </a:cxnLst>
                <a:rect l="0" t="0" r="r" b="b"/>
                <a:pathLst>
                  <a:path w="12" h="60">
                    <a:moveTo>
                      <a:pt x="4" y="6"/>
                    </a:moveTo>
                    <a:cubicBezTo>
                      <a:pt x="4" y="22"/>
                      <a:pt x="4" y="37"/>
                      <a:pt x="1" y="53"/>
                    </a:cubicBezTo>
                    <a:cubicBezTo>
                      <a:pt x="0" y="58"/>
                      <a:pt x="9" y="60"/>
                      <a:pt x="9" y="55"/>
                    </a:cubicBezTo>
                    <a:cubicBezTo>
                      <a:pt x="12" y="39"/>
                      <a:pt x="12" y="22"/>
                      <a:pt x="12" y="6"/>
                    </a:cubicBezTo>
                    <a:cubicBezTo>
                      <a:pt x="12" y="0"/>
                      <a:pt x="4" y="0"/>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81"/>
              <p:cNvSpPr/>
              <p:nvPr/>
            </p:nvSpPr>
            <p:spPr bwMode="auto">
              <a:xfrm>
                <a:off x="1913" y="2947"/>
                <a:ext cx="69" cy="156"/>
              </a:xfrm>
              <a:custGeom>
                <a:avLst/>
                <a:gdLst>
                  <a:gd name="T0" fmla="*/ 19 w 29"/>
                  <a:gd name="T1" fmla="*/ 5 h 66"/>
                  <a:gd name="T2" fmla="*/ 2 w 29"/>
                  <a:gd name="T3" fmla="*/ 58 h 66"/>
                  <a:gd name="T4" fmla="*/ 10 w 29"/>
                  <a:gd name="T5" fmla="*/ 61 h 66"/>
                  <a:gd name="T6" fmla="*/ 27 w 29"/>
                  <a:gd name="T7" fmla="*/ 7 h 66"/>
                  <a:gd name="T8" fmla="*/ 19 w 29"/>
                  <a:gd name="T9" fmla="*/ 5 h 66"/>
                </a:gdLst>
                <a:ahLst/>
                <a:cxnLst>
                  <a:cxn ang="0">
                    <a:pos x="T0" y="T1"/>
                  </a:cxn>
                  <a:cxn ang="0">
                    <a:pos x="T2" y="T3"/>
                  </a:cxn>
                  <a:cxn ang="0">
                    <a:pos x="T4" y="T5"/>
                  </a:cxn>
                  <a:cxn ang="0">
                    <a:pos x="T6" y="T7"/>
                  </a:cxn>
                  <a:cxn ang="0">
                    <a:pos x="T8" y="T9"/>
                  </a:cxn>
                </a:cxnLst>
                <a:rect l="0" t="0" r="r" b="b"/>
                <a:pathLst>
                  <a:path w="29" h="66">
                    <a:moveTo>
                      <a:pt x="19" y="5"/>
                    </a:moveTo>
                    <a:cubicBezTo>
                      <a:pt x="13" y="23"/>
                      <a:pt x="7" y="40"/>
                      <a:pt x="2" y="58"/>
                    </a:cubicBezTo>
                    <a:cubicBezTo>
                      <a:pt x="0" y="64"/>
                      <a:pt x="9" y="66"/>
                      <a:pt x="10" y="61"/>
                    </a:cubicBezTo>
                    <a:cubicBezTo>
                      <a:pt x="15" y="43"/>
                      <a:pt x="21" y="25"/>
                      <a:pt x="27" y="7"/>
                    </a:cubicBezTo>
                    <a:cubicBezTo>
                      <a:pt x="29" y="2"/>
                      <a:pt x="21" y="0"/>
                      <a:pt x="1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82"/>
              <p:cNvSpPr/>
              <p:nvPr/>
            </p:nvSpPr>
            <p:spPr bwMode="auto">
              <a:xfrm>
                <a:off x="2124" y="2987"/>
                <a:ext cx="47" cy="213"/>
              </a:xfrm>
              <a:custGeom>
                <a:avLst/>
                <a:gdLst>
                  <a:gd name="T0" fmla="*/ 12 w 20"/>
                  <a:gd name="T1" fmla="*/ 6 h 90"/>
                  <a:gd name="T2" fmla="*/ 0 w 20"/>
                  <a:gd name="T3" fmla="*/ 85 h 90"/>
                  <a:gd name="T4" fmla="*/ 9 w 20"/>
                  <a:gd name="T5" fmla="*/ 85 h 90"/>
                  <a:gd name="T6" fmla="*/ 20 w 20"/>
                  <a:gd name="T7" fmla="*/ 6 h 90"/>
                  <a:gd name="T8" fmla="*/ 12 w 20"/>
                  <a:gd name="T9" fmla="*/ 6 h 90"/>
                </a:gdLst>
                <a:ahLst/>
                <a:cxnLst>
                  <a:cxn ang="0">
                    <a:pos x="T0" y="T1"/>
                  </a:cxn>
                  <a:cxn ang="0">
                    <a:pos x="T2" y="T3"/>
                  </a:cxn>
                  <a:cxn ang="0">
                    <a:pos x="T4" y="T5"/>
                  </a:cxn>
                  <a:cxn ang="0">
                    <a:pos x="T6" y="T7"/>
                  </a:cxn>
                  <a:cxn ang="0">
                    <a:pos x="T8" y="T9"/>
                  </a:cxn>
                </a:cxnLst>
                <a:rect l="0" t="0" r="r" b="b"/>
                <a:pathLst>
                  <a:path w="20" h="90">
                    <a:moveTo>
                      <a:pt x="12" y="6"/>
                    </a:moveTo>
                    <a:cubicBezTo>
                      <a:pt x="11" y="33"/>
                      <a:pt x="4" y="58"/>
                      <a:pt x="0" y="85"/>
                    </a:cubicBezTo>
                    <a:cubicBezTo>
                      <a:pt x="0" y="90"/>
                      <a:pt x="8" y="90"/>
                      <a:pt x="9" y="85"/>
                    </a:cubicBezTo>
                    <a:cubicBezTo>
                      <a:pt x="12" y="58"/>
                      <a:pt x="20" y="33"/>
                      <a:pt x="20" y="6"/>
                    </a:cubicBezTo>
                    <a:cubicBezTo>
                      <a:pt x="20" y="0"/>
                      <a:pt x="12" y="0"/>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83"/>
              <p:cNvSpPr/>
              <p:nvPr/>
            </p:nvSpPr>
            <p:spPr bwMode="auto">
              <a:xfrm>
                <a:off x="1942" y="4385"/>
                <a:ext cx="35" cy="168"/>
              </a:xfrm>
              <a:custGeom>
                <a:avLst/>
                <a:gdLst>
                  <a:gd name="T0" fmla="*/ 7 w 15"/>
                  <a:gd name="T1" fmla="*/ 5 h 71"/>
                  <a:gd name="T2" fmla="*/ 1 w 15"/>
                  <a:gd name="T3" fmla="*/ 63 h 71"/>
                  <a:gd name="T4" fmla="*/ 9 w 15"/>
                  <a:gd name="T5" fmla="*/ 65 h 71"/>
                  <a:gd name="T6" fmla="*/ 15 w 15"/>
                  <a:gd name="T7" fmla="*/ 5 h 71"/>
                  <a:gd name="T8" fmla="*/ 7 w 15"/>
                  <a:gd name="T9" fmla="*/ 5 h 71"/>
                </a:gdLst>
                <a:ahLst/>
                <a:cxnLst>
                  <a:cxn ang="0">
                    <a:pos x="T0" y="T1"/>
                  </a:cxn>
                  <a:cxn ang="0">
                    <a:pos x="T2" y="T3"/>
                  </a:cxn>
                  <a:cxn ang="0">
                    <a:pos x="T4" y="T5"/>
                  </a:cxn>
                  <a:cxn ang="0">
                    <a:pos x="T6" y="T7"/>
                  </a:cxn>
                  <a:cxn ang="0">
                    <a:pos x="T8" y="T9"/>
                  </a:cxn>
                </a:cxnLst>
                <a:rect l="0" t="0" r="r" b="b"/>
                <a:pathLst>
                  <a:path w="15" h="71">
                    <a:moveTo>
                      <a:pt x="7" y="5"/>
                    </a:moveTo>
                    <a:cubicBezTo>
                      <a:pt x="7" y="25"/>
                      <a:pt x="4" y="44"/>
                      <a:pt x="1" y="63"/>
                    </a:cubicBezTo>
                    <a:cubicBezTo>
                      <a:pt x="0" y="69"/>
                      <a:pt x="9" y="71"/>
                      <a:pt x="9" y="65"/>
                    </a:cubicBezTo>
                    <a:cubicBezTo>
                      <a:pt x="12" y="45"/>
                      <a:pt x="15" y="25"/>
                      <a:pt x="15" y="5"/>
                    </a:cubicBezTo>
                    <a:cubicBezTo>
                      <a:pt x="15" y="0"/>
                      <a:pt x="7" y="0"/>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84"/>
              <p:cNvSpPr/>
              <p:nvPr/>
            </p:nvSpPr>
            <p:spPr bwMode="auto">
              <a:xfrm>
                <a:off x="2213" y="4342"/>
                <a:ext cx="62" cy="211"/>
              </a:xfrm>
              <a:custGeom>
                <a:avLst/>
                <a:gdLst>
                  <a:gd name="T0" fmla="*/ 16 w 26"/>
                  <a:gd name="T1" fmla="*/ 5 h 89"/>
                  <a:gd name="T2" fmla="*/ 2 w 26"/>
                  <a:gd name="T3" fmla="*/ 81 h 89"/>
                  <a:gd name="T4" fmla="*/ 10 w 26"/>
                  <a:gd name="T5" fmla="*/ 83 h 89"/>
                  <a:gd name="T6" fmla="*/ 24 w 26"/>
                  <a:gd name="T7" fmla="*/ 7 h 89"/>
                  <a:gd name="T8" fmla="*/ 16 w 26"/>
                  <a:gd name="T9" fmla="*/ 5 h 89"/>
                </a:gdLst>
                <a:ahLst/>
                <a:cxnLst>
                  <a:cxn ang="0">
                    <a:pos x="T0" y="T1"/>
                  </a:cxn>
                  <a:cxn ang="0">
                    <a:pos x="T2" y="T3"/>
                  </a:cxn>
                  <a:cxn ang="0">
                    <a:pos x="T4" y="T5"/>
                  </a:cxn>
                  <a:cxn ang="0">
                    <a:pos x="T6" y="T7"/>
                  </a:cxn>
                  <a:cxn ang="0">
                    <a:pos x="T8" y="T9"/>
                  </a:cxn>
                </a:cxnLst>
                <a:rect l="0" t="0" r="r" b="b"/>
                <a:pathLst>
                  <a:path w="26" h="89">
                    <a:moveTo>
                      <a:pt x="16" y="5"/>
                    </a:moveTo>
                    <a:cubicBezTo>
                      <a:pt x="10" y="30"/>
                      <a:pt x="10" y="56"/>
                      <a:pt x="2" y="81"/>
                    </a:cubicBezTo>
                    <a:cubicBezTo>
                      <a:pt x="0" y="86"/>
                      <a:pt x="9" y="89"/>
                      <a:pt x="10" y="83"/>
                    </a:cubicBezTo>
                    <a:cubicBezTo>
                      <a:pt x="18" y="59"/>
                      <a:pt x="18" y="32"/>
                      <a:pt x="24" y="7"/>
                    </a:cubicBezTo>
                    <a:cubicBezTo>
                      <a:pt x="26" y="2"/>
                      <a:pt x="17"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5"/>
              <p:cNvSpPr/>
              <p:nvPr/>
            </p:nvSpPr>
            <p:spPr bwMode="auto">
              <a:xfrm>
                <a:off x="2495" y="4203"/>
                <a:ext cx="42" cy="215"/>
              </a:xfrm>
              <a:custGeom>
                <a:avLst/>
                <a:gdLst>
                  <a:gd name="T0" fmla="*/ 10 w 18"/>
                  <a:gd name="T1" fmla="*/ 6 h 91"/>
                  <a:gd name="T2" fmla="*/ 2 w 18"/>
                  <a:gd name="T3" fmla="*/ 84 h 91"/>
                  <a:gd name="T4" fmla="*/ 10 w 18"/>
                  <a:gd name="T5" fmla="*/ 86 h 91"/>
                  <a:gd name="T6" fmla="*/ 18 w 18"/>
                  <a:gd name="T7" fmla="*/ 6 h 91"/>
                  <a:gd name="T8" fmla="*/ 10 w 18"/>
                  <a:gd name="T9" fmla="*/ 6 h 91"/>
                </a:gdLst>
                <a:ahLst/>
                <a:cxnLst>
                  <a:cxn ang="0">
                    <a:pos x="T0" y="T1"/>
                  </a:cxn>
                  <a:cxn ang="0">
                    <a:pos x="T2" y="T3"/>
                  </a:cxn>
                  <a:cxn ang="0">
                    <a:pos x="T4" y="T5"/>
                  </a:cxn>
                  <a:cxn ang="0">
                    <a:pos x="T6" y="T7"/>
                  </a:cxn>
                  <a:cxn ang="0">
                    <a:pos x="T8" y="T9"/>
                  </a:cxn>
                </a:cxnLst>
                <a:rect l="0" t="0" r="r" b="b"/>
                <a:pathLst>
                  <a:path w="18" h="91">
                    <a:moveTo>
                      <a:pt x="10" y="6"/>
                    </a:moveTo>
                    <a:cubicBezTo>
                      <a:pt x="10" y="32"/>
                      <a:pt x="7" y="58"/>
                      <a:pt x="2" y="84"/>
                    </a:cubicBezTo>
                    <a:cubicBezTo>
                      <a:pt x="0" y="89"/>
                      <a:pt x="9" y="91"/>
                      <a:pt x="10" y="86"/>
                    </a:cubicBezTo>
                    <a:cubicBezTo>
                      <a:pt x="15" y="60"/>
                      <a:pt x="18" y="33"/>
                      <a:pt x="18" y="6"/>
                    </a:cubicBezTo>
                    <a:cubicBezTo>
                      <a:pt x="18" y="0"/>
                      <a:pt x="10" y="0"/>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6"/>
              <p:cNvSpPr/>
              <p:nvPr/>
            </p:nvSpPr>
            <p:spPr bwMode="auto">
              <a:xfrm>
                <a:off x="2736" y="4094"/>
                <a:ext cx="35" cy="201"/>
              </a:xfrm>
              <a:custGeom>
                <a:avLst/>
                <a:gdLst>
                  <a:gd name="T0" fmla="*/ 9 w 15"/>
                  <a:gd name="T1" fmla="*/ 5 h 85"/>
                  <a:gd name="T2" fmla="*/ 1 w 15"/>
                  <a:gd name="T3" fmla="*/ 8 h 85"/>
                  <a:gd name="T4" fmla="*/ 7 w 15"/>
                  <a:gd name="T5" fmla="*/ 80 h 85"/>
                  <a:gd name="T6" fmla="*/ 15 w 15"/>
                  <a:gd name="T7" fmla="*/ 80 h 85"/>
                  <a:gd name="T8" fmla="*/ 9 w 15"/>
                  <a:gd name="T9" fmla="*/ 5 h 85"/>
                </a:gdLst>
                <a:ahLst/>
                <a:cxnLst>
                  <a:cxn ang="0">
                    <a:pos x="T0" y="T1"/>
                  </a:cxn>
                  <a:cxn ang="0">
                    <a:pos x="T2" y="T3"/>
                  </a:cxn>
                  <a:cxn ang="0">
                    <a:pos x="T4" y="T5"/>
                  </a:cxn>
                  <a:cxn ang="0">
                    <a:pos x="T6" y="T7"/>
                  </a:cxn>
                  <a:cxn ang="0">
                    <a:pos x="T8" y="T9"/>
                  </a:cxn>
                </a:cxnLst>
                <a:rect l="0" t="0" r="r" b="b"/>
                <a:pathLst>
                  <a:path w="15" h="85">
                    <a:moveTo>
                      <a:pt x="9" y="5"/>
                    </a:moveTo>
                    <a:cubicBezTo>
                      <a:pt x="8" y="0"/>
                      <a:pt x="0" y="2"/>
                      <a:pt x="1" y="8"/>
                    </a:cubicBezTo>
                    <a:cubicBezTo>
                      <a:pt x="6" y="32"/>
                      <a:pt x="7" y="56"/>
                      <a:pt x="7" y="80"/>
                    </a:cubicBezTo>
                    <a:cubicBezTo>
                      <a:pt x="7" y="85"/>
                      <a:pt x="15" y="85"/>
                      <a:pt x="15" y="80"/>
                    </a:cubicBezTo>
                    <a:cubicBezTo>
                      <a:pt x="15" y="55"/>
                      <a:pt x="15" y="30"/>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7"/>
              <p:cNvSpPr/>
              <p:nvPr/>
            </p:nvSpPr>
            <p:spPr bwMode="auto">
              <a:xfrm>
                <a:off x="2944" y="3876"/>
                <a:ext cx="50" cy="220"/>
              </a:xfrm>
              <a:custGeom>
                <a:avLst/>
                <a:gdLst>
                  <a:gd name="T0" fmla="*/ 9 w 21"/>
                  <a:gd name="T1" fmla="*/ 5 h 93"/>
                  <a:gd name="T2" fmla="*/ 1 w 21"/>
                  <a:gd name="T3" fmla="*/ 5 h 93"/>
                  <a:gd name="T4" fmla="*/ 12 w 21"/>
                  <a:gd name="T5" fmla="*/ 87 h 93"/>
                  <a:gd name="T6" fmla="*/ 20 w 21"/>
                  <a:gd name="T7" fmla="*/ 87 h 93"/>
                  <a:gd name="T8" fmla="*/ 9 w 21"/>
                  <a:gd name="T9" fmla="*/ 5 h 93"/>
                </a:gdLst>
                <a:ahLst/>
                <a:cxnLst>
                  <a:cxn ang="0">
                    <a:pos x="T0" y="T1"/>
                  </a:cxn>
                  <a:cxn ang="0">
                    <a:pos x="T2" y="T3"/>
                  </a:cxn>
                  <a:cxn ang="0">
                    <a:pos x="T4" y="T5"/>
                  </a:cxn>
                  <a:cxn ang="0">
                    <a:pos x="T6" y="T7"/>
                  </a:cxn>
                  <a:cxn ang="0">
                    <a:pos x="T8" y="T9"/>
                  </a:cxn>
                </a:cxnLst>
                <a:rect l="0" t="0" r="r" b="b"/>
                <a:pathLst>
                  <a:path w="21" h="93">
                    <a:moveTo>
                      <a:pt x="9" y="5"/>
                    </a:moveTo>
                    <a:cubicBezTo>
                      <a:pt x="9" y="0"/>
                      <a:pt x="0" y="0"/>
                      <a:pt x="1" y="5"/>
                    </a:cubicBezTo>
                    <a:cubicBezTo>
                      <a:pt x="1" y="33"/>
                      <a:pt x="11" y="60"/>
                      <a:pt x="12" y="87"/>
                    </a:cubicBezTo>
                    <a:cubicBezTo>
                      <a:pt x="12" y="93"/>
                      <a:pt x="21" y="93"/>
                      <a:pt x="20" y="87"/>
                    </a:cubicBezTo>
                    <a:cubicBezTo>
                      <a:pt x="20" y="60"/>
                      <a:pt x="10" y="33"/>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8"/>
              <p:cNvSpPr/>
              <p:nvPr/>
            </p:nvSpPr>
            <p:spPr bwMode="auto">
              <a:xfrm>
                <a:off x="3081" y="3701"/>
                <a:ext cx="59" cy="208"/>
              </a:xfrm>
              <a:custGeom>
                <a:avLst/>
                <a:gdLst>
                  <a:gd name="T0" fmla="*/ 10 w 25"/>
                  <a:gd name="T1" fmla="*/ 5 h 88"/>
                  <a:gd name="T2" fmla="*/ 2 w 25"/>
                  <a:gd name="T3" fmla="*/ 7 h 88"/>
                  <a:gd name="T4" fmla="*/ 16 w 25"/>
                  <a:gd name="T5" fmla="*/ 82 h 88"/>
                  <a:gd name="T6" fmla="*/ 25 w 25"/>
                  <a:gd name="T7" fmla="*/ 82 h 88"/>
                  <a:gd name="T8" fmla="*/ 10 w 25"/>
                  <a:gd name="T9" fmla="*/ 5 h 88"/>
                </a:gdLst>
                <a:ahLst/>
                <a:cxnLst>
                  <a:cxn ang="0">
                    <a:pos x="T0" y="T1"/>
                  </a:cxn>
                  <a:cxn ang="0">
                    <a:pos x="T2" y="T3"/>
                  </a:cxn>
                  <a:cxn ang="0">
                    <a:pos x="T4" y="T5"/>
                  </a:cxn>
                  <a:cxn ang="0">
                    <a:pos x="T6" y="T7"/>
                  </a:cxn>
                  <a:cxn ang="0">
                    <a:pos x="T8" y="T9"/>
                  </a:cxn>
                </a:cxnLst>
                <a:rect l="0" t="0" r="r" b="b"/>
                <a:pathLst>
                  <a:path w="25" h="88">
                    <a:moveTo>
                      <a:pt x="10" y="5"/>
                    </a:moveTo>
                    <a:cubicBezTo>
                      <a:pt x="8" y="0"/>
                      <a:pt x="0" y="2"/>
                      <a:pt x="2" y="7"/>
                    </a:cubicBezTo>
                    <a:cubicBezTo>
                      <a:pt x="12" y="31"/>
                      <a:pt x="16" y="57"/>
                      <a:pt x="16" y="82"/>
                    </a:cubicBezTo>
                    <a:cubicBezTo>
                      <a:pt x="16" y="88"/>
                      <a:pt x="25" y="88"/>
                      <a:pt x="25" y="82"/>
                    </a:cubicBezTo>
                    <a:cubicBezTo>
                      <a:pt x="24" y="56"/>
                      <a:pt x="20" y="2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9"/>
              <p:cNvSpPr/>
              <p:nvPr/>
            </p:nvSpPr>
            <p:spPr bwMode="auto">
              <a:xfrm>
                <a:off x="3247" y="3431"/>
                <a:ext cx="71" cy="178"/>
              </a:xfrm>
              <a:custGeom>
                <a:avLst/>
                <a:gdLst>
                  <a:gd name="T0" fmla="*/ 10 w 30"/>
                  <a:gd name="T1" fmla="*/ 5 h 75"/>
                  <a:gd name="T2" fmla="*/ 3 w 30"/>
                  <a:gd name="T3" fmla="*/ 9 h 75"/>
                  <a:gd name="T4" fmla="*/ 19 w 30"/>
                  <a:gd name="T5" fmla="*/ 69 h 75"/>
                  <a:gd name="T6" fmla="*/ 28 w 30"/>
                  <a:gd name="T7" fmla="*/ 69 h 75"/>
                  <a:gd name="T8" fmla="*/ 10 w 30"/>
                  <a:gd name="T9" fmla="*/ 5 h 75"/>
                </a:gdLst>
                <a:ahLst/>
                <a:cxnLst>
                  <a:cxn ang="0">
                    <a:pos x="T0" y="T1"/>
                  </a:cxn>
                  <a:cxn ang="0">
                    <a:pos x="T2" y="T3"/>
                  </a:cxn>
                  <a:cxn ang="0">
                    <a:pos x="T4" y="T5"/>
                  </a:cxn>
                  <a:cxn ang="0">
                    <a:pos x="T6" y="T7"/>
                  </a:cxn>
                  <a:cxn ang="0">
                    <a:pos x="T8" y="T9"/>
                  </a:cxn>
                </a:cxnLst>
                <a:rect l="0" t="0" r="r" b="b"/>
                <a:pathLst>
                  <a:path w="30" h="75">
                    <a:moveTo>
                      <a:pt x="10" y="5"/>
                    </a:moveTo>
                    <a:cubicBezTo>
                      <a:pt x="7" y="0"/>
                      <a:pt x="0" y="5"/>
                      <a:pt x="3" y="9"/>
                    </a:cubicBezTo>
                    <a:cubicBezTo>
                      <a:pt x="15" y="27"/>
                      <a:pt x="22" y="47"/>
                      <a:pt x="19" y="69"/>
                    </a:cubicBezTo>
                    <a:cubicBezTo>
                      <a:pt x="19" y="75"/>
                      <a:pt x="27" y="75"/>
                      <a:pt x="28" y="69"/>
                    </a:cubicBezTo>
                    <a:cubicBezTo>
                      <a:pt x="30" y="46"/>
                      <a:pt x="23" y="24"/>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0"/>
              <p:cNvSpPr/>
              <p:nvPr/>
            </p:nvSpPr>
            <p:spPr bwMode="auto">
              <a:xfrm>
                <a:off x="3341" y="3117"/>
                <a:ext cx="66" cy="203"/>
              </a:xfrm>
              <a:custGeom>
                <a:avLst/>
                <a:gdLst>
                  <a:gd name="T0" fmla="*/ 10 w 28"/>
                  <a:gd name="T1" fmla="*/ 5 h 86"/>
                  <a:gd name="T2" fmla="*/ 3 w 28"/>
                  <a:gd name="T3" fmla="*/ 9 h 86"/>
                  <a:gd name="T4" fmla="*/ 19 w 28"/>
                  <a:gd name="T5" fmla="*/ 81 h 86"/>
                  <a:gd name="T6" fmla="*/ 27 w 28"/>
                  <a:gd name="T7" fmla="*/ 81 h 86"/>
                  <a:gd name="T8" fmla="*/ 10 w 28"/>
                  <a:gd name="T9" fmla="*/ 5 h 86"/>
                </a:gdLst>
                <a:ahLst/>
                <a:cxnLst>
                  <a:cxn ang="0">
                    <a:pos x="T0" y="T1"/>
                  </a:cxn>
                  <a:cxn ang="0">
                    <a:pos x="T2" y="T3"/>
                  </a:cxn>
                  <a:cxn ang="0">
                    <a:pos x="T4" y="T5"/>
                  </a:cxn>
                  <a:cxn ang="0">
                    <a:pos x="T6" y="T7"/>
                  </a:cxn>
                  <a:cxn ang="0">
                    <a:pos x="T8" y="T9"/>
                  </a:cxn>
                </a:cxnLst>
                <a:rect l="0" t="0" r="r" b="b"/>
                <a:pathLst>
                  <a:path w="28" h="86">
                    <a:moveTo>
                      <a:pt x="10" y="5"/>
                    </a:moveTo>
                    <a:cubicBezTo>
                      <a:pt x="8" y="0"/>
                      <a:pt x="0" y="5"/>
                      <a:pt x="3" y="9"/>
                    </a:cubicBezTo>
                    <a:cubicBezTo>
                      <a:pt x="13" y="32"/>
                      <a:pt x="19" y="56"/>
                      <a:pt x="19" y="81"/>
                    </a:cubicBezTo>
                    <a:cubicBezTo>
                      <a:pt x="19" y="86"/>
                      <a:pt x="28" y="86"/>
                      <a:pt x="27" y="81"/>
                    </a:cubicBezTo>
                    <a:cubicBezTo>
                      <a:pt x="27" y="54"/>
                      <a:pt x="21" y="2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91"/>
              <p:cNvSpPr/>
              <p:nvPr/>
            </p:nvSpPr>
            <p:spPr bwMode="auto">
              <a:xfrm>
                <a:off x="3549" y="3074"/>
                <a:ext cx="45" cy="189"/>
              </a:xfrm>
              <a:custGeom>
                <a:avLst/>
                <a:gdLst>
                  <a:gd name="T0" fmla="*/ 10 w 19"/>
                  <a:gd name="T1" fmla="*/ 6 h 80"/>
                  <a:gd name="T2" fmla="*/ 2 w 19"/>
                  <a:gd name="T3" fmla="*/ 72 h 80"/>
                  <a:gd name="T4" fmla="*/ 10 w 19"/>
                  <a:gd name="T5" fmla="*/ 74 h 80"/>
                  <a:gd name="T6" fmla="*/ 19 w 19"/>
                  <a:gd name="T7" fmla="*/ 6 h 80"/>
                  <a:gd name="T8" fmla="*/ 10 w 19"/>
                  <a:gd name="T9" fmla="*/ 6 h 80"/>
                </a:gdLst>
                <a:ahLst/>
                <a:cxnLst>
                  <a:cxn ang="0">
                    <a:pos x="T0" y="T1"/>
                  </a:cxn>
                  <a:cxn ang="0">
                    <a:pos x="T2" y="T3"/>
                  </a:cxn>
                  <a:cxn ang="0">
                    <a:pos x="T4" y="T5"/>
                  </a:cxn>
                  <a:cxn ang="0">
                    <a:pos x="T6" y="T7"/>
                  </a:cxn>
                  <a:cxn ang="0">
                    <a:pos x="T8" y="T9"/>
                  </a:cxn>
                </a:cxnLst>
                <a:rect l="0" t="0" r="r" b="b"/>
                <a:pathLst>
                  <a:path w="19" h="80">
                    <a:moveTo>
                      <a:pt x="10" y="6"/>
                    </a:moveTo>
                    <a:cubicBezTo>
                      <a:pt x="10" y="28"/>
                      <a:pt x="9" y="51"/>
                      <a:pt x="2" y="72"/>
                    </a:cubicBezTo>
                    <a:cubicBezTo>
                      <a:pt x="0" y="77"/>
                      <a:pt x="8" y="80"/>
                      <a:pt x="10" y="74"/>
                    </a:cubicBezTo>
                    <a:cubicBezTo>
                      <a:pt x="18" y="52"/>
                      <a:pt x="19" y="29"/>
                      <a:pt x="19" y="6"/>
                    </a:cubicBezTo>
                    <a:cubicBezTo>
                      <a:pt x="19" y="0"/>
                      <a:pt x="10" y="0"/>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92"/>
              <p:cNvSpPr/>
              <p:nvPr/>
            </p:nvSpPr>
            <p:spPr bwMode="auto">
              <a:xfrm>
                <a:off x="3838" y="3077"/>
                <a:ext cx="94" cy="179"/>
              </a:xfrm>
              <a:custGeom>
                <a:avLst/>
                <a:gdLst>
                  <a:gd name="T0" fmla="*/ 30 w 40"/>
                  <a:gd name="T1" fmla="*/ 4 h 76"/>
                  <a:gd name="T2" fmla="*/ 1 w 40"/>
                  <a:gd name="T3" fmla="*/ 68 h 76"/>
                  <a:gd name="T4" fmla="*/ 9 w 40"/>
                  <a:gd name="T5" fmla="*/ 71 h 76"/>
                  <a:gd name="T6" fmla="*/ 36 w 40"/>
                  <a:gd name="T7" fmla="*/ 10 h 76"/>
                  <a:gd name="T8" fmla="*/ 30 w 40"/>
                  <a:gd name="T9" fmla="*/ 4 h 76"/>
                </a:gdLst>
                <a:ahLst/>
                <a:cxnLst>
                  <a:cxn ang="0">
                    <a:pos x="T0" y="T1"/>
                  </a:cxn>
                  <a:cxn ang="0">
                    <a:pos x="T2" y="T3"/>
                  </a:cxn>
                  <a:cxn ang="0">
                    <a:pos x="T4" y="T5"/>
                  </a:cxn>
                  <a:cxn ang="0">
                    <a:pos x="T6" y="T7"/>
                  </a:cxn>
                  <a:cxn ang="0">
                    <a:pos x="T8" y="T9"/>
                  </a:cxn>
                </a:cxnLst>
                <a:rect l="0" t="0" r="r" b="b"/>
                <a:pathLst>
                  <a:path w="40" h="76">
                    <a:moveTo>
                      <a:pt x="30" y="4"/>
                    </a:moveTo>
                    <a:cubicBezTo>
                      <a:pt x="15" y="23"/>
                      <a:pt x="5" y="45"/>
                      <a:pt x="1" y="68"/>
                    </a:cubicBezTo>
                    <a:cubicBezTo>
                      <a:pt x="0" y="74"/>
                      <a:pt x="9" y="76"/>
                      <a:pt x="9" y="71"/>
                    </a:cubicBezTo>
                    <a:cubicBezTo>
                      <a:pt x="13" y="48"/>
                      <a:pt x="22" y="28"/>
                      <a:pt x="36" y="10"/>
                    </a:cubicBezTo>
                    <a:cubicBezTo>
                      <a:pt x="40" y="6"/>
                      <a:pt x="34" y="0"/>
                      <a:pt x="3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93"/>
              <p:cNvSpPr/>
              <p:nvPr/>
            </p:nvSpPr>
            <p:spPr bwMode="auto">
              <a:xfrm>
                <a:off x="4150" y="3093"/>
                <a:ext cx="80" cy="170"/>
              </a:xfrm>
              <a:custGeom>
                <a:avLst/>
                <a:gdLst>
                  <a:gd name="T0" fmla="*/ 24 w 34"/>
                  <a:gd name="T1" fmla="*/ 5 h 72"/>
                  <a:gd name="T2" fmla="*/ 2 w 34"/>
                  <a:gd name="T3" fmla="*/ 64 h 72"/>
                  <a:gd name="T4" fmla="*/ 10 w 34"/>
                  <a:gd name="T5" fmla="*/ 66 h 72"/>
                  <a:gd name="T6" fmla="*/ 33 w 34"/>
                  <a:gd name="T7" fmla="*/ 7 h 72"/>
                  <a:gd name="T8" fmla="*/ 24 w 34"/>
                  <a:gd name="T9" fmla="*/ 5 h 72"/>
                </a:gdLst>
                <a:ahLst/>
                <a:cxnLst>
                  <a:cxn ang="0">
                    <a:pos x="T0" y="T1"/>
                  </a:cxn>
                  <a:cxn ang="0">
                    <a:pos x="T2" y="T3"/>
                  </a:cxn>
                  <a:cxn ang="0">
                    <a:pos x="T4" y="T5"/>
                  </a:cxn>
                  <a:cxn ang="0">
                    <a:pos x="T6" y="T7"/>
                  </a:cxn>
                  <a:cxn ang="0">
                    <a:pos x="T8" y="T9"/>
                  </a:cxn>
                </a:cxnLst>
                <a:rect l="0" t="0" r="r" b="b"/>
                <a:pathLst>
                  <a:path w="34" h="72">
                    <a:moveTo>
                      <a:pt x="24" y="5"/>
                    </a:moveTo>
                    <a:cubicBezTo>
                      <a:pt x="18" y="25"/>
                      <a:pt x="8" y="44"/>
                      <a:pt x="2" y="64"/>
                    </a:cubicBezTo>
                    <a:cubicBezTo>
                      <a:pt x="0" y="69"/>
                      <a:pt x="8" y="72"/>
                      <a:pt x="10" y="66"/>
                    </a:cubicBezTo>
                    <a:cubicBezTo>
                      <a:pt x="16" y="46"/>
                      <a:pt x="26" y="27"/>
                      <a:pt x="33" y="7"/>
                    </a:cubicBezTo>
                    <a:cubicBezTo>
                      <a:pt x="34" y="2"/>
                      <a:pt x="26" y="0"/>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94"/>
              <p:cNvSpPr/>
              <p:nvPr/>
            </p:nvSpPr>
            <p:spPr bwMode="auto">
              <a:xfrm>
                <a:off x="4443" y="3084"/>
                <a:ext cx="97" cy="182"/>
              </a:xfrm>
              <a:custGeom>
                <a:avLst/>
                <a:gdLst>
                  <a:gd name="T0" fmla="*/ 31 w 41"/>
                  <a:gd name="T1" fmla="*/ 5 h 77"/>
                  <a:gd name="T2" fmla="*/ 3 w 41"/>
                  <a:gd name="T3" fmla="*/ 67 h 77"/>
                  <a:gd name="T4" fmla="*/ 10 w 41"/>
                  <a:gd name="T5" fmla="*/ 72 h 77"/>
                  <a:gd name="T6" fmla="*/ 38 w 41"/>
                  <a:gd name="T7" fmla="*/ 9 h 77"/>
                  <a:gd name="T8" fmla="*/ 31 w 41"/>
                  <a:gd name="T9" fmla="*/ 5 h 77"/>
                </a:gdLst>
                <a:ahLst/>
                <a:cxnLst>
                  <a:cxn ang="0">
                    <a:pos x="T0" y="T1"/>
                  </a:cxn>
                  <a:cxn ang="0">
                    <a:pos x="T2" y="T3"/>
                  </a:cxn>
                  <a:cxn ang="0">
                    <a:pos x="T4" y="T5"/>
                  </a:cxn>
                  <a:cxn ang="0">
                    <a:pos x="T6" y="T7"/>
                  </a:cxn>
                  <a:cxn ang="0">
                    <a:pos x="T8" y="T9"/>
                  </a:cxn>
                </a:cxnLst>
                <a:rect l="0" t="0" r="r" b="b"/>
                <a:pathLst>
                  <a:path w="41" h="77">
                    <a:moveTo>
                      <a:pt x="31" y="5"/>
                    </a:moveTo>
                    <a:cubicBezTo>
                      <a:pt x="20" y="25"/>
                      <a:pt x="11" y="46"/>
                      <a:pt x="3" y="67"/>
                    </a:cubicBezTo>
                    <a:cubicBezTo>
                      <a:pt x="0" y="72"/>
                      <a:pt x="8" y="77"/>
                      <a:pt x="10" y="72"/>
                    </a:cubicBezTo>
                    <a:cubicBezTo>
                      <a:pt x="19" y="51"/>
                      <a:pt x="27" y="29"/>
                      <a:pt x="38" y="9"/>
                    </a:cubicBezTo>
                    <a:cubicBezTo>
                      <a:pt x="41" y="5"/>
                      <a:pt x="33" y="0"/>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5"/>
              <p:cNvSpPr/>
              <p:nvPr/>
            </p:nvSpPr>
            <p:spPr bwMode="auto">
              <a:xfrm>
                <a:off x="4739" y="3034"/>
                <a:ext cx="61" cy="196"/>
              </a:xfrm>
              <a:custGeom>
                <a:avLst/>
                <a:gdLst>
                  <a:gd name="T0" fmla="*/ 24 w 26"/>
                  <a:gd name="T1" fmla="*/ 6 h 83"/>
                  <a:gd name="T2" fmla="*/ 15 w 26"/>
                  <a:gd name="T3" fmla="*/ 6 h 83"/>
                  <a:gd name="T4" fmla="*/ 1 w 26"/>
                  <a:gd name="T5" fmla="*/ 75 h 83"/>
                  <a:gd name="T6" fmla="*/ 10 w 26"/>
                  <a:gd name="T7" fmla="*/ 77 h 83"/>
                  <a:gd name="T8" fmla="*/ 24 w 26"/>
                  <a:gd name="T9" fmla="*/ 6 h 83"/>
                </a:gdLst>
                <a:ahLst/>
                <a:cxnLst>
                  <a:cxn ang="0">
                    <a:pos x="T0" y="T1"/>
                  </a:cxn>
                  <a:cxn ang="0">
                    <a:pos x="T2" y="T3"/>
                  </a:cxn>
                  <a:cxn ang="0">
                    <a:pos x="T4" y="T5"/>
                  </a:cxn>
                  <a:cxn ang="0">
                    <a:pos x="T6" y="T7"/>
                  </a:cxn>
                  <a:cxn ang="0">
                    <a:pos x="T8" y="T9"/>
                  </a:cxn>
                </a:cxnLst>
                <a:rect l="0" t="0" r="r" b="b"/>
                <a:pathLst>
                  <a:path w="26" h="83">
                    <a:moveTo>
                      <a:pt x="24" y="6"/>
                    </a:moveTo>
                    <a:cubicBezTo>
                      <a:pt x="23" y="0"/>
                      <a:pt x="15" y="0"/>
                      <a:pt x="15" y="6"/>
                    </a:cubicBezTo>
                    <a:cubicBezTo>
                      <a:pt x="17" y="30"/>
                      <a:pt x="7" y="52"/>
                      <a:pt x="1" y="75"/>
                    </a:cubicBezTo>
                    <a:cubicBezTo>
                      <a:pt x="0" y="80"/>
                      <a:pt x="8" y="83"/>
                      <a:pt x="10" y="77"/>
                    </a:cubicBezTo>
                    <a:cubicBezTo>
                      <a:pt x="16" y="53"/>
                      <a:pt x="26" y="31"/>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6"/>
              <p:cNvSpPr/>
              <p:nvPr/>
            </p:nvSpPr>
            <p:spPr bwMode="auto">
              <a:xfrm>
                <a:off x="5025" y="3008"/>
                <a:ext cx="61" cy="177"/>
              </a:xfrm>
              <a:custGeom>
                <a:avLst/>
                <a:gdLst>
                  <a:gd name="T0" fmla="*/ 24 w 26"/>
                  <a:gd name="T1" fmla="*/ 5 h 75"/>
                  <a:gd name="T2" fmla="*/ 16 w 26"/>
                  <a:gd name="T3" fmla="*/ 5 h 75"/>
                  <a:gd name="T4" fmla="*/ 2 w 26"/>
                  <a:gd name="T5" fmla="*/ 65 h 75"/>
                  <a:gd name="T6" fmla="*/ 10 w 26"/>
                  <a:gd name="T7" fmla="*/ 70 h 75"/>
                  <a:gd name="T8" fmla="*/ 24 w 26"/>
                  <a:gd name="T9" fmla="*/ 5 h 75"/>
                </a:gdLst>
                <a:ahLst/>
                <a:cxnLst>
                  <a:cxn ang="0">
                    <a:pos x="T0" y="T1"/>
                  </a:cxn>
                  <a:cxn ang="0">
                    <a:pos x="T2" y="T3"/>
                  </a:cxn>
                  <a:cxn ang="0">
                    <a:pos x="T4" y="T5"/>
                  </a:cxn>
                  <a:cxn ang="0">
                    <a:pos x="T6" y="T7"/>
                  </a:cxn>
                  <a:cxn ang="0">
                    <a:pos x="T8" y="T9"/>
                  </a:cxn>
                </a:cxnLst>
                <a:rect l="0" t="0" r="r" b="b"/>
                <a:pathLst>
                  <a:path w="26" h="75">
                    <a:moveTo>
                      <a:pt x="24" y="5"/>
                    </a:moveTo>
                    <a:cubicBezTo>
                      <a:pt x="24" y="0"/>
                      <a:pt x="15" y="0"/>
                      <a:pt x="16" y="5"/>
                    </a:cubicBezTo>
                    <a:cubicBezTo>
                      <a:pt x="18" y="27"/>
                      <a:pt x="11" y="46"/>
                      <a:pt x="2" y="65"/>
                    </a:cubicBezTo>
                    <a:cubicBezTo>
                      <a:pt x="0" y="70"/>
                      <a:pt x="7" y="75"/>
                      <a:pt x="10" y="70"/>
                    </a:cubicBezTo>
                    <a:cubicBezTo>
                      <a:pt x="18" y="49"/>
                      <a:pt x="26" y="28"/>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7"/>
              <p:cNvSpPr/>
              <p:nvPr/>
            </p:nvSpPr>
            <p:spPr bwMode="auto">
              <a:xfrm>
                <a:off x="5630" y="2885"/>
                <a:ext cx="33" cy="161"/>
              </a:xfrm>
              <a:custGeom>
                <a:avLst/>
                <a:gdLst>
                  <a:gd name="T0" fmla="*/ 6 w 14"/>
                  <a:gd name="T1" fmla="*/ 5 h 68"/>
                  <a:gd name="T2" fmla="*/ 0 w 14"/>
                  <a:gd name="T3" fmla="*/ 63 h 68"/>
                  <a:gd name="T4" fmla="*/ 8 w 14"/>
                  <a:gd name="T5" fmla="*/ 63 h 68"/>
                  <a:gd name="T6" fmla="*/ 14 w 14"/>
                  <a:gd name="T7" fmla="*/ 8 h 68"/>
                  <a:gd name="T8" fmla="*/ 6 w 14"/>
                  <a:gd name="T9" fmla="*/ 5 h 68"/>
                </a:gdLst>
                <a:ahLst/>
                <a:cxnLst>
                  <a:cxn ang="0">
                    <a:pos x="T0" y="T1"/>
                  </a:cxn>
                  <a:cxn ang="0">
                    <a:pos x="T2" y="T3"/>
                  </a:cxn>
                  <a:cxn ang="0">
                    <a:pos x="T4" y="T5"/>
                  </a:cxn>
                  <a:cxn ang="0">
                    <a:pos x="T6" y="T7"/>
                  </a:cxn>
                  <a:cxn ang="0">
                    <a:pos x="T8" y="T9"/>
                  </a:cxn>
                </a:cxnLst>
                <a:rect l="0" t="0" r="r" b="b"/>
                <a:pathLst>
                  <a:path w="14" h="68">
                    <a:moveTo>
                      <a:pt x="6" y="5"/>
                    </a:moveTo>
                    <a:cubicBezTo>
                      <a:pt x="3" y="25"/>
                      <a:pt x="0" y="44"/>
                      <a:pt x="0" y="63"/>
                    </a:cubicBezTo>
                    <a:cubicBezTo>
                      <a:pt x="0" y="68"/>
                      <a:pt x="8" y="68"/>
                      <a:pt x="8" y="63"/>
                    </a:cubicBezTo>
                    <a:cubicBezTo>
                      <a:pt x="8" y="44"/>
                      <a:pt x="11" y="26"/>
                      <a:pt x="14" y="8"/>
                    </a:cubicBezTo>
                    <a:cubicBezTo>
                      <a:pt x="14" y="2"/>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8"/>
              <p:cNvSpPr/>
              <p:nvPr/>
            </p:nvSpPr>
            <p:spPr bwMode="auto">
              <a:xfrm>
                <a:off x="5909" y="2788"/>
                <a:ext cx="50" cy="199"/>
              </a:xfrm>
              <a:custGeom>
                <a:avLst/>
                <a:gdLst>
                  <a:gd name="T0" fmla="*/ 12 w 21"/>
                  <a:gd name="T1" fmla="*/ 5 h 84"/>
                  <a:gd name="T2" fmla="*/ 0 w 21"/>
                  <a:gd name="T3" fmla="*/ 79 h 84"/>
                  <a:gd name="T4" fmla="*/ 9 w 21"/>
                  <a:gd name="T5" fmla="*/ 79 h 84"/>
                  <a:gd name="T6" fmla="*/ 20 w 21"/>
                  <a:gd name="T7" fmla="*/ 5 h 84"/>
                  <a:gd name="T8" fmla="*/ 12 w 21"/>
                  <a:gd name="T9" fmla="*/ 5 h 84"/>
                </a:gdLst>
                <a:ahLst/>
                <a:cxnLst>
                  <a:cxn ang="0">
                    <a:pos x="T0" y="T1"/>
                  </a:cxn>
                  <a:cxn ang="0">
                    <a:pos x="T2" y="T3"/>
                  </a:cxn>
                  <a:cxn ang="0">
                    <a:pos x="T4" y="T5"/>
                  </a:cxn>
                  <a:cxn ang="0">
                    <a:pos x="T6" y="T7"/>
                  </a:cxn>
                  <a:cxn ang="0">
                    <a:pos x="T8" y="T9"/>
                  </a:cxn>
                </a:cxnLst>
                <a:rect l="0" t="0" r="r" b="b"/>
                <a:pathLst>
                  <a:path w="21" h="84">
                    <a:moveTo>
                      <a:pt x="12" y="5"/>
                    </a:moveTo>
                    <a:cubicBezTo>
                      <a:pt x="9" y="30"/>
                      <a:pt x="3" y="54"/>
                      <a:pt x="0" y="79"/>
                    </a:cubicBezTo>
                    <a:cubicBezTo>
                      <a:pt x="0" y="84"/>
                      <a:pt x="8" y="84"/>
                      <a:pt x="9" y="79"/>
                    </a:cubicBezTo>
                    <a:cubicBezTo>
                      <a:pt x="12" y="54"/>
                      <a:pt x="17" y="30"/>
                      <a:pt x="20" y="5"/>
                    </a:cubicBezTo>
                    <a:cubicBezTo>
                      <a:pt x="21" y="0"/>
                      <a:pt x="12" y="0"/>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99"/>
              <p:cNvSpPr/>
              <p:nvPr/>
            </p:nvSpPr>
            <p:spPr bwMode="auto">
              <a:xfrm>
                <a:off x="6167" y="2686"/>
                <a:ext cx="57" cy="190"/>
              </a:xfrm>
              <a:custGeom>
                <a:avLst/>
                <a:gdLst>
                  <a:gd name="T0" fmla="*/ 16 w 24"/>
                  <a:gd name="T1" fmla="*/ 6 h 80"/>
                  <a:gd name="T2" fmla="*/ 2 w 24"/>
                  <a:gd name="T3" fmla="*/ 72 h 80"/>
                  <a:gd name="T4" fmla="*/ 10 w 24"/>
                  <a:gd name="T5" fmla="*/ 75 h 80"/>
                  <a:gd name="T6" fmla="*/ 24 w 24"/>
                  <a:gd name="T7" fmla="*/ 6 h 80"/>
                  <a:gd name="T8" fmla="*/ 16 w 24"/>
                  <a:gd name="T9" fmla="*/ 6 h 80"/>
                </a:gdLst>
                <a:ahLst/>
                <a:cxnLst>
                  <a:cxn ang="0">
                    <a:pos x="T0" y="T1"/>
                  </a:cxn>
                  <a:cxn ang="0">
                    <a:pos x="T2" y="T3"/>
                  </a:cxn>
                  <a:cxn ang="0">
                    <a:pos x="T4" y="T5"/>
                  </a:cxn>
                  <a:cxn ang="0">
                    <a:pos x="T6" y="T7"/>
                  </a:cxn>
                  <a:cxn ang="0">
                    <a:pos x="T8" y="T9"/>
                  </a:cxn>
                </a:cxnLst>
                <a:rect l="0" t="0" r="r" b="b"/>
                <a:pathLst>
                  <a:path w="24" h="80">
                    <a:moveTo>
                      <a:pt x="16" y="6"/>
                    </a:moveTo>
                    <a:cubicBezTo>
                      <a:pt x="15" y="29"/>
                      <a:pt x="10" y="51"/>
                      <a:pt x="2" y="72"/>
                    </a:cubicBezTo>
                    <a:cubicBezTo>
                      <a:pt x="0" y="78"/>
                      <a:pt x="8" y="80"/>
                      <a:pt x="10" y="75"/>
                    </a:cubicBezTo>
                    <a:cubicBezTo>
                      <a:pt x="18" y="52"/>
                      <a:pt x="24" y="30"/>
                      <a:pt x="24" y="6"/>
                    </a:cubicBezTo>
                    <a:cubicBezTo>
                      <a:pt x="24" y="0"/>
                      <a:pt x="16" y="0"/>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00"/>
              <p:cNvSpPr/>
              <p:nvPr/>
            </p:nvSpPr>
            <p:spPr bwMode="auto">
              <a:xfrm>
                <a:off x="6448" y="2514"/>
                <a:ext cx="48" cy="215"/>
              </a:xfrm>
              <a:custGeom>
                <a:avLst/>
                <a:gdLst>
                  <a:gd name="T0" fmla="*/ 18 w 20"/>
                  <a:gd name="T1" fmla="*/ 5 h 91"/>
                  <a:gd name="T2" fmla="*/ 10 w 20"/>
                  <a:gd name="T3" fmla="*/ 5 h 91"/>
                  <a:gd name="T4" fmla="*/ 1 w 20"/>
                  <a:gd name="T5" fmla="*/ 83 h 91"/>
                  <a:gd name="T6" fmla="*/ 9 w 20"/>
                  <a:gd name="T7" fmla="*/ 86 h 91"/>
                  <a:gd name="T8" fmla="*/ 18 w 20"/>
                  <a:gd name="T9" fmla="*/ 5 h 91"/>
                </a:gdLst>
                <a:ahLst/>
                <a:cxnLst>
                  <a:cxn ang="0">
                    <a:pos x="T0" y="T1"/>
                  </a:cxn>
                  <a:cxn ang="0">
                    <a:pos x="T2" y="T3"/>
                  </a:cxn>
                  <a:cxn ang="0">
                    <a:pos x="T4" y="T5"/>
                  </a:cxn>
                  <a:cxn ang="0">
                    <a:pos x="T6" y="T7"/>
                  </a:cxn>
                  <a:cxn ang="0">
                    <a:pos x="T8" y="T9"/>
                  </a:cxn>
                </a:cxnLst>
                <a:rect l="0" t="0" r="r" b="b"/>
                <a:pathLst>
                  <a:path w="20" h="91">
                    <a:moveTo>
                      <a:pt x="18" y="5"/>
                    </a:moveTo>
                    <a:cubicBezTo>
                      <a:pt x="18" y="0"/>
                      <a:pt x="9" y="0"/>
                      <a:pt x="10" y="5"/>
                    </a:cubicBezTo>
                    <a:cubicBezTo>
                      <a:pt x="12" y="32"/>
                      <a:pt x="7" y="57"/>
                      <a:pt x="1" y="83"/>
                    </a:cubicBezTo>
                    <a:cubicBezTo>
                      <a:pt x="0" y="89"/>
                      <a:pt x="8" y="91"/>
                      <a:pt x="9" y="86"/>
                    </a:cubicBezTo>
                    <a:cubicBezTo>
                      <a:pt x="15" y="59"/>
                      <a:pt x="20" y="33"/>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01"/>
              <p:cNvSpPr/>
              <p:nvPr/>
            </p:nvSpPr>
            <p:spPr bwMode="auto">
              <a:xfrm>
                <a:off x="6607" y="2372"/>
                <a:ext cx="52" cy="222"/>
              </a:xfrm>
              <a:custGeom>
                <a:avLst/>
                <a:gdLst>
                  <a:gd name="T0" fmla="*/ 16 w 22"/>
                  <a:gd name="T1" fmla="*/ 5 h 94"/>
                  <a:gd name="T2" fmla="*/ 8 w 22"/>
                  <a:gd name="T3" fmla="*/ 7 h 94"/>
                  <a:gd name="T4" fmla="*/ 2 w 22"/>
                  <a:gd name="T5" fmla="*/ 87 h 94"/>
                  <a:gd name="T6" fmla="*/ 10 w 22"/>
                  <a:gd name="T7" fmla="*/ 89 h 94"/>
                  <a:gd name="T8" fmla="*/ 16 w 22"/>
                  <a:gd name="T9" fmla="*/ 5 h 94"/>
                </a:gdLst>
                <a:ahLst/>
                <a:cxnLst>
                  <a:cxn ang="0">
                    <a:pos x="T0" y="T1"/>
                  </a:cxn>
                  <a:cxn ang="0">
                    <a:pos x="T2" y="T3"/>
                  </a:cxn>
                  <a:cxn ang="0">
                    <a:pos x="T4" y="T5"/>
                  </a:cxn>
                  <a:cxn ang="0">
                    <a:pos x="T6" y="T7"/>
                  </a:cxn>
                  <a:cxn ang="0">
                    <a:pos x="T8" y="T9"/>
                  </a:cxn>
                </a:cxnLst>
                <a:rect l="0" t="0" r="r" b="b"/>
                <a:pathLst>
                  <a:path w="22" h="94">
                    <a:moveTo>
                      <a:pt x="16" y="5"/>
                    </a:moveTo>
                    <a:cubicBezTo>
                      <a:pt x="15" y="0"/>
                      <a:pt x="7" y="2"/>
                      <a:pt x="8" y="7"/>
                    </a:cubicBezTo>
                    <a:cubicBezTo>
                      <a:pt x="13" y="34"/>
                      <a:pt x="12" y="61"/>
                      <a:pt x="2" y="87"/>
                    </a:cubicBezTo>
                    <a:cubicBezTo>
                      <a:pt x="0" y="92"/>
                      <a:pt x="8" y="94"/>
                      <a:pt x="10" y="89"/>
                    </a:cubicBezTo>
                    <a:cubicBezTo>
                      <a:pt x="21" y="62"/>
                      <a:pt x="22" y="33"/>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02"/>
              <p:cNvSpPr/>
              <p:nvPr/>
            </p:nvSpPr>
            <p:spPr bwMode="auto">
              <a:xfrm>
                <a:off x="6810" y="2137"/>
                <a:ext cx="50" cy="209"/>
              </a:xfrm>
              <a:custGeom>
                <a:avLst/>
                <a:gdLst>
                  <a:gd name="T0" fmla="*/ 9 w 21"/>
                  <a:gd name="T1" fmla="*/ 5 h 88"/>
                  <a:gd name="T2" fmla="*/ 1 w 21"/>
                  <a:gd name="T3" fmla="*/ 7 h 88"/>
                  <a:gd name="T4" fmla="*/ 12 w 21"/>
                  <a:gd name="T5" fmla="*/ 83 h 88"/>
                  <a:gd name="T6" fmla="*/ 20 w 21"/>
                  <a:gd name="T7" fmla="*/ 83 h 88"/>
                  <a:gd name="T8" fmla="*/ 9 w 21"/>
                  <a:gd name="T9" fmla="*/ 5 h 88"/>
                </a:gdLst>
                <a:ahLst/>
                <a:cxnLst>
                  <a:cxn ang="0">
                    <a:pos x="T0" y="T1"/>
                  </a:cxn>
                  <a:cxn ang="0">
                    <a:pos x="T2" y="T3"/>
                  </a:cxn>
                  <a:cxn ang="0">
                    <a:pos x="T4" y="T5"/>
                  </a:cxn>
                  <a:cxn ang="0">
                    <a:pos x="T6" y="T7"/>
                  </a:cxn>
                  <a:cxn ang="0">
                    <a:pos x="T8" y="T9"/>
                  </a:cxn>
                </a:cxnLst>
                <a:rect l="0" t="0" r="r" b="b"/>
                <a:pathLst>
                  <a:path w="21" h="88">
                    <a:moveTo>
                      <a:pt x="9" y="5"/>
                    </a:moveTo>
                    <a:cubicBezTo>
                      <a:pt x="8" y="0"/>
                      <a:pt x="0" y="2"/>
                      <a:pt x="1" y="7"/>
                    </a:cubicBezTo>
                    <a:cubicBezTo>
                      <a:pt x="6" y="32"/>
                      <a:pt x="9" y="57"/>
                      <a:pt x="12" y="83"/>
                    </a:cubicBezTo>
                    <a:cubicBezTo>
                      <a:pt x="12" y="88"/>
                      <a:pt x="21" y="88"/>
                      <a:pt x="20" y="83"/>
                    </a:cubicBezTo>
                    <a:cubicBezTo>
                      <a:pt x="17" y="57"/>
                      <a:pt x="14" y="31"/>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03"/>
              <p:cNvSpPr/>
              <p:nvPr/>
            </p:nvSpPr>
            <p:spPr bwMode="auto">
              <a:xfrm>
                <a:off x="6997" y="1958"/>
                <a:ext cx="42" cy="201"/>
              </a:xfrm>
              <a:custGeom>
                <a:avLst/>
                <a:gdLst>
                  <a:gd name="T0" fmla="*/ 9 w 18"/>
                  <a:gd name="T1" fmla="*/ 5 h 85"/>
                  <a:gd name="T2" fmla="*/ 1 w 18"/>
                  <a:gd name="T3" fmla="*/ 7 h 85"/>
                  <a:gd name="T4" fmla="*/ 9 w 18"/>
                  <a:gd name="T5" fmla="*/ 79 h 85"/>
                  <a:gd name="T6" fmla="*/ 18 w 18"/>
                  <a:gd name="T7" fmla="*/ 79 h 85"/>
                  <a:gd name="T8" fmla="*/ 9 w 18"/>
                  <a:gd name="T9" fmla="*/ 5 h 85"/>
                </a:gdLst>
                <a:ahLst/>
                <a:cxnLst>
                  <a:cxn ang="0">
                    <a:pos x="T0" y="T1"/>
                  </a:cxn>
                  <a:cxn ang="0">
                    <a:pos x="T2" y="T3"/>
                  </a:cxn>
                  <a:cxn ang="0">
                    <a:pos x="T4" y="T5"/>
                  </a:cxn>
                  <a:cxn ang="0">
                    <a:pos x="T6" y="T7"/>
                  </a:cxn>
                  <a:cxn ang="0">
                    <a:pos x="T8" y="T9"/>
                  </a:cxn>
                </a:cxnLst>
                <a:rect l="0" t="0" r="r" b="b"/>
                <a:pathLst>
                  <a:path w="18" h="85">
                    <a:moveTo>
                      <a:pt x="9" y="5"/>
                    </a:moveTo>
                    <a:cubicBezTo>
                      <a:pt x="8" y="0"/>
                      <a:pt x="0" y="2"/>
                      <a:pt x="1" y="7"/>
                    </a:cubicBezTo>
                    <a:cubicBezTo>
                      <a:pt x="6" y="31"/>
                      <a:pt x="9" y="55"/>
                      <a:pt x="9" y="79"/>
                    </a:cubicBezTo>
                    <a:cubicBezTo>
                      <a:pt x="9" y="85"/>
                      <a:pt x="18" y="85"/>
                      <a:pt x="18" y="79"/>
                    </a:cubicBezTo>
                    <a:cubicBezTo>
                      <a:pt x="17" y="54"/>
                      <a:pt x="14" y="30"/>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04"/>
              <p:cNvSpPr/>
              <p:nvPr/>
            </p:nvSpPr>
            <p:spPr bwMode="auto">
              <a:xfrm>
                <a:off x="7028" y="1695"/>
                <a:ext cx="101" cy="178"/>
              </a:xfrm>
              <a:custGeom>
                <a:avLst/>
                <a:gdLst>
                  <a:gd name="T0" fmla="*/ 41 w 43"/>
                  <a:gd name="T1" fmla="*/ 68 h 75"/>
                  <a:gd name="T2" fmla="*/ 9 w 43"/>
                  <a:gd name="T3" fmla="*/ 4 h 75"/>
                  <a:gd name="T4" fmla="*/ 3 w 43"/>
                  <a:gd name="T5" fmla="*/ 10 h 75"/>
                  <a:gd name="T6" fmla="*/ 33 w 43"/>
                  <a:gd name="T7" fmla="*/ 70 h 75"/>
                  <a:gd name="T8" fmla="*/ 41 w 43"/>
                  <a:gd name="T9" fmla="*/ 68 h 75"/>
                </a:gdLst>
                <a:ahLst/>
                <a:cxnLst>
                  <a:cxn ang="0">
                    <a:pos x="T0" y="T1"/>
                  </a:cxn>
                  <a:cxn ang="0">
                    <a:pos x="T2" y="T3"/>
                  </a:cxn>
                  <a:cxn ang="0">
                    <a:pos x="T4" y="T5"/>
                  </a:cxn>
                  <a:cxn ang="0">
                    <a:pos x="T6" y="T7"/>
                  </a:cxn>
                  <a:cxn ang="0">
                    <a:pos x="T8" y="T9"/>
                  </a:cxn>
                </a:cxnLst>
                <a:rect l="0" t="0" r="r" b="b"/>
                <a:pathLst>
                  <a:path w="43" h="75">
                    <a:moveTo>
                      <a:pt x="41" y="68"/>
                    </a:moveTo>
                    <a:cubicBezTo>
                      <a:pt x="34" y="45"/>
                      <a:pt x="24" y="23"/>
                      <a:pt x="9" y="4"/>
                    </a:cubicBezTo>
                    <a:cubicBezTo>
                      <a:pt x="6" y="0"/>
                      <a:pt x="0" y="6"/>
                      <a:pt x="3" y="10"/>
                    </a:cubicBezTo>
                    <a:cubicBezTo>
                      <a:pt x="17" y="28"/>
                      <a:pt x="27" y="49"/>
                      <a:pt x="33" y="70"/>
                    </a:cubicBezTo>
                    <a:cubicBezTo>
                      <a:pt x="34" y="75"/>
                      <a:pt x="43" y="73"/>
                      <a:pt x="41"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05"/>
              <p:cNvSpPr/>
              <p:nvPr/>
            </p:nvSpPr>
            <p:spPr bwMode="auto">
              <a:xfrm>
                <a:off x="7120" y="1468"/>
                <a:ext cx="111" cy="140"/>
              </a:xfrm>
              <a:custGeom>
                <a:avLst/>
                <a:gdLst>
                  <a:gd name="T0" fmla="*/ 43 w 47"/>
                  <a:gd name="T1" fmla="*/ 49 h 59"/>
                  <a:gd name="T2" fmla="*/ 10 w 47"/>
                  <a:gd name="T3" fmla="*/ 5 h 59"/>
                  <a:gd name="T4" fmla="*/ 3 w 47"/>
                  <a:gd name="T5" fmla="*/ 9 h 59"/>
                  <a:gd name="T6" fmla="*/ 37 w 47"/>
                  <a:gd name="T7" fmla="*/ 55 h 59"/>
                  <a:gd name="T8" fmla="*/ 43 w 47"/>
                  <a:gd name="T9" fmla="*/ 49 h 59"/>
                </a:gdLst>
                <a:ahLst/>
                <a:cxnLst>
                  <a:cxn ang="0">
                    <a:pos x="T0" y="T1"/>
                  </a:cxn>
                  <a:cxn ang="0">
                    <a:pos x="T2" y="T3"/>
                  </a:cxn>
                  <a:cxn ang="0">
                    <a:pos x="T4" y="T5"/>
                  </a:cxn>
                  <a:cxn ang="0">
                    <a:pos x="T6" y="T7"/>
                  </a:cxn>
                  <a:cxn ang="0">
                    <a:pos x="T8" y="T9"/>
                  </a:cxn>
                </a:cxnLst>
                <a:rect l="0" t="0" r="r" b="b"/>
                <a:pathLst>
                  <a:path w="47" h="59">
                    <a:moveTo>
                      <a:pt x="43" y="49"/>
                    </a:moveTo>
                    <a:cubicBezTo>
                      <a:pt x="32" y="35"/>
                      <a:pt x="20" y="20"/>
                      <a:pt x="10" y="5"/>
                    </a:cubicBezTo>
                    <a:cubicBezTo>
                      <a:pt x="7" y="0"/>
                      <a:pt x="0" y="5"/>
                      <a:pt x="3" y="9"/>
                    </a:cubicBezTo>
                    <a:cubicBezTo>
                      <a:pt x="14" y="25"/>
                      <a:pt x="25" y="40"/>
                      <a:pt x="37" y="55"/>
                    </a:cubicBezTo>
                    <a:cubicBezTo>
                      <a:pt x="41" y="59"/>
                      <a:pt x="47" y="53"/>
                      <a:pt x="4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06"/>
              <p:cNvSpPr/>
              <p:nvPr/>
            </p:nvSpPr>
            <p:spPr bwMode="auto">
              <a:xfrm>
                <a:off x="7153" y="1187"/>
                <a:ext cx="158" cy="168"/>
              </a:xfrm>
              <a:custGeom>
                <a:avLst/>
                <a:gdLst>
                  <a:gd name="T0" fmla="*/ 64 w 67"/>
                  <a:gd name="T1" fmla="*/ 62 h 71"/>
                  <a:gd name="T2" fmla="*/ 10 w 67"/>
                  <a:gd name="T3" fmla="*/ 4 h 71"/>
                  <a:gd name="T4" fmla="*/ 4 w 67"/>
                  <a:gd name="T5" fmla="*/ 10 h 71"/>
                  <a:gd name="T6" fmla="*/ 57 w 67"/>
                  <a:gd name="T7" fmla="*/ 66 h 71"/>
                  <a:gd name="T8" fmla="*/ 64 w 67"/>
                  <a:gd name="T9" fmla="*/ 62 h 71"/>
                </a:gdLst>
                <a:ahLst/>
                <a:cxnLst>
                  <a:cxn ang="0">
                    <a:pos x="T0" y="T1"/>
                  </a:cxn>
                  <a:cxn ang="0">
                    <a:pos x="T2" y="T3"/>
                  </a:cxn>
                  <a:cxn ang="0">
                    <a:pos x="T4" y="T5"/>
                  </a:cxn>
                  <a:cxn ang="0">
                    <a:pos x="T6" y="T7"/>
                  </a:cxn>
                  <a:cxn ang="0">
                    <a:pos x="T8" y="T9"/>
                  </a:cxn>
                </a:cxnLst>
                <a:rect l="0" t="0" r="r" b="b"/>
                <a:pathLst>
                  <a:path w="67" h="71">
                    <a:moveTo>
                      <a:pt x="64" y="62"/>
                    </a:moveTo>
                    <a:cubicBezTo>
                      <a:pt x="49" y="39"/>
                      <a:pt x="27" y="24"/>
                      <a:pt x="10" y="4"/>
                    </a:cubicBezTo>
                    <a:cubicBezTo>
                      <a:pt x="6" y="0"/>
                      <a:pt x="0" y="6"/>
                      <a:pt x="4" y="10"/>
                    </a:cubicBezTo>
                    <a:cubicBezTo>
                      <a:pt x="21" y="30"/>
                      <a:pt x="42" y="44"/>
                      <a:pt x="57" y="66"/>
                    </a:cubicBezTo>
                    <a:cubicBezTo>
                      <a:pt x="60" y="71"/>
                      <a:pt x="67" y="66"/>
                      <a:pt x="6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07"/>
              <p:cNvSpPr/>
              <p:nvPr/>
            </p:nvSpPr>
            <p:spPr bwMode="auto">
              <a:xfrm>
                <a:off x="7127" y="931"/>
                <a:ext cx="184" cy="109"/>
              </a:xfrm>
              <a:custGeom>
                <a:avLst/>
                <a:gdLst>
                  <a:gd name="T0" fmla="*/ 73 w 78"/>
                  <a:gd name="T1" fmla="*/ 35 h 46"/>
                  <a:gd name="T2" fmla="*/ 7 w 78"/>
                  <a:gd name="T3" fmla="*/ 1 h 46"/>
                  <a:gd name="T4" fmla="*/ 5 w 78"/>
                  <a:gd name="T5" fmla="*/ 9 h 46"/>
                  <a:gd name="T6" fmla="*/ 69 w 78"/>
                  <a:gd name="T7" fmla="*/ 43 h 46"/>
                  <a:gd name="T8" fmla="*/ 73 w 78"/>
                  <a:gd name="T9" fmla="*/ 35 h 46"/>
                </a:gdLst>
                <a:ahLst/>
                <a:cxnLst>
                  <a:cxn ang="0">
                    <a:pos x="T0" y="T1"/>
                  </a:cxn>
                  <a:cxn ang="0">
                    <a:pos x="T2" y="T3"/>
                  </a:cxn>
                  <a:cxn ang="0">
                    <a:pos x="T4" y="T5"/>
                  </a:cxn>
                  <a:cxn ang="0">
                    <a:pos x="T6" y="T7"/>
                  </a:cxn>
                  <a:cxn ang="0">
                    <a:pos x="T8" y="T9"/>
                  </a:cxn>
                </a:cxnLst>
                <a:rect l="0" t="0" r="r" b="b"/>
                <a:pathLst>
                  <a:path w="78" h="46">
                    <a:moveTo>
                      <a:pt x="73" y="35"/>
                    </a:moveTo>
                    <a:cubicBezTo>
                      <a:pt x="53" y="21"/>
                      <a:pt x="32" y="8"/>
                      <a:pt x="7" y="1"/>
                    </a:cubicBezTo>
                    <a:cubicBezTo>
                      <a:pt x="2" y="0"/>
                      <a:pt x="0" y="8"/>
                      <a:pt x="5" y="9"/>
                    </a:cubicBezTo>
                    <a:cubicBezTo>
                      <a:pt x="29" y="16"/>
                      <a:pt x="49" y="29"/>
                      <a:pt x="69" y="43"/>
                    </a:cubicBezTo>
                    <a:cubicBezTo>
                      <a:pt x="74" y="46"/>
                      <a:pt x="78" y="39"/>
                      <a:pt x="7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08"/>
              <p:cNvSpPr/>
              <p:nvPr/>
            </p:nvSpPr>
            <p:spPr bwMode="auto">
              <a:xfrm>
                <a:off x="705" y="789"/>
                <a:ext cx="189" cy="102"/>
              </a:xfrm>
              <a:custGeom>
                <a:avLst/>
                <a:gdLst>
                  <a:gd name="T0" fmla="*/ 73 w 80"/>
                  <a:gd name="T1" fmla="*/ 2 h 43"/>
                  <a:gd name="T2" fmla="*/ 5 w 80"/>
                  <a:gd name="T3" fmla="*/ 33 h 43"/>
                  <a:gd name="T4" fmla="*/ 7 w 80"/>
                  <a:gd name="T5" fmla="*/ 41 h 43"/>
                  <a:gd name="T6" fmla="*/ 75 w 80"/>
                  <a:gd name="T7" fmla="*/ 10 h 43"/>
                  <a:gd name="T8" fmla="*/ 73 w 80"/>
                  <a:gd name="T9" fmla="*/ 2 h 43"/>
                </a:gdLst>
                <a:ahLst/>
                <a:cxnLst>
                  <a:cxn ang="0">
                    <a:pos x="T0" y="T1"/>
                  </a:cxn>
                  <a:cxn ang="0">
                    <a:pos x="T2" y="T3"/>
                  </a:cxn>
                  <a:cxn ang="0">
                    <a:pos x="T4" y="T5"/>
                  </a:cxn>
                  <a:cxn ang="0">
                    <a:pos x="T6" y="T7"/>
                  </a:cxn>
                  <a:cxn ang="0">
                    <a:pos x="T8" y="T9"/>
                  </a:cxn>
                </a:cxnLst>
                <a:rect l="0" t="0" r="r" b="b"/>
                <a:pathLst>
                  <a:path w="80" h="43">
                    <a:moveTo>
                      <a:pt x="73" y="2"/>
                    </a:moveTo>
                    <a:cubicBezTo>
                      <a:pt x="49" y="11"/>
                      <a:pt x="28" y="24"/>
                      <a:pt x="5" y="33"/>
                    </a:cubicBezTo>
                    <a:cubicBezTo>
                      <a:pt x="0" y="35"/>
                      <a:pt x="2" y="43"/>
                      <a:pt x="7" y="41"/>
                    </a:cubicBezTo>
                    <a:cubicBezTo>
                      <a:pt x="30" y="32"/>
                      <a:pt x="52" y="19"/>
                      <a:pt x="75" y="10"/>
                    </a:cubicBezTo>
                    <a:cubicBezTo>
                      <a:pt x="80" y="8"/>
                      <a:pt x="78" y="0"/>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09"/>
              <p:cNvSpPr/>
              <p:nvPr/>
            </p:nvSpPr>
            <p:spPr bwMode="auto">
              <a:xfrm>
                <a:off x="759" y="600"/>
                <a:ext cx="234" cy="26"/>
              </a:xfrm>
              <a:custGeom>
                <a:avLst/>
                <a:gdLst>
                  <a:gd name="T0" fmla="*/ 93 w 99"/>
                  <a:gd name="T1" fmla="*/ 0 h 11"/>
                  <a:gd name="T2" fmla="*/ 6 w 99"/>
                  <a:gd name="T3" fmla="*/ 3 h 11"/>
                  <a:gd name="T4" fmla="*/ 6 w 99"/>
                  <a:gd name="T5" fmla="*/ 11 h 11"/>
                  <a:gd name="T6" fmla="*/ 93 w 99"/>
                  <a:gd name="T7" fmla="*/ 8 h 11"/>
                  <a:gd name="T8" fmla="*/ 93 w 99"/>
                  <a:gd name="T9" fmla="*/ 0 h 11"/>
                </a:gdLst>
                <a:ahLst/>
                <a:cxnLst>
                  <a:cxn ang="0">
                    <a:pos x="T0" y="T1"/>
                  </a:cxn>
                  <a:cxn ang="0">
                    <a:pos x="T2" y="T3"/>
                  </a:cxn>
                  <a:cxn ang="0">
                    <a:pos x="T4" y="T5"/>
                  </a:cxn>
                  <a:cxn ang="0">
                    <a:pos x="T6" y="T7"/>
                  </a:cxn>
                  <a:cxn ang="0">
                    <a:pos x="T8" y="T9"/>
                  </a:cxn>
                </a:cxnLst>
                <a:rect l="0" t="0" r="r" b="b"/>
                <a:pathLst>
                  <a:path w="99" h="11">
                    <a:moveTo>
                      <a:pt x="93" y="0"/>
                    </a:moveTo>
                    <a:cubicBezTo>
                      <a:pt x="64" y="0"/>
                      <a:pt x="35" y="2"/>
                      <a:pt x="6" y="3"/>
                    </a:cubicBezTo>
                    <a:cubicBezTo>
                      <a:pt x="0" y="3"/>
                      <a:pt x="0" y="11"/>
                      <a:pt x="6" y="11"/>
                    </a:cubicBezTo>
                    <a:cubicBezTo>
                      <a:pt x="35" y="11"/>
                      <a:pt x="64" y="8"/>
                      <a:pt x="93" y="8"/>
                    </a:cubicBezTo>
                    <a:cubicBezTo>
                      <a:pt x="99" y="8"/>
                      <a:pt x="99" y="0"/>
                      <a:pt x="9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10"/>
              <p:cNvSpPr/>
              <p:nvPr/>
            </p:nvSpPr>
            <p:spPr bwMode="auto">
              <a:xfrm>
                <a:off x="953" y="318"/>
                <a:ext cx="215" cy="36"/>
              </a:xfrm>
              <a:custGeom>
                <a:avLst/>
                <a:gdLst>
                  <a:gd name="T0" fmla="*/ 86 w 91"/>
                  <a:gd name="T1" fmla="*/ 6 h 15"/>
                  <a:gd name="T2" fmla="*/ 5 w 91"/>
                  <a:gd name="T3" fmla="*/ 0 h 15"/>
                  <a:gd name="T4" fmla="*/ 5 w 91"/>
                  <a:gd name="T5" fmla="*/ 9 h 15"/>
                  <a:gd name="T6" fmla="*/ 83 w 91"/>
                  <a:gd name="T7" fmla="*/ 14 h 15"/>
                  <a:gd name="T8" fmla="*/ 86 w 91"/>
                  <a:gd name="T9" fmla="*/ 6 h 15"/>
                </a:gdLst>
                <a:ahLst/>
                <a:cxnLst>
                  <a:cxn ang="0">
                    <a:pos x="T0" y="T1"/>
                  </a:cxn>
                  <a:cxn ang="0">
                    <a:pos x="T2" y="T3"/>
                  </a:cxn>
                  <a:cxn ang="0">
                    <a:pos x="T4" y="T5"/>
                  </a:cxn>
                  <a:cxn ang="0">
                    <a:pos x="T6" y="T7"/>
                  </a:cxn>
                  <a:cxn ang="0">
                    <a:pos x="T8" y="T9"/>
                  </a:cxn>
                </a:cxnLst>
                <a:rect l="0" t="0" r="r" b="b"/>
                <a:pathLst>
                  <a:path w="91" h="15">
                    <a:moveTo>
                      <a:pt x="86" y="6"/>
                    </a:moveTo>
                    <a:cubicBezTo>
                      <a:pt x="59" y="1"/>
                      <a:pt x="32" y="0"/>
                      <a:pt x="5" y="0"/>
                    </a:cubicBezTo>
                    <a:cubicBezTo>
                      <a:pt x="0" y="0"/>
                      <a:pt x="0" y="9"/>
                      <a:pt x="5" y="9"/>
                    </a:cubicBezTo>
                    <a:cubicBezTo>
                      <a:pt x="32" y="9"/>
                      <a:pt x="58" y="9"/>
                      <a:pt x="83" y="14"/>
                    </a:cubicBezTo>
                    <a:cubicBezTo>
                      <a:pt x="89" y="15"/>
                      <a:pt x="91" y="7"/>
                      <a:pt x="8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11"/>
              <p:cNvSpPr/>
              <p:nvPr/>
            </p:nvSpPr>
            <p:spPr bwMode="auto">
              <a:xfrm>
                <a:off x="1147" y="146"/>
                <a:ext cx="170" cy="71"/>
              </a:xfrm>
              <a:custGeom>
                <a:avLst/>
                <a:gdLst>
                  <a:gd name="T0" fmla="*/ 68 w 72"/>
                  <a:gd name="T1" fmla="*/ 21 h 30"/>
                  <a:gd name="T2" fmla="*/ 5 w 72"/>
                  <a:gd name="T3" fmla="*/ 0 h 30"/>
                  <a:gd name="T4" fmla="*/ 5 w 72"/>
                  <a:gd name="T5" fmla="*/ 8 h 30"/>
                  <a:gd name="T6" fmla="*/ 62 w 72"/>
                  <a:gd name="T7" fmla="*/ 27 h 30"/>
                  <a:gd name="T8" fmla="*/ 68 w 72"/>
                  <a:gd name="T9" fmla="*/ 21 h 30"/>
                </a:gdLst>
                <a:ahLst/>
                <a:cxnLst>
                  <a:cxn ang="0">
                    <a:pos x="T0" y="T1"/>
                  </a:cxn>
                  <a:cxn ang="0">
                    <a:pos x="T2" y="T3"/>
                  </a:cxn>
                  <a:cxn ang="0">
                    <a:pos x="T4" y="T5"/>
                  </a:cxn>
                  <a:cxn ang="0">
                    <a:pos x="T6" y="T7"/>
                  </a:cxn>
                  <a:cxn ang="0">
                    <a:pos x="T8" y="T9"/>
                  </a:cxn>
                </a:cxnLst>
                <a:rect l="0" t="0" r="r" b="b"/>
                <a:pathLst>
                  <a:path w="72" h="30">
                    <a:moveTo>
                      <a:pt x="68" y="21"/>
                    </a:moveTo>
                    <a:cubicBezTo>
                      <a:pt x="49" y="6"/>
                      <a:pt x="29" y="0"/>
                      <a:pt x="5" y="0"/>
                    </a:cubicBezTo>
                    <a:cubicBezTo>
                      <a:pt x="0" y="0"/>
                      <a:pt x="0" y="8"/>
                      <a:pt x="5" y="8"/>
                    </a:cubicBezTo>
                    <a:cubicBezTo>
                      <a:pt x="26" y="9"/>
                      <a:pt x="45" y="14"/>
                      <a:pt x="62" y="27"/>
                    </a:cubicBezTo>
                    <a:cubicBezTo>
                      <a:pt x="66" y="30"/>
                      <a:pt x="72" y="24"/>
                      <a:pt x="6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12"/>
              <p:cNvSpPr/>
              <p:nvPr/>
            </p:nvSpPr>
            <p:spPr bwMode="auto">
              <a:xfrm>
                <a:off x="1291" y="-18"/>
                <a:ext cx="156" cy="74"/>
              </a:xfrm>
              <a:custGeom>
                <a:avLst/>
                <a:gdLst>
                  <a:gd name="T0" fmla="*/ 61 w 66"/>
                  <a:gd name="T1" fmla="*/ 21 h 31"/>
                  <a:gd name="T2" fmla="*/ 8 w 66"/>
                  <a:gd name="T3" fmla="*/ 1 h 31"/>
                  <a:gd name="T4" fmla="*/ 5 w 66"/>
                  <a:gd name="T5" fmla="*/ 9 h 31"/>
                  <a:gd name="T6" fmla="*/ 59 w 66"/>
                  <a:gd name="T7" fmla="*/ 29 h 31"/>
                  <a:gd name="T8" fmla="*/ 61 w 66"/>
                  <a:gd name="T9" fmla="*/ 21 h 31"/>
                </a:gdLst>
                <a:ahLst/>
                <a:cxnLst>
                  <a:cxn ang="0">
                    <a:pos x="T0" y="T1"/>
                  </a:cxn>
                  <a:cxn ang="0">
                    <a:pos x="T2" y="T3"/>
                  </a:cxn>
                  <a:cxn ang="0">
                    <a:pos x="T4" y="T5"/>
                  </a:cxn>
                  <a:cxn ang="0">
                    <a:pos x="T6" y="T7"/>
                  </a:cxn>
                  <a:cxn ang="0">
                    <a:pos x="T8" y="T9"/>
                  </a:cxn>
                </a:cxnLst>
                <a:rect l="0" t="0" r="r" b="b"/>
                <a:pathLst>
                  <a:path w="66" h="31">
                    <a:moveTo>
                      <a:pt x="61" y="21"/>
                    </a:moveTo>
                    <a:cubicBezTo>
                      <a:pt x="43" y="15"/>
                      <a:pt x="27" y="4"/>
                      <a:pt x="8" y="1"/>
                    </a:cubicBezTo>
                    <a:cubicBezTo>
                      <a:pt x="2" y="0"/>
                      <a:pt x="0" y="8"/>
                      <a:pt x="5" y="9"/>
                    </a:cubicBezTo>
                    <a:cubicBezTo>
                      <a:pt x="24" y="13"/>
                      <a:pt x="41" y="23"/>
                      <a:pt x="59" y="29"/>
                    </a:cubicBezTo>
                    <a:cubicBezTo>
                      <a:pt x="64" y="31"/>
                      <a:pt x="66" y="23"/>
                      <a:pt x="6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13"/>
              <p:cNvSpPr/>
              <p:nvPr/>
            </p:nvSpPr>
            <p:spPr bwMode="auto">
              <a:xfrm>
                <a:off x="1523" y="-112"/>
                <a:ext cx="139" cy="104"/>
              </a:xfrm>
              <a:custGeom>
                <a:avLst/>
                <a:gdLst>
                  <a:gd name="T0" fmla="*/ 55 w 59"/>
                  <a:gd name="T1" fmla="*/ 34 h 44"/>
                  <a:gd name="T2" fmla="*/ 9 w 59"/>
                  <a:gd name="T3" fmla="*/ 2 h 44"/>
                  <a:gd name="T4" fmla="*/ 5 w 59"/>
                  <a:gd name="T5" fmla="*/ 9 h 44"/>
                  <a:gd name="T6" fmla="*/ 49 w 59"/>
                  <a:gd name="T7" fmla="*/ 40 h 44"/>
                  <a:gd name="T8" fmla="*/ 55 w 59"/>
                  <a:gd name="T9" fmla="*/ 34 h 44"/>
                </a:gdLst>
                <a:ahLst/>
                <a:cxnLst>
                  <a:cxn ang="0">
                    <a:pos x="T0" y="T1"/>
                  </a:cxn>
                  <a:cxn ang="0">
                    <a:pos x="T2" y="T3"/>
                  </a:cxn>
                  <a:cxn ang="0">
                    <a:pos x="T4" y="T5"/>
                  </a:cxn>
                  <a:cxn ang="0">
                    <a:pos x="T6" y="T7"/>
                  </a:cxn>
                  <a:cxn ang="0">
                    <a:pos x="T8" y="T9"/>
                  </a:cxn>
                </a:cxnLst>
                <a:rect l="0" t="0" r="r" b="b"/>
                <a:pathLst>
                  <a:path w="59" h="44">
                    <a:moveTo>
                      <a:pt x="55" y="34"/>
                    </a:moveTo>
                    <a:cubicBezTo>
                      <a:pt x="43" y="19"/>
                      <a:pt x="26" y="10"/>
                      <a:pt x="9" y="2"/>
                    </a:cubicBezTo>
                    <a:cubicBezTo>
                      <a:pt x="5" y="0"/>
                      <a:pt x="0" y="7"/>
                      <a:pt x="5" y="9"/>
                    </a:cubicBezTo>
                    <a:cubicBezTo>
                      <a:pt x="21" y="18"/>
                      <a:pt x="38" y="26"/>
                      <a:pt x="49" y="40"/>
                    </a:cubicBezTo>
                    <a:cubicBezTo>
                      <a:pt x="53" y="44"/>
                      <a:pt x="59" y="38"/>
                      <a:pt x="5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14"/>
              <p:cNvSpPr/>
              <p:nvPr/>
            </p:nvSpPr>
            <p:spPr bwMode="auto">
              <a:xfrm>
                <a:off x="1691" y="-249"/>
                <a:ext cx="99" cy="106"/>
              </a:xfrm>
              <a:custGeom>
                <a:avLst/>
                <a:gdLst>
                  <a:gd name="T0" fmla="*/ 39 w 42"/>
                  <a:gd name="T1" fmla="*/ 36 h 45"/>
                  <a:gd name="T2" fmla="*/ 10 w 42"/>
                  <a:gd name="T3" fmla="*/ 4 h 45"/>
                  <a:gd name="T4" fmla="*/ 4 w 42"/>
                  <a:gd name="T5" fmla="*/ 10 h 45"/>
                  <a:gd name="T6" fmla="*/ 31 w 42"/>
                  <a:gd name="T7" fmla="*/ 40 h 45"/>
                  <a:gd name="T8" fmla="*/ 39 w 42"/>
                  <a:gd name="T9" fmla="*/ 36 h 45"/>
                </a:gdLst>
                <a:ahLst/>
                <a:cxnLst>
                  <a:cxn ang="0">
                    <a:pos x="T0" y="T1"/>
                  </a:cxn>
                  <a:cxn ang="0">
                    <a:pos x="T2" y="T3"/>
                  </a:cxn>
                  <a:cxn ang="0">
                    <a:pos x="T4" y="T5"/>
                  </a:cxn>
                  <a:cxn ang="0">
                    <a:pos x="T6" y="T7"/>
                  </a:cxn>
                  <a:cxn ang="0">
                    <a:pos x="T8" y="T9"/>
                  </a:cxn>
                </a:cxnLst>
                <a:rect l="0" t="0" r="r" b="b"/>
                <a:pathLst>
                  <a:path w="42" h="45">
                    <a:moveTo>
                      <a:pt x="39" y="36"/>
                    </a:moveTo>
                    <a:cubicBezTo>
                      <a:pt x="30" y="25"/>
                      <a:pt x="20" y="14"/>
                      <a:pt x="10" y="4"/>
                    </a:cubicBezTo>
                    <a:cubicBezTo>
                      <a:pt x="6" y="0"/>
                      <a:pt x="0" y="6"/>
                      <a:pt x="4" y="10"/>
                    </a:cubicBezTo>
                    <a:cubicBezTo>
                      <a:pt x="14" y="20"/>
                      <a:pt x="23" y="30"/>
                      <a:pt x="31" y="40"/>
                    </a:cubicBezTo>
                    <a:cubicBezTo>
                      <a:pt x="35" y="45"/>
                      <a:pt x="42" y="41"/>
                      <a:pt x="3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15"/>
              <p:cNvSpPr/>
              <p:nvPr/>
            </p:nvSpPr>
            <p:spPr bwMode="auto">
              <a:xfrm>
                <a:off x="6141" y="-256"/>
                <a:ext cx="227" cy="49"/>
              </a:xfrm>
              <a:custGeom>
                <a:avLst/>
                <a:gdLst>
                  <a:gd name="T0" fmla="*/ 90 w 96"/>
                  <a:gd name="T1" fmla="*/ 0 h 21"/>
                  <a:gd name="T2" fmla="*/ 5 w 96"/>
                  <a:gd name="T3" fmla="*/ 12 h 21"/>
                  <a:gd name="T4" fmla="*/ 5 w 96"/>
                  <a:gd name="T5" fmla="*/ 20 h 21"/>
                  <a:gd name="T6" fmla="*/ 90 w 96"/>
                  <a:gd name="T7" fmla="*/ 9 h 21"/>
                  <a:gd name="T8" fmla="*/ 90 w 96"/>
                  <a:gd name="T9" fmla="*/ 0 h 21"/>
                </a:gdLst>
                <a:ahLst/>
                <a:cxnLst>
                  <a:cxn ang="0">
                    <a:pos x="T0" y="T1"/>
                  </a:cxn>
                  <a:cxn ang="0">
                    <a:pos x="T2" y="T3"/>
                  </a:cxn>
                  <a:cxn ang="0">
                    <a:pos x="T4" y="T5"/>
                  </a:cxn>
                  <a:cxn ang="0">
                    <a:pos x="T6" y="T7"/>
                  </a:cxn>
                  <a:cxn ang="0">
                    <a:pos x="T8" y="T9"/>
                  </a:cxn>
                </a:cxnLst>
                <a:rect l="0" t="0" r="r" b="b"/>
                <a:pathLst>
                  <a:path w="96" h="21">
                    <a:moveTo>
                      <a:pt x="90" y="0"/>
                    </a:moveTo>
                    <a:cubicBezTo>
                      <a:pt x="61" y="1"/>
                      <a:pt x="34" y="8"/>
                      <a:pt x="5" y="12"/>
                    </a:cubicBezTo>
                    <a:cubicBezTo>
                      <a:pt x="0" y="12"/>
                      <a:pt x="0" y="21"/>
                      <a:pt x="5" y="20"/>
                    </a:cubicBezTo>
                    <a:cubicBezTo>
                      <a:pt x="34" y="17"/>
                      <a:pt x="61" y="9"/>
                      <a:pt x="90" y="9"/>
                    </a:cubicBezTo>
                    <a:cubicBezTo>
                      <a:pt x="96" y="9"/>
                      <a:pt x="96"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16"/>
              <p:cNvSpPr/>
              <p:nvPr/>
            </p:nvSpPr>
            <p:spPr bwMode="auto">
              <a:xfrm>
                <a:off x="6401" y="-88"/>
                <a:ext cx="180" cy="26"/>
              </a:xfrm>
              <a:custGeom>
                <a:avLst/>
                <a:gdLst>
                  <a:gd name="T0" fmla="*/ 70 w 76"/>
                  <a:gd name="T1" fmla="*/ 0 h 11"/>
                  <a:gd name="T2" fmla="*/ 6 w 76"/>
                  <a:gd name="T3" fmla="*/ 3 h 11"/>
                  <a:gd name="T4" fmla="*/ 6 w 76"/>
                  <a:gd name="T5" fmla="*/ 11 h 11"/>
                  <a:gd name="T6" fmla="*/ 70 w 76"/>
                  <a:gd name="T7" fmla="*/ 8 h 11"/>
                  <a:gd name="T8" fmla="*/ 70 w 76"/>
                  <a:gd name="T9" fmla="*/ 0 h 11"/>
                </a:gdLst>
                <a:ahLst/>
                <a:cxnLst>
                  <a:cxn ang="0">
                    <a:pos x="T0" y="T1"/>
                  </a:cxn>
                  <a:cxn ang="0">
                    <a:pos x="T2" y="T3"/>
                  </a:cxn>
                  <a:cxn ang="0">
                    <a:pos x="T4" y="T5"/>
                  </a:cxn>
                  <a:cxn ang="0">
                    <a:pos x="T6" y="T7"/>
                  </a:cxn>
                  <a:cxn ang="0">
                    <a:pos x="T8" y="T9"/>
                  </a:cxn>
                </a:cxnLst>
                <a:rect l="0" t="0" r="r" b="b"/>
                <a:pathLst>
                  <a:path w="76" h="11">
                    <a:moveTo>
                      <a:pt x="70" y="0"/>
                    </a:moveTo>
                    <a:cubicBezTo>
                      <a:pt x="49" y="0"/>
                      <a:pt x="27" y="3"/>
                      <a:pt x="6" y="3"/>
                    </a:cubicBezTo>
                    <a:cubicBezTo>
                      <a:pt x="0" y="3"/>
                      <a:pt x="0" y="11"/>
                      <a:pt x="6" y="11"/>
                    </a:cubicBezTo>
                    <a:cubicBezTo>
                      <a:pt x="27" y="11"/>
                      <a:pt x="49" y="9"/>
                      <a:pt x="70" y="8"/>
                    </a:cubicBezTo>
                    <a:cubicBezTo>
                      <a:pt x="76" y="8"/>
                      <a:pt x="76" y="0"/>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17"/>
              <p:cNvSpPr/>
              <p:nvPr/>
            </p:nvSpPr>
            <p:spPr bwMode="auto">
              <a:xfrm>
                <a:off x="6562" y="79"/>
                <a:ext cx="227" cy="43"/>
              </a:xfrm>
              <a:custGeom>
                <a:avLst/>
                <a:gdLst>
                  <a:gd name="T0" fmla="*/ 91 w 96"/>
                  <a:gd name="T1" fmla="*/ 8 h 18"/>
                  <a:gd name="T2" fmla="*/ 5 w 96"/>
                  <a:gd name="T3" fmla="*/ 0 h 18"/>
                  <a:gd name="T4" fmla="*/ 5 w 96"/>
                  <a:gd name="T5" fmla="*/ 8 h 18"/>
                  <a:gd name="T6" fmla="*/ 89 w 96"/>
                  <a:gd name="T7" fmla="*/ 16 h 18"/>
                  <a:gd name="T8" fmla="*/ 91 w 96"/>
                  <a:gd name="T9" fmla="*/ 8 h 18"/>
                </a:gdLst>
                <a:ahLst/>
                <a:cxnLst>
                  <a:cxn ang="0">
                    <a:pos x="T0" y="T1"/>
                  </a:cxn>
                  <a:cxn ang="0">
                    <a:pos x="T2" y="T3"/>
                  </a:cxn>
                  <a:cxn ang="0">
                    <a:pos x="T4" y="T5"/>
                  </a:cxn>
                  <a:cxn ang="0">
                    <a:pos x="T6" y="T7"/>
                  </a:cxn>
                  <a:cxn ang="0">
                    <a:pos x="T8" y="T9"/>
                  </a:cxn>
                </a:cxnLst>
                <a:rect l="0" t="0" r="r" b="b"/>
                <a:pathLst>
                  <a:path w="96" h="18">
                    <a:moveTo>
                      <a:pt x="91" y="8"/>
                    </a:moveTo>
                    <a:cubicBezTo>
                      <a:pt x="63" y="0"/>
                      <a:pt x="34" y="0"/>
                      <a:pt x="5" y="0"/>
                    </a:cubicBezTo>
                    <a:cubicBezTo>
                      <a:pt x="0" y="0"/>
                      <a:pt x="0" y="8"/>
                      <a:pt x="5" y="8"/>
                    </a:cubicBezTo>
                    <a:cubicBezTo>
                      <a:pt x="34" y="8"/>
                      <a:pt x="61" y="9"/>
                      <a:pt x="89" y="16"/>
                    </a:cubicBezTo>
                    <a:cubicBezTo>
                      <a:pt x="94" y="18"/>
                      <a:pt x="96" y="10"/>
                      <a:pt x="9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18"/>
              <p:cNvSpPr/>
              <p:nvPr/>
            </p:nvSpPr>
            <p:spPr bwMode="auto">
              <a:xfrm>
                <a:off x="6756" y="299"/>
                <a:ext cx="295" cy="86"/>
              </a:xfrm>
              <a:custGeom>
                <a:avLst/>
                <a:gdLst>
                  <a:gd name="T0" fmla="*/ 120 w 125"/>
                  <a:gd name="T1" fmla="*/ 26 h 36"/>
                  <a:gd name="T2" fmla="*/ 5 w 125"/>
                  <a:gd name="T3" fmla="*/ 0 h 36"/>
                  <a:gd name="T4" fmla="*/ 5 w 125"/>
                  <a:gd name="T5" fmla="*/ 8 h 36"/>
                  <a:gd name="T6" fmla="*/ 116 w 125"/>
                  <a:gd name="T7" fmla="*/ 33 h 36"/>
                  <a:gd name="T8" fmla="*/ 120 w 125"/>
                  <a:gd name="T9" fmla="*/ 26 h 36"/>
                </a:gdLst>
                <a:ahLst/>
                <a:cxnLst>
                  <a:cxn ang="0">
                    <a:pos x="T0" y="T1"/>
                  </a:cxn>
                  <a:cxn ang="0">
                    <a:pos x="T2" y="T3"/>
                  </a:cxn>
                  <a:cxn ang="0">
                    <a:pos x="T4" y="T5"/>
                  </a:cxn>
                  <a:cxn ang="0">
                    <a:pos x="T6" y="T7"/>
                  </a:cxn>
                  <a:cxn ang="0">
                    <a:pos x="T8" y="T9"/>
                  </a:cxn>
                </a:cxnLst>
                <a:rect l="0" t="0" r="r" b="b"/>
                <a:pathLst>
                  <a:path w="125" h="36">
                    <a:moveTo>
                      <a:pt x="120" y="26"/>
                    </a:moveTo>
                    <a:cubicBezTo>
                      <a:pt x="86" y="5"/>
                      <a:pt x="45" y="0"/>
                      <a:pt x="5" y="0"/>
                    </a:cubicBezTo>
                    <a:cubicBezTo>
                      <a:pt x="0" y="0"/>
                      <a:pt x="0" y="8"/>
                      <a:pt x="5" y="8"/>
                    </a:cubicBezTo>
                    <a:cubicBezTo>
                      <a:pt x="43" y="9"/>
                      <a:pt x="83" y="13"/>
                      <a:pt x="116" y="33"/>
                    </a:cubicBezTo>
                    <a:cubicBezTo>
                      <a:pt x="121" y="36"/>
                      <a:pt x="125" y="29"/>
                      <a:pt x="1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19"/>
              <p:cNvSpPr/>
              <p:nvPr/>
            </p:nvSpPr>
            <p:spPr bwMode="auto">
              <a:xfrm>
                <a:off x="6905" y="456"/>
                <a:ext cx="222" cy="85"/>
              </a:xfrm>
              <a:custGeom>
                <a:avLst/>
                <a:gdLst>
                  <a:gd name="T0" fmla="*/ 86 w 94"/>
                  <a:gd name="T1" fmla="*/ 25 h 36"/>
                  <a:gd name="T2" fmla="*/ 9 w 94"/>
                  <a:gd name="T3" fmla="*/ 2 h 36"/>
                  <a:gd name="T4" fmla="*/ 5 w 94"/>
                  <a:gd name="T5" fmla="*/ 9 h 36"/>
                  <a:gd name="T6" fmla="*/ 94 w 94"/>
                  <a:gd name="T7" fmla="*/ 36 h 36"/>
                  <a:gd name="T8" fmla="*/ 86 w 94"/>
                  <a:gd name="T9" fmla="*/ 25 h 36"/>
                </a:gdLst>
                <a:ahLst/>
                <a:cxnLst>
                  <a:cxn ang="0">
                    <a:pos x="T0" y="T1"/>
                  </a:cxn>
                  <a:cxn ang="0">
                    <a:pos x="T2" y="T3"/>
                  </a:cxn>
                  <a:cxn ang="0">
                    <a:pos x="T4" y="T5"/>
                  </a:cxn>
                  <a:cxn ang="0">
                    <a:pos x="T6" y="T7"/>
                  </a:cxn>
                  <a:cxn ang="0">
                    <a:pos x="T8" y="T9"/>
                  </a:cxn>
                </a:cxnLst>
                <a:rect l="0" t="0" r="r" b="b"/>
                <a:pathLst>
                  <a:path w="94" h="36">
                    <a:moveTo>
                      <a:pt x="86" y="25"/>
                    </a:moveTo>
                    <a:cubicBezTo>
                      <a:pt x="60" y="18"/>
                      <a:pt x="33" y="14"/>
                      <a:pt x="9" y="2"/>
                    </a:cubicBezTo>
                    <a:cubicBezTo>
                      <a:pt x="4" y="0"/>
                      <a:pt x="0" y="7"/>
                      <a:pt x="5" y="9"/>
                    </a:cubicBezTo>
                    <a:cubicBezTo>
                      <a:pt x="33" y="24"/>
                      <a:pt x="65" y="26"/>
                      <a:pt x="94" y="36"/>
                    </a:cubicBezTo>
                    <a:cubicBezTo>
                      <a:pt x="92" y="32"/>
                      <a:pt x="89" y="29"/>
                      <a:pt x="8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20"/>
              <p:cNvSpPr/>
              <p:nvPr/>
            </p:nvSpPr>
            <p:spPr bwMode="auto">
              <a:xfrm>
                <a:off x="7004" y="668"/>
                <a:ext cx="161" cy="90"/>
              </a:xfrm>
              <a:custGeom>
                <a:avLst/>
                <a:gdLst>
                  <a:gd name="T0" fmla="*/ 63 w 68"/>
                  <a:gd name="T1" fmla="*/ 28 h 38"/>
                  <a:gd name="T2" fmla="*/ 10 w 68"/>
                  <a:gd name="T3" fmla="*/ 2 h 38"/>
                  <a:gd name="T4" fmla="*/ 5 w 68"/>
                  <a:gd name="T5" fmla="*/ 10 h 38"/>
                  <a:gd name="T6" fmla="*/ 59 w 68"/>
                  <a:gd name="T7" fmla="*/ 35 h 38"/>
                  <a:gd name="T8" fmla="*/ 63 w 68"/>
                  <a:gd name="T9" fmla="*/ 28 h 38"/>
                </a:gdLst>
                <a:ahLst/>
                <a:cxnLst>
                  <a:cxn ang="0">
                    <a:pos x="T0" y="T1"/>
                  </a:cxn>
                  <a:cxn ang="0">
                    <a:pos x="T2" y="T3"/>
                  </a:cxn>
                  <a:cxn ang="0">
                    <a:pos x="T4" y="T5"/>
                  </a:cxn>
                  <a:cxn ang="0">
                    <a:pos x="T6" y="T7"/>
                  </a:cxn>
                  <a:cxn ang="0">
                    <a:pos x="T8" y="T9"/>
                  </a:cxn>
                </a:cxnLst>
                <a:rect l="0" t="0" r="r" b="b"/>
                <a:pathLst>
                  <a:path w="68" h="38">
                    <a:moveTo>
                      <a:pt x="63" y="28"/>
                    </a:moveTo>
                    <a:cubicBezTo>
                      <a:pt x="46" y="17"/>
                      <a:pt x="27" y="11"/>
                      <a:pt x="10" y="2"/>
                    </a:cubicBezTo>
                    <a:cubicBezTo>
                      <a:pt x="5" y="0"/>
                      <a:pt x="0" y="7"/>
                      <a:pt x="5" y="10"/>
                    </a:cubicBezTo>
                    <a:cubicBezTo>
                      <a:pt x="23" y="18"/>
                      <a:pt x="42" y="24"/>
                      <a:pt x="59" y="35"/>
                    </a:cubicBezTo>
                    <a:cubicBezTo>
                      <a:pt x="64" y="38"/>
                      <a:pt x="68" y="31"/>
                      <a:pt x="6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86" name="文本框 285"/>
          <p:cNvSpPr txBox="1"/>
          <p:nvPr/>
        </p:nvSpPr>
        <p:spPr>
          <a:xfrm rot="20801855">
            <a:off x="3839436" y="3355186"/>
            <a:ext cx="5770582" cy="923330"/>
          </a:xfrm>
          <a:prstGeom prst="rect">
            <a:avLst/>
          </a:prstGeom>
          <a:noFill/>
        </p:spPr>
        <p:txBody>
          <a:bodyPr wrap="square" rtlCol="0">
            <a:spAutoFit/>
          </a:bodyPr>
          <a:lstStyle/>
          <a:p>
            <a:r>
              <a:rPr lang="zh-CN" altLang="en-US" sz="5400" b="1" dirty="0">
                <a:solidFill>
                  <a:srgbClr val="4A67AA"/>
                </a:solidFill>
                <a:latin typeface="全新硬笔行书简" panose="02010600040101010101" pitchFamily="2" charset="-122"/>
                <a:ea typeface="全新硬笔行书简" panose="02010600040101010101" pitchFamily="2" charset="-122"/>
              </a:rPr>
              <a:t>手绘风商务计划书</a:t>
            </a:r>
            <a:endParaRPr lang="zh-CN" altLang="en-US" sz="5400" b="1" dirty="0">
              <a:solidFill>
                <a:srgbClr val="4A67AA"/>
              </a:solidFill>
              <a:latin typeface="全新硬笔行书简" panose="02010600040101010101" pitchFamily="2" charset="-122"/>
              <a:ea typeface="全新硬笔行书简" panose="02010600040101010101" pitchFamily="2" charset="-122"/>
            </a:endParaRPr>
          </a:p>
        </p:txBody>
      </p:sp>
      <p:grpSp>
        <p:nvGrpSpPr>
          <p:cNvPr id="288" name="Group 227"/>
          <p:cNvGrpSpPr>
            <a:grpSpLocks noChangeAspect="1"/>
          </p:cNvGrpSpPr>
          <p:nvPr/>
        </p:nvGrpSpPr>
        <p:grpSpPr bwMode="auto">
          <a:xfrm>
            <a:off x="1290519" y="1657361"/>
            <a:ext cx="910715" cy="1048490"/>
            <a:chOff x="1024" y="313"/>
            <a:chExt cx="780" cy="898"/>
          </a:xfrm>
          <a:solidFill>
            <a:srgbClr val="4A67AA"/>
          </a:solidFill>
        </p:grpSpPr>
        <p:sp>
          <p:nvSpPr>
            <p:cNvPr id="290"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1" name="Group 239"/>
          <p:cNvGrpSpPr>
            <a:grpSpLocks noChangeAspect="1"/>
          </p:cNvGrpSpPr>
          <p:nvPr/>
        </p:nvGrpSpPr>
        <p:grpSpPr bwMode="auto">
          <a:xfrm rot="20911744">
            <a:off x="1831747" y="5320652"/>
            <a:ext cx="885456" cy="712534"/>
            <a:chOff x="3118" y="1577"/>
            <a:chExt cx="1444" cy="1162"/>
          </a:xfrm>
          <a:solidFill>
            <a:srgbClr val="4A67AA"/>
          </a:solidFill>
        </p:grpSpPr>
        <p:sp>
          <p:nvSpPr>
            <p:cNvPr id="303" name="Freeform 240"/>
            <p:cNvSpPr>
              <a:spLocks noEditPoints="1"/>
            </p:cNvSpPr>
            <p:nvPr/>
          </p:nvSpPr>
          <p:spPr bwMode="auto">
            <a:xfrm>
              <a:off x="3118" y="1577"/>
              <a:ext cx="1444" cy="1162"/>
            </a:xfrm>
            <a:custGeom>
              <a:avLst/>
              <a:gdLst>
                <a:gd name="T0" fmla="*/ 598 w 608"/>
                <a:gd name="T1" fmla="*/ 94 h 489"/>
                <a:gd name="T2" fmla="*/ 486 w 608"/>
                <a:gd name="T3" fmla="*/ 6 h 489"/>
                <a:gd name="T4" fmla="*/ 422 w 608"/>
                <a:gd name="T5" fmla="*/ 8 h 489"/>
                <a:gd name="T6" fmla="*/ 289 w 608"/>
                <a:gd name="T7" fmla="*/ 178 h 489"/>
                <a:gd name="T8" fmla="*/ 258 w 608"/>
                <a:gd name="T9" fmla="*/ 152 h 489"/>
                <a:gd name="T10" fmla="*/ 258 w 608"/>
                <a:gd name="T11" fmla="*/ 147 h 489"/>
                <a:gd name="T12" fmla="*/ 230 w 608"/>
                <a:gd name="T13" fmla="*/ 132 h 489"/>
                <a:gd name="T14" fmla="*/ 108 w 608"/>
                <a:gd name="T15" fmla="*/ 92 h 489"/>
                <a:gd name="T16" fmla="*/ 8 w 608"/>
                <a:gd name="T17" fmla="*/ 223 h 489"/>
                <a:gd name="T18" fmla="*/ 24 w 608"/>
                <a:gd name="T19" fmla="*/ 269 h 489"/>
                <a:gd name="T20" fmla="*/ 122 w 608"/>
                <a:gd name="T21" fmla="*/ 376 h 489"/>
                <a:gd name="T22" fmla="*/ 261 w 608"/>
                <a:gd name="T23" fmla="*/ 451 h 489"/>
                <a:gd name="T24" fmla="*/ 349 w 608"/>
                <a:gd name="T25" fmla="*/ 488 h 489"/>
                <a:gd name="T26" fmla="*/ 359 w 608"/>
                <a:gd name="T27" fmla="*/ 484 h 489"/>
                <a:gd name="T28" fmla="*/ 514 w 608"/>
                <a:gd name="T29" fmla="*/ 286 h 489"/>
                <a:gd name="T30" fmla="*/ 559 w 608"/>
                <a:gd name="T31" fmla="*/ 213 h 489"/>
                <a:gd name="T32" fmla="*/ 598 w 608"/>
                <a:gd name="T33" fmla="*/ 94 h 489"/>
                <a:gd name="T34" fmla="*/ 582 w 608"/>
                <a:gd name="T35" fmla="*/ 130 h 489"/>
                <a:gd name="T36" fmla="*/ 575 w 608"/>
                <a:gd name="T37" fmla="*/ 156 h 489"/>
                <a:gd name="T38" fmla="*/ 565 w 608"/>
                <a:gd name="T39" fmla="*/ 84 h 489"/>
                <a:gd name="T40" fmla="*/ 545 w 608"/>
                <a:gd name="T41" fmla="*/ 48 h 489"/>
                <a:gd name="T42" fmla="*/ 582 w 608"/>
                <a:gd name="T43" fmla="*/ 130 h 489"/>
                <a:gd name="T44" fmla="*/ 470 w 608"/>
                <a:gd name="T45" fmla="*/ 281 h 489"/>
                <a:gd name="T46" fmla="*/ 401 w 608"/>
                <a:gd name="T47" fmla="*/ 349 h 489"/>
                <a:gd name="T48" fmla="*/ 343 w 608"/>
                <a:gd name="T49" fmla="*/ 443 h 489"/>
                <a:gd name="T50" fmla="*/ 333 w 608"/>
                <a:gd name="T51" fmla="*/ 464 h 489"/>
                <a:gd name="T52" fmla="*/ 327 w 608"/>
                <a:gd name="T53" fmla="*/ 462 h 489"/>
                <a:gd name="T54" fmla="*/ 325 w 608"/>
                <a:gd name="T55" fmla="*/ 448 h 489"/>
                <a:gd name="T56" fmla="*/ 169 w 608"/>
                <a:gd name="T57" fmla="*/ 368 h 489"/>
                <a:gd name="T58" fmla="*/ 76 w 608"/>
                <a:gd name="T59" fmla="*/ 305 h 489"/>
                <a:gd name="T60" fmla="*/ 72 w 608"/>
                <a:gd name="T61" fmla="*/ 301 h 489"/>
                <a:gd name="T62" fmla="*/ 63 w 608"/>
                <a:gd name="T63" fmla="*/ 290 h 489"/>
                <a:gd name="T64" fmla="*/ 94 w 608"/>
                <a:gd name="T65" fmla="*/ 157 h 489"/>
                <a:gd name="T66" fmla="*/ 104 w 608"/>
                <a:gd name="T67" fmla="*/ 150 h 489"/>
                <a:gd name="T68" fmla="*/ 277 w 608"/>
                <a:gd name="T69" fmla="*/ 190 h 489"/>
                <a:gd name="T70" fmla="*/ 285 w 608"/>
                <a:gd name="T71" fmla="*/ 191 h 489"/>
                <a:gd name="T72" fmla="*/ 285 w 608"/>
                <a:gd name="T73" fmla="*/ 194 h 489"/>
                <a:gd name="T74" fmla="*/ 301 w 608"/>
                <a:gd name="T75" fmla="*/ 199 h 489"/>
                <a:gd name="T76" fmla="*/ 426 w 608"/>
                <a:gd name="T77" fmla="*/ 30 h 489"/>
                <a:gd name="T78" fmla="*/ 487 w 608"/>
                <a:gd name="T79" fmla="*/ 24 h 489"/>
                <a:gd name="T80" fmla="*/ 559 w 608"/>
                <a:gd name="T81" fmla="*/ 133 h 489"/>
                <a:gd name="T82" fmla="*/ 545 w 608"/>
                <a:gd name="T83" fmla="*/ 205 h 489"/>
                <a:gd name="T84" fmla="*/ 470 w 608"/>
                <a:gd name="T85" fmla="*/ 281 h 489"/>
                <a:gd name="T86" fmla="*/ 105 w 608"/>
                <a:gd name="T87" fmla="*/ 110 h 489"/>
                <a:gd name="T88" fmla="*/ 176 w 608"/>
                <a:gd name="T89" fmla="*/ 119 h 489"/>
                <a:gd name="T90" fmla="*/ 127 w 608"/>
                <a:gd name="T91" fmla="*/ 126 h 489"/>
                <a:gd name="T92" fmla="*/ 106 w 608"/>
                <a:gd name="T93" fmla="*/ 132 h 489"/>
                <a:gd name="T94" fmla="*/ 25 w 608"/>
                <a:gd name="T95" fmla="*/ 219 h 489"/>
                <a:gd name="T96" fmla="*/ 105 w 608"/>
                <a:gd name="T97" fmla="*/ 110 h 489"/>
                <a:gd name="T98" fmla="*/ 448 w 608"/>
                <a:gd name="T99" fmla="*/ 336 h 489"/>
                <a:gd name="T100" fmla="*/ 439 w 608"/>
                <a:gd name="T101" fmla="*/ 337 h 489"/>
                <a:gd name="T102" fmla="*/ 424 w 608"/>
                <a:gd name="T103" fmla="*/ 349 h 489"/>
                <a:gd name="T104" fmla="*/ 435 w 608"/>
                <a:gd name="T105" fmla="*/ 338 h 489"/>
                <a:gd name="T106" fmla="*/ 499 w 608"/>
                <a:gd name="T107" fmla="*/ 276 h 489"/>
                <a:gd name="T108" fmla="*/ 468 w 608"/>
                <a:gd name="T109" fmla="*/ 314 h 489"/>
                <a:gd name="T110" fmla="*/ 448 w 608"/>
                <a:gd name="T111" fmla="*/ 33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489">
                  <a:moveTo>
                    <a:pt x="598" y="94"/>
                  </a:moveTo>
                  <a:cubicBezTo>
                    <a:pt x="587" y="46"/>
                    <a:pt x="536" y="13"/>
                    <a:pt x="486" y="6"/>
                  </a:cubicBezTo>
                  <a:cubicBezTo>
                    <a:pt x="466" y="0"/>
                    <a:pt x="444" y="0"/>
                    <a:pt x="422" y="8"/>
                  </a:cubicBezTo>
                  <a:cubicBezTo>
                    <a:pt x="354" y="31"/>
                    <a:pt x="310" y="111"/>
                    <a:pt x="289" y="178"/>
                  </a:cubicBezTo>
                  <a:cubicBezTo>
                    <a:pt x="279" y="170"/>
                    <a:pt x="269" y="161"/>
                    <a:pt x="258" y="152"/>
                  </a:cubicBezTo>
                  <a:cubicBezTo>
                    <a:pt x="259" y="151"/>
                    <a:pt x="260" y="149"/>
                    <a:pt x="258" y="147"/>
                  </a:cubicBezTo>
                  <a:cubicBezTo>
                    <a:pt x="249" y="141"/>
                    <a:pt x="240" y="136"/>
                    <a:pt x="230" y="132"/>
                  </a:cubicBezTo>
                  <a:cubicBezTo>
                    <a:pt x="193" y="107"/>
                    <a:pt x="152" y="88"/>
                    <a:pt x="108" y="92"/>
                  </a:cubicBezTo>
                  <a:cubicBezTo>
                    <a:pt x="47" y="98"/>
                    <a:pt x="0" y="164"/>
                    <a:pt x="8" y="223"/>
                  </a:cubicBezTo>
                  <a:cubicBezTo>
                    <a:pt x="10" y="239"/>
                    <a:pt x="16" y="255"/>
                    <a:pt x="24" y="269"/>
                  </a:cubicBezTo>
                  <a:cubicBezTo>
                    <a:pt x="36" y="317"/>
                    <a:pt x="82" y="349"/>
                    <a:pt x="122" y="376"/>
                  </a:cubicBezTo>
                  <a:cubicBezTo>
                    <a:pt x="164" y="406"/>
                    <a:pt x="211" y="435"/>
                    <a:pt x="261" y="451"/>
                  </a:cubicBezTo>
                  <a:cubicBezTo>
                    <a:pt x="290" y="465"/>
                    <a:pt x="319" y="478"/>
                    <a:pt x="349" y="488"/>
                  </a:cubicBezTo>
                  <a:cubicBezTo>
                    <a:pt x="353" y="489"/>
                    <a:pt x="358" y="488"/>
                    <a:pt x="359" y="484"/>
                  </a:cubicBezTo>
                  <a:cubicBezTo>
                    <a:pt x="396" y="408"/>
                    <a:pt x="462" y="352"/>
                    <a:pt x="514" y="286"/>
                  </a:cubicBezTo>
                  <a:cubicBezTo>
                    <a:pt x="531" y="264"/>
                    <a:pt x="547" y="239"/>
                    <a:pt x="559" y="213"/>
                  </a:cubicBezTo>
                  <a:cubicBezTo>
                    <a:pt x="587" y="178"/>
                    <a:pt x="608" y="137"/>
                    <a:pt x="598" y="94"/>
                  </a:cubicBezTo>
                  <a:close/>
                  <a:moveTo>
                    <a:pt x="582" y="130"/>
                  </a:moveTo>
                  <a:cubicBezTo>
                    <a:pt x="581" y="139"/>
                    <a:pt x="578" y="147"/>
                    <a:pt x="575" y="156"/>
                  </a:cubicBezTo>
                  <a:cubicBezTo>
                    <a:pt x="577" y="132"/>
                    <a:pt x="575" y="108"/>
                    <a:pt x="565" y="84"/>
                  </a:cubicBezTo>
                  <a:cubicBezTo>
                    <a:pt x="560" y="71"/>
                    <a:pt x="553" y="59"/>
                    <a:pt x="545" y="48"/>
                  </a:cubicBezTo>
                  <a:cubicBezTo>
                    <a:pt x="571" y="68"/>
                    <a:pt x="588" y="96"/>
                    <a:pt x="582" y="130"/>
                  </a:cubicBezTo>
                  <a:close/>
                  <a:moveTo>
                    <a:pt x="470" y="281"/>
                  </a:moveTo>
                  <a:cubicBezTo>
                    <a:pt x="447" y="303"/>
                    <a:pt x="422" y="324"/>
                    <a:pt x="401" y="349"/>
                  </a:cubicBezTo>
                  <a:cubicBezTo>
                    <a:pt x="378" y="377"/>
                    <a:pt x="359" y="410"/>
                    <a:pt x="343" y="443"/>
                  </a:cubicBezTo>
                  <a:cubicBezTo>
                    <a:pt x="339" y="450"/>
                    <a:pt x="336" y="457"/>
                    <a:pt x="333" y="464"/>
                  </a:cubicBezTo>
                  <a:cubicBezTo>
                    <a:pt x="331" y="463"/>
                    <a:pt x="329" y="463"/>
                    <a:pt x="327" y="462"/>
                  </a:cubicBezTo>
                  <a:cubicBezTo>
                    <a:pt x="332" y="459"/>
                    <a:pt x="331" y="450"/>
                    <a:pt x="325" y="448"/>
                  </a:cubicBezTo>
                  <a:cubicBezTo>
                    <a:pt x="270" y="427"/>
                    <a:pt x="221" y="396"/>
                    <a:pt x="169" y="368"/>
                  </a:cubicBezTo>
                  <a:cubicBezTo>
                    <a:pt x="137" y="350"/>
                    <a:pt x="103" y="332"/>
                    <a:pt x="76" y="305"/>
                  </a:cubicBezTo>
                  <a:cubicBezTo>
                    <a:pt x="75" y="304"/>
                    <a:pt x="73" y="302"/>
                    <a:pt x="72" y="301"/>
                  </a:cubicBezTo>
                  <a:cubicBezTo>
                    <a:pt x="69" y="297"/>
                    <a:pt x="66" y="294"/>
                    <a:pt x="63" y="290"/>
                  </a:cubicBezTo>
                  <a:cubicBezTo>
                    <a:pt x="26" y="245"/>
                    <a:pt x="55" y="189"/>
                    <a:pt x="94" y="157"/>
                  </a:cubicBezTo>
                  <a:cubicBezTo>
                    <a:pt x="97" y="155"/>
                    <a:pt x="101" y="152"/>
                    <a:pt x="104" y="150"/>
                  </a:cubicBezTo>
                  <a:cubicBezTo>
                    <a:pt x="166" y="121"/>
                    <a:pt x="228" y="150"/>
                    <a:pt x="277" y="190"/>
                  </a:cubicBezTo>
                  <a:cubicBezTo>
                    <a:pt x="280" y="192"/>
                    <a:pt x="283" y="192"/>
                    <a:pt x="285" y="191"/>
                  </a:cubicBezTo>
                  <a:cubicBezTo>
                    <a:pt x="285" y="192"/>
                    <a:pt x="285" y="193"/>
                    <a:pt x="285" y="194"/>
                  </a:cubicBezTo>
                  <a:cubicBezTo>
                    <a:pt x="282" y="205"/>
                    <a:pt x="298" y="209"/>
                    <a:pt x="301" y="199"/>
                  </a:cubicBezTo>
                  <a:cubicBezTo>
                    <a:pt x="320" y="132"/>
                    <a:pt x="362" y="61"/>
                    <a:pt x="426" y="30"/>
                  </a:cubicBezTo>
                  <a:cubicBezTo>
                    <a:pt x="444" y="22"/>
                    <a:pt x="466" y="20"/>
                    <a:pt x="487" y="24"/>
                  </a:cubicBezTo>
                  <a:cubicBezTo>
                    <a:pt x="528" y="40"/>
                    <a:pt x="555" y="90"/>
                    <a:pt x="559" y="133"/>
                  </a:cubicBezTo>
                  <a:cubicBezTo>
                    <a:pt x="561" y="158"/>
                    <a:pt x="555" y="182"/>
                    <a:pt x="545" y="205"/>
                  </a:cubicBezTo>
                  <a:cubicBezTo>
                    <a:pt x="522" y="233"/>
                    <a:pt x="494" y="259"/>
                    <a:pt x="470" y="281"/>
                  </a:cubicBezTo>
                  <a:close/>
                  <a:moveTo>
                    <a:pt x="105" y="110"/>
                  </a:moveTo>
                  <a:cubicBezTo>
                    <a:pt x="128" y="105"/>
                    <a:pt x="153" y="109"/>
                    <a:pt x="176" y="119"/>
                  </a:cubicBezTo>
                  <a:cubicBezTo>
                    <a:pt x="160" y="119"/>
                    <a:pt x="143" y="121"/>
                    <a:pt x="127" y="126"/>
                  </a:cubicBezTo>
                  <a:cubicBezTo>
                    <a:pt x="120" y="127"/>
                    <a:pt x="113" y="129"/>
                    <a:pt x="106" y="132"/>
                  </a:cubicBezTo>
                  <a:cubicBezTo>
                    <a:pt x="66" y="146"/>
                    <a:pt x="35" y="179"/>
                    <a:pt x="25" y="219"/>
                  </a:cubicBezTo>
                  <a:cubicBezTo>
                    <a:pt x="20" y="170"/>
                    <a:pt x="53" y="121"/>
                    <a:pt x="105" y="110"/>
                  </a:cubicBezTo>
                  <a:close/>
                  <a:moveTo>
                    <a:pt x="448" y="336"/>
                  </a:moveTo>
                  <a:cubicBezTo>
                    <a:pt x="445" y="334"/>
                    <a:pt x="442" y="334"/>
                    <a:pt x="439" y="337"/>
                  </a:cubicBezTo>
                  <a:cubicBezTo>
                    <a:pt x="434" y="341"/>
                    <a:pt x="429" y="345"/>
                    <a:pt x="424" y="349"/>
                  </a:cubicBezTo>
                  <a:cubicBezTo>
                    <a:pt x="428" y="346"/>
                    <a:pt x="431" y="342"/>
                    <a:pt x="435" y="338"/>
                  </a:cubicBezTo>
                  <a:cubicBezTo>
                    <a:pt x="456" y="317"/>
                    <a:pt x="478" y="297"/>
                    <a:pt x="499" y="276"/>
                  </a:cubicBezTo>
                  <a:cubicBezTo>
                    <a:pt x="489" y="290"/>
                    <a:pt x="478" y="302"/>
                    <a:pt x="468" y="314"/>
                  </a:cubicBezTo>
                  <a:cubicBezTo>
                    <a:pt x="461" y="321"/>
                    <a:pt x="455" y="328"/>
                    <a:pt x="448"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41"/>
            <p:cNvSpPr/>
            <p:nvPr/>
          </p:nvSpPr>
          <p:spPr bwMode="auto">
            <a:xfrm>
              <a:off x="3173" y="1821"/>
              <a:ext cx="757" cy="782"/>
            </a:xfrm>
            <a:custGeom>
              <a:avLst/>
              <a:gdLst>
                <a:gd name="T0" fmla="*/ 316 w 319"/>
                <a:gd name="T1" fmla="*/ 298 h 329"/>
                <a:gd name="T2" fmla="*/ 284 w 319"/>
                <a:gd name="T3" fmla="*/ 305 h 329"/>
                <a:gd name="T4" fmla="*/ 290 w 319"/>
                <a:gd name="T5" fmla="*/ 255 h 329"/>
                <a:gd name="T6" fmla="*/ 283 w 319"/>
                <a:gd name="T7" fmla="*/ 235 h 329"/>
                <a:gd name="T8" fmla="*/ 203 w 319"/>
                <a:gd name="T9" fmla="*/ 254 h 329"/>
                <a:gd name="T10" fmla="*/ 246 w 319"/>
                <a:gd name="T11" fmla="*/ 189 h 329"/>
                <a:gd name="T12" fmla="*/ 223 w 319"/>
                <a:gd name="T13" fmla="*/ 165 h 329"/>
                <a:gd name="T14" fmla="*/ 131 w 319"/>
                <a:gd name="T15" fmla="*/ 210 h 329"/>
                <a:gd name="T16" fmla="*/ 188 w 319"/>
                <a:gd name="T17" fmla="*/ 129 h 329"/>
                <a:gd name="T18" fmla="*/ 184 w 319"/>
                <a:gd name="T19" fmla="*/ 107 h 329"/>
                <a:gd name="T20" fmla="*/ 61 w 319"/>
                <a:gd name="T21" fmla="*/ 189 h 329"/>
                <a:gd name="T22" fmla="*/ 142 w 319"/>
                <a:gd name="T23" fmla="*/ 104 h 329"/>
                <a:gd name="T24" fmla="*/ 140 w 319"/>
                <a:gd name="T25" fmla="*/ 86 h 329"/>
                <a:gd name="T26" fmla="*/ 76 w 319"/>
                <a:gd name="T27" fmla="*/ 145 h 329"/>
                <a:gd name="T28" fmla="*/ 136 w 319"/>
                <a:gd name="T29" fmla="*/ 80 h 329"/>
                <a:gd name="T30" fmla="*/ 34 w 319"/>
                <a:gd name="T31" fmla="*/ 158 h 329"/>
                <a:gd name="T32" fmla="*/ 128 w 319"/>
                <a:gd name="T33" fmla="*/ 42 h 329"/>
                <a:gd name="T34" fmla="*/ 51 w 319"/>
                <a:gd name="T35" fmla="*/ 74 h 329"/>
                <a:gd name="T36" fmla="*/ 105 w 319"/>
                <a:gd name="T37" fmla="*/ 10 h 329"/>
                <a:gd name="T38" fmla="*/ 3 w 319"/>
                <a:gd name="T39" fmla="*/ 128 h 329"/>
                <a:gd name="T40" fmla="*/ 53 w 319"/>
                <a:gd name="T41" fmla="*/ 112 h 329"/>
                <a:gd name="T42" fmla="*/ 19 w 319"/>
                <a:gd name="T43" fmla="*/ 186 h 329"/>
                <a:gd name="T44" fmla="*/ 41 w 319"/>
                <a:gd name="T45" fmla="*/ 188 h 329"/>
                <a:gd name="T46" fmla="*/ 37 w 319"/>
                <a:gd name="T47" fmla="*/ 202 h 329"/>
                <a:gd name="T48" fmla="*/ 87 w 319"/>
                <a:gd name="T49" fmla="*/ 190 h 329"/>
                <a:gd name="T50" fmla="*/ 85 w 319"/>
                <a:gd name="T51" fmla="*/ 220 h 329"/>
                <a:gd name="T52" fmla="*/ 102 w 319"/>
                <a:gd name="T53" fmla="*/ 229 h 329"/>
                <a:gd name="T54" fmla="*/ 160 w 319"/>
                <a:gd name="T55" fmla="*/ 207 h 329"/>
                <a:gd name="T56" fmla="*/ 147 w 319"/>
                <a:gd name="T57" fmla="*/ 255 h 329"/>
                <a:gd name="T58" fmla="*/ 177 w 319"/>
                <a:gd name="T59" fmla="*/ 266 h 329"/>
                <a:gd name="T60" fmla="*/ 254 w 319"/>
                <a:gd name="T61" fmla="*/ 245 h 329"/>
                <a:gd name="T62" fmla="*/ 233 w 319"/>
                <a:gd name="T63" fmla="*/ 297 h 329"/>
                <a:gd name="T64" fmla="*/ 258 w 319"/>
                <a:gd name="T65" fmla="*/ 315 h 329"/>
                <a:gd name="T66" fmla="*/ 299 w 319"/>
                <a:gd name="T67" fmla="*/ 316 h 329"/>
                <a:gd name="T68" fmla="*/ 316 w 319"/>
                <a:gd name="T69" fmla="*/ 3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329">
                  <a:moveTo>
                    <a:pt x="317" y="301"/>
                  </a:moveTo>
                  <a:cubicBezTo>
                    <a:pt x="316" y="300"/>
                    <a:pt x="316" y="299"/>
                    <a:pt x="316" y="298"/>
                  </a:cubicBezTo>
                  <a:cubicBezTo>
                    <a:pt x="314" y="295"/>
                    <a:pt x="309" y="293"/>
                    <a:pt x="305" y="295"/>
                  </a:cubicBezTo>
                  <a:cubicBezTo>
                    <a:pt x="298" y="299"/>
                    <a:pt x="291" y="302"/>
                    <a:pt x="284" y="305"/>
                  </a:cubicBezTo>
                  <a:cubicBezTo>
                    <a:pt x="291" y="292"/>
                    <a:pt x="298" y="279"/>
                    <a:pt x="299" y="263"/>
                  </a:cubicBezTo>
                  <a:cubicBezTo>
                    <a:pt x="300" y="258"/>
                    <a:pt x="294" y="254"/>
                    <a:pt x="290" y="255"/>
                  </a:cubicBezTo>
                  <a:cubicBezTo>
                    <a:pt x="276" y="259"/>
                    <a:pt x="264" y="265"/>
                    <a:pt x="251" y="272"/>
                  </a:cubicBezTo>
                  <a:cubicBezTo>
                    <a:pt x="261" y="259"/>
                    <a:pt x="273" y="247"/>
                    <a:pt x="283" y="235"/>
                  </a:cubicBezTo>
                  <a:cubicBezTo>
                    <a:pt x="288" y="229"/>
                    <a:pt x="281" y="223"/>
                    <a:pt x="275" y="224"/>
                  </a:cubicBezTo>
                  <a:cubicBezTo>
                    <a:pt x="249" y="228"/>
                    <a:pt x="227" y="243"/>
                    <a:pt x="203" y="254"/>
                  </a:cubicBezTo>
                  <a:cubicBezTo>
                    <a:pt x="217" y="235"/>
                    <a:pt x="236" y="220"/>
                    <a:pt x="253" y="202"/>
                  </a:cubicBezTo>
                  <a:cubicBezTo>
                    <a:pt x="258" y="197"/>
                    <a:pt x="254" y="187"/>
                    <a:pt x="246" y="189"/>
                  </a:cubicBezTo>
                  <a:cubicBezTo>
                    <a:pt x="213" y="197"/>
                    <a:pt x="189" y="222"/>
                    <a:pt x="159" y="235"/>
                  </a:cubicBezTo>
                  <a:cubicBezTo>
                    <a:pt x="173" y="207"/>
                    <a:pt x="202" y="188"/>
                    <a:pt x="223" y="165"/>
                  </a:cubicBezTo>
                  <a:cubicBezTo>
                    <a:pt x="228" y="160"/>
                    <a:pt x="224" y="150"/>
                    <a:pt x="217" y="153"/>
                  </a:cubicBezTo>
                  <a:cubicBezTo>
                    <a:pt x="184" y="165"/>
                    <a:pt x="159" y="189"/>
                    <a:pt x="131" y="210"/>
                  </a:cubicBezTo>
                  <a:cubicBezTo>
                    <a:pt x="149" y="184"/>
                    <a:pt x="174" y="163"/>
                    <a:pt x="196" y="140"/>
                  </a:cubicBezTo>
                  <a:cubicBezTo>
                    <a:pt x="202" y="135"/>
                    <a:pt x="195" y="126"/>
                    <a:pt x="188" y="129"/>
                  </a:cubicBezTo>
                  <a:cubicBezTo>
                    <a:pt x="160" y="144"/>
                    <a:pt x="136" y="163"/>
                    <a:pt x="111" y="182"/>
                  </a:cubicBezTo>
                  <a:cubicBezTo>
                    <a:pt x="133" y="155"/>
                    <a:pt x="160" y="132"/>
                    <a:pt x="184" y="107"/>
                  </a:cubicBezTo>
                  <a:cubicBezTo>
                    <a:pt x="190" y="100"/>
                    <a:pt x="183" y="91"/>
                    <a:pt x="176" y="95"/>
                  </a:cubicBezTo>
                  <a:cubicBezTo>
                    <a:pt x="131" y="117"/>
                    <a:pt x="105" y="166"/>
                    <a:pt x="61" y="189"/>
                  </a:cubicBezTo>
                  <a:cubicBezTo>
                    <a:pt x="68" y="177"/>
                    <a:pt x="76" y="167"/>
                    <a:pt x="85" y="158"/>
                  </a:cubicBezTo>
                  <a:cubicBezTo>
                    <a:pt x="104" y="141"/>
                    <a:pt x="123" y="122"/>
                    <a:pt x="142" y="104"/>
                  </a:cubicBezTo>
                  <a:cubicBezTo>
                    <a:pt x="145" y="102"/>
                    <a:pt x="148" y="99"/>
                    <a:pt x="150" y="97"/>
                  </a:cubicBezTo>
                  <a:cubicBezTo>
                    <a:pt x="157" y="90"/>
                    <a:pt x="147" y="80"/>
                    <a:pt x="140" y="86"/>
                  </a:cubicBezTo>
                  <a:cubicBezTo>
                    <a:pt x="136" y="90"/>
                    <a:pt x="132" y="93"/>
                    <a:pt x="128" y="97"/>
                  </a:cubicBezTo>
                  <a:cubicBezTo>
                    <a:pt x="110" y="113"/>
                    <a:pt x="92" y="128"/>
                    <a:pt x="76" y="145"/>
                  </a:cubicBezTo>
                  <a:cubicBezTo>
                    <a:pt x="75" y="146"/>
                    <a:pt x="73" y="147"/>
                    <a:pt x="72" y="149"/>
                  </a:cubicBezTo>
                  <a:cubicBezTo>
                    <a:pt x="92" y="125"/>
                    <a:pt x="114" y="103"/>
                    <a:pt x="136" y="80"/>
                  </a:cubicBezTo>
                  <a:cubicBezTo>
                    <a:pt x="142" y="73"/>
                    <a:pt x="132" y="62"/>
                    <a:pt x="125" y="69"/>
                  </a:cubicBezTo>
                  <a:cubicBezTo>
                    <a:pt x="94" y="98"/>
                    <a:pt x="67" y="132"/>
                    <a:pt x="34" y="158"/>
                  </a:cubicBezTo>
                  <a:cubicBezTo>
                    <a:pt x="58" y="116"/>
                    <a:pt x="102" y="86"/>
                    <a:pt x="135" y="52"/>
                  </a:cubicBezTo>
                  <a:cubicBezTo>
                    <a:pt x="139" y="47"/>
                    <a:pt x="133" y="38"/>
                    <a:pt x="128" y="42"/>
                  </a:cubicBezTo>
                  <a:cubicBezTo>
                    <a:pt x="95" y="64"/>
                    <a:pt x="63" y="88"/>
                    <a:pt x="29" y="110"/>
                  </a:cubicBezTo>
                  <a:cubicBezTo>
                    <a:pt x="36" y="98"/>
                    <a:pt x="44" y="86"/>
                    <a:pt x="51" y="74"/>
                  </a:cubicBezTo>
                  <a:cubicBezTo>
                    <a:pt x="57" y="66"/>
                    <a:pt x="86" y="17"/>
                    <a:pt x="99" y="22"/>
                  </a:cubicBezTo>
                  <a:cubicBezTo>
                    <a:pt x="106" y="25"/>
                    <a:pt x="112" y="13"/>
                    <a:pt x="105" y="10"/>
                  </a:cubicBezTo>
                  <a:cubicBezTo>
                    <a:pt x="84" y="0"/>
                    <a:pt x="64" y="31"/>
                    <a:pt x="54" y="45"/>
                  </a:cubicBezTo>
                  <a:cubicBezTo>
                    <a:pt x="34" y="70"/>
                    <a:pt x="16" y="99"/>
                    <a:pt x="3" y="128"/>
                  </a:cubicBezTo>
                  <a:cubicBezTo>
                    <a:pt x="0" y="135"/>
                    <a:pt x="9" y="140"/>
                    <a:pt x="14" y="137"/>
                  </a:cubicBezTo>
                  <a:cubicBezTo>
                    <a:pt x="28" y="130"/>
                    <a:pt x="41" y="121"/>
                    <a:pt x="53" y="112"/>
                  </a:cubicBezTo>
                  <a:cubicBezTo>
                    <a:pt x="34" y="131"/>
                    <a:pt x="18" y="152"/>
                    <a:pt x="9" y="177"/>
                  </a:cubicBezTo>
                  <a:cubicBezTo>
                    <a:pt x="6" y="183"/>
                    <a:pt x="14" y="189"/>
                    <a:pt x="19" y="186"/>
                  </a:cubicBezTo>
                  <a:cubicBezTo>
                    <a:pt x="23" y="183"/>
                    <a:pt x="27" y="181"/>
                    <a:pt x="31" y="178"/>
                  </a:cubicBezTo>
                  <a:cubicBezTo>
                    <a:pt x="27" y="185"/>
                    <a:pt x="35" y="192"/>
                    <a:pt x="41" y="188"/>
                  </a:cubicBezTo>
                  <a:cubicBezTo>
                    <a:pt x="43" y="188"/>
                    <a:pt x="44" y="187"/>
                    <a:pt x="45" y="186"/>
                  </a:cubicBezTo>
                  <a:cubicBezTo>
                    <a:pt x="42" y="191"/>
                    <a:pt x="40" y="196"/>
                    <a:pt x="37" y="202"/>
                  </a:cubicBezTo>
                  <a:cubicBezTo>
                    <a:pt x="35" y="207"/>
                    <a:pt x="42" y="213"/>
                    <a:pt x="47" y="211"/>
                  </a:cubicBezTo>
                  <a:cubicBezTo>
                    <a:pt x="62" y="207"/>
                    <a:pt x="75" y="199"/>
                    <a:pt x="87" y="190"/>
                  </a:cubicBezTo>
                  <a:cubicBezTo>
                    <a:pt x="83" y="196"/>
                    <a:pt x="79" y="203"/>
                    <a:pt x="75" y="210"/>
                  </a:cubicBezTo>
                  <a:cubicBezTo>
                    <a:pt x="72" y="216"/>
                    <a:pt x="78" y="225"/>
                    <a:pt x="85" y="220"/>
                  </a:cubicBezTo>
                  <a:cubicBezTo>
                    <a:pt x="103" y="208"/>
                    <a:pt x="119" y="195"/>
                    <a:pt x="136" y="181"/>
                  </a:cubicBezTo>
                  <a:cubicBezTo>
                    <a:pt x="122" y="196"/>
                    <a:pt x="111" y="211"/>
                    <a:pt x="102" y="229"/>
                  </a:cubicBezTo>
                  <a:cubicBezTo>
                    <a:pt x="99" y="236"/>
                    <a:pt x="105" y="243"/>
                    <a:pt x="112" y="240"/>
                  </a:cubicBezTo>
                  <a:cubicBezTo>
                    <a:pt x="129" y="231"/>
                    <a:pt x="145" y="219"/>
                    <a:pt x="160" y="207"/>
                  </a:cubicBezTo>
                  <a:cubicBezTo>
                    <a:pt x="150" y="218"/>
                    <a:pt x="142" y="231"/>
                    <a:pt x="138" y="246"/>
                  </a:cubicBezTo>
                  <a:cubicBezTo>
                    <a:pt x="136" y="251"/>
                    <a:pt x="141" y="257"/>
                    <a:pt x="147" y="255"/>
                  </a:cubicBezTo>
                  <a:cubicBezTo>
                    <a:pt x="172" y="249"/>
                    <a:pt x="192" y="233"/>
                    <a:pt x="214" y="220"/>
                  </a:cubicBezTo>
                  <a:cubicBezTo>
                    <a:pt x="199" y="233"/>
                    <a:pt x="186" y="248"/>
                    <a:pt x="177" y="266"/>
                  </a:cubicBezTo>
                  <a:cubicBezTo>
                    <a:pt x="175" y="272"/>
                    <a:pt x="179" y="279"/>
                    <a:pt x="186" y="278"/>
                  </a:cubicBezTo>
                  <a:cubicBezTo>
                    <a:pt x="210" y="271"/>
                    <a:pt x="231" y="255"/>
                    <a:pt x="254" y="245"/>
                  </a:cubicBezTo>
                  <a:cubicBezTo>
                    <a:pt x="243" y="257"/>
                    <a:pt x="231" y="270"/>
                    <a:pt x="224" y="285"/>
                  </a:cubicBezTo>
                  <a:cubicBezTo>
                    <a:pt x="221" y="291"/>
                    <a:pt x="225" y="300"/>
                    <a:pt x="233" y="297"/>
                  </a:cubicBezTo>
                  <a:cubicBezTo>
                    <a:pt x="250" y="291"/>
                    <a:pt x="265" y="281"/>
                    <a:pt x="281" y="274"/>
                  </a:cubicBezTo>
                  <a:cubicBezTo>
                    <a:pt x="277" y="289"/>
                    <a:pt x="266" y="302"/>
                    <a:pt x="258" y="315"/>
                  </a:cubicBezTo>
                  <a:cubicBezTo>
                    <a:pt x="254" y="320"/>
                    <a:pt x="260" y="329"/>
                    <a:pt x="267" y="327"/>
                  </a:cubicBezTo>
                  <a:cubicBezTo>
                    <a:pt x="278" y="323"/>
                    <a:pt x="288" y="321"/>
                    <a:pt x="299" y="316"/>
                  </a:cubicBezTo>
                  <a:cubicBezTo>
                    <a:pt x="301" y="319"/>
                    <a:pt x="306" y="320"/>
                    <a:pt x="309" y="317"/>
                  </a:cubicBezTo>
                  <a:cubicBezTo>
                    <a:pt x="311" y="314"/>
                    <a:pt x="313" y="312"/>
                    <a:pt x="316" y="310"/>
                  </a:cubicBezTo>
                  <a:cubicBezTo>
                    <a:pt x="318" y="307"/>
                    <a:pt x="319" y="304"/>
                    <a:pt x="317" y="3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3" name="Group 250"/>
          <p:cNvGrpSpPr>
            <a:grpSpLocks noChangeAspect="1"/>
          </p:cNvGrpSpPr>
          <p:nvPr/>
        </p:nvGrpSpPr>
        <p:grpSpPr bwMode="auto">
          <a:xfrm rot="213855">
            <a:off x="10099848" y="733917"/>
            <a:ext cx="885825" cy="871538"/>
            <a:chOff x="5480" y="386"/>
            <a:chExt cx="558" cy="549"/>
          </a:xfrm>
          <a:solidFill>
            <a:srgbClr val="4A67AA"/>
          </a:solidFill>
        </p:grpSpPr>
        <p:sp>
          <p:nvSpPr>
            <p:cNvPr id="315" name="Freeform 251"/>
            <p:cNvSpPr/>
            <p:nvPr/>
          </p:nvSpPr>
          <p:spPr bwMode="auto">
            <a:xfrm>
              <a:off x="5480" y="795"/>
              <a:ext cx="177" cy="140"/>
            </a:xfrm>
            <a:custGeom>
              <a:avLst/>
              <a:gdLst>
                <a:gd name="T0" fmla="*/ 4 w 38"/>
                <a:gd name="T1" fmla="*/ 8 h 30"/>
                <a:gd name="T2" fmla="*/ 6 w 38"/>
                <a:gd name="T3" fmla="*/ 10 h 30"/>
                <a:gd name="T4" fmla="*/ 10 w 38"/>
                <a:gd name="T5" fmla="*/ 10 h 30"/>
                <a:gd name="T6" fmla="*/ 22 w 38"/>
                <a:gd name="T7" fmla="*/ 10 h 30"/>
                <a:gd name="T8" fmla="*/ 21 w 38"/>
                <a:gd name="T9" fmla="*/ 7 h 30"/>
                <a:gd name="T10" fmla="*/ 14 w 38"/>
                <a:gd name="T11" fmla="*/ 17 h 30"/>
                <a:gd name="T12" fmla="*/ 11 w 38"/>
                <a:gd name="T13" fmla="*/ 26 h 30"/>
                <a:gd name="T14" fmla="*/ 18 w 38"/>
                <a:gd name="T15" fmla="*/ 30 h 30"/>
                <a:gd name="T16" fmla="*/ 32 w 38"/>
                <a:gd name="T17" fmla="*/ 26 h 30"/>
                <a:gd name="T18" fmla="*/ 34 w 38"/>
                <a:gd name="T19" fmla="*/ 19 h 30"/>
                <a:gd name="T20" fmla="*/ 25 w 38"/>
                <a:gd name="T21" fmla="*/ 21 h 30"/>
                <a:gd name="T22" fmla="*/ 19 w 38"/>
                <a:gd name="T23" fmla="*/ 20 h 30"/>
                <a:gd name="T24" fmla="*/ 27 w 38"/>
                <a:gd name="T25" fmla="*/ 6 h 30"/>
                <a:gd name="T26" fmla="*/ 26 w 38"/>
                <a:gd name="T27" fmla="*/ 3 h 30"/>
                <a:gd name="T28" fmla="*/ 16 w 38"/>
                <a:gd name="T29" fmla="*/ 3 h 30"/>
                <a:gd name="T30" fmla="*/ 10 w 38"/>
                <a:gd name="T31" fmla="*/ 3 h 30"/>
                <a:gd name="T32" fmla="*/ 8 w 38"/>
                <a:gd name="T33" fmla="*/ 1 h 30"/>
                <a:gd name="T34" fmla="*/ 4 w 38"/>
                <a:gd name="T35"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0">
                  <a:moveTo>
                    <a:pt x="4" y="8"/>
                  </a:moveTo>
                  <a:cubicBezTo>
                    <a:pt x="4" y="8"/>
                    <a:pt x="6" y="10"/>
                    <a:pt x="6" y="10"/>
                  </a:cubicBezTo>
                  <a:cubicBezTo>
                    <a:pt x="8" y="10"/>
                    <a:pt x="9" y="10"/>
                    <a:pt x="10" y="10"/>
                  </a:cubicBezTo>
                  <a:cubicBezTo>
                    <a:pt x="14" y="10"/>
                    <a:pt x="18" y="9"/>
                    <a:pt x="22" y="10"/>
                  </a:cubicBezTo>
                  <a:cubicBezTo>
                    <a:pt x="22" y="9"/>
                    <a:pt x="21" y="8"/>
                    <a:pt x="21" y="7"/>
                  </a:cubicBezTo>
                  <a:cubicBezTo>
                    <a:pt x="20" y="11"/>
                    <a:pt x="16" y="13"/>
                    <a:pt x="14" y="17"/>
                  </a:cubicBezTo>
                  <a:cubicBezTo>
                    <a:pt x="12" y="19"/>
                    <a:pt x="11" y="23"/>
                    <a:pt x="11" y="26"/>
                  </a:cubicBezTo>
                  <a:cubicBezTo>
                    <a:pt x="12" y="30"/>
                    <a:pt x="15" y="30"/>
                    <a:pt x="18" y="30"/>
                  </a:cubicBezTo>
                  <a:cubicBezTo>
                    <a:pt x="23" y="29"/>
                    <a:pt x="27" y="27"/>
                    <a:pt x="32" y="26"/>
                  </a:cubicBezTo>
                  <a:cubicBezTo>
                    <a:pt x="36" y="26"/>
                    <a:pt x="38" y="19"/>
                    <a:pt x="34" y="19"/>
                  </a:cubicBezTo>
                  <a:cubicBezTo>
                    <a:pt x="31" y="19"/>
                    <a:pt x="28" y="20"/>
                    <a:pt x="25" y="21"/>
                  </a:cubicBezTo>
                  <a:cubicBezTo>
                    <a:pt x="23" y="21"/>
                    <a:pt x="17" y="24"/>
                    <a:pt x="19" y="20"/>
                  </a:cubicBezTo>
                  <a:cubicBezTo>
                    <a:pt x="21" y="15"/>
                    <a:pt x="26" y="12"/>
                    <a:pt x="27" y="6"/>
                  </a:cubicBezTo>
                  <a:cubicBezTo>
                    <a:pt x="28" y="5"/>
                    <a:pt x="27" y="3"/>
                    <a:pt x="26" y="3"/>
                  </a:cubicBezTo>
                  <a:cubicBezTo>
                    <a:pt x="22" y="2"/>
                    <a:pt x="19" y="2"/>
                    <a:pt x="16" y="3"/>
                  </a:cubicBezTo>
                  <a:cubicBezTo>
                    <a:pt x="14" y="3"/>
                    <a:pt x="12" y="3"/>
                    <a:pt x="10" y="3"/>
                  </a:cubicBezTo>
                  <a:cubicBezTo>
                    <a:pt x="10" y="3"/>
                    <a:pt x="8" y="1"/>
                    <a:pt x="8" y="1"/>
                  </a:cubicBezTo>
                  <a:cubicBezTo>
                    <a:pt x="4" y="0"/>
                    <a:pt x="0" y="7"/>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52"/>
            <p:cNvSpPr/>
            <p:nvPr/>
          </p:nvSpPr>
          <p:spPr bwMode="auto">
            <a:xfrm>
              <a:off x="5592" y="628"/>
              <a:ext cx="195" cy="144"/>
            </a:xfrm>
            <a:custGeom>
              <a:avLst/>
              <a:gdLst>
                <a:gd name="T0" fmla="*/ 1 w 42"/>
                <a:gd name="T1" fmla="*/ 7 h 31"/>
                <a:gd name="T2" fmla="*/ 11 w 42"/>
                <a:gd name="T3" fmla="*/ 11 h 31"/>
                <a:gd name="T4" fmla="*/ 19 w 42"/>
                <a:gd name="T5" fmla="*/ 11 h 31"/>
                <a:gd name="T6" fmla="*/ 24 w 42"/>
                <a:gd name="T7" fmla="*/ 11 h 31"/>
                <a:gd name="T8" fmla="*/ 20 w 42"/>
                <a:gd name="T9" fmla="*/ 15 h 31"/>
                <a:gd name="T10" fmla="*/ 15 w 42"/>
                <a:gd name="T11" fmla="*/ 29 h 31"/>
                <a:gd name="T12" fmla="*/ 23 w 42"/>
                <a:gd name="T13" fmla="*/ 31 h 31"/>
                <a:gd name="T14" fmla="*/ 37 w 42"/>
                <a:gd name="T15" fmla="*/ 29 h 31"/>
                <a:gd name="T16" fmla="*/ 37 w 42"/>
                <a:gd name="T17" fmla="*/ 22 h 31"/>
                <a:gd name="T18" fmla="*/ 24 w 42"/>
                <a:gd name="T19" fmla="*/ 23 h 31"/>
                <a:gd name="T20" fmla="*/ 24 w 42"/>
                <a:gd name="T21" fmla="*/ 20 h 31"/>
                <a:gd name="T22" fmla="*/ 30 w 42"/>
                <a:gd name="T23" fmla="*/ 8 h 31"/>
                <a:gd name="T24" fmla="*/ 7 w 42"/>
                <a:gd name="T25" fmla="*/ 4 h 31"/>
                <a:gd name="T26" fmla="*/ 1 w 42"/>
                <a:gd name="T2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1">
                  <a:moveTo>
                    <a:pt x="1" y="7"/>
                  </a:moveTo>
                  <a:cubicBezTo>
                    <a:pt x="0" y="12"/>
                    <a:pt x="7" y="11"/>
                    <a:pt x="11" y="11"/>
                  </a:cubicBezTo>
                  <a:cubicBezTo>
                    <a:pt x="14" y="11"/>
                    <a:pt x="17" y="11"/>
                    <a:pt x="19" y="11"/>
                  </a:cubicBezTo>
                  <a:cubicBezTo>
                    <a:pt x="21" y="11"/>
                    <a:pt x="23" y="12"/>
                    <a:pt x="24" y="11"/>
                  </a:cubicBezTo>
                  <a:cubicBezTo>
                    <a:pt x="23" y="13"/>
                    <a:pt x="21" y="14"/>
                    <a:pt x="20" y="15"/>
                  </a:cubicBezTo>
                  <a:cubicBezTo>
                    <a:pt x="18" y="18"/>
                    <a:pt x="11" y="24"/>
                    <a:pt x="15" y="29"/>
                  </a:cubicBezTo>
                  <a:cubicBezTo>
                    <a:pt x="17" y="31"/>
                    <a:pt x="20" y="31"/>
                    <a:pt x="23" y="31"/>
                  </a:cubicBezTo>
                  <a:cubicBezTo>
                    <a:pt x="27" y="30"/>
                    <a:pt x="32" y="30"/>
                    <a:pt x="37" y="29"/>
                  </a:cubicBezTo>
                  <a:cubicBezTo>
                    <a:pt x="41" y="28"/>
                    <a:pt x="42" y="21"/>
                    <a:pt x="37" y="22"/>
                  </a:cubicBezTo>
                  <a:cubicBezTo>
                    <a:pt x="33" y="23"/>
                    <a:pt x="28" y="23"/>
                    <a:pt x="24" y="23"/>
                  </a:cubicBezTo>
                  <a:cubicBezTo>
                    <a:pt x="20" y="24"/>
                    <a:pt x="21" y="23"/>
                    <a:pt x="24" y="20"/>
                  </a:cubicBezTo>
                  <a:cubicBezTo>
                    <a:pt x="26" y="17"/>
                    <a:pt x="31" y="13"/>
                    <a:pt x="30" y="8"/>
                  </a:cubicBezTo>
                  <a:cubicBezTo>
                    <a:pt x="30" y="1"/>
                    <a:pt x="7" y="4"/>
                    <a:pt x="7" y="4"/>
                  </a:cubicBezTo>
                  <a:cubicBezTo>
                    <a:pt x="8" y="0"/>
                    <a:pt x="1" y="3"/>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53"/>
            <p:cNvSpPr/>
            <p:nvPr/>
          </p:nvSpPr>
          <p:spPr bwMode="auto">
            <a:xfrm>
              <a:off x="5661" y="386"/>
              <a:ext cx="377" cy="242"/>
            </a:xfrm>
            <a:custGeom>
              <a:avLst/>
              <a:gdLst>
                <a:gd name="T0" fmla="*/ 5 w 81"/>
                <a:gd name="T1" fmla="*/ 11 h 52"/>
                <a:gd name="T2" fmla="*/ 24 w 81"/>
                <a:gd name="T3" fmla="*/ 10 h 52"/>
                <a:gd name="T4" fmla="*/ 43 w 81"/>
                <a:gd name="T5" fmla="*/ 13 h 52"/>
                <a:gd name="T6" fmla="*/ 35 w 81"/>
                <a:gd name="T7" fmla="*/ 32 h 52"/>
                <a:gd name="T8" fmla="*/ 76 w 81"/>
                <a:gd name="T9" fmla="*/ 36 h 52"/>
                <a:gd name="T10" fmla="*/ 76 w 81"/>
                <a:gd name="T11" fmla="*/ 29 h 52"/>
                <a:gd name="T12" fmla="*/ 58 w 81"/>
                <a:gd name="T13" fmla="*/ 33 h 52"/>
                <a:gd name="T14" fmla="*/ 44 w 81"/>
                <a:gd name="T15" fmla="*/ 23 h 52"/>
                <a:gd name="T16" fmla="*/ 51 w 81"/>
                <a:gd name="T17" fmla="*/ 6 h 52"/>
                <a:gd name="T18" fmla="*/ 39 w 81"/>
                <a:gd name="T19" fmla="*/ 1 h 52"/>
                <a:gd name="T20" fmla="*/ 21 w 81"/>
                <a:gd name="T21" fmla="*/ 3 h 52"/>
                <a:gd name="T22" fmla="*/ 5 w 81"/>
                <a:gd name="T23" fmla="*/ 4 h 52"/>
                <a:gd name="T24" fmla="*/ 5 w 81"/>
                <a:gd name="T25"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52">
                  <a:moveTo>
                    <a:pt x="5" y="11"/>
                  </a:moveTo>
                  <a:cubicBezTo>
                    <a:pt x="11" y="9"/>
                    <a:pt x="18" y="10"/>
                    <a:pt x="24" y="10"/>
                  </a:cubicBezTo>
                  <a:cubicBezTo>
                    <a:pt x="25" y="10"/>
                    <a:pt x="46" y="6"/>
                    <a:pt x="43" y="13"/>
                  </a:cubicBezTo>
                  <a:cubicBezTo>
                    <a:pt x="40" y="19"/>
                    <a:pt x="36" y="25"/>
                    <a:pt x="35" y="32"/>
                  </a:cubicBezTo>
                  <a:cubicBezTo>
                    <a:pt x="33" y="52"/>
                    <a:pt x="67" y="39"/>
                    <a:pt x="76" y="36"/>
                  </a:cubicBezTo>
                  <a:cubicBezTo>
                    <a:pt x="80" y="35"/>
                    <a:pt x="81" y="28"/>
                    <a:pt x="76" y="29"/>
                  </a:cubicBezTo>
                  <a:cubicBezTo>
                    <a:pt x="70" y="31"/>
                    <a:pt x="64" y="32"/>
                    <a:pt x="58" y="33"/>
                  </a:cubicBezTo>
                  <a:cubicBezTo>
                    <a:pt x="50" y="35"/>
                    <a:pt x="38" y="36"/>
                    <a:pt x="44" y="23"/>
                  </a:cubicBezTo>
                  <a:cubicBezTo>
                    <a:pt x="47" y="18"/>
                    <a:pt x="52" y="12"/>
                    <a:pt x="51" y="6"/>
                  </a:cubicBezTo>
                  <a:cubicBezTo>
                    <a:pt x="50" y="0"/>
                    <a:pt x="43" y="1"/>
                    <a:pt x="39" y="1"/>
                  </a:cubicBezTo>
                  <a:cubicBezTo>
                    <a:pt x="33" y="1"/>
                    <a:pt x="27" y="3"/>
                    <a:pt x="21" y="3"/>
                  </a:cubicBezTo>
                  <a:cubicBezTo>
                    <a:pt x="15" y="3"/>
                    <a:pt x="10" y="2"/>
                    <a:pt x="5" y="4"/>
                  </a:cubicBezTo>
                  <a:cubicBezTo>
                    <a:pt x="1" y="5"/>
                    <a:pt x="0" y="13"/>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4" name="Freeform 66"/>
          <p:cNvSpPr>
            <a:spLocks noEditPoints="1"/>
          </p:cNvSpPr>
          <p:nvPr/>
        </p:nvSpPr>
        <p:spPr bwMode="auto">
          <a:xfrm rot="21093702">
            <a:off x="8127217" y="5125927"/>
            <a:ext cx="336547" cy="340054"/>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334" name="Freeform 267"/>
          <p:cNvSpPr>
            <a:spLocks noEditPoints="1"/>
          </p:cNvSpPr>
          <p:nvPr/>
        </p:nvSpPr>
        <p:spPr bwMode="auto">
          <a:xfrm>
            <a:off x="9061451" y="4752975"/>
            <a:ext cx="1824037" cy="1223963"/>
          </a:xfrm>
          <a:custGeom>
            <a:avLst/>
            <a:gdLst>
              <a:gd name="T0" fmla="*/ 806 w 885"/>
              <a:gd name="T1" fmla="*/ 312 h 593"/>
              <a:gd name="T2" fmla="*/ 367 w 885"/>
              <a:gd name="T3" fmla="*/ 29 h 593"/>
              <a:gd name="T4" fmla="*/ 6 w 885"/>
              <a:gd name="T5" fmla="*/ 427 h 593"/>
              <a:gd name="T6" fmla="*/ 196 w 885"/>
              <a:gd name="T7" fmla="*/ 562 h 593"/>
              <a:gd name="T8" fmla="*/ 642 w 885"/>
              <a:gd name="T9" fmla="*/ 577 h 593"/>
              <a:gd name="T10" fmla="*/ 844 w 885"/>
              <a:gd name="T11" fmla="*/ 384 h 593"/>
              <a:gd name="T12" fmla="*/ 843 w 885"/>
              <a:gd name="T13" fmla="*/ 413 h 593"/>
              <a:gd name="T14" fmla="*/ 855 w 885"/>
              <a:gd name="T15" fmla="*/ 445 h 593"/>
              <a:gd name="T16" fmla="*/ 750 w 885"/>
              <a:gd name="T17" fmla="*/ 278 h 593"/>
              <a:gd name="T18" fmla="*/ 749 w 885"/>
              <a:gd name="T19" fmla="*/ 297 h 593"/>
              <a:gd name="T20" fmla="*/ 797 w 885"/>
              <a:gd name="T21" fmla="*/ 282 h 593"/>
              <a:gd name="T22" fmla="*/ 794 w 885"/>
              <a:gd name="T23" fmla="*/ 257 h 593"/>
              <a:gd name="T24" fmla="*/ 787 w 885"/>
              <a:gd name="T25" fmla="*/ 225 h 593"/>
              <a:gd name="T26" fmla="*/ 788 w 885"/>
              <a:gd name="T27" fmla="*/ 223 h 593"/>
              <a:gd name="T28" fmla="*/ 778 w 885"/>
              <a:gd name="T29" fmla="*/ 195 h 593"/>
              <a:gd name="T30" fmla="*/ 746 w 885"/>
              <a:gd name="T31" fmla="*/ 143 h 593"/>
              <a:gd name="T32" fmla="*/ 707 w 885"/>
              <a:gd name="T33" fmla="*/ 141 h 593"/>
              <a:gd name="T34" fmla="*/ 685 w 885"/>
              <a:gd name="T35" fmla="*/ 110 h 593"/>
              <a:gd name="T36" fmla="*/ 743 w 885"/>
              <a:gd name="T37" fmla="*/ 140 h 593"/>
              <a:gd name="T38" fmla="*/ 708 w 885"/>
              <a:gd name="T39" fmla="*/ 105 h 593"/>
              <a:gd name="T40" fmla="*/ 153 w 885"/>
              <a:gd name="T41" fmla="*/ 297 h 593"/>
              <a:gd name="T42" fmla="*/ 263 w 885"/>
              <a:gd name="T43" fmla="*/ 138 h 593"/>
              <a:gd name="T44" fmla="*/ 745 w 885"/>
              <a:gd name="T45" fmla="*/ 326 h 593"/>
              <a:gd name="T46" fmla="*/ 551 w 885"/>
              <a:gd name="T47" fmla="*/ 506 h 593"/>
              <a:gd name="T48" fmla="*/ 509 w 885"/>
              <a:gd name="T49" fmla="*/ 502 h 593"/>
              <a:gd name="T50" fmla="*/ 271 w 885"/>
              <a:gd name="T51" fmla="*/ 489 h 593"/>
              <a:gd name="T52" fmla="*/ 116 w 885"/>
              <a:gd name="T53" fmla="*/ 492 h 593"/>
              <a:gd name="T54" fmla="*/ 91 w 885"/>
              <a:gd name="T55" fmla="*/ 497 h 593"/>
              <a:gd name="T56" fmla="*/ 125 w 885"/>
              <a:gd name="T57" fmla="*/ 502 h 593"/>
              <a:gd name="T58" fmla="*/ 154 w 885"/>
              <a:gd name="T59" fmla="*/ 504 h 593"/>
              <a:gd name="T60" fmla="*/ 223 w 885"/>
              <a:gd name="T61" fmla="*/ 554 h 593"/>
              <a:gd name="T62" fmla="*/ 223 w 885"/>
              <a:gd name="T63" fmla="*/ 557 h 593"/>
              <a:gd name="T64" fmla="*/ 283 w 885"/>
              <a:gd name="T65" fmla="*/ 554 h 593"/>
              <a:gd name="T66" fmla="*/ 298 w 885"/>
              <a:gd name="T67" fmla="*/ 554 h 593"/>
              <a:gd name="T68" fmla="*/ 318 w 885"/>
              <a:gd name="T69" fmla="*/ 554 h 593"/>
              <a:gd name="T70" fmla="*/ 381 w 885"/>
              <a:gd name="T71" fmla="*/ 555 h 593"/>
              <a:gd name="T72" fmla="*/ 313 w 885"/>
              <a:gd name="T73" fmla="*/ 498 h 593"/>
              <a:gd name="T74" fmla="*/ 343 w 885"/>
              <a:gd name="T75" fmla="*/ 498 h 593"/>
              <a:gd name="T76" fmla="*/ 443 w 885"/>
              <a:gd name="T77" fmla="*/ 557 h 593"/>
              <a:gd name="T78" fmla="*/ 443 w 885"/>
              <a:gd name="T79" fmla="*/ 557 h 593"/>
              <a:gd name="T80" fmla="*/ 515 w 885"/>
              <a:gd name="T81" fmla="*/ 561 h 593"/>
              <a:gd name="T82" fmla="*/ 551 w 885"/>
              <a:gd name="T83" fmla="*/ 563 h 593"/>
              <a:gd name="T84" fmla="*/ 487 w 885"/>
              <a:gd name="T85" fmla="*/ 509 h 593"/>
              <a:gd name="T86" fmla="*/ 525 w 885"/>
              <a:gd name="T87" fmla="*/ 513 h 593"/>
              <a:gd name="T88" fmla="*/ 628 w 885"/>
              <a:gd name="T89" fmla="*/ 566 h 593"/>
              <a:gd name="T90" fmla="*/ 667 w 885"/>
              <a:gd name="T91" fmla="*/ 572 h 593"/>
              <a:gd name="T92" fmla="*/ 700 w 885"/>
              <a:gd name="T93" fmla="*/ 568 h 593"/>
              <a:gd name="T94" fmla="*/ 735 w 885"/>
              <a:gd name="T95" fmla="*/ 574 h 593"/>
              <a:gd name="T96" fmla="*/ 752 w 885"/>
              <a:gd name="T97" fmla="*/ 572 h 593"/>
              <a:gd name="T98" fmla="*/ 772 w 885"/>
              <a:gd name="T99" fmla="*/ 568 h 593"/>
              <a:gd name="T100" fmla="*/ 794 w 885"/>
              <a:gd name="T101" fmla="*/ 561 h 593"/>
              <a:gd name="T102" fmla="*/ 762 w 885"/>
              <a:gd name="T103" fmla="*/ 499 h 593"/>
              <a:gd name="T104" fmla="*/ 783 w 885"/>
              <a:gd name="T105" fmla="*/ 491 h 593"/>
              <a:gd name="T106" fmla="*/ 785 w 885"/>
              <a:gd name="T107" fmla="*/ 489 h 593"/>
              <a:gd name="T108" fmla="*/ 858 w 885"/>
              <a:gd name="T109" fmla="*/ 496 h 593"/>
              <a:gd name="T110" fmla="*/ 804 w 885"/>
              <a:gd name="T111" fmla="*/ 475 h 593"/>
              <a:gd name="T112" fmla="*/ 863 w 885"/>
              <a:gd name="T113" fmla="*/ 478 h 593"/>
              <a:gd name="T114" fmla="*/ 863 w 885"/>
              <a:gd name="T115" fmla="*/ 47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5" h="593">
                <a:moveTo>
                  <a:pt x="840" y="368"/>
                </a:moveTo>
                <a:cubicBezTo>
                  <a:pt x="840" y="367"/>
                  <a:pt x="839" y="367"/>
                  <a:pt x="839" y="367"/>
                </a:cubicBezTo>
                <a:cubicBezTo>
                  <a:pt x="838" y="365"/>
                  <a:pt x="837" y="364"/>
                  <a:pt x="837" y="362"/>
                </a:cubicBezTo>
                <a:cubicBezTo>
                  <a:pt x="829" y="348"/>
                  <a:pt x="818" y="337"/>
                  <a:pt x="805" y="329"/>
                </a:cubicBezTo>
                <a:cubicBezTo>
                  <a:pt x="805" y="323"/>
                  <a:pt x="806" y="317"/>
                  <a:pt x="806" y="312"/>
                </a:cubicBezTo>
                <a:cubicBezTo>
                  <a:pt x="807" y="312"/>
                  <a:pt x="809" y="310"/>
                  <a:pt x="807" y="309"/>
                </a:cubicBezTo>
                <a:cubicBezTo>
                  <a:pt x="807" y="309"/>
                  <a:pt x="806" y="309"/>
                  <a:pt x="806" y="308"/>
                </a:cubicBezTo>
                <a:cubicBezTo>
                  <a:pt x="808" y="241"/>
                  <a:pt x="787" y="175"/>
                  <a:pt x="740" y="125"/>
                </a:cubicBezTo>
                <a:cubicBezTo>
                  <a:pt x="694" y="76"/>
                  <a:pt x="632" y="46"/>
                  <a:pt x="568" y="29"/>
                </a:cubicBezTo>
                <a:cubicBezTo>
                  <a:pt x="504" y="6"/>
                  <a:pt x="431" y="5"/>
                  <a:pt x="367" y="29"/>
                </a:cubicBezTo>
                <a:cubicBezTo>
                  <a:pt x="323" y="46"/>
                  <a:pt x="277" y="80"/>
                  <a:pt x="265" y="128"/>
                </a:cubicBezTo>
                <a:cubicBezTo>
                  <a:pt x="182" y="100"/>
                  <a:pt x="89" y="208"/>
                  <a:pt x="138" y="281"/>
                </a:cubicBezTo>
                <a:cubicBezTo>
                  <a:pt x="78" y="250"/>
                  <a:pt x="10" y="314"/>
                  <a:pt x="2" y="376"/>
                </a:cubicBezTo>
                <a:cubicBezTo>
                  <a:pt x="0" y="393"/>
                  <a:pt x="2" y="410"/>
                  <a:pt x="7" y="426"/>
                </a:cubicBezTo>
                <a:cubicBezTo>
                  <a:pt x="6" y="426"/>
                  <a:pt x="6" y="427"/>
                  <a:pt x="6" y="427"/>
                </a:cubicBezTo>
                <a:cubicBezTo>
                  <a:pt x="15" y="458"/>
                  <a:pt x="38" y="478"/>
                  <a:pt x="62" y="498"/>
                </a:cubicBezTo>
                <a:cubicBezTo>
                  <a:pt x="87" y="518"/>
                  <a:pt x="113" y="539"/>
                  <a:pt x="144" y="551"/>
                </a:cubicBezTo>
                <a:cubicBezTo>
                  <a:pt x="160" y="558"/>
                  <a:pt x="176" y="560"/>
                  <a:pt x="192" y="562"/>
                </a:cubicBezTo>
                <a:cubicBezTo>
                  <a:pt x="193" y="562"/>
                  <a:pt x="193" y="562"/>
                  <a:pt x="194" y="563"/>
                </a:cubicBezTo>
                <a:cubicBezTo>
                  <a:pt x="195" y="563"/>
                  <a:pt x="196" y="563"/>
                  <a:pt x="196" y="562"/>
                </a:cubicBezTo>
                <a:cubicBezTo>
                  <a:pt x="216" y="563"/>
                  <a:pt x="237" y="562"/>
                  <a:pt x="257" y="561"/>
                </a:cubicBezTo>
                <a:cubicBezTo>
                  <a:pt x="299" y="560"/>
                  <a:pt x="342" y="560"/>
                  <a:pt x="384" y="562"/>
                </a:cubicBezTo>
                <a:cubicBezTo>
                  <a:pt x="397" y="562"/>
                  <a:pt x="410" y="563"/>
                  <a:pt x="423" y="563"/>
                </a:cubicBezTo>
                <a:cubicBezTo>
                  <a:pt x="423" y="563"/>
                  <a:pt x="423" y="563"/>
                  <a:pt x="423" y="563"/>
                </a:cubicBezTo>
                <a:cubicBezTo>
                  <a:pt x="496" y="567"/>
                  <a:pt x="569" y="572"/>
                  <a:pt x="642" y="577"/>
                </a:cubicBezTo>
                <a:cubicBezTo>
                  <a:pt x="707" y="582"/>
                  <a:pt x="786" y="593"/>
                  <a:pt x="837" y="542"/>
                </a:cubicBezTo>
                <a:cubicBezTo>
                  <a:pt x="885" y="494"/>
                  <a:pt x="885" y="418"/>
                  <a:pt x="840" y="368"/>
                </a:cubicBezTo>
                <a:close/>
                <a:moveTo>
                  <a:pt x="857" y="408"/>
                </a:moveTo>
                <a:cubicBezTo>
                  <a:pt x="853" y="404"/>
                  <a:pt x="849" y="401"/>
                  <a:pt x="845" y="397"/>
                </a:cubicBezTo>
                <a:cubicBezTo>
                  <a:pt x="845" y="392"/>
                  <a:pt x="844" y="388"/>
                  <a:pt x="844" y="384"/>
                </a:cubicBezTo>
                <a:cubicBezTo>
                  <a:pt x="849" y="391"/>
                  <a:pt x="853" y="399"/>
                  <a:pt x="857" y="408"/>
                </a:cubicBezTo>
                <a:close/>
                <a:moveTo>
                  <a:pt x="845" y="400"/>
                </a:moveTo>
                <a:cubicBezTo>
                  <a:pt x="849" y="405"/>
                  <a:pt x="854" y="409"/>
                  <a:pt x="859" y="413"/>
                </a:cubicBezTo>
                <a:cubicBezTo>
                  <a:pt x="861" y="420"/>
                  <a:pt x="863" y="426"/>
                  <a:pt x="864" y="433"/>
                </a:cubicBezTo>
                <a:cubicBezTo>
                  <a:pt x="857" y="427"/>
                  <a:pt x="849" y="421"/>
                  <a:pt x="843" y="413"/>
                </a:cubicBezTo>
                <a:cubicBezTo>
                  <a:pt x="844" y="409"/>
                  <a:pt x="844" y="405"/>
                  <a:pt x="845" y="400"/>
                </a:cubicBezTo>
                <a:close/>
                <a:moveTo>
                  <a:pt x="842" y="417"/>
                </a:moveTo>
                <a:cubicBezTo>
                  <a:pt x="849" y="425"/>
                  <a:pt x="856" y="433"/>
                  <a:pt x="865" y="438"/>
                </a:cubicBezTo>
                <a:cubicBezTo>
                  <a:pt x="865" y="443"/>
                  <a:pt x="866" y="449"/>
                  <a:pt x="866" y="455"/>
                </a:cubicBezTo>
                <a:cubicBezTo>
                  <a:pt x="862" y="451"/>
                  <a:pt x="858" y="448"/>
                  <a:pt x="855" y="445"/>
                </a:cubicBezTo>
                <a:cubicBezTo>
                  <a:pt x="849" y="441"/>
                  <a:pt x="843" y="436"/>
                  <a:pt x="837" y="433"/>
                </a:cubicBezTo>
                <a:cubicBezTo>
                  <a:pt x="839" y="428"/>
                  <a:pt x="841" y="423"/>
                  <a:pt x="842" y="417"/>
                </a:cubicBezTo>
                <a:close/>
                <a:moveTo>
                  <a:pt x="797" y="323"/>
                </a:moveTo>
                <a:cubicBezTo>
                  <a:pt x="782" y="313"/>
                  <a:pt x="766" y="304"/>
                  <a:pt x="750" y="295"/>
                </a:cubicBezTo>
                <a:cubicBezTo>
                  <a:pt x="750" y="290"/>
                  <a:pt x="750" y="284"/>
                  <a:pt x="750" y="278"/>
                </a:cubicBezTo>
                <a:cubicBezTo>
                  <a:pt x="765" y="288"/>
                  <a:pt x="781" y="298"/>
                  <a:pt x="797" y="307"/>
                </a:cubicBezTo>
                <a:cubicBezTo>
                  <a:pt x="797" y="312"/>
                  <a:pt x="797" y="318"/>
                  <a:pt x="797" y="323"/>
                </a:cubicBezTo>
                <a:close/>
                <a:moveTo>
                  <a:pt x="786" y="320"/>
                </a:moveTo>
                <a:cubicBezTo>
                  <a:pt x="774" y="316"/>
                  <a:pt x="761" y="315"/>
                  <a:pt x="748" y="317"/>
                </a:cubicBezTo>
                <a:cubicBezTo>
                  <a:pt x="749" y="311"/>
                  <a:pt x="749" y="304"/>
                  <a:pt x="749" y="297"/>
                </a:cubicBezTo>
                <a:cubicBezTo>
                  <a:pt x="762" y="305"/>
                  <a:pt x="774" y="313"/>
                  <a:pt x="786" y="320"/>
                </a:cubicBezTo>
                <a:close/>
                <a:moveTo>
                  <a:pt x="797" y="303"/>
                </a:moveTo>
                <a:cubicBezTo>
                  <a:pt x="782" y="293"/>
                  <a:pt x="765" y="284"/>
                  <a:pt x="749" y="275"/>
                </a:cubicBezTo>
                <a:cubicBezTo>
                  <a:pt x="749" y="267"/>
                  <a:pt x="748" y="259"/>
                  <a:pt x="747" y="251"/>
                </a:cubicBezTo>
                <a:cubicBezTo>
                  <a:pt x="763" y="262"/>
                  <a:pt x="779" y="274"/>
                  <a:pt x="797" y="282"/>
                </a:cubicBezTo>
                <a:cubicBezTo>
                  <a:pt x="797" y="289"/>
                  <a:pt x="797" y="296"/>
                  <a:pt x="797" y="303"/>
                </a:cubicBezTo>
                <a:close/>
                <a:moveTo>
                  <a:pt x="796" y="278"/>
                </a:moveTo>
                <a:cubicBezTo>
                  <a:pt x="780" y="268"/>
                  <a:pt x="763" y="259"/>
                  <a:pt x="747" y="248"/>
                </a:cubicBezTo>
                <a:cubicBezTo>
                  <a:pt x="746" y="239"/>
                  <a:pt x="744" y="231"/>
                  <a:pt x="742" y="223"/>
                </a:cubicBezTo>
                <a:cubicBezTo>
                  <a:pt x="759" y="235"/>
                  <a:pt x="776" y="247"/>
                  <a:pt x="794" y="257"/>
                </a:cubicBezTo>
                <a:cubicBezTo>
                  <a:pt x="795" y="264"/>
                  <a:pt x="796" y="271"/>
                  <a:pt x="796" y="278"/>
                </a:cubicBezTo>
                <a:close/>
                <a:moveTo>
                  <a:pt x="794" y="253"/>
                </a:moveTo>
                <a:cubicBezTo>
                  <a:pt x="778" y="241"/>
                  <a:pt x="759" y="231"/>
                  <a:pt x="741" y="221"/>
                </a:cubicBezTo>
                <a:cubicBezTo>
                  <a:pt x="740" y="213"/>
                  <a:pt x="737" y="205"/>
                  <a:pt x="735" y="198"/>
                </a:cubicBezTo>
                <a:cubicBezTo>
                  <a:pt x="752" y="208"/>
                  <a:pt x="769" y="218"/>
                  <a:pt x="787" y="225"/>
                </a:cubicBezTo>
                <a:cubicBezTo>
                  <a:pt x="788" y="226"/>
                  <a:pt x="788" y="225"/>
                  <a:pt x="788" y="225"/>
                </a:cubicBezTo>
                <a:cubicBezTo>
                  <a:pt x="791" y="234"/>
                  <a:pt x="793" y="244"/>
                  <a:pt x="794" y="253"/>
                </a:cubicBezTo>
                <a:close/>
                <a:moveTo>
                  <a:pt x="785" y="214"/>
                </a:moveTo>
                <a:cubicBezTo>
                  <a:pt x="786" y="217"/>
                  <a:pt x="787" y="220"/>
                  <a:pt x="788" y="224"/>
                </a:cubicBezTo>
                <a:cubicBezTo>
                  <a:pt x="788" y="224"/>
                  <a:pt x="788" y="224"/>
                  <a:pt x="788" y="223"/>
                </a:cubicBezTo>
                <a:cubicBezTo>
                  <a:pt x="771" y="212"/>
                  <a:pt x="752" y="203"/>
                  <a:pt x="733" y="194"/>
                </a:cubicBezTo>
                <a:cubicBezTo>
                  <a:pt x="730" y="185"/>
                  <a:pt x="727" y="177"/>
                  <a:pt x="723" y="169"/>
                </a:cubicBezTo>
                <a:cubicBezTo>
                  <a:pt x="742" y="180"/>
                  <a:pt x="761" y="191"/>
                  <a:pt x="780" y="200"/>
                </a:cubicBezTo>
                <a:cubicBezTo>
                  <a:pt x="782" y="205"/>
                  <a:pt x="784" y="209"/>
                  <a:pt x="785" y="214"/>
                </a:cubicBezTo>
                <a:close/>
                <a:moveTo>
                  <a:pt x="778" y="195"/>
                </a:moveTo>
                <a:cubicBezTo>
                  <a:pt x="760" y="184"/>
                  <a:pt x="740" y="175"/>
                  <a:pt x="721" y="165"/>
                </a:cubicBezTo>
                <a:cubicBezTo>
                  <a:pt x="718" y="158"/>
                  <a:pt x="714" y="151"/>
                  <a:pt x="710" y="144"/>
                </a:cubicBezTo>
                <a:cubicBezTo>
                  <a:pt x="728" y="155"/>
                  <a:pt x="747" y="165"/>
                  <a:pt x="767" y="174"/>
                </a:cubicBezTo>
                <a:cubicBezTo>
                  <a:pt x="771" y="181"/>
                  <a:pt x="775" y="188"/>
                  <a:pt x="778" y="195"/>
                </a:cubicBezTo>
                <a:close/>
                <a:moveTo>
                  <a:pt x="746" y="143"/>
                </a:moveTo>
                <a:cubicBezTo>
                  <a:pt x="753" y="151"/>
                  <a:pt x="759" y="160"/>
                  <a:pt x="764" y="169"/>
                </a:cubicBezTo>
                <a:cubicBezTo>
                  <a:pt x="764" y="169"/>
                  <a:pt x="763" y="169"/>
                  <a:pt x="763" y="168"/>
                </a:cubicBezTo>
                <a:cubicBezTo>
                  <a:pt x="760" y="167"/>
                  <a:pt x="756" y="165"/>
                  <a:pt x="753" y="164"/>
                </a:cubicBezTo>
                <a:cubicBezTo>
                  <a:pt x="747" y="161"/>
                  <a:pt x="741" y="158"/>
                  <a:pt x="735" y="155"/>
                </a:cubicBezTo>
                <a:cubicBezTo>
                  <a:pt x="725" y="150"/>
                  <a:pt x="716" y="145"/>
                  <a:pt x="707" y="141"/>
                </a:cubicBezTo>
                <a:cubicBezTo>
                  <a:pt x="702" y="132"/>
                  <a:pt x="695" y="123"/>
                  <a:pt x="689" y="114"/>
                </a:cubicBezTo>
                <a:cubicBezTo>
                  <a:pt x="707" y="125"/>
                  <a:pt x="725" y="135"/>
                  <a:pt x="745" y="144"/>
                </a:cubicBezTo>
                <a:cubicBezTo>
                  <a:pt x="745" y="144"/>
                  <a:pt x="746" y="144"/>
                  <a:pt x="746" y="143"/>
                </a:cubicBezTo>
                <a:close/>
                <a:moveTo>
                  <a:pt x="743" y="140"/>
                </a:moveTo>
                <a:cubicBezTo>
                  <a:pt x="724" y="129"/>
                  <a:pt x="704" y="119"/>
                  <a:pt x="685" y="110"/>
                </a:cubicBezTo>
                <a:cubicBezTo>
                  <a:pt x="678" y="101"/>
                  <a:pt x="670" y="94"/>
                  <a:pt x="663" y="86"/>
                </a:cubicBezTo>
                <a:cubicBezTo>
                  <a:pt x="679" y="95"/>
                  <a:pt x="696" y="104"/>
                  <a:pt x="713" y="111"/>
                </a:cubicBezTo>
                <a:cubicBezTo>
                  <a:pt x="713" y="111"/>
                  <a:pt x="714" y="111"/>
                  <a:pt x="714" y="110"/>
                </a:cubicBezTo>
                <a:cubicBezTo>
                  <a:pt x="720" y="115"/>
                  <a:pt x="725" y="120"/>
                  <a:pt x="730" y="125"/>
                </a:cubicBezTo>
                <a:cubicBezTo>
                  <a:pt x="735" y="130"/>
                  <a:pt x="739" y="135"/>
                  <a:pt x="743" y="140"/>
                </a:cubicBezTo>
                <a:close/>
                <a:moveTo>
                  <a:pt x="708" y="105"/>
                </a:moveTo>
                <a:cubicBezTo>
                  <a:pt x="690" y="95"/>
                  <a:pt x="672" y="87"/>
                  <a:pt x="653" y="78"/>
                </a:cubicBezTo>
                <a:cubicBezTo>
                  <a:pt x="651" y="76"/>
                  <a:pt x="648" y="74"/>
                  <a:pt x="646" y="72"/>
                </a:cubicBezTo>
                <a:cubicBezTo>
                  <a:pt x="637" y="65"/>
                  <a:pt x="627" y="58"/>
                  <a:pt x="618" y="52"/>
                </a:cubicBezTo>
                <a:cubicBezTo>
                  <a:pt x="650" y="66"/>
                  <a:pt x="681" y="83"/>
                  <a:pt x="708" y="105"/>
                </a:cubicBezTo>
                <a:close/>
                <a:moveTo>
                  <a:pt x="23" y="442"/>
                </a:moveTo>
                <a:cubicBezTo>
                  <a:pt x="3" y="406"/>
                  <a:pt x="8" y="359"/>
                  <a:pt x="31" y="325"/>
                </a:cubicBezTo>
                <a:cubicBezTo>
                  <a:pt x="57" y="287"/>
                  <a:pt x="109" y="267"/>
                  <a:pt x="149" y="295"/>
                </a:cubicBezTo>
                <a:cubicBezTo>
                  <a:pt x="150" y="295"/>
                  <a:pt x="151" y="296"/>
                  <a:pt x="151" y="297"/>
                </a:cubicBezTo>
                <a:cubicBezTo>
                  <a:pt x="152" y="297"/>
                  <a:pt x="152" y="297"/>
                  <a:pt x="153" y="297"/>
                </a:cubicBezTo>
                <a:cubicBezTo>
                  <a:pt x="153" y="298"/>
                  <a:pt x="154" y="298"/>
                  <a:pt x="154" y="298"/>
                </a:cubicBezTo>
                <a:cubicBezTo>
                  <a:pt x="156" y="300"/>
                  <a:pt x="159" y="297"/>
                  <a:pt x="157" y="295"/>
                </a:cubicBezTo>
                <a:cubicBezTo>
                  <a:pt x="155" y="293"/>
                  <a:pt x="154" y="292"/>
                  <a:pt x="152" y="290"/>
                </a:cubicBezTo>
                <a:cubicBezTo>
                  <a:pt x="130" y="258"/>
                  <a:pt x="127" y="217"/>
                  <a:pt x="150" y="183"/>
                </a:cubicBezTo>
                <a:cubicBezTo>
                  <a:pt x="174" y="147"/>
                  <a:pt x="221" y="123"/>
                  <a:pt x="263" y="138"/>
                </a:cubicBezTo>
                <a:cubicBezTo>
                  <a:pt x="267" y="139"/>
                  <a:pt x="269" y="136"/>
                  <a:pt x="269" y="134"/>
                </a:cubicBezTo>
                <a:cubicBezTo>
                  <a:pt x="270" y="134"/>
                  <a:pt x="272" y="133"/>
                  <a:pt x="273" y="131"/>
                </a:cubicBezTo>
                <a:cubicBezTo>
                  <a:pt x="316" y="12"/>
                  <a:pt x="480" y="0"/>
                  <a:pt x="581" y="44"/>
                </a:cubicBezTo>
                <a:cubicBezTo>
                  <a:pt x="689" y="90"/>
                  <a:pt x="752" y="204"/>
                  <a:pt x="740" y="320"/>
                </a:cubicBezTo>
                <a:cubicBezTo>
                  <a:pt x="738" y="323"/>
                  <a:pt x="740" y="327"/>
                  <a:pt x="745" y="326"/>
                </a:cubicBezTo>
                <a:cubicBezTo>
                  <a:pt x="782" y="319"/>
                  <a:pt x="823" y="342"/>
                  <a:pt x="834" y="380"/>
                </a:cubicBezTo>
                <a:cubicBezTo>
                  <a:pt x="845" y="422"/>
                  <a:pt x="814" y="462"/>
                  <a:pt x="779" y="481"/>
                </a:cubicBezTo>
                <a:cubicBezTo>
                  <a:pt x="742" y="502"/>
                  <a:pt x="696" y="507"/>
                  <a:pt x="654" y="509"/>
                </a:cubicBezTo>
                <a:cubicBezTo>
                  <a:pt x="620" y="510"/>
                  <a:pt x="585" y="509"/>
                  <a:pt x="551" y="506"/>
                </a:cubicBezTo>
                <a:cubicBezTo>
                  <a:pt x="551" y="506"/>
                  <a:pt x="551" y="506"/>
                  <a:pt x="551" y="506"/>
                </a:cubicBezTo>
                <a:cubicBezTo>
                  <a:pt x="551" y="505"/>
                  <a:pt x="550" y="505"/>
                  <a:pt x="549" y="506"/>
                </a:cubicBezTo>
                <a:cubicBezTo>
                  <a:pt x="541" y="505"/>
                  <a:pt x="533" y="505"/>
                  <a:pt x="525" y="504"/>
                </a:cubicBezTo>
                <a:cubicBezTo>
                  <a:pt x="521" y="503"/>
                  <a:pt x="517" y="503"/>
                  <a:pt x="512" y="503"/>
                </a:cubicBezTo>
                <a:cubicBezTo>
                  <a:pt x="512" y="502"/>
                  <a:pt x="512" y="502"/>
                  <a:pt x="512" y="502"/>
                </a:cubicBezTo>
                <a:cubicBezTo>
                  <a:pt x="511" y="501"/>
                  <a:pt x="510" y="502"/>
                  <a:pt x="509" y="502"/>
                </a:cubicBezTo>
                <a:cubicBezTo>
                  <a:pt x="472" y="499"/>
                  <a:pt x="436" y="495"/>
                  <a:pt x="399" y="493"/>
                </a:cubicBezTo>
                <a:cubicBezTo>
                  <a:pt x="399" y="493"/>
                  <a:pt x="399" y="492"/>
                  <a:pt x="399" y="492"/>
                </a:cubicBezTo>
                <a:cubicBezTo>
                  <a:pt x="398" y="492"/>
                  <a:pt x="398" y="492"/>
                  <a:pt x="397" y="492"/>
                </a:cubicBezTo>
                <a:cubicBezTo>
                  <a:pt x="356" y="490"/>
                  <a:pt x="314" y="488"/>
                  <a:pt x="272" y="490"/>
                </a:cubicBezTo>
                <a:cubicBezTo>
                  <a:pt x="272" y="490"/>
                  <a:pt x="271" y="489"/>
                  <a:pt x="271" y="489"/>
                </a:cubicBezTo>
                <a:cubicBezTo>
                  <a:pt x="270" y="488"/>
                  <a:pt x="268" y="489"/>
                  <a:pt x="269" y="490"/>
                </a:cubicBezTo>
                <a:cubicBezTo>
                  <a:pt x="269" y="490"/>
                  <a:pt x="269" y="490"/>
                  <a:pt x="269" y="490"/>
                </a:cubicBezTo>
                <a:cubicBezTo>
                  <a:pt x="267" y="490"/>
                  <a:pt x="265" y="491"/>
                  <a:pt x="263" y="491"/>
                </a:cubicBezTo>
                <a:cubicBezTo>
                  <a:pt x="220" y="493"/>
                  <a:pt x="176" y="497"/>
                  <a:pt x="133" y="493"/>
                </a:cubicBezTo>
                <a:cubicBezTo>
                  <a:pt x="127" y="493"/>
                  <a:pt x="122" y="492"/>
                  <a:pt x="116" y="492"/>
                </a:cubicBezTo>
                <a:cubicBezTo>
                  <a:pt x="116" y="492"/>
                  <a:pt x="116" y="492"/>
                  <a:pt x="116" y="492"/>
                </a:cubicBezTo>
                <a:cubicBezTo>
                  <a:pt x="80" y="487"/>
                  <a:pt x="42" y="476"/>
                  <a:pt x="23" y="442"/>
                </a:cubicBezTo>
                <a:close/>
                <a:moveTo>
                  <a:pt x="87" y="511"/>
                </a:moveTo>
                <a:cubicBezTo>
                  <a:pt x="73" y="501"/>
                  <a:pt x="58" y="490"/>
                  <a:pt x="45" y="478"/>
                </a:cubicBezTo>
                <a:cubicBezTo>
                  <a:pt x="59" y="487"/>
                  <a:pt x="75" y="493"/>
                  <a:pt x="91" y="497"/>
                </a:cubicBezTo>
                <a:cubicBezTo>
                  <a:pt x="112" y="515"/>
                  <a:pt x="133" y="532"/>
                  <a:pt x="155" y="549"/>
                </a:cubicBezTo>
                <a:cubicBezTo>
                  <a:pt x="130" y="541"/>
                  <a:pt x="108" y="527"/>
                  <a:pt x="87" y="511"/>
                </a:cubicBezTo>
                <a:close/>
                <a:moveTo>
                  <a:pt x="167" y="552"/>
                </a:moveTo>
                <a:cubicBezTo>
                  <a:pt x="145" y="533"/>
                  <a:pt x="122" y="516"/>
                  <a:pt x="98" y="499"/>
                </a:cubicBezTo>
                <a:cubicBezTo>
                  <a:pt x="107" y="500"/>
                  <a:pt x="116" y="501"/>
                  <a:pt x="125" y="502"/>
                </a:cubicBezTo>
                <a:cubicBezTo>
                  <a:pt x="144" y="520"/>
                  <a:pt x="163" y="539"/>
                  <a:pt x="184" y="555"/>
                </a:cubicBezTo>
                <a:cubicBezTo>
                  <a:pt x="178" y="555"/>
                  <a:pt x="173" y="554"/>
                  <a:pt x="167" y="552"/>
                </a:cubicBezTo>
                <a:close/>
                <a:moveTo>
                  <a:pt x="191" y="556"/>
                </a:moveTo>
                <a:cubicBezTo>
                  <a:pt x="172" y="537"/>
                  <a:pt x="151" y="520"/>
                  <a:pt x="130" y="503"/>
                </a:cubicBezTo>
                <a:cubicBezTo>
                  <a:pt x="138" y="503"/>
                  <a:pt x="146" y="504"/>
                  <a:pt x="154" y="504"/>
                </a:cubicBezTo>
                <a:cubicBezTo>
                  <a:pt x="176" y="521"/>
                  <a:pt x="198" y="539"/>
                  <a:pt x="220" y="557"/>
                </a:cubicBezTo>
                <a:cubicBezTo>
                  <a:pt x="220" y="557"/>
                  <a:pt x="220" y="557"/>
                  <a:pt x="221" y="557"/>
                </a:cubicBezTo>
                <a:cubicBezTo>
                  <a:pt x="211" y="557"/>
                  <a:pt x="201" y="557"/>
                  <a:pt x="191" y="556"/>
                </a:cubicBezTo>
                <a:close/>
                <a:moveTo>
                  <a:pt x="223" y="557"/>
                </a:moveTo>
                <a:cubicBezTo>
                  <a:pt x="223" y="556"/>
                  <a:pt x="224" y="555"/>
                  <a:pt x="223" y="554"/>
                </a:cubicBezTo>
                <a:cubicBezTo>
                  <a:pt x="202" y="537"/>
                  <a:pt x="180" y="520"/>
                  <a:pt x="159" y="504"/>
                </a:cubicBezTo>
                <a:cubicBezTo>
                  <a:pt x="164" y="504"/>
                  <a:pt x="169" y="504"/>
                  <a:pt x="174" y="504"/>
                </a:cubicBezTo>
                <a:cubicBezTo>
                  <a:pt x="178" y="504"/>
                  <a:pt x="183" y="504"/>
                  <a:pt x="187" y="504"/>
                </a:cubicBezTo>
                <a:cubicBezTo>
                  <a:pt x="209" y="522"/>
                  <a:pt x="232" y="539"/>
                  <a:pt x="256" y="556"/>
                </a:cubicBezTo>
                <a:cubicBezTo>
                  <a:pt x="245" y="556"/>
                  <a:pt x="234" y="557"/>
                  <a:pt x="223" y="557"/>
                </a:cubicBezTo>
                <a:close/>
                <a:moveTo>
                  <a:pt x="298" y="554"/>
                </a:moveTo>
                <a:cubicBezTo>
                  <a:pt x="286" y="554"/>
                  <a:pt x="274" y="555"/>
                  <a:pt x="262" y="555"/>
                </a:cubicBezTo>
                <a:cubicBezTo>
                  <a:pt x="238" y="539"/>
                  <a:pt x="214" y="521"/>
                  <a:pt x="191" y="504"/>
                </a:cubicBezTo>
                <a:cubicBezTo>
                  <a:pt x="200" y="503"/>
                  <a:pt x="209" y="503"/>
                  <a:pt x="219" y="502"/>
                </a:cubicBezTo>
                <a:cubicBezTo>
                  <a:pt x="238" y="522"/>
                  <a:pt x="260" y="541"/>
                  <a:pt x="283" y="554"/>
                </a:cubicBezTo>
                <a:cubicBezTo>
                  <a:pt x="285" y="555"/>
                  <a:pt x="287" y="552"/>
                  <a:pt x="286" y="551"/>
                </a:cubicBezTo>
                <a:cubicBezTo>
                  <a:pt x="265" y="534"/>
                  <a:pt x="243" y="519"/>
                  <a:pt x="223" y="502"/>
                </a:cubicBezTo>
                <a:cubicBezTo>
                  <a:pt x="232" y="502"/>
                  <a:pt x="240" y="501"/>
                  <a:pt x="249" y="501"/>
                </a:cubicBezTo>
                <a:cubicBezTo>
                  <a:pt x="269" y="519"/>
                  <a:pt x="290" y="538"/>
                  <a:pt x="312" y="554"/>
                </a:cubicBezTo>
                <a:cubicBezTo>
                  <a:pt x="308" y="554"/>
                  <a:pt x="303" y="554"/>
                  <a:pt x="298" y="554"/>
                </a:cubicBezTo>
                <a:close/>
                <a:moveTo>
                  <a:pt x="318" y="554"/>
                </a:moveTo>
                <a:cubicBezTo>
                  <a:pt x="297" y="535"/>
                  <a:pt x="275" y="518"/>
                  <a:pt x="253" y="501"/>
                </a:cubicBezTo>
                <a:cubicBezTo>
                  <a:pt x="262" y="500"/>
                  <a:pt x="270" y="500"/>
                  <a:pt x="278" y="499"/>
                </a:cubicBezTo>
                <a:cubicBezTo>
                  <a:pt x="300" y="519"/>
                  <a:pt x="323" y="539"/>
                  <a:pt x="348" y="554"/>
                </a:cubicBezTo>
                <a:cubicBezTo>
                  <a:pt x="338" y="554"/>
                  <a:pt x="328" y="554"/>
                  <a:pt x="318" y="554"/>
                </a:cubicBezTo>
                <a:close/>
                <a:moveTo>
                  <a:pt x="353" y="554"/>
                </a:moveTo>
                <a:cubicBezTo>
                  <a:pt x="353" y="554"/>
                  <a:pt x="353" y="554"/>
                  <a:pt x="353" y="554"/>
                </a:cubicBezTo>
                <a:cubicBezTo>
                  <a:pt x="330" y="535"/>
                  <a:pt x="306" y="517"/>
                  <a:pt x="283" y="499"/>
                </a:cubicBezTo>
                <a:cubicBezTo>
                  <a:pt x="292" y="498"/>
                  <a:pt x="301" y="498"/>
                  <a:pt x="309" y="498"/>
                </a:cubicBezTo>
                <a:cubicBezTo>
                  <a:pt x="332" y="518"/>
                  <a:pt x="355" y="539"/>
                  <a:pt x="381" y="555"/>
                </a:cubicBezTo>
                <a:cubicBezTo>
                  <a:pt x="372" y="555"/>
                  <a:pt x="362" y="555"/>
                  <a:pt x="353" y="554"/>
                </a:cubicBezTo>
                <a:close/>
                <a:moveTo>
                  <a:pt x="407" y="556"/>
                </a:moveTo>
                <a:cubicBezTo>
                  <a:pt x="400" y="555"/>
                  <a:pt x="393" y="555"/>
                  <a:pt x="386" y="555"/>
                </a:cubicBezTo>
                <a:cubicBezTo>
                  <a:pt x="386" y="555"/>
                  <a:pt x="386" y="554"/>
                  <a:pt x="386" y="554"/>
                </a:cubicBezTo>
                <a:cubicBezTo>
                  <a:pt x="362" y="534"/>
                  <a:pt x="337" y="517"/>
                  <a:pt x="313" y="498"/>
                </a:cubicBezTo>
                <a:cubicBezTo>
                  <a:pt x="321" y="498"/>
                  <a:pt x="329" y="498"/>
                  <a:pt x="337" y="498"/>
                </a:cubicBezTo>
                <a:cubicBezTo>
                  <a:pt x="364" y="516"/>
                  <a:pt x="389" y="535"/>
                  <a:pt x="413" y="556"/>
                </a:cubicBezTo>
                <a:cubicBezTo>
                  <a:pt x="411" y="556"/>
                  <a:pt x="409" y="556"/>
                  <a:pt x="407" y="556"/>
                </a:cubicBezTo>
                <a:close/>
                <a:moveTo>
                  <a:pt x="420" y="556"/>
                </a:moveTo>
                <a:cubicBezTo>
                  <a:pt x="396" y="535"/>
                  <a:pt x="370" y="515"/>
                  <a:pt x="343" y="498"/>
                </a:cubicBezTo>
                <a:cubicBezTo>
                  <a:pt x="344" y="498"/>
                  <a:pt x="344" y="498"/>
                  <a:pt x="345" y="498"/>
                </a:cubicBezTo>
                <a:cubicBezTo>
                  <a:pt x="355" y="498"/>
                  <a:pt x="366" y="499"/>
                  <a:pt x="376" y="499"/>
                </a:cubicBezTo>
                <a:cubicBezTo>
                  <a:pt x="398" y="519"/>
                  <a:pt x="419" y="538"/>
                  <a:pt x="440" y="557"/>
                </a:cubicBezTo>
                <a:cubicBezTo>
                  <a:pt x="433" y="557"/>
                  <a:pt x="427" y="556"/>
                  <a:pt x="420" y="556"/>
                </a:cubicBezTo>
                <a:close/>
                <a:moveTo>
                  <a:pt x="443" y="557"/>
                </a:moveTo>
                <a:cubicBezTo>
                  <a:pt x="443" y="557"/>
                  <a:pt x="444" y="556"/>
                  <a:pt x="443" y="555"/>
                </a:cubicBezTo>
                <a:cubicBezTo>
                  <a:pt x="422" y="536"/>
                  <a:pt x="401" y="518"/>
                  <a:pt x="379" y="499"/>
                </a:cubicBezTo>
                <a:cubicBezTo>
                  <a:pt x="388" y="500"/>
                  <a:pt x="397" y="501"/>
                  <a:pt x="406" y="501"/>
                </a:cubicBezTo>
                <a:cubicBezTo>
                  <a:pt x="428" y="522"/>
                  <a:pt x="451" y="541"/>
                  <a:pt x="476" y="559"/>
                </a:cubicBezTo>
                <a:cubicBezTo>
                  <a:pt x="465" y="558"/>
                  <a:pt x="454" y="558"/>
                  <a:pt x="443" y="557"/>
                </a:cubicBezTo>
                <a:close/>
                <a:moveTo>
                  <a:pt x="480" y="559"/>
                </a:moveTo>
                <a:cubicBezTo>
                  <a:pt x="480" y="558"/>
                  <a:pt x="480" y="557"/>
                  <a:pt x="479" y="557"/>
                </a:cubicBezTo>
                <a:cubicBezTo>
                  <a:pt x="455" y="539"/>
                  <a:pt x="432" y="521"/>
                  <a:pt x="410" y="502"/>
                </a:cubicBezTo>
                <a:cubicBezTo>
                  <a:pt x="421" y="502"/>
                  <a:pt x="432" y="504"/>
                  <a:pt x="444" y="505"/>
                </a:cubicBezTo>
                <a:cubicBezTo>
                  <a:pt x="466" y="524"/>
                  <a:pt x="490" y="545"/>
                  <a:pt x="515" y="561"/>
                </a:cubicBezTo>
                <a:cubicBezTo>
                  <a:pt x="517" y="562"/>
                  <a:pt x="519" y="559"/>
                  <a:pt x="517" y="558"/>
                </a:cubicBezTo>
                <a:cubicBezTo>
                  <a:pt x="495" y="540"/>
                  <a:pt x="471" y="523"/>
                  <a:pt x="449" y="505"/>
                </a:cubicBezTo>
                <a:cubicBezTo>
                  <a:pt x="460" y="506"/>
                  <a:pt x="471" y="507"/>
                  <a:pt x="481" y="509"/>
                </a:cubicBezTo>
                <a:cubicBezTo>
                  <a:pt x="493" y="518"/>
                  <a:pt x="505" y="528"/>
                  <a:pt x="517" y="537"/>
                </a:cubicBezTo>
                <a:cubicBezTo>
                  <a:pt x="528" y="546"/>
                  <a:pt x="539" y="556"/>
                  <a:pt x="551" y="563"/>
                </a:cubicBezTo>
                <a:cubicBezTo>
                  <a:pt x="527" y="562"/>
                  <a:pt x="504" y="560"/>
                  <a:pt x="480" y="559"/>
                </a:cubicBezTo>
                <a:close/>
                <a:moveTo>
                  <a:pt x="623" y="568"/>
                </a:moveTo>
                <a:cubicBezTo>
                  <a:pt x="601" y="566"/>
                  <a:pt x="579" y="565"/>
                  <a:pt x="556" y="564"/>
                </a:cubicBezTo>
                <a:cubicBezTo>
                  <a:pt x="546" y="553"/>
                  <a:pt x="533" y="545"/>
                  <a:pt x="521" y="536"/>
                </a:cubicBezTo>
                <a:cubicBezTo>
                  <a:pt x="510" y="527"/>
                  <a:pt x="498" y="518"/>
                  <a:pt x="487" y="509"/>
                </a:cubicBezTo>
                <a:cubicBezTo>
                  <a:pt x="496" y="510"/>
                  <a:pt x="505" y="511"/>
                  <a:pt x="514" y="512"/>
                </a:cubicBezTo>
                <a:cubicBezTo>
                  <a:pt x="516" y="512"/>
                  <a:pt x="517" y="512"/>
                  <a:pt x="518" y="512"/>
                </a:cubicBezTo>
                <a:cubicBezTo>
                  <a:pt x="538" y="531"/>
                  <a:pt x="560" y="550"/>
                  <a:pt x="583" y="563"/>
                </a:cubicBezTo>
                <a:cubicBezTo>
                  <a:pt x="585" y="564"/>
                  <a:pt x="587" y="562"/>
                  <a:pt x="585" y="560"/>
                </a:cubicBezTo>
                <a:cubicBezTo>
                  <a:pt x="566" y="543"/>
                  <a:pt x="545" y="529"/>
                  <a:pt x="525" y="513"/>
                </a:cubicBezTo>
                <a:cubicBezTo>
                  <a:pt x="536" y="514"/>
                  <a:pt x="547" y="515"/>
                  <a:pt x="558" y="516"/>
                </a:cubicBezTo>
                <a:cubicBezTo>
                  <a:pt x="580" y="533"/>
                  <a:pt x="602" y="551"/>
                  <a:pt x="624" y="568"/>
                </a:cubicBezTo>
                <a:cubicBezTo>
                  <a:pt x="624" y="568"/>
                  <a:pt x="624" y="568"/>
                  <a:pt x="623" y="568"/>
                </a:cubicBezTo>
                <a:close/>
                <a:moveTo>
                  <a:pt x="629" y="568"/>
                </a:moveTo>
                <a:cubicBezTo>
                  <a:pt x="629" y="568"/>
                  <a:pt x="629" y="567"/>
                  <a:pt x="628" y="566"/>
                </a:cubicBezTo>
                <a:cubicBezTo>
                  <a:pt x="608" y="549"/>
                  <a:pt x="586" y="532"/>
                  <a:pt x="564" y="516"/>
                </a:cubicBezTo>
                <a:cubicBezTo>
                  <a:pt x="574" y="517"/>
                  <a:pt x="583" y="517"/>
                  <a:pt x="592" y="518"/>
                </a:cubicBezTo>
                <a:cubicBezTo>
                  <a:pt x="615" y="535"/>
                  <a:pt x="638" y="553"/>
                  <a:pt x="661" y="571"/>
                </a:cubicBezTo>
                <a:cubicBezTo>
                  <a:pt x="650" y="570"/>
                  <a:pt x="639" y="569"/>
                  <a:pt x="629" y="568"/>
                </a:cubicBezTo>
                <a:close/>
                <a:moveTo>
                  <a:pt x="667" y="572"/>
                </a:moveTo>
                <a:cubicBezTo>
                  <a:pt x="666" y="571"/>
                  <a:pt x="666" y="571"/>
                  <a:pt x="666" y="571"/>
                </a:cubicBezTo>
                <a:cubicBezTo>
                  <a:pt x="644" y="552"/>
                  <a:pt x="621" y="534"/>
                  <a:pt x="597" y="518"/>
                </a:cubicBezTo>
                <a:cubicBezTo>
                  <a:pt x="607" y="518"/>
                  <a:pt x="617" y="518"/>
                  <a:pt x="627" y="518"/>
                </a:cubicBezTo>
                <a:cubicBezTo>
                  <a:pt x="649" y="539"/>
                  <a:pt x="672" y="557"/>
                  <a:pt x="699" y="571"/>
                </a:cubicBezTo>
                <a:cubicBezTo>
                  <a:pt x="701" y="572"/>
                  <a:pt x="702" y="570"/>
                  <a:pt x="700" y="568"/>
                </a:cubicBezTo>
                <a:cubicBezTo>
                  <a:pt x="676" y="554"/>
                  <a:pt x="652" y="538"/>
                  <a:pt x="631" y="518"/>
                </a:cubicBezTo>
                <a:cubicBezTo>
                  <a:pt x="639" y="518"/>
                  <a:pt x="647" y="518"/>
                  <a:pt x="655" y="518"/>
                </a:cubicBezTo>
                <a:cubicBezTo>
                  <a:pt x="677" y="539"/>
                  <a:pt x="702" y="560"/>
                  <a:pt x="729" y="574"/>
                </a:cubicBezTo>
                <a:cubicBezTo>
                  <a:pt x="708" y="575"/>
                  <a:pt x="687" y="573"/>
                  <a:pt x="667" y="572"/>
                </a:cubicBezTo>
                <a:close/>
                <a:moveTo>
                  <a:pt x="735" y="574"/>
                </a:moveTo>
                <a:cubicBezTo>
                  <a:pt x="735" y="573"/>
                  <a:pt x="735" y="573"/>
                  <a:pt x="735" y="573"/>
                </a:cubicBezTo>
                <a:cubicBezTo>
                  <a:pt x="708" y="556"/>
                  <a:pt x="682" y="539"/>
                  <a:pt x="659" y="517"/>
                </a:cubicBezTo>
                <a:cubicBezTo>
                  <a:pt x="667" y="517"/>
                  <a:pt x="675" y="516"/>
                  <a:pt x="683" y="516"/>
                </a:cubicBezTo>
                <a:cubicBezTo>
                  <a:pt x="684" y="516"/>
                  <a:pt x="684" y="516"/>
                  <a:pt x="684" y="516"/>
                </a:cubicBezTo>
                <a:cubicBezTo>
                  <a:pt x="705" y="536"/>
                  <a:pt x="728" y="556"/>
                  <a:pt x="752" y="572"/>
                </a:cubicBezTo>
                <a:cubicBezTo>
                  <a:pt x="747" y="573"/>
                  <a:pt x="741" y="573"/>
                  <a:pt x="735" y="574"/>
                </a:cubicBezTo>
                <a:close/>
                <a:moveTo>
                  <a:pt x="776" y="567"/>
                </a:moveTo>
                <a:cubicBezTo>
                  <a:pt x="754" y="550"/>
                  <a:pt x="731" y="533"/>
                  <a:pt x="710" y="513"/>
                </a:cubicBezTo>
                <a:cubicBezTo>
                  <a:pt x="709" y="512"/>
                  <a:pt x="707" y="514"/>
                  <a:pt x="708" y="515"/>
                </a:cubicBezTo>
                <a:cubicBezTo>
                  <a:pt x="728" y="534"/>
                  <a:pt x="749" y="553"/>
                  <a:pt x="772" y="568"/>
                </a:cubicBezTo>
                <a:cubicBezTo>
                  <a:pt x="767" y="570"/>
                  <a:pt x="762" y="571"/>
                  <a:pt x="756" y="571"/>
                </a:cubicBezTo>
                <a:cubicBezTo>
                  <a:pt x="756" y="571"/>
                  <a:pt x="756" y="571"/>
                  <a:pt x="756" y="571"/>
                </a:cubicBezTo>
                <a:cubicBezTo>
                  <a:pt x="733" y="552"/>
                  <a:pt x="710" y="535"/>
                  <a:pt x="688" y="515"/>
                </a:cubicBezTo>
                <a:cubicBezTo>
                  <a:pt x="702" y="514"/>
                  <a:pt x="717" y="512"/>
                  <a:pt x="732" y="508"/>
                </a:cubicBezTo>
                <a:cubicBezTo>
                  <a:pt x="752" y="527"/>
                  <a:pt x="772" y="546"/>
                  <a:pt x="794" y="561"/>
                </a:cubicBezTo>
                <a:cubicBezTo>
                  <a:pt x="788" y="564"/>
                  <a:pt x="782" y="566"/>
                  <a:pt x="776" y="567"/>
                </a:cubicBezTo>
                <a:close/>
                <a:moveTo>
                  <a:pt x="823" y="544"/>
                </a:moveTo>
                <a:cubicBezTo>
                  <a:pt x="815" y="550"/>
                  <a:pt x="807" y="555"/>
                  <a:pt x="798" y="559"/>
                </a:cubicBezTo>
                <a:cubicBezTo>
                  <a:pt x="778" y="541"/>
                  <a:pt x="756" y="525"/>
                  <a:pt x="735" y="508"/>
                </a:cubicBezTo>
                <a:cubicBezTo>
                  <a:pt x="744" y="505"/>
                  <a:pt x="753" y="503"/>
                  <a:pt x="762" y="499"/>
                </a:cubicBezTo>
                <a:cubicBezTo>
                  <a:pt x="779" y="516"/>
                  <a:pt x="797" y="535"/>
                  <a:pt x="817" y="547"/>
                </a:cubicBezTo>
                <a:cubicBezTo>
                  <a:pt x="818" y="548"/>
                  <a:pt x="820" y="546"/>
                  <a:pt x="819" y="544"/>
                </a:cubicBezTo>
                <a:cubicBezTo>
                  <a:pt x="801" y="528"/>
                  <a:pt x="782" y="514"/>
                  <a:pt x="765" y="498"/>
                </a:cubicBezTo>
                <a:cubicBezTo>
                  <a:pt x="771" y="496"/>
                  <a:pt x="777" y="493"/>
                  <a:pt x="782" y="490"/>
                </a:cubicBezTo>
                <a:cubicBezTo>
                  <a:pt x="782" y="490"/>
                  <a:pt x="782" y="491"/>
                  <a:pt x="783" y="491"/>
                </a:cubicBezTo>
                <a:cubicBezTo>
                  <a:pt x="798" y="506"/>
                  <a:pt x="814" y="523"/>
                  <a:pt x="833" y="535"/>
                </a:cubicBezTo>
                <a:cubicBezTo>
                  <a:pt x="830" y="538"/>
                  <a:pt x="827" y="541"/>
                  <a:pt x="823" y="544"/>
                </a:cubicBezTo>
                <a:close/>
                <a:moveTo>
                  <a:pt x="836" y="532"/>
                </a:moveTo>
                <a:cubicBezTo>
                  <a:pt x="828" y="525"/>
                  <a:pt x="820" y="519"/>
                  <a:pt x="812" y="513"/>
                </a:cubicBezTo>
                <a:cubicBezTo>
                  <a:pt x="803" y="505"/>
                  <a:pt x="794" y="497"/>
                  <a:pt x="785" y="489"/>
                </a:cubicBezTo>
                <a:cubicBezTo>
                  <a:pt x="791" y="485"/>
                  <a:pt x="797" y="481"/>
                  <a:pt x="802" y="477"/>
                </a:cubicBezTo>
                <a:cubicBezTo>
                  <a:pt x="817" y="490"/>
                  <a:pt x="832" y="505"/>
                  <a:pt x="848" y="516"/>
                </a:cubicBezTo>
                <a:cubicBezTo>
                  <a:pt x="848" y="516"/>
                  <a:pt x="848" y="516"/>
                  <a:pt x="848" y="516"/>
                </a:cubicBezTo>
                <a:cubicBezTo>
                  <a:pt x="845" y="521"/>
                  <a:pt x="840" y="527"/>
                  <a:pt x="836" y="532"/>
                </a:cubicBezTo>
                <a:close/>
                <a:moveTo>
                  <a:pt x="858" y="496"/>
                </a:moveTo>
                <a:cubicBezTo>
                  <a:pt x="846" y="484"/>
                  <a:pt x="832" y="474"/>
                  <a:pt x="819" y="464"/>
                </a:cubicBezTo>
                <a:cubicBezTo>
                  <a:pt x="818" y="463"/>
                  <a:pt x="816" y="464"/>
                  <a:pt x="817" y="465"/>
                </a:cubicBezTo>
                <a:cubicBezTo>
                  <a:pt x="830" y="477"/>
                  <a:pt x="843" y="489"/>
                  <a:pt x="857" y="499"/>
                </a:cubicBezTo>
                <a:cubicBezTo>
                  <a:pt x="854" y="504"/>
                  <a:pt x="852" y="509"/>
                  <a:pt x="849" y="513"/>
                </a:cubicBezTo>
                <a:cubicBezTo>
                  <a:pt x="836" y="499"/>
                  <a:pt x="820" y="487"/>
                  <a:pt x="804" y="475"/>
                </a:cubicBezTo>
                <a:cubicBezTo>
                  <a:pt x="805" y="475"/>
                  <a:pt x="807" y="474"/>
                  <a:pt x="808" y="473"/>
                </a:cubicBezTo>
                <a:cubicBezTo>
                  <a:pt x="814" y="467"/>
                  <a:pt x="821" y="460"/>
                  <a:pt x="826" y="452"/>
                </a:cubicBezTo>
                <a:cubicBezTo>
                  <a:pt x="838" y="462"/>
                  <a:pt x="850" y="473"/>
                  <a:pt x="862" y="481"/>
                </a:cubicBezTo>
                <a:cubicBezTo>
                  <a:pt x="861" y="486"/>
                  <a:pt x="860" y="491"/>
                  <a:pt x="858" y="496"/>
                </a:cubicBezTo>
                <a:close/>
                <a:moveTo>
                  <a:pt x="863" y="478"/>
                </a:moveTo>
                <a:cubicBezTo>
                  <a:pt x="852" y="468"/>
                  <a:pt x="840" y="459"/>
                  <a:pt x="828" y="450"/>
                </a:cubicBezTo>
                <a:cubicBezTo>
                  <a:pt x="831" y="445"/>
                  <a:pt x="833" y="440"/>
                  <a:pt x="836" y="435"/>
                </a:cubicBezTo>
                <a:cubicBezTo>
                  <a:pt x="842" y="440"/>
                  <a:pt x="848" y="444"/>
                  <a:pt x="854" y="449"/>
                </a:cubicBezTo>
                <a:cubicBezTo>
                  <a:pt x="858" y="452"/>
                  <a:pt x="862" y="456"/>
                  <a:pt x="866" y="460"/>
                </a:cubicBezTo>
                <a:cubicBezTo>
                  <a:pt x="865" y="466"/>
                  <a:pt x="864" y="472"/>
                  <a:pt x="863" y="478"/>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335" name="Freeform 224"/>
          <p:cNvSpPr>
            <a:spLocks noEditPoints="1"/>
          </p:cNvSpPr>
          <p:nvPr/>
        </p:nvSpPr>
        <p:spPr bwMode="auto">
          <a:xfrm>
            <a:off x="10940752" y="3436318"/>
            <a:ext cx="800379" cy="786737"/>
          </a:xfrm>
          <a:custGeom>
            <a:avLst/>
            <a:gdLst>
              <a:gd name="T0" fmla="*/ 1392 w 1633"/>
              <a:gd name="T1" fmla="*/ 508 h 1605"/>
              <a:gd name="T2" fmla="*/ 960 w 1633"/>
              <a:gd name="T3" fmla="*/ 295 h 1605"/>
              <a:gd name="T4" fmla="*/ 690 w 1633"/>
              <a:gd name="T5" fmla="*/ 149 h 1605"/>
              <a:gd name="T6" fmla="*/ 588 w 1633"/>
              <a:gd name="T7" fmla="*/ 511 h 1605"/>
              <a:gd name="T8" fmla="*/ 36 w 1633"/>
              <a:gd name="T9" fmla="*/ 573 h 1605"/>
              <a:gd name="T10" fmla="*/ 296 w 1633"/>
              <a:gd name="T11" fmla="*/ 831 h 1605"/>
              <a:gd name="T12" fmla="*/ 342 w 1633"/>
              <a:gd name="T13" fmla="*/ 1484 h 1605"/>
              <a:gd name="T14" fmla="*/ 677 w 1633"/>
              <a:gd name="T15" fmla="*/ 1377 h 1605"/>
              <a:gd name="T16" fmla="*/ 826 w 1633"/>
              <a:gd name="T17" fmla="*/ 1201 h 1605"/>
              <a:gd name="T18" fmla="*/ 1223 w 1633"/>
              <a:gd name="T19" fmla="*/ 1559 h 1605"/>
              <a:gd name="T20" fmla="*/ 1214 w 1633"/>
              <a:gd name="T21" fmla="*/ 924 h 1605"/>
              <a:gd name="T22" fmla="*/ 1618 w 1633"/>
              <a:gd name="T23" fmla="*/ 572 h 1605"/>
              <a:gd name="T24" fmla="*/ 1186 w 1633"/>
              <a:gd name="T25" fmla="*/ 903 h 1605"/>
              <a:gd name="T26" fmla="*/ 1178 w 1633"/>
              <a:gd name="T27" fmla="*/ 922 h 1605"/>
              <a:gd name="T28" fmla="*/ 1204 w 1633"/>
              <a:gd name="T29" fmla="*/ 1527 h 1605"/>
              <a:gd name="T30" fmla="*/ 999 w 1633"/>
              <a:gd name="T31" fmla="*/ 1358 h 1605"/>
              <a:gd name="T32" fmla="*/ 796 w 1633"/>
              <a:gd name="T33" fmla="*/ 1178 h 1605"/>
              <a:gd name="T34" fmla="*/ 683 w 1633"/>
              <a:gd name="T35" fmla="*/ 1318 h 1605"/>
              <a:gd name="T36" fmla="*/ 406 w 1633"/>
              <a:gd name="T37" fmla="*/ 1549 h 1605"/>
              <a:gd name="T38" fmla="*/ 413 w 1633"/>
              <a:gd name="T39" fmla="*/ 1239 h 1605"/>
              <a:gd name="T40" fmla="*/ 502 w 1633"/>
              <a:gd name="T41" fmla="*/ 975 h 1605"/>
              <a:gd name="T42" fmla="*/ 448 w 1633"/>
              <a:gd name="T43" fmla="*/ 888 h 1605"/>
              <a:gd name="T44" fmla="*/ 211 w 1633"/>
              <a:gd name="T45" fmla="*/ 736 h 1605"/>
              <a:gd name="T46" fmla="*/ 324 w 1633"/>
              <a:gd name="T47" fmla="*/ 526 h 1605"/>
              <a:gd name="T48" fmla="*/ 571 w 1633"/>
              <a:gd name="T49" fmla="*/ 544 h 1605"/>
              <a:gd name="T50" fmla="*/ 621 w 1633"/>
              <a:gd name="T51" fmla="*/ 511 h 1605"/>
              <a:gd name="T52" fmla="*/ 681 w 1633"/>
              <a:gd name="T53" fmla="*/ 325 h 1605"/>
              <a:gd name="T54" fmla="*/ 759 w 1633"/>
              <a:gd name="T55" fmla="*/ 80 h 1605"/>
              <a:gd name="T56" fmla="*/ 936 w 1633"/>
              <a:gd name="T57" fmla="*/ 325 h 1605"/>
              <a:gd name="T58" fmla="*/ 999 w 1633"/>
              <a:gd name="T59" fmla="*/ 502 h 1605"/>
              <a:gd name="T60" fmla="*/ 1041 w 1633"/>
              <a:gd name="T61" fmla="*/ 548 h 1605"/>
              <a:gd name="T62" fmla="*/ 1333 w 1633"/>
              <a:gd name="T63" fmla="*/ 547 h 1605"/>
              <a:gd name="T64" fmla="*/ 1446 w 1633"/>
              <a:gd name="T65" fmla="*/ 718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3" h="1605">
                <a:moveTo>
                  <a:pt x="1618" y="572"/>
                </a:moveTo>
                <a:cubicBezTo>
                  <a:pt x="1600" y="486"/>
                  <a:pt x="1451" y="503"/>
                  <a:pt x="1392" y="508"/>
                </a:cubicBezTo>
                <a:cubicBezTo>
                  <a:pt x="1274" y="517"/>
                  <a:pt x="1153" y="525"/>
                  <a:pt x="1034" y="513"/>
                </a:cubicBezTo>
                <a:cubicBezTo>
                  <a:pt x="1025" y="438"/>
                  <a:pt x="989" y="363"/>
                  <a:pt x="960" y="295"/>
                </a:cubicBezTo>
                <a:cubicBezTo>
                  <a:pt x="926" y="215"/>
                  <a:pt x="886" y="116"/>
                  <a:pt x="817" y="58"/>
                </a:cubicBezTo>
                <a:cubicBezTo>
                  <a:pt x="748" y="0"/>
                  <a:pt x="708" y="93"/>
                  <a:pt x="690" y="149"/>
                </a:cubicBezTo>
                <a:cubicBezTo>
                  <a:pt x="674" y="200"/>
                  <a:pt x="665" y="253"/>
                  <a:pt x="651" y="305"/>
                </a:cubicBezTo>
                <a:cubicBezTo>
                  <a:pt x="633" y="375"/>
                  <a:pt x="600" y="439"/>
                  <a:pt x="588" y="511"/>
                </a:cubicBezTo>
                <a:cubicBezTo>
                  <a:pt x="485" y="509"/>
                  <a:pt x="383" y="492"/>
                  <a:pt x="280" y="490"/>
                </a:cubicBezTo>
                <a:cubicBezTo>
                  <a:pt x="203" y="489"/>
                  <a:pt x="74" y="490"/>
                  <a:pt x="36" y="573"/>
                </a:cubicBezTo>
                <a:cubicBezTo>
                  <a:pt x="0" y="648"/>
                  <a:pt x="114" y="715"/>
                  <a:pt x="164" y="747"/>
                </a:cubicBezTo>
                <a:cubicBezTo>
                  <a:pt x="209" y="774"/>
                  <a:pt x="253" y="801"/>
                  <a:pt x="296" y="831"/>
                </a:cubicBezTo>
                <a:cubicBezTo>
                  <a:pt x="353" y="871"/>
                  <a:pt x="410" y="911"/>
                  <a:pt x="475" y="936"/>
                </a:cubicBezTo>
                <a:cubicBezTo>
                  <a:pt x="448" y="1122"/>
                  <a:pt x="322" y="1291"/>
                  <a:pt x="342" y="1484"/>
                </a:cubicBezTo>
                <a:cubicBezTo>
                  <a:pt x="350" y="1556"/>
                  <a:pt x="391" y="1605"/>
                  <a:pt x="465" y="1572"/>
                </a:cubicBezTo>
                <a:cubicBezTo>
                  <a:pt x="550" y="1534"/>
                  <a:pt x="618" y="1446"/>
                  <a:pt x="677" y="1377"/>
                </a:cubicBezTo>
                <a:cubicBezTo>
                  <a:pt x="710" y="1339"/>
                  <a:pt x="742" y="1299"/>
                  <a:pt x="774" y="1260"/>
                </a:cubicBezTo>
                <a:cubicBezTo>
                  <a:pt x="791" y="1241"/>
                  <a:pt x="807" y="1219"/>
                  <a:pt x="826" y="1201"/>
                </a:cubicBezTo>
                <a:cubicBezTo>
                  <a:pt x="891" y="1267"/>
                  <a:pt x="943" y="1347"/>
                  <a:pt x="1004" y="1417"/>
                </a:cubicBezTo>
                <a:cubicBezTo>
                  <a:pt x="1055" y="1474"/>
                  <a:pt x="1136" y="1572"/>
                  <a:pt x="1223" y="1559"/>
                </a:cubicBezTo>
                <a:cubicBezTo>
                  <a:pt x="1324" y="1545"/>
                  <a:pt x="1309" y="1365"/>
                  <a:pt x="1302" y="1299"/>
                </a:cubicBezTo>
                <a:cubicBezTo>
                  <a:pt x="1288" y="1171"/>
                  <a:pt x="1251" y="1047"/>
                  <a:pt x="1214" y="924"/>
                </a:cubicBezTo>
                <a:cubicBezTo>
                  <a:pt x="1308" y="856"/>
                  <a:pt x="1400" y="788"/>
                  <a:pt x="1498" y="725"/>
                </a:cubicBezTo>
                <a:cubicBezTo>
                  <a:pt x="1547" y="694"/>
                  <a:pt x="1633" y="641"/>
                  <a:pt x="1618" y="572"/>
                </a:cubicBezTo>
                <a:close/>
                <a:moveTo>
                  <a:pt x="1446" y="718"/>
                </a:moveTo>
                <a:cubicBezTo>
                  <a:pt x="1354" y="772"/>
                  <a:pt x="1272" y="841"/>
                  <a:pt x="1186" y="903"/>
                </a:cubicBezTo>
                <a:cubicBezTo>
                  <a:pt x="1185" y="903"/>
                  <a:pt x="1185" y="904"/>
                  <a:pt x="1184" y="904"/>
                </a:cubicBezTo>
                <a:cubicBezTo>
                  <a:pt x="1179" y="908"/>
                  <a:pt x="1175" y="914"/>
                  <a:pt x="1178" y="922"/>
                </a:cubicBezTo>
                <a:cubicBezTo>
                  <a:pt x="1212" y="1033"/>
                  <a:pt x="1244" y="1145"/>
                  <a:pt x="1263" y="1259"/>
                </a:cubicBezTo>
                <a:cubicBezTo>
                  <a:pt x="1272" y="1314"/>
                  <a:pt x="1304" y="1528"/>
                  <a:pt x="1204" y="1527"/>
                </a:cubicBezTo>
                <a:cubicBezTo>
                  <a:pt x="1168" y="1527"/>
                  <a:pt x="1132" y="1494"/>
                  <a:pt x="1107" y="1472"/>
                </a:cubicBezTo>
                <a:cubicBezTo>
                  <a:pt x="1067" y="1438"/>
                  <a:pt x="1032" y="1398"/>
                  <a:pt x="999" y="1358"/>
                </a:cubicBezTo>
                <a:cubicBezTo>
                  <a:pt x="943" y="1293"/>
                  <a:pt x="895" y="1219"/>
                  <a:pt x="833" y="1160"/>
                </a:cubicBezTo>
                <a:cubicBezTo>
                  <a:pt x="822" y="1149"/>
                  <a:pt x="803" y="1169"/>
                  <a:pt x="796" y="1178"/>
                </a:cubicBezTo>
                <a:cubicBezTo>
                  <a:pt x="786" y="1191"/>
                  <a:pt x="773" y="1204"/>
                  <a:pt x="762" y="1218"/>
                </a:cubicBezTo>
                <a:cubicBezTo>
                  <a:pt x="734" y="1250"/>
                  <a:pt x="710" y="1285"/>
                  <a:pt x="683" y="1318"/>
                </a:cubicBezTo>
                <a:cubicBezTo>
                  <a:pt x="623" y="1389"/>
                  <a:pt x="561" y="1465"/>
                  <a:pt x="485" y="1521"/>
                </a:cubicBezTo>
                <a:cubicBezTo>
                  <a:pt x="464" y="1536"/>
                  <a:pt x="434" y="1557"/>
                  <a:pt x="406" y="1549"/>
                </a:cubicBezTo>
                <a:cubicBezTo>
                  <a:pt x="371" y="1538"/>
                  <a:pt x="374" y="1461"/>
                  <a:pt x="374" y="1436"/>
                </a:cubicBezTo>
                <a:cubicBezTo>
                  <a:pt x="374" y="1368"/>
                  <a:pt x="391" y="1303"/>
                  <a:pt x="413" y="1239"/>
                </a:cubicBezTo>
                <a:cubicBezTo>
                  <a:pt x="437" y="1169"/>
                  <a:pt x="467" y="1100"/>
                  <a:pt x="488" y="1028"/>
                </a:cubicBezTo>
                <a:cubicBezTo>
                  <a:pt x="493" y="1011"/>
                  <a:pt x="498" y="993"/>
                  <a:pt x="502" y="975"/>
                </a:cubicBezTo>
                <a:cubicBezTo>
                  <a:pt x="505" y="961"/>
                  <a:pt x="512" y="939"/>
                  <a:pt x="509" y="925"/>
                </a:cubicBezTo>
                <a:cubicBezTo>
                  <a:pt x="504" y="901"/>
                  <a:pt x="466" y="896"/>
                  <a:pt x="448" y="888"/>
                </a:cubicBezTo>
                <a:cubicBezTo>
                  <a:pt x="419" y="874"/>
                  <a:pt x="392" y="857"/>
                  <a:pt x="366" y="840"/>
                </a:cubicBezTo>
                <a:cubicBezTo>
                  <a:pt x="314" y="806"/>
                  <a:pt x="265" y="768"/>
                  <a:pt x="211" y="736"/>
                </a:cubicBezTo>
                <a:cubicBezTo>
                  <a:pt x="171" y="712"/>
                  <a:pt x="25" y="637"/>
                  <a:pt x="74" y="575"/>
                </a:cubicBezTo>
                <a:cubicBezTo>
                  <a:pt x="124" y="510"/>
                  <a:pt x="253" y="523"/>
                  <a:pt x="324" y="526"/>
                </a:cubicBezTo>
                <a:cubicBezTo>
                  <a:pt x="379" y="528"/>
                  <a:pt x="434" y="534"/>
                  <a:pt x="488" y="539"/>
                </a:cubicBezTo>
                <a:cubicBezTo>
                  <a:pt x="516" y="541"/>
                  <a:pt x="543" y="543"/>
                  <a:pt x="571" y="544"/>
                </a:cubicBezTo>
                <a:cubicBezTo>
                  <a:pt x="583" y="545"/>
                  <a:pt x="605" y="550"/>
                  <a:pt x="615" y="540"/>
                </a:cubicBezTo>
                <a:cubicBezTo>
                  <a:pt x="621" y="534"/>
                  <a:pt x="620" y="520"/>
                  <a:pt x="621" y="511"/>
                </a:cubicBezTo>
                <a:cubicBezTo>
                  <a:pt x="624" y="498"/>
                  <a:pt x="627" y="485"/>
                  <a:pt x="630" y="472"/>
                </a:cubicBezTo>
                <a:cubicBezTo>
                  <a:pt x="644" y="422"/>
                  <a:pt x="665" y="374"/>
                  <a:pt x="681" y="325"/>
                </a:cubicBezTo>
                <a:cubicBezTo>
                  <a:pt x="693" y="286"/>
                  <a:pt x="700" y="245"/>
                  <a:pt x="710" y="205"/>
                </a:cubicBezTo>
                <a:cubicBezTo>
                  <a:pt x="720" y="164"/>
                  <a:pt x="730" y="113"/>
                  <a:pt x="759" y="80"/>
                </a:cubicBezTo>
                <a:cubicBezTo>
                  <a:pt x="777" y="60"/>
                  <a:pt x="801" y="88"/>
                  <a:pt x="813" y="101"/>
                </a:cubicBezTo>
                <a:cubicBezTo>
                  <a:pt x="869" y="163"/>
                  <a:pt x="904" y="249"/>
                  <a:pt x="936" y="325"/>
                </a:cubicBezTo>
                <a:cubicBezTo>
                  <a:pt x="952" y="363"/>
                  <a:pt x="969" y="401"/>
                  <a:pt x="983" y="441"/>
                </a:cubicBezTo>
                <a:cubicBezTo>
                  <a:pt x="989" y="460"/>
                  <a:pt x="996" y="481"/>
                  <a:pt x="999" y="502"/>
                </a:cubicBezTo>
                <a:cubicBezTo>
                  <a:pt x="1000" y="513"/>
                  <a:pt x="1000" y="530"/>
                  <a:pt x="1007" y="540"/>
                </a:cubicBezTo>
                <a:cubicBezTo>
                  <a:pt x="1015" y="549"/>
                  <a:pt x="1029" y="547"/>
                  <a:pt x="1041" y="548"/>
                </a:cubicBezTo>
                <a:cubicBezTo>
                  <a:pt x="1073" y="551"/>
                  <a:pt x="1105" y="553"/>
                  <a:pt x="1137" y="554"/>
                </a:cubicBezTo>
                <a:cubicBezTo>
                  <a:pt x="1202" y="555"/>
                  <a:pt x="1268" y="553"/>
                  <a:pt x="1333" y="547"/>
                </a:cubicBezTo>
                <a:cubicBezTo>
                  <a:pt x="1390" y="542"/>
                  <a:pt x="1558" y="506"/>
                  <a:pt x="1586" y="581"/>
                </a:cubicBezTo>
                <a:cubicBezTo>
                  <a:pt x="1605" y="633"/>
                  <a:pt x="1479" y="698"/>
                  <a:pt x="1446" y="718"/>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117" name="文本框 29"/>
          <p:cNvSpPr txBox="1"/>
          <p:nvPr/>
        </p:nvSpPr>
        <p:spPr>
          <a:xfrm rot="20323219">
            <a:off x="3630136" y="1711663"/>
            <a:ext cx="1222992" cy="2646878"/>
          </a:xfrm>
          <a:prstGeom prst="rect">
            <a:avLst/>
          </a:prstGeom>
          <a:noFill/>
          <a:effectLst>
            <a:reflection blurRad="6350" stA="52000" endA="300" endPos="35000" dir="5400000" sy="-100000" algn="bl" rotWithShape="0"/>
          </a:effectLst>
          <a:scene3d>
            <a:camera prst="orthographicFront"/>
            <a:lightRig rig="threePt" dir="t"/>
          </a:scene3d>
          <a:sp3d>
            <a:bevelT prst="relaxedInset"/>
          </a:sp3d>
        </p:spPr>
        <p:txBody>
          <a:bodyPr wrap="square" rtlCol="0">
            <a:spAutoFit/>
          </a:bodyPr>
          <a:lstStyle/>
          <a:p>
            <a:r>
              <a:rPr lang="en-US" altLang="zh-CN" sz="16600" dirty="0">
                <a:ln>
                  <a:solidFill>
                    <a:srgbClr val="4A67AA"/>
                  </a:solidFill>
                </a:ln>
                <a:blipFill>
                  <a:blip r:embed="rId2"/>
                  <a:stretch>
                    <a:fillRect/>
                  </a:stretch>
                </a:blipFill>
                <a:latin typeface="Impact" panose="020B0806030902050204" pitchFamily="34" charset="0"/>
              </a:rPr>
              <a:t>2</a:t>
            </a:r>
            <a:endParaRPr lang="zh-CN" altLang="en-US" sz="16600" dirty="0">
              <a:ln>
                <a:solidFill>
                  <a:srgbClr val="4A67AA"/>
                </a:solidFill>
              </a:ln>
              <a:blipFill>
                <a:blip r:embed="rId2"/>
                <a:stretch>
                  <a:fillRect/>
                </a:stretch>
              </a:blipFill>
              <a:latin typeface="Impact" panose="020B0806030902050204" pitchFamily="34" charset="0"/>
            </a:endParaRPr>
          </a:p>
        </p:txBody>
      </p:sp>
      <p:sp>
        <p:nvSpPr>
          <p:cNvPr id="118" name="文本框 29"/>
          <p:cNvSpPr txBox="1"/>
          <p:nvPr/>
        </p:nvSpPr>
        <p:spPr>
          <a:xfrm rot="20323219">
            <a:off x="5164376" y="1308792"/>
            <a:ext cx="1222992" cy="2646878"/>
          </a:xfrm>
          <a:prstGeom prst="rect">
            <a:avLst/>
          </a:prstGeom>
          <a:noFill/>
          <a:effectLst>
            <a:reflection blurRad="6350" stA="52000" endA="300" endPos="35000" dir="5400000" sy="-100000" algn="bl" rotWithShape="0"/>
          </a:effectLst>
        </p:spPr>
        <p:txBody>
          <a:bodyPr wrap="square" rtlCol="0">
            <a:spAutoFit/>
          </a:bodyPr>
          <a:lstStyle/>
          <a:p>
            <a:r>
              <a:rPr lang="en-US" altLang="zh-CN" sz="16600" dirty="0">
                <a:ln>
                  <a:solidFill>
                    <a:srgbClr val="4A67AA"/>
                  </a:solidFill>
                </a:ln>
                <a:blipFill>
                  <a:blip r:embed="rId2"/>
                  <a:stretch>
                    <a:fillRect/>
                  </a:stretch>
                </a:blipFill>
                <a:latin typeface="Impact" panose="020B0806030902050204" pitchFamily="34" charset="0"/>
              </a:rPr>
              <a:t>0</a:t>
            </a:r>
            <a:endParaRPr lang="zh-CN" altLang="en-US" sz="16600" dirty="0">
              <a:ln>
                <a:solidFill>
                  <a:srgbClr val="4A67AA"/>
                </a:solidFill>
              </a:ln>
              <a:blipFill>
                <a:blip r:embed="rId2"/>
                <a:stretch>
                  <a:fillRect/>
                </a:stretch>
              </a:blipFill>
              <a:latin typeface="Impact" panose="020B0806030902050204" pitchFamily="34" charset="0"/>
            </a:endParaRPr>
          </a:p>
        </p:txBody>
      </p:sp>
      <p:sp>
        <p:nvSpPr>
          <p:cNvPr id="119" name="文本框 29"/>
          <p:cNvSpPr txBox="1"/>
          <p:nvPr/>
        </p:nvSpPr>
        <p:spPr>
          <a:xfrm rot="20323219">
            <a:off x="6696040" y="875472"/>
            <a:ext cx="1222992" cy="2646045"/>
          </a:xfrm>
          <a:prstGeom prst="rect">
            <a:avLst/>
          </a:prstGeom>
          <a:noFill/>
          <a:effectLst>
            <a:reflection blurRad="6350" stA="52000" endA="300" endPos="35000" dir="5400000" sy="-100000" algn="bl" rotWithShape="0"/>
          </a:effectLst>
        </p:spPr>
        <p:txBody>
          <a:bodyPr wrap="square" rtlCol="0">
            <a:spAutoFit/>
          </a:bodyPr>
          <a:lstStyle/>
          <a:p>
            <a:r>
              <a:rPr lang="en-US" altLang="zh-CN" sz="16600" dirty="0">
                <a:ln>
                  <a:solidFill>
                    <a:srgbClr val="4A67AA"/>
                  </a:solidFill>
                </a:ln>
                <a:blipFill>
                  <a:blip r:embed="rId2"/>
                  <a:stretch>
                    <a:fillRect/>
                  </a:stretch>
                </a:blipFill>
                <a:latin typeface="Impact" panose="020B0806030902050204" pitchFamily="34" charset="0"/>
              </a:rPr>
              <a:t>X </a:t>
            </a:r>
            <a:endParaRPr lang="zh-CN" altLang="en-US" sz="16600" dirty="0">
              <a:ln>
                <a:solidFill>
                  <a:srgbClr val="4A67AA"/>
                </a:solidFill>
              </a:ln>
              <a:blipFill>
                <a:blip r:embed="rId2"/>
                <a:stretch>
                  <a:fillRect/>
                </a:stretch>
              </a:blipFill>
              <a:latin typeface="Impact" panose="020B0806030902050204" pitchFamily="34" charset="0"/>
            </a:endParaRPr>
          </a:p>
        </p:txBody>
      </p:sp>
      <p:sp>
        <p:nvSpPr>
          <p:cNvPr id="120" name="文本框 29"/>
          <p:cNvSpPr txBox="1"/>
          <p:nvPr/>
        </p:nvSpPr>
        <p:spPr>
          <a:xfrm rot="20323219">
            <a:off x="7969718" y="617262"/>
            <a:ext cx="1222992" cy="2646045"/>
          </a:xfrm>
          <a:prstGeom prst="rect">
            <a:avLst/>
          </a:prstGeom>
          <a:noFill/>
          <a:effectLst>
            <a:reflection blurRad="6350" stA="52000" endA="300" endPos="35000" dir="5400000" sy="-100000" algn="bl" rotWithShape="0"/>
          </a:effectLst>
        </p:spPr>
        <p:txBody>
          <a:bodyPr wrap="square" rtlCol="0">
            <a:spAutoFit/>
          </a:bodyPr>
          <a:lstStyle/>
          <a:p>
            <a:r>
              <a:rPr lang="en-US" altLang="zh-CN" sz="16600" dirty="0">
                <a:ln>
                  <a:solidFill>
                    <a:srgbClr val="4A67AA"/>
                  </a:solidFill>
                </a:ln>
                <a:blipFill>
                  <a:blip r:embed="rId2"/>
                  <a:stretch>
                    <a:fillRect/>
                  </a:stretch>
                </a:blipFill>
                <a:latin typeface="Impact" panose="020B0806030902050204" pitchFamily="34" charset="0"/>
              </a:rPr>
              <a:t>X </a:t>
            </a:r>
            <a:endParaRPr lang="zh-CN" altLang="en-US" sz="16600" dirty="0">
              <a:ln>
                <a:solidFill>
                  <a:srgbClr val="4A67AA"/>
                </a:solidFill>
              </a:ln>
              <a:blipFill>
                <a:blip r:embed="rId2"/>
                <a:stretch>
                  <a:fillRect/>
                </a:stretch>
              </a:blipFill>
              <a:latin typeface="Impact" panose="020B0806030902050204" pitchFamily="34" charset="0"/>
            </a:endParaRPr>
          </a:p>
        </p:txBody>
      </p:sp>
      <p:pic>
        <p:nvPicPr>
          <p:cNvPr id="2" name="电视台常用图片呈现背景音乐 (26)">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4562" y="577902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500"/>
                                        <p:tgtEl>
                                          <p:spTgt spid="31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500"/>
                                        <p:tgtEl>
                                          <p:spTgt spid="278"/>
                                        </p:tgtEl>
                                      </p:cBhvr>
                                    </p:animEffect>
                                  </p:childTnLst>
                                </p:cTn>
                              </p:par>
                              <p:par>
                                <p:cTn id="14" presetID="10" presetClass="entr" presetSubtype="0" fill="hold" nodeType="withEffect">
                                  <p:stCondLst>
                                    <p:cond delay="90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500"/>
                                        <p:tgtEl>
                                          <p:spTgt spid="274"/>
                                        </p:tgtEl>
                                      </p:cBhvr>
                                    </p:animEffect>
                                  </p:childTnLst>
                                </p:cTn>
                              </p:par>
                              <p:par>
                                <p:cTn id="17" presetID="10" presetClass="entr" presetSubtype="0" fill="hold" grpId="0" nodeType="withEffect">
                                  <p:stCondLst>
                                    <p:cond delay="90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par>
                                <p:cTn id="20" presetID="10" presetClass="entr" presetSubtype="0" fill="hold" grpId="0" nodeType="withEffect">
                                  <p:stCondLst>
                                    <p:cond delay="110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par>
                                <p:cTn id="23" presetID="10" presetClass="entr" presetSubtype="0" fill="hold" grpId="0" nodeType="withEffect">
                                  <p:stCondLst>
                                    <p:cond delay="130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286"/>
                                        </p:tgtEl>
                                        <p:attrNameLst>
                                          <p:attrName>style.visibility</p:attrName>
                                        </p:attrNameLst>
                                      </p:cBhvr>
                                      <p:to>
                                        <p:strVal val="visible"/>
                                      </p:to>
                                    </p:set>
                                    <p:animEffect transition="in" filter="fade">
                                      <p:cBhvr>
                                        <p:cTn id="31" dur="500"/>
                                        <p:tgtEl>
                                          <p:spTgt spid="286"/>
                                        </p:tgtEl>
                                      </p:cBhvr>
                                    </p:animEffect>
                                  </p:childTnLst>
                                </p:cTn>
                              </p:par>
                              <p:par>
                                <p:cTn id="32" presetID="10" presetClass="entr" presetSubtype="0" fill="hold" nodeType="withEffect">
                                  <p:stCondLst>
                                    <p:cond delay="1800"/>
                                  </p:stCondLst>
                                  <p:childTnLst>
                                    <p:set>
                                      <p:cBhvr>
                                        <p:cTn id="33" dur="1" fill="hold">
                                          <p:stCondLst>
                                            <p:cond delay="0"/>
                                          </p:stCondLst>
                                        </p:cTn>
                                        <p:tgtEl>
                                          <p:spTgt spid="288"/>
                                        </p:tgtEl>
                                        <p:attrNameLst>
                                          <p:attrName>style.visibility</p:attrName>
                                        </p:attrNameLst>
                                      </p:cBhvr>
                                      <p:to>
                                        <p:strVal val="visible"/>
                                      </p:to>
                                    </p:set>
                                    <p:animEffect transition="in" filter="fade">
                                      <p:cBhvr>
                                        <p:cTn id="34" dur="500"/>
                                        <p:tgtEl>
                                          <p:spTgt spid="288"/>
                                        </p:tgtEl>
                                      </p:cBhvr>
                                    </p:animEffect>
                                  </p:childTnLst>
                                </p:cTn>
                              </p:par>
                              <p:par>
                                <p:cTn id="35" presetID="10" presetClass="entr" presetSubtype="0" fill="hold" nodeType="withEffect">
                                  <p:stCondLst>
                                    <p:cond delay="2100"/>
                                  </p:stCondLst>
                                  <p:childTnLst>
                                    <p:set>
                                      <p:cBhvr>
                                        <p:cTn id="36" dur="1" fill="hold">
                                          <p:stCondLst>
                                            <p:cond delay="0"/>
                                          </p:stCondLst>
                                        </p:cTn>
                                        <p:tgtEl>
                                          <p:spTgt spid="301"/>
                                        </p:tgtEl>
                                        <p:attrNameLst>
                                          <p:attrName>style.visibility</p:attrName>
                                        </p:attrNameLst>
                                      </p:cBhvr>
                                      <p:to>
                                        <p:strVal val="visible"/>
                                      </p:to>
                                    </p:set>
                                    <p:animEffect transition="in" filter="fade">
                                      <p:cBhvr>
                                        <p:cTn id="37" dur="500"/>
                                        <p:tgtEl>
                                          <p:spTgt spid="301"/>
                                        </p:tgtEl>
                                      </p:cBhvr>
                                    </p:animEffect>
                                  </p:childTnLst>
                                </p:cTn>
                              </p:par>
                              <p:par>
                                <p:cTn id="38" presetID="10" presetClass="entr" presetSubtype="0" fill="hold" nodeType="withEffect">
                                  <p:stCondLst>
                                    <p:cond delay="2400"/>
                                  </p:stCondLst>
                                  <p:childTnLst>
                                    <p:set>
                                      <p:cBhvr>
                                        <p:cTn id="39" dur="1" fill="hold">
                                          <p:stCondLst>
                                            <p:cond delay="0"/>
                                          </p:stCondLst>
                                        </p:cTn>
                                        <p:tgtEl>
                                          <p:spTgt spid="313"/>
                                        </p:tgtEl>
                                        <p:attrNameLst>
                                          <p:attrName>style.visibility</p:attrName>
                                        </p:attrNameLst>
                                      </p:cBhvr>
                                      <p:to>
                                        <p:strVal val="visible"/>
                                      </p:to>
                                    </p:set>
                                    <p:animEffect transition="in" filter="fade">
                                      <p:cBhvr>
                                        <p:cTn id="40" dur="500"/>
                                        <p:tgtEl>
                                          <p:spTgt spid="313"/>
                                        </p:tgtEl>
                                      </p:cBhvr>
                                    </p:animEffect>
                                  </p:childTnLst>
                                </p:cTn>
                              </p:par>
                              <p:par>
                                <p:cTn id="41" presetID="10" presetClass="entr" presetSubtype="0" fill="hold" grpId="0" nodeType="withEffect">
                                  <p:stCondLst>
                                    <p:cond delay="2700"/>
                                  </p:stCondLst>
                                  <p:childTnLst>
                                    <p:set>
                                      <p:cBhvr>
                                        <p:cTn id="42" dur="1" fill="hold">
                                          <p:stCondLst>
                                            <p:cond delay="0"/>
                                          </p:stCondLst>
                                        </p:cTn>
                                        <p:tgtEl>
                                          <p:spTgt spid="324"/>
                                        </p:tgtEl>
                                        <p:attrNameLst>
                                          <p:attrName>style.visibility</p:attrName>
                                        </p:attrNameLst>
                                      </p:cBhvr>
                                      <p:to>
                                        <p:strVal val="visible"/>
                                      </p:to>
                                    </p:set>
                                    <p:animEffect transition="in" filter="fade">
                                      <p:cBhvr>
                                        <p:cTn id="43" dur="500"/>
                                        <p:tgtEl>
                                          <p:spTgt spid="324"/>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34"/>
                                        </p:tgtEl>
                                        <p:attrNameLst>
                                          <p:attrName>style.visibility</p:attrName>
                                        </p:attrNameLst>
                                      </p:cBhvr>
                                      <p:to>
                                        <p:strVal val="visible"/>
                                      </p:to>
                                    </p:set>
                                    <p:animEffect transition="in" filter="fade">
                                      <p:cBhvr>
                                        <p:cTn id="46" dur="500"/>
                                        <p:tgtEl>
                                          <p:spTgt spid="334"/>
                                        </p:tgtEl>
                                      </p:cBhvr>
                                    </p:animEffect>
                                  </p:childTnLst>
                                </p:cTn>
                              </p:par>
                              <p:par>
                                <p:cTn id="47" presetID="10" presetClass="entr" presetSubtype="0" fill="hold" grpId="0" nodeType="withEffect">
                                  <p:stCondLst>
                                    <p:cond delay="3300"/>
                                  </p:stCondLst>
                                  <p:childTnLst>
                                    <p:set>
                                      <p:cBhvr>
                                        <p:cTn id="48" dur="1" fill="hold">
                                          <p:stCondLst>
                                            <p:cond delay="0"/>
                                          </p:stCondLst>
                                        </p:cTn>
                                        <p:tgtEl>
                                          <p:spTgt spid="335"/>
                                        </p:tgtEl>
                                        <p:attrNameLst>
                                          <p:attrName>style.visibility</p:attrName>
                                        </p:attrNameLst>
                                      </p:cBhvr>
                                      <p:to>
                                        <p:strVal val="visible"/>
                                      </p:to>
                                    </p:set>
                                    <p:animEffect transition="in" filter="fade">
                                      <p:cBhvr>
                                        <p:cTn id="49"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4089"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318" grpId="0" animBg="1"/>
      <p:bldP spid="319" grpId="0" animBg="1"/>
      <p:bldP spid="278" grpId="0" animBg="1"/>
      <p:bldP spid="286" grpId="0"/>
      <p:bldP spid="324" grpId="0" animBg="1"/>
      <p:bldP spid="334" grpId="0" animBg="1"/>
      <p:bldP spid="335" grpId="0" animBg="1"/>
      <p:bldP spid="117" grpId="0"/>
      <p:bldP spid="118" grpId="0"/>
      <p:bldP spid="119" grpId="0" bldLvl="0" animBg="1"/>
      <p:bldP spid="12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92" name="直接连接符 91"/>
          <p:cNvCxnSpPr>
            <a:stCxn id="91" idx="2"/>
          </p:cNvCxnSpPr>
          <p:nvPr/>
        </p:nvCxnSpPr>
        <p:spPr>
          <a:xfrm flipH="1" flipV="1">
            <a:off x="1410063" y="2745895"/>
            <a:ext cx="6256916" cy="7718"/>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405176" y="4190067"/>
            <a:ext cx="8058138"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1338411" y="5619724"/>
            <a:ext cx="8058138"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1350746" y="1635960"/>
            <a:ext cx="1811490"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9" name="文本框 118"/>
          <p:cNvSpPr txBox="1"/>
          <p:nvPr/>
        </p:nvSpPr>
        <p:spPr>
          <a:xfrm>
            <a:off x="1348164" y="2117423"/>
            <a:ext cx="5930914"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sp>
        <p:nvSpPr>
          <p:cNvPr id="120" name="文本框 119"/>
          <p:cNvSpPr txBox="1"/>
          <p:nvPr/>
        </p:nvSpPr>
        <p:spPr>
          <a:xfrm>
            <a:off x="1342265" y="3008720"/>
            <a:ext cx="1811490"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21" name="文本框 120"/>
          <p:cNvSpPr txBox="1"/>
          <p:nvPr/>
        </p:nvSpPr>
        <p:spPr>
          <a:xfrm>
            <a:off x="1339683" y="3490183"/>
            <a:ext cx="5930914"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sp>
        <p:nvSpPr>
          <p:cNvPr id="122" name="文本框 121"/>
          <p:cNvSpPr txBox="1"/>
          <p:nvPr/>
        </p:nvSpPr>
        <p:spPr>
          <a:xfrm>
            <a:off x="1338411" y="4512533"/>
            <a:ext cx="1811490"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23" name="文本框 122"/>
          <p:cNvSpPr txBox="1"/>
          <p:nvPr/>
        </p:nvSpPr>
        <p:spPr>
          <a:xfrm>
            <a:off x="1335829" y="4993996"/>
            <a:ext cx="5930914"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sp>
        <p:nvSpPr>
          <p:cNvPr id="46"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7" name="Group 227"/>
          <p:cNvGrpSpPr>
            <a:grpSpLocks noChangeAspect="1"/>
          </p:cNvGrpSpPr>
          <p:nvPr/>
        </p:nvGrpSpPr>
        <p:grpSpPr bwMode="auto">
          <a:xfrm>
            <a:off x="4117383" y="427998"/>
            <a:ext cx="660947" cy="760937"/>
            <a:chOff x="1024" y="313"/>
            <a:chExt cx="780" cy="898"/>
          </a:xfrm>
          <a:solidFill>
            <a:srgbClr val="4A67AA"/>
          </a:solidFill>
        </p:grpSpPr>
        <p:sp>
          <p:nvSpPr>
            <p:cNvPr id="48"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7" name="文本框 56"/>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grpSp>
        <p:nvGrpSpPr>
          <p:cNvPr id="7" name="Group 4"/>
          <p:cNvGrpSpPr>
            <a:grpSpLocks noChangeAspect="1"/>
          </p:cNvGrpSpPr>
          <p:nvPr/>
        </p:nvGrpSpPr>
        <p:grpSpPr bwMode="auto">
          <a:xfrm>
            <a:off x="8510591" y="2720976"/>
            <a:ext cx="1379538" cy="1476375"/>
            <a:chOff x="5361" y="1714"/>
            <a:chExt cx="869" cy="930"/>
          </a:xfrm>
          <a:solidFill>
            <a:srgbClr val="4A67AA"/>
          </a:solidFill>
        </p:grpSpPr>
        <p:sp>
          <p:nvSpPr>
            <p:cNvPr id="9" name="Freeform 5"/>
            <p:cNvSpPr/>
            <p:nvPr/>
          </p:nvSpPr>
          <p:spPr bwMode="auto">
            <a:xfrm>
              <a:off x="5440" y="1878"/>
              <a:ext cx="199" cy="166"/>
            </a:xfrm>
            <a:custGeom>
              <a:avLst/>
              <a:gdLst>
                <a:gd name="T0" fmla="*/ 24 w 126"/>
                <a:gd name="T1" fmla="*/ 35 h 105"/>
                <a:gd name="T2" fmla="*/ 61 w 126"/>
                <a:gd name="T3" fmla="*/ 18 h 105"/>
                <a:gd name="T4" fmla="*/ 94 w 126"/>
                <a:gd name="T5" fmla="*/ 31 h 105"/>
                <a:gd name="T6" fmla="*/ 43 w 126"/>
                <a:gd name="T7" fmla="*/ 68 h 105"/>
                <a:gd name="T8" fmla="*/ 29 w 126"/>
                <a:gd name="T9" fmla="*/ 79 h 105"/>
                <a:gd name="T10" fmla="*/ 31 w 126"/>
                <a:gd name="T11" fmla="*/ 84 h 105"/>
                <a:gd name="T12" fmla="*/ 16 w 126"/>
                <a:gd name="T13" fmla="*/ 91 h 105"/>
                <a:gd name="T14" fmla="*/ 9 w 126"/>
                <a:gd name="T15" fmla="*/ 73 h 105"/>
                <a:gd name="T16" fmla="*/ 3 w 126"/>
                <a:gd name="T17" fmla="*/ 79 h 105"/>
                <a:gd name="T18" fmla="*/ 15 w 126"/>
                <a:gd name="T19" fmla="*/ 101 h 105"/>
                <a:gd name="T20" fmla="*/ 36 w 126"/>
                <a:gd name="T21" fmla="*/ 96 h 105"/>
                <a:gd name="T22" fmla="*/ 37 w 126"/>
                <a:gd name="T23" fmla="*/ 80 h 105"/>
                <a:gd name="T24" fmla="*/ 59 w 126"/>
                <a:gd name="T25" fmla="*/ 76 h 105"/>
                <a:gd name="T26" fmla="*/ 87 w 126"/>
                <a:gd name="T27" fmla="*/ 68 h 105"/>
                <a:gd name="T28" fmla="*/ 110 w 126"/>
                <a:gd name="T29" fmla="*/ 52 h 105"/>
                <a:gd name="T30" fmla="*/ 92 w 126"/>
                <a:gd name="T31" fmla="*/ 19 h 105"/>
                <a:gd name="T32" fmla="*/ 20 w 126"/>
                <a:gd name="T33" fmla="*/ 30 h 105"/>
                <a:gd name="T34" fmla="*/ 24 w 126"/>
                <a:gd name="T3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05">
                  <a:moveTo>
                    <a:pt x="24" y="35"/>
                  </a:moveTo>
                  <a:cubicBezTo>
                    <a:pt x="31" y="27"/>
                    <a:pt x="51" y="19"/>
                    <a:pt x="61" y="18"/>
                  </a:cubicBezTo>
                  <a:cubicBezTo>
                    <a:pt x="76" y="17"/>
                    <a:pt x="83" y="22"/>
                    <a:pt x="94" y="31"/>
                  </a:cubicBezTo>
                  <a:cubicBezTo>
                    <a:pt x="126" y="61"/>
                    <a:pt x="61" y="68"/>
                    <a:pt x="43" y="68"/>
                  </a:cubicBezTo>
                  <a:cubicBezTo>
                    <a:pt x="35" y="68"/>
                    <a:pt x="29" y="71"/>
                    <a:pt x="29" y="79"/>
                  </a:cubicBezTo>
                  <a:cubicBezTo>
                    <a:pt x="30" y="81"/>
                    <a:pt x="30" y="82"/>
                    <a:pt x="31" y="84"/>
                  </a:cubicBezTo>
                  <a:cubicBezTo>
                    <a:pt x="33" y="91"/>
                    <a:pt x="26" y="104"/>
                    <a:pt x="16" y="91"/>
                  </a:cubicBezTo>
                  <a:cubicBezTo>
                    <a:pt x="12" y="86"/>
                    <a:pt x="13" y="78"/>
                    <a:pt x="9" y="73"/>
                  </a:cubicBezTo>
                  <a:cubicBezTo>
                    <a:pt x="6" y="70"/>
                    <a:pt x="0" y="76"/>
                    <a:pt x="3" y="79"/>
                  </a:cubicBezTo>
                  <a:cubicBezTo>
                    <a:pt x="9" y="85"/>
                    <a:pt x="7" y="95"/>
                    <a:pt x="15" y="101"/>
                  </a:cubicBezTo>
                  <a:cubicBezTo>
                    <a:pt x="20" y="105"/>
                    <a:pt x="31" y="101"/>
                    <a:pt x="36" y="96"/>
                  </a:cubicBezTo>
                  <a:cubicBezTo>
                    <a:pt x="40" y="92"/>
                    <a:pt x="39" y="85"/>
                    <a:pt x="37" y="80"/>
                  </a:cubicBezTo>
                  <a:cubicBezTo>
                    <a:pt x="35" y="72"/>
                    <a:pt x="55" y="76"/>
                    <a:pt x="59" y="76"/>
                  </a:cubicBezTo>
                  <a:cubicBezTo>
                    <a:pt x="67" y="76"/>
                    <a:pt x="79" y="70"/>
                    <a:pt x="87" y="68"/>
                  </a:cubicBezTo>
                  <a:cubicBezTo>
                    <a:pt x="97" y="66"/>
                    <a:pt x="107" y="63"/>
                    <a:pt x="110" y="52"/>
                  </a:cubicBezTo>
                  <a:cubicBezTo>
                    <a:pt x="113" y="37"/>
                    <a:pt x="101" y="29"/>
                    <a:pt x="92" y="19"/>
                  </a:cubicBezTo>
                  <a:cubicBezTo>
                    <a:pt x="75" y="0"/>
                    <a:pt x="35" y="14"/>
                    <a:pt x="20" y="30"/>
                  </a:cubicBezTo>
                  <a:cubicBezTo>
                    <a:pt x="17" y="33"/>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361" y="1810"/>
              <a:ext cx="116" cy="215"/>
            </a:xfrm>
            <a:custGeom>
              <a:avLst/>
              <a:gdLst>
                <a:gd name="T0" fmla="*/ 73 w 73"/>
                <a:gd name="T1" fmla="*/ 70 h 136"/>
                <a:gd name="T2" fmla="*/ 57 w 73"/>
                <a:gd name="T3" fmla="*/ 14 h 136"/>
                <a:gd name="T4" fmla="*/ 16 w 73"/>
                <a:gd name="T5" fmla="*/ 13 h 136"/>
                <a:gd name="T6" fmla="*/ 3 w 73"/>
                <a:gd name="T7" fmla="*/ 54 h 136"/>
                <a:gd name="T8" fmla="*/ 42 w 73"/>
                <a:gd name="T9" fmla="*/ 98 h 136"/>
                <a:gd name="T10" fmla="*/ 44 w 73"/>
                <a:gd name="T11" fmla="*/ 92 h 136"/>
                <a:gd name="T12" fmla="*/ 20 w 73"/>
                <a:gd name="T13" fmla="*/ 121 h 136"/>
                <a:gd name="T14" fmla="*/ 59 w 73"/>
                <a:gd name="T15" fmla="*/ 114 h 136"/>
                <a:gd name="T16" fmla="*/ 53 w 73"/>
                <a:gd name="T17" fmla="*/ 112 h 136"/>
                <a:gd name="T18" fmla="*/ 31 w 73"/>
                <a:gd name="T19" fmla="*/ 120 h 136"/>
                <a:gd name="T20" fmla="*/ 44 w 73"/>
                <a:gd name="T21" fmla="*/ 99 h 136"/>
                <a:gd name="T22" fmla="*/ 46 w 73"/>
                <a:gd name="T23" fmla="*/ 92 h 136"/>
                <a:gd name="T24" fmla="*/ 23 w 73"/>
                <a:gd name="T25" fmla="*/ 73 h 136"/>
                <a:gd name="T26" fmla="*/ 14 w 73"/>
                <a:gd name="T27" fmla="*/ 28 h 136"/>
                <a:gd name="T28" fmla="*/ 59 w 73"/>
                <a:gd name="T29" fmla="*/ 33 h 136"/>
                <a:gd name="T30" fmla="*/ 66 w 73"/>
                <a:gd name="T31" fmla="*/ 72 h 136"/>
                <a:gd name="T32" fmla="*/ 73 w 73"/>
                <a:gd name="T33"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6">
                  <a:moveTo>
                    <a:pt x="73" y="70"/>
                  </a:moveTo>
                  <a:cubicBezTo>
                    <a:pt x="73" y="52"/>
                    <a:pt x="71" y="28"/>
                    <a:pt x="57" y="14"/>
                  </a:cubicBezTo>
                  <a:cubicBezTo>
                    <a:pt x="44" y="2"/>
                    <a:pt x="28" y="0"/>
                    <a:pt x="16" y="13"/>
                  </a:cubicBezTo>
                  <a:cubicBezTo>
                    <a:pt x="8" y="22"/>
                    <a:pt x="0" y="42"/>
                    <a:pt x="3" y="54"/>
                  </a:cubicBezTo>
                  <a:cubicBezTo>
                    <a:pt x="7" y="75"/>
                    <a:pt x="26" y="86"/>
                    <a:pt x="42" y="98"/>
                  </a:cubicBezTo>
                  <a:cubicBezTo>
                    <a:pt x="42" y="96"/>
                    <a:pt x="43" y="94"/>
                    <a:pt x="44" y="92"/>
                  </a:cubicBezTo>
                  <a:cubicBezTo>
                    <a:pt x="37" y="94"/>
                    <a:pt x="13" y="112"/>
                    <a:pt x="20" y="121"/>
                  </a:cubicBezTo>
                  <a:cubicBezTo>
                    <a:pt x="31" y="136"/>
                    <a:pt x="52" y="127"/>
                    <a:pt x="59" y="114"/>
                  </a:cubicBezTo>
                  <a:cubicBezTo>
                    <a:pt x="61" y="109"/>
                    <a:pt x="55" y="108"/>
                    <a:pt x="53" y="112"/>
                  </a:cubicBezTo>
                  <a:cubicBezTo>
                    <a:pt x="47" y="120"/>
                    <a:pt x="40" y="123"/>
                    <a:pt x="31" y="120"/>
                  </a:cubicBezTo>
                  <a:cubicBezTo>
                    <a:pt x="13" y="116"/>
                    <a:pt x="53" y="96"/>
                    <a:pt x="44" y="99"/>
                  </a:cubicBezTo>
                  <a:cubicBezTo>
                    <a:pt x="46" y="98"/>
                    <a:pt x="48" y="94"/>
                    <a:pt x="46" y="92"/>
                  </a:cubicBezTo>
                  <a:cubicBezTo>
                    <a:pt x="38" y="86"/>
                    <a:pt x="30" y="80"/>
                    <a:pt x="23" y="73"/>
                  </a:cubicBezTo>
                  <a:cubicBezTo>
                    <a:pt x="8" y="61"/>
                    <a:pt x="8" y="45"/>
                    <a:pt x="14" y="28"/>
                  </a:cubicBezTo>
                  <a:cubicBezTo>
                    <a:pt x="24" y="1"/>
                    <a:pt x="50" y="12"/>
                    <a:pt x="59" y="33"/>
                  </a:cubicBezTo>
                  <a:cubicBezTo>
                    <a:pt x="64" y="47"/>
                    <a:pt x="66" y="58"/>
                    <a:pt x="66" y="72"/>
                  </a:cubicBezTo>
                  <a:cubicBezTo>
                    <a:pt x="66" y="77"/>
                    <a:pt x="73" y="74"/>
                    <a:pt x="7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p:nvPr/>
          </p:nvSpPr>
          <p:spPr bwMode="auto">
            <a:xfrm>
              <a:off x="5440" y="1897"/>
              <a:ext cx="40" cy="120"/>
            </a:xfrm>
            <a:custGeom>
              <a:avLst/>
              <a:gdLst>
                <a:gd name="T0" fmla="*/ 7 w 25"/>
                <a:gd name="T1" fmla="*/ 69 h 76"/>
                <a:gd name="T2" fmla="*/ 25 w 25"/>
                <a:gd name="T3" fmla="*/ 5 h 76"/>
                <a:gd name="T4" fmla="*/ 18 w 25"/>
                <a:gd name="T5" fmla="*/ 7 h 76"/>
                <a:gd name="T6" fmla="*/ 7 w 25"/>
                <a:gd name="T7" fmla="*/ 41 h 76"/>
                <a:gd name="T8" fmla="*/ 0 w 25"/>
                <a:gd name="T9" fmla="*/ 71 h 76"/>
                <a:gd name="T10" fmla="*/ 7 w 25"/>
                <a:gd name="T11" fmla="*/ 69 h 76"/>
              </a:gdLst>
              <a:ahLst/>
              <a:cxnLst>
                <a:cxn ang="0">
                  <a:pos x="T0" y="T1"/>
                </a:cxn>
                <a:cxn ang="0">
                  <a:pos x="T2" y="T3"/>
                </a:cxn>
                <a:cxn ang="0">
                  <a:pos x="T4" y="T5"/>
                </a:cxn>
                <a:cxn ang="0">
                  <a:pos x="T6" y="T7"/>
                </a:cxn>
                <a:cxn ang="0">
                  <a:pos x="T8" y="T9"/>
                </a:cxn>
                <a:cxn ang="0">
                  <a:pos x="T10" y="T11"/>
                </a:cxn>
              </a:cxnLst>
              <a:rect l="0" t="0" r="r" b="b"/>
              <a:pathLst>
                <a:path w="25" h="76">
                  <a:moveTo>
                    <a:pt x="7" y="69"/>
                  </a:moveTo>
                  <a:cubicBezTo>
                    <a:pt x="9" y="47"/>
                    <a:pt x="24" y="27"/>
                    <a:pt x="25" y="5"/>
                  </a:cubicBezTo>
                  <a:cubicBezTo>
                    <a:pt x="25" y="0"/>
                    <a:pt x="19" y="4"/>
                    <a:pt x="18" y="7"/>
                  </a:cubicBezTo>
                  <a:cubicBezTo>
                    <a:pt x="18" y="19"/>
                    <a:pt x="11" y="30"/>
                    <a:pt x="7" y="41"/>
                  </a:cubicBezTo>
                  <a:cubicBezTo>
                    <a:pt x="4" y="51"/>
                    <a:pt x="1" y="61"/>
                    <a:pt x="0" y="71"/>
                  </a:cubicBezTo>
                  <a:cubicBezTo>
                    <a:pt x="0" y="76"/>
                    <a:pt x="7"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5472" y="1878"/>
              <a:ext cx="41" cy="47"/>
            </a:xfrm>
            <a:custGeom>
              <a:avLst/>
              <a:gdLst>
                <a:gd name="T0" fmla="*/ 8 w 26"/>
                <a:gd name="T1" fmla="*/ 26 h 30"/>
                <a:gd name="T2" fmla="*/ 10 w 26"/>
                <a:gd name="T3" fmla="*/ 22 h 30"/>
                <a:gd name="T4" fmla="*/ 14 w 26"/>
                <a:gd name="T5" fmla="*/ 19 h 30"/>
                <a:gd name="T6" fmla="*/ 21 w 26"/>
                <a:gd name="T7" fmla="*/ 9 h 30"/>
                <a:gd name="T8" fmla="*/ 17 w 26"/>
                <a:gd name="T9" fmla="*/ 12 h 30"/>
                <a:gd name="T10" fmla="*/ 24 w 26"/>
                <a:gd name="T11" fmla="*/ 7 h 30"/>
                <a:gd name="T12" fmla="*/ 25 w 26"/>
                <a:gd name="T13" fmla="*/ 1 h 30"/>
                <a:gd name="T14" fmla="*/ 20 w 26"/>
                <a:gd name="T15" fmla="*/ 2 h 30"/>
                <a:gd name="T16" fmla="*/ 18 w 26"/>
                <a:gd name="T17" fmla="*/ 4 h 30"/>
                <a:gd name="T18" fmla="*/ 19 w 26"/>
                <a:gd name="T19" fmla="*/ 4 h 30"/>
                <a:gd name="T20" fmla="*/ 17 w 26"/>
                <a:gd name="T21" fmla="*/ 5 h 30"/>
                <a:gd name="T22" fmla="*/ 12 w 26"/>
                <a:gd name="T23" fmla="*/ 12 h 30"/>
                <a:gd name="T24" fmla="*/ 7 w 26"/>
                <a:gd name="T25" fmla="*/ 16 h 30"/>
                <a:gd name="T26" fmla="*/ 3 w 26"/>
                <a:gd name="T27" fmla="*/ 22 h 30"/>
                <a:gd name="T28" fmla="*/ 8 w 26"/>
                <a:gd name="T2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8" y="26"/>
                  </a:moveTo>
                  <a:cubicBezTo>
                    <a:pt x="9" y="25"/>
                    <a:pt x="10" y="23"/>
                    <a:pt x="10" y="22"/>
                  </a:cubicBezTo>
                  <a:cubicBezTo>
                    <a:pt x="11" y="20"/>
                    <a:pt x="12" y="20"/>
                    <a:pt x="14" y="19"/>
                  </a:cubicBezTo>
                  <a:cubicBezTo>
                    <a:pt x="16" y="16"/>
                    <a:pt x="19" y="13"/>
                    <a:pt x="21" y="9"/>
                  </a:cubicBezTo>
                  <a:cubicBezTo>
                    <a:pt x="20" y="10"/>
                    <a:pt x="18" y="11"/>
                    <a:pt x="17" y="12"/>
                  </a:cubicBezTo>
                  <a:cubicBezTo>
                    <a:pt x="21" y="11"/>
                    <a:pt x="21" y="9"/>
                    <a:pt x="24" y="7"/>
                  </a:cubicBezTo>
                  <a:cubicBezTo>
                    <a:pt x="25" y="5"/>
                    <a:pt x="26" y="3"/>
                    <a:pt x="25" y="1"/>
                  </a:cubicBezTo>
                  <a:cubicBezTo>
                    <a:pt x="24" y="0"/>
                    <a:pt x="21" y="0"/>
                    <a:pt x="20" y="2"/>
                  </a:cubicBezTo>
                  <a:cubicBezTo>
                    <a:pt x="19" y="3"/>
                    <a:pt x="19" y="3"/>
                    <a:pt x="18" y="4"/>
                  </a:cubicBezTo>
                  <a:cubicBezTo>
                    <a:pt x="17" y="6"/>
                    <a:pt x="17" y="6"/>
                    <a:pt x="19" y="4"/>
                  </a:cubicBezTo>
                  <a:cubicBezTo>
                    <a:pt x="18" y="5"/>
                    <a:pt x="17" y="5"/>
                    <a:pt x="17" y="5"/>
                  </a:cubicBezTo>
                  <a:cubicBezTo>
                    <a:pt x="15" y="6"/>
                    <a:pt x="14" y="10"/>
                    <a:pt x="12" y="12"/>
                  </a:cubicBezTo>
                  <a:cubicBezTo>
                    <a:pt x="11" y="13"/>
                    <a:pt x="8" y="15"/>
                    <a:pt x="7" y="16"/>
                  </a:cubicBezTo>
                  <a:cubicBezTo>
                    <a:pt x="6" y="18"/>
                    <a:pt x="5" y="21"/>
                    <a:pt x="3" y="22"/>
                  </a:cubicBezTo>
                  <a:cubicBezTo>
                    <a:pt x="0" y="26"/>
                    <a:pt x="5" y="30"/>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
            <p:cNvSpPr/>
            <p:nvPr/>
          </p:nvSpPr>
          <p:spPr bwMode="auto">
            <a:xfrm>
              <a:off x="5478" y="1862"/>
              <a:ext cx="11" cy="48"/>
            </a:xfrm>
            <a:custGeom>
              <a:avLst/>
              <a:gdLst>
                <a:gd name="T0" fmla="*/ 7 w 7"/>
                <a:gd name="T1" fmla="*/ 23 h 30"/>
                <a:gd name="T2" fmla="*/ 7 w 7"/>
                <a:gd name="T3" fmla="*/ 5 h 30"/>
                <a:gd name="T4" fmla="*/ 0 w 7"/>
                <a:gd name="T5" fmla="*/ 7 h 30"/>
                <a:gd name="T6" fmla="*/ 0 w 7"/>
                <a:gd name="T7" fmla="*/ 25 h 30"/>
                <a:gd name="T8" fmla="*/ 7 w 7"/>
                <a:gd name="T9" fmla="*/ 23 h 30"/>
              </a:gdLst>
              <a:ahLst/>
              <a:cxnLst>
                <a:cxn ang="0">
                  <a:pos x="T0" y="T1"/>
                </a:cxn>
                <a:cxn ang="0">
                  <a:pos x="T2" y="T3"/>
                </a:cxn>
                <a:cxn ang="0">
                  <a:pos x="T4" y="T5"/>
                </a:cxn>
                <a:cxn ang="0">
                  <a:pos x="T6" y="T7"/>
                </a:cxn>
                <a:cxn ang="0">
                  <a:pos x="T8" y="T9"/>
                </a:cxn>
              </a:cxnLst>
              <a:rect l="0" t="0" r="r" b="b"/>
              <a:pathLst>
                <a:path w="7" h="30">
                  <a:moveTo>
                    <a:pt x="7" y="23"/>
                  </a:moveTo>
                  <a:cubicBezTo>
                    <a:pt x="7" y="17"/>
                    <a:pt x="7" y="11"/>
                    <a:pt x="7" y="5"/>
                  </a:cubicBezTo>
                  <a:cubicBezTo>
                    <a:pt x="7" y="0"/>
                    <a:pt x="0" y="4"/>
                    <a:pt x="0" y="7"/>
                  </a:cubicBezTo>
                  <a:cubicBezTo>
                    <a:pt x="0" y="13"/>
                    <a:pt x="0" y="19"/>
                    <a:pt x="0" y="25"/>
                  </a:cubicBezTo>
                  <a:cubicBezTo>
                    <a:pt x="0" y="30"/>
                    <a:pt x="7" y="27"/>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0"/>
            <p:cNvSpPr/>
            <p:nvPr/>
          </p:nvSpPr>
          <p:spPr bwMode="auto">
            <a:xfrm>
              <a:off x="5513" y="2052"/>
              <a:ext cx="333" cy="311"/>
            </a:xfrm>
            <a:custGeom>
              <a:avLst/>
              <a:gdLst>
                <a:gd name="T0" fmla="*/ 178 w 211"/>
                <a:gd name="T1" fmla="*/ 50 h 197"/>
                <a:gd name="T2" fmla="*/ 147 w 211"/>
                <a:gd name="T3" fmla="*/ 170 h 197"/>
                <a:gd name="T4" fmla="*/ 45 w 211"/>
                <a:gd name="T5" fmla="*/ 160 h 197"/>
                <a:gd name="T6" fmla="*/ 18 w 211"/>
                <a:gd name="T7" fmla="*/ 98 h 197"/>
                <a:gd name="T8" fmla="*/ 56 w 211"/>
                <a:gd name="T9" fmla="*/ 34 h 197"/>
                <a:gd name="T10" fmla="*/ 128 w 211"/>
                <a:gd name="T11" fmla="*/ 14 h 197"/>
                <a:gd name="T12" fmla="*/ 178 w 211"/>
                <a:gd name="T13" fmla="*/ 50 h 197"/>
                <a:gd name="T14" fmla="*/ 183 w 211"/>
                <a:gd name="T15" fmla="*/ 45 h 197"/>
                <a:gd name="T16" fmla="*/ 124 w 211"/>
                <a:gd name="T17" fmla="*/ 5 h 197"/>
                <a:gd name="T18" fmla="*/ 49 w 211"/>
                <a:gd name="T19" fmla="*/ 31 h 197"/>
                <a:gd name="T20" fmla="*/ 32 w 211"/>
                <a:gd name="T21" fmla="*/ 158 h 197"/>
                <a:gd name="T22" fmla="*/ 159 w 211"/>
                <a:gd name="T23" fmla="*/ 172 h 197"/>
                <a:gd name="T24" fmla="*/ 183 w 211"/>
                <a:gd name="T25" fmla="*/ 45 h 197"/>
                <a:gd name="T26" fmla="*/ 178 w 211"/>
                <a:gd name="T2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97">
                  <a:moveTo>
                    <a:pt x="178" y="50"/>
                  </a:moveTo>
                  <a:cubicBezTo>
                    <a:pt x="207" y="91"/>
                    <a:pt x="195" y="151"/>
                    <a:pt x="147" y="170"/>
                  </a:cubicBezTo>
                  <a:cubicBezTo>
                    <a:pt x="113" y="184"/>
                    <a:pt x="74" y="184"/>
                    <a:pt x="45" y="160"/>
                  </a:cubicBezTo>
                  <a:cubicBezTo>
                    <a:pt x="27" y="145"/>
                    <a:pt x="19" y="120"/>
                    <a:pt x="18" y="98"/>
                  </a:cubicBezTo>
                  <a:cubicBezTo>
                    <a:pt x="17" y="70"/>
                    <a:pt x="35" y="49"/>
                    <a:pt x="56" y="34"/>
                  </a:cubicBezTo>
                  <a:cubicBezTo>
                    <a:pt x="77" y="20"/>
                    <a:pt x="102" y="9"/>
                    <a:pt x="128" y="14"/>
                  </a:cubicBezTo>
                  <a:cubicBezTo>
                    <a:pt x="146" y="17"/>
                    <a:pt x="167" y="36"/>
                    <a:pt x="178" y="50"/>
                  </a:cubicBezTo>
                  <a:cubicBezTo>
                    <a:pt x="180" y="54"/>
                    <a:pt x="186" y="48"/>
                    <a:pt x="183" y="45"/>
                  </a:cubicBezTo>
                  <a:cubicBezTo>
                    <a:pt x="169" y="26"/>
                    <a:pt x="147" y="9"/>
                    <a:pt x="124" y="5"/>
                  </a:cubicBezTo>
                  <a:cubicBezTo>
                    <a:pt x="99" y="0"/>
                    <a:pt x="69" y="18"/>
                    <a:pt x="49" y="31"/>
                  </a:cubicBezTo>
                  <a:cubicBezTo>
                    <a:pt x="6" y="61"/>
                    <a:pt x="0" y="118"/>
                    <a:pt x="32" y="158"/>
                  </a:cubicBezTo>
                  <a:cubicBezTo>
                    <a:pt x="62" y="197"/>
                    <a:pt x="119" y="191"/>
                    <a:pt x="159" y="172"/>
                  </a:cubicBezTo>
                  <a:cubicBezTo>
                    <a:pt x="205" y="150"/>
                    <a:pt x="211" y="83"/>
                    <a:pt x="183" y="45"/>
                  </a:cubicBezTo>
                  <a:cubicBezTo>
                    <a:pt x="181" y="41"/>
                    <a:pt x="175" y="47"/>
                    <a:pt x="17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a:off x="5684" y="2303"/>
              <a:ext cx="229" cy="257"/>
            </a:xfrm>
            <a:custGeom>
              <a:avLst/>
              <a:gdLst>
                <a:gd name="T0" fmla="*/ 61 w 145"/>
                <a:gd name="T1" fmla="*/ 9 h 163"/>
                <a:gd name="T2" fmla="*/ 79 w 145"/>
                <a:gd name="T3" fmla="*/ 38 h 163"/>
                <a:gd name="T4" fmla="*/ 110 w 145"/>
                <a:gd name="T5" fmla="*/ 66 h 163"/>
                <a:gd name="T6" fmla="*/ 132 w 145"/>
                <a:gd name="T7" fmla="*/ 107 h 163"/>
                <a:gd name="T8" fmla="*/ 103 w 145"/>
                <a:gd name="T9" fmla="*/ 147 h 163"/>
                <a:gd name="T10" fmla="*/ 31 w 145"/>
                <a:gd name="T11" fmla="*/ 120 h 163"/>
                <a:gd name="T12" fmla="*/ 11 w 145"/>
                <a:gd name="T13" fmla="*/ 23 h 163"/>
                <a:gd name="T14" fmla="*/ 5 w 145"/>
                <a:gd name="T15" fmla="*/ 24 h 163"/>
                <a:gd name="T16" fmla="*/ 25 w 145"/>
                <a:gd name="T17" fmla="*/ 125 h 163"/>
                <a:gd name="T18" fmla="*/ 104 w 145"/>
                <a:gd name="T19" fmla="*/ 154 h 163"/>
                <a:gd name="T20" fmla="*/ 139 w 145"/>
                <a:gd name="T21" fmla="*/ 103 h 163"/>
                <a:gd name="T22" fmla="*/ 111 w 145"/>
                <a:gd name="T23" fmla="*/ 56 h 163"/>
                <a:gd name="T24" fmla="*/ 85 w 145"/>
                <a:gd name="T25" fmla="*/ 32 h 163"/>
                <a:gd name="T26" fmla="*/ 67 w 145"/>
                <a:gd name="T27" fmla="*/ 3 h 163"/>
                <a:gd name="T28" fmla="*/ 61 w 145"/>
                <a:gd name="T2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63">
                  <a:moveTo>
                    <a:pt x="61" y="9"/>
                  </a:moveTo>
                  <a:cubicBezTo>
                    <a:pt x="67" y="19"/>
                    <a:pt x="72" y="28"/>
                    <a:pt x="79" y="38"/>
                  </a:cubicBezTo>
                  <a:cubicBezTo>
                    <a:pt x="87" y="49"/>
                    <a:pt x="101" y="56"/>
                    <a:pt x="110" y="66"/>
                  </a:cubicBezTo>
                  <a:cubicBezTo>
                    <a:pt x="120" y="78"/>
                    <a:pt x="128" y="92"/>
                    <a:pt x="132" y="107"/>
                  </a:cubicBezTo>
                  <a:cubicBezTo>
                    <a:pt x="139" y="129"/>
                    <a:pt x="121" y="141"/>
                    <a:pt x="103" y="147"/>
                  </a:cubicBezTo>
                  <a:cubicBezTo>
                    <a:pt x="75" y="157"/>
                    <a:pt x="48" y="142"/>
                    <a:pt x="31" y="120"/>
                  </a:cubicBezTo>
                  <a:cubicBezTo>
                    <a:pt x="8" y="92"/>
                    <a:pt x="7" y="57"/>
                    <a:pt x="11" y="23"/>
                  </a:cubicBezTo>
                  <a:cubicBezTo>
                    <a:pt x="12" y="18"/>
                    <a:pt x="5" y="19"/>
                    <a:pt x="5" y="24"/>
                  </a:cubicBezTo>
                  <a:cubicBezTo>
                    <a:pt x="0" y="61"/>
                    <a:pt x="3" y="94"/>
                    <a:pt x="25" y="125"/>
                  </a:cubicBezTo>
                  <a:cubicBezTo>
                    <a:pt x="43" y="151"/>
                    <a:pt x="73" y="163"/>
                    <a:pt x="104" y="154"/>
                  </a:cubicBezTo>
                  <a:cubicBezTo>
                    <a:pt x="128" y="148"/>
                    <a:pt x="145" y="128"/>
                    <a:pt x="139" y="103"/>
                  </a:cubicBezTo>
                  <a:cubicBezTo>
                    <a:pt x="135" y="86"/>
                    <a:pt x="123" y="68"/>
                    <a:pt x="111" y="56"/>
                  </a:cubicBezTo>
                  <a:cubicBezTo>
                    <a:pt x="103" y="47"/>
                    <a:pt x="92" y="41"/>
                    <a:pt x="85" y="32"/>
                  </a:cubicBezTo>
                  <a:cubicBezTo>
                    <a:pt x="78" y="24"/>
                    <a:pt x="72" y="13"/>
                    <a:pt x="67" y="3"/>
                  </a:cubicBezTo>
                  <a:cubicBezTo>
                    <a:pt x="64" y="0"/>
                    <a:pt x="59"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5838" y="2075"/>
              <a:ext cx="76" cy="86"/>
            </a:xfrm>
            <a:custGeom>
              <a:avLst/>
              <a:gdLst>
                <a:gd name="T0" fmla="*/ 10 w 48"/>
                <a:gd name="T1" fmla="*/ 46 h 54"/>
                <a:gd name="T2" fmla="*/ 9 w 48"/>
                <a:gd name="T3" fmla="*/ 25 h 54"/>
                <a:gd name="T4" fmla="*/ 13 w 48"/>
                <a:gd name="T5" fmla="*/ 11 h 54"/>
                <a:gd name="T6" fmla="*/ 28 w 48"/>
                <a:gd name="T7" fmla="*/ 16 h 54"/>
                <a:gd name="T8" fmla="*/ 33 w 48"/>
                <a:gd name="T9" fmla="*/ 43 h 54"/>
                <a:gd name="T10" fmla="*/ 14 w 48"/>
                <a:gd name="T11" fmla="*/ 46 h 54"/>
                <a:gd name="T12" fmla="*/ 12 w 48"/>
                <a:gd name="T13" fmla="*/ 53 h 54"/>
                <a:gd name="T14" fmla="*/ 40 w 48"/>
                <a:gd name="T15" fmla="*/ 44 h 54"/>
                <a:gd name="T16" fmla="*/ 32 w 48"/>
                <a:gd name="T17" fmla="*/ 9 h 54"/>
                <a:gd name="T18" fmla="*/ 6 w 48"/>
                <a:gd name="T19" fmla="*/ 11 h 54"/>
                <a:gd name="T20" fmla="*/ 4 w 48"/>
                <a:gd name="T21" fmla="*/ 50 h 54"/>
                <a:gd name="T22" fmla="*/ 10 w 48"/>
                <a:gd name="T2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10" y="46"/>
                  </a:moveTo>
                  <a:cubicBezTo>
                    <a:pt x="9" y="39"/>
                    <a:pt x="8" y="32"/>
                    <a:pt x="9" y="25"/>
                  </a:cubicBezTo>
                  <a:cubicBezTo>
                    <a:pt x="9" y="20"/>
                    <a:pt x="10" y="16"/>
                    <a:pt x="13" y="11"/>
                  </a:cubicBezTo>
                  <a:cubicBezTo>
                    <a:pt x="17" y="4"/>
                    <a:pt x="25" y="13"/>
                    <a:pt x="28" y="16"/>
                  </a:cubicBezTo>
                  <a:cubicBezTo>
                    <a:pt x="33" y="22"/>
                    <a:pt x="42" y="37"/>
                    <a:pt x="33" y="43"/>
                  </a:cubicBezTo>
                  <a:cubicBezTo>
                    <a:pt x="28" y="47"/>
                    <a:pt x="20" y="46"/>
                    <a:pt x="14" y="46"/>
                  </a:cubicBezTo>
                  <a:cubicBezTo>
                    <a:pt x="10" y="46"/>
                    <a:pt x="8" y="53"/>
                    <a:pt x="12" y="53"/>
                  </a:cubicBezTo>
                  <a:cubicBezTo>
                    <a:pt x="22" y="53"/>
                    <a:pt x="33" y="53"/>
                    <a:pt x="40" y="44"/>
                  </a:cubicBezTo>
                  <a:cubicBezTo>
                    <a:pt x="48" y="33"/>
                    <a:pt x="39" y="18"/>
                    <a:pt x="32" y="9"/>
                  </a:cubicBezTo>
                  <a:cubicBezTo>
                    <a:pt x="24" y="0"/>
                    <a:pt x="12" y="0"/>
                    <a:pt x="6" y="11"/>
                  </a:cubicBezTo>
                  <a:cubicBezTo>
                    <a:pt x="0" y="23"/>
                    <a:pt x="2" y="37"/>
                    <a:pt x="4" y="50"/>
                  </a:cubicBezTo>
                  <a:cubicBezTo>
                    <a:pt x="5" y="54"/>
                    <a:pt x="11" y="49"/>
                    <a:pt x="1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p:nvPr/>
          </p:nvSpPr>
          <p:spPr bwMode="auto">
            <a:xfrm>
              <a:off x="5876" y="1970"/>
              <a:ext cx="95" cy="127"/>
            </a:xfrm>
            <a:custGeom>
              <a:avLst/>
              <a:gdLst>
                <a:gd name="T0" fmla="*/ 7 w 60"/>
                <a:gd name="T1" fmla="*/ 77 h 81"/>
                <a:gd name="T2" fmla="*/ 34 w 60"/>
                <a:gd name="T3" fmla="*/ 39 h 81"/>
                <a:gd name="T4" fmla="*/ 46 w 60"/>
                <a:gd name="T5" fmla="*/ 21 h 81"/>
                <a:gd name="T6" fmla="*/ 58 w 60"/>
                <a:gd name="T7" fmla="*/ 5 h 81"/>
                <a:gd name="T8" fmla="*/ 52 w 60"/>
                <a:gd name="T9" fmla="*/ 4 h 81"/>
                <a:gd name="T10" fmla="*/ 43 w 60"/>
                <a:gd name="T11" fmla="*/ 15 h 81"/>
                <a:gd name="T12" fmla="*/ 32 w 60"/>
                <a:gd name="T13" fmla="*/ 32 h 81"/>
                <a:gd name="T14" fmla="*/ 3 w 60"/>
                <a:gd name="T15" fmla="*/ 72 h 81"/>
                <a:gd name="T16" fmla="*/ 7 w 60"/>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7" y="77"/>
                  </a:moveTo>
                  <a:cubicBezTo>
                    <a:pt x="18" y="66"/>
                    <a:pt x="25" y="52"/>
                    <a:pt x="34" y="39"/>
                  </a:cubicBezTo>
                  <a:cubicBezTo>
                    <a:pt x="38" y="33"/>
                    <a:pt x="42" y="27"/>
                    <a:pt x="46" y="21"/>
                  </a:cubicBezTo>
                  <a:cubicBezTo>
                    <a:pt x="49" y="15"/>
                    <a:pt x="55" y="12"/>
                    <a:pt x="58" y="5"/>
                  </a:cubicBezTo>
                  <a:cubicBezTo>
                    <a:pt x="60" y="1"/>
                    <a:pt x="54" y="0"/>
                    <a:pt x="52" y="4"/>
                  </a:cubicBezTo>
                  <a:cubicBezTo>
                    <a:pt x="50" y="8"/>
                    <a:pt x="46" y="11"/>
                    <a:pt x="43" y="15"/>
                  </a:cubicBezTo>
                  <a:cubicBezTo>
                    <a:pt x="39" y="20"/>
                    <a:pt x="36" y="26"/>
                    <a:pt x="32" y="32"/>
                  </a:cubicBezTo>
                  <a:cubicBezTo>
                    <a:pt x="22" y="45"/>
                    <a:pt x="15" y="60"/>
                    <a:pt x="3" y="72"/>
                  </a:cubicBezTo>
                  <a:cubicBezTo>
                    <a:pt x="0" y="75"/>
                    <a:pt x="3" y="81"/>
                    <a:pt x="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p:nvPr/>
          </p:nvSpPr>
          <p:spPr bwMode="auto">
            <a:xfrm>
              <a:off x="5925" y="1714"/>
              <a:ext cx="285" cy="268"/>
            </a:xfrm>
            <a:custGeom>
              <a:avLst/>
              <a:gdLst>
                <a:gd name="T0" fmla="*/ 30 w 180"/>
                <a:gd name="T1" fmla="*/ 168 h 170"/>
                <a:gd name="T2" fmla="*/ 62 w 180"/>
                <a:gd name="T3" fmla="*/ 162 h 170"/>
                <a:gd name="T4" fmla="*/ 90 w 180"/>
                <a:gd name="T5" fmla="*/ 149 h 170"/>
                <a:gd name="T6" fmla="*/ 131 w 180"/>
                <a:gd name="T7" fmla="*/ 113 h 170"/>
                <a:gd name="T8" fmla="*/ 136 w 180"/>
                <a:gd name="T9" fmla="*/ 17 h 170"/>
                <a:gd name="T10" fmla="*/ 85 w 180"/>
                <a:gd name="T11" fmla="*/ 39 h 170"/>
                <a:gd name="T12" fmla="*/ 30 w 180"/>
                <a:gd name="T13" fmla="*/ 89 h 170"/>
                <a:gd name="T14" fmla="*/ 3 w 180"/>
                <a:gd name="T15" fmla="*/ 138 h 170"/>
                <a:gd name="T16" fmla="*/ 29 w 180"/>
                <a:gd name="T17" fmla="*/ 168 h 170"/>
                <a:gd name="T18" fmla="*/ 31 w 180"/>
                <a:gd name="T19" fmla="*/ 161 h 170"/>
                <a:gd name="T20" fmla="*/ 23 w 180"/>
                <a:gd name="T21" fmla="*/ 107 h 170"/>
                <a:gd name="T22" fmla="*/ 56 w 180"/>
                <a:gd name="T23" fmla="*/ 70 h 170"/>
                <a:gd name="T24" fmla="*/ 149 w 180"/>
                <a:gd name="T25" fmla="*/ 40 h 170"/>
                <a:gd name="T26" fmla="*/ 111 w 180"/>
                <a:gd name="T27" fmla="*/ 128 h 170"/>
                <a:gd name="T28" fmla="*/ 68 w 180"/>
                <a:gd name="T29" fmla="*/ 153 h 170"/>
                <a:gd name="T30" fmla="*/ 30 w 180"/>
                <a:gd name="T31" fmla="*/ 161 h 170"/>
                <a:gd name="T32" fmla="*/ 30 w 180"/>
                <a:gd name="T33"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30" y="168"/>
                  </a:moveTo>
                  <a:cubicBezTo>
                    <a:pt x="40" y="165"/>
                    <a:pt x="52" y="165"/>
                    <a:pt x="62" y="162"/>
                  </a:cubicBezTo>
                  <a:cubicBezTo>
                    <a:pt x="72" y="160"/>
                    <a:pt x="81" y="154"/>
                    <a:pt x="90" y="149"/>
                  </a:cubicBezTo>
                  <a:cubicBezTo>
                    <a:pt x="105" y="142"/>
                    <a:pt x="123" y="128"/>
                    <a:pt x="131" y="113"/>
                  </a:cubicBezTo>
                  <a:cubicBezTo>
                    <a:pt x="144" y="90"/>
                    <a:pt x="180" y="31"/>
                    <a:pt x="136" y="17"/>
                  </a:cubicBezTo>
                  <a:cubicBezTo>
                    <a:pt x="118" y="12"/>
                    <a:pt x="98" y="30"/>
                    <a:pt x="85" y="39"/>
                  </a:cubicBezTo>
                  <a:cubicBezTo>
                    <a:pt x="65" y="53"/>
                    <a:pt x="46" y="69"/>
                    <a:pt x="30" y="89"/>
                  </a:cubicBezTo>
                  <a:cubicBezTo>
                    <a:pt x="18" y="103"/>
                    <a:pt x="5" y="119"/>
                    <a:pt x="3" y="138"/>
                  </a:cubicBezTo>
                  <a:cubicBezTo>
                    <a:pt x="2" y="153"/>
                    <a:pt x="15" y="169"/>
                    <a:pt x="29" y="168"/>
                  </a:cubicBezTo>
                  <a:cubicBezTo>
                    <a:pt x="33" y="168"/>
                    <a:pt x="36" y="161"/>
                    <a:pt x="31" y="161"/>
                  </a:cubicBezTo>
                  <a:cubicBezTo>
                    <a:pt x="0" y="162"/>
                    <a:pt x="14" y="120"/>
                    <a:pt x="23" y="107"/>
                  </a:cubicBezTo>
                  <a:cubicBezTo>
                    <a:pt x="33" y="94"/>
                    <a:pt x="44" y="81"/>
                    <a:pt x="56" y="70"/>
                  </a:cubicBezTo>
                  <a:cubicBezTo>
                    <a:pt x="74" y="53"/>
                    <a:pt x="132" y="0"/>
                    <a:pt x="149" y="40"/>
                  </a:cubicBezTo>
                  <a:cubicBezTo>
                    <a:pt x="160" y="65"/>
                    <a:pt x="128" y="111"/>
                    <a:pt x="111" y="128"/>
                  </a:cubicBezTo>
                  <a:cubicBezTo>
                    <a:pt x="99" y="139"/>
                    <a:pt x="83" y="147"/>
                    <a:pt x="68" y="153"/>
                  </a:cubicBezTo>
                  <a:cubicBezTo>
                    <a:pt x="56" y="158"/>
                    <a:pt x="42" y="157"/>
                    <a:pt x="30" y="161"/>
                  </a:cubicBezTo>
                  <a:cubicBezTo>
                    <a:pt x="26" y="162"/>
                    <a:pt x="26" y="170"/>
                    <a:pt x="3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6142" y="1783"/>
              <a:ext cx="88" cy="567"/>
            </a:xfrm>
            <a:custGeom>
              <a:avLst/>
              <a:gdLst>
                <a:gd name="T0" fmla="*/ 16 w 56"/>
                <a:gd name="T1" fmla="*/ 9 h 359"/>
                <a:gd name="T2" fmla="*/ 29 w 56"/>
                <a:gd name="T3" fmla="*/ 83 h 359"/>
                <a:gd name="T4" fmla="*/ 6 w 56"/>
                <a:gd name="T5" fmla="*/ 144 h 359"/>
                <a:gd name="T6" fmla="*/ 3 w 56"/>
                <a:gd name="T7" fmla="*/ 194 h 359"/>
                <a:gd name="T8" fmla="*/ 39 w 56"/>
                <a:gd name="T9" fmla="*/ 281 h 359"/>
                <a:gd name="T10" fmla="*/ 42 w 56"/>
                <a:gd name="T11" fmla="*/ 319 h 359"/>
                <a:gd name="T12" fmla="*/ 42 w 56"/>
                <a:gd name="T13" fmla="*/ 353 h 359"/>
                <a:gd name="T14" fmla="*/ 48 w 56"/>
                <a:gd name="T15" fmla="*/ 354 h 359"/>
                <a:gd name="T16" fmla="*/ 47 w 56"/>
                <a:gd name="T17" fmla="*/ 291 h 359"/>
                <a:gd name="T18" fmla="*/ 42 w 56"/>
                <a:gd name="T19" fmla="*/ 263 h 359"/>
                <a:gd name="T20" fmla="*/ 15 w 56"/>
                <a:gd name="T21" fmla="*/ 209 h 359"/>
                <a:gd name="T22" fmla="*/ 19 w 56"/>
                <a:gd name="T23" fmla="*/ 129 h 359"/>
                <a:gd name="T24" fmla="*/ 36 w 56"/>
                <a:gd name="T25" fmla="*/ 81 h 359"/>
                <a:gd name="T26" fmla="*/ 22 w 56"/>
                <a:gd name="T27" fmla="*/ 5 h 359"/>
                <a:gd name="T28" fmla="*/ 16 w 56"/>
                <a:gd name="T29" fmla="*/ 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59">
                  <a:moveTo>
                    <a:pt x="16" y="9"/>
                  </a:moveTo>
                  <a:cubicBezTo>
                    <a:pt x="22" y="33"/>
                    <a:pt x="29" y="58"/>
                    <a:pt x="29" y="83"/>
                  </a:cubicBezTo>
                  <a:cubicBezTo>
                    <a:pt x="29" y="105"/>
                    <a:pt x="14" y="124"/>
                    <a:pt x="6" y="144"/>
                  </a:cubicBezTo>
                  <a:cubicBezTo>
                    <a:pt x="0" y="158"/>
                    <a:pt x="0" y="179"/>
                    <a:pt x="3" y="194"/>
                  </a:cubicBezTo>
                  <a:cubicBezTo>
                    <a:pt x="9" y="226"/>
                    <a:pt x="34" y="250"/>
                    <a:pt x="39" y="281"/>
                  </a:cubicBezTo>
                  <a:cubicBezTo>
                    <a:pt x="40" y="294"/>
                    <a:pt x="41" y="307"/>
                    <a:pt x="42" y="319"/>
                  </a:cubicBezTo>
                  <a:cubicBezTo>
                    <a:pt x="43" y="329"/>
                    <a:pt x="46" y="344"/>
                    <a:pt x="42" y="353"/>
                  </a:cubicBezTo>
                  <a:cubicBezTo>
                    <a:pt x="40" y="358"/>
                    <a:pt x="46" y="359"/>
                    <a:pt x="48" y="354"/>
                  </a:cubicBezTo>
                  <a:cubicBezTo>
                    <a:pt x="56" y="337"/>
                    <a:pt x="49" y="308"/>
                    <a:pt x="47" y="291"/>
                  </a:cubicBezTo>
                  <a:cubicBezTo>
                    <a:pt x="46" y="281"/>
                    <a:pt x="45" y="272"/>
                    <a:pt x="42" y="263"/>
                  </a:cubicBezTo>
                  <a:cubicBezTo>
                    <a:pt x="37" y="244"/>
                    <a:pt x="22" y="227"/>
                    <a:pt x="15" y="209"/>
                  </a:cubicBezTo>
                  <a:cubicBezTo>
                    <a:pt x="3" y="184"/>
                    <a:pt x="7" y="152"/>
                    <a:pt x="19" y="129"/>
                  </a:cubicBezTo>
                  <a:cubicBezTo>
                    <a:pt x="27" y="113"/>
                    <a:pt x="35" y="99"/>
                    <a:pt x="36" y="81"/>
                  </a:cubicBezTo>
                  <a:cubicBezTo>
                    <a:pt x="38" y="56"/>
                    <a:pt x="29" y="29"/>
                    <a:pt x="22" y="5"/>
                  </a:cubicBezTo>
                  <a:cubicBezTo>
                    <a:pt x="21" y="0"/>
                    <a:pt x="15" y="5"/>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5960" y="1968"/>
              <a:ext cx="259" cy="388"/>
            </a:xfrm>
            <a:custGeom>
              <a:avLst/>
              <a:gdLst>
                <a:gd name="T0" fmla="*/ 1 w 164"/>
                <a:gd name="T1" fmla="*/ 8 h 246"/>
                <a:gd name="T2" fmla="*/ 13 w 164"/>
                <a:gd name="T3" fmla="*/ 28 h 246"/>
                <a:gd name="T4" fmla="*/ 28 w 164"/>
                <a:gd name="T5" fmla="*/ 56 h 246"/>
                <a:gd name="T6" fmla="*/ 51 w 164"/>
                <a:gd name="T7" fmla="*/ 92 h 246"/>
                <a:gd name="T8" fmla="*/ 80 w 164"/>
                <a:gd name="T9" fmla="*/ 115 h 246"/>
                <a:gd name="T10" fmla="*/ 117 w 164"/>
                <a:gd name="T11" fmla="*/ 143 h 246"/>
                <a:gd name="T12" fmla="*/ 140 w 164"/>
                <a:gd name="T13" fmla="*/ 170 h 246"/>
                <a:gd name="T14" fmla="*/ 157 w 164"/>
                <a:gd name="T15" fmla="*/ 241 h 246"/>
                <a:gd name="T16" fmla="*/ 164 w 164"/>
                <a:gd name="T17" fmla="*/ 239 h 246"/>
                <a:gd name="T18" fmla="*/ 154 w 164"/>
                <a:gd name="T19" fmla="*/ 179 h 246"/>
                <a:gd name="T20" fmla="*/ 139 w 164"/>
                <a:gd name="T21" fmla="*/ 157 h 246"/>
                <a:gd name="T22" fmla="*/ 133 w 164"/>
                <a:gd name="T23" fmla="*/ 146 h 246"/>
                <a:gd name="T24" fmla="*/ 117 w 164"/>
                <a:gd name="T25" fmla="*/ 133 h 246"/>
                <a:gd name="T26" fmla="*/ 42 w 164"/>
                <a:gd name="T27" fmla="*/ 66 h 246"/>
                <a:gd name="T28" fmla="*/ 23 w 164"/>
                <a:gd name="T29" fmla="*/ 29 h 246"/>
                <a:gd name="T30" fmla="*/ 7 w 164"/>
                <a:gd name="T31" fmla="*/ 4 h 246"/>
                <a:gd name="T32" fmla="*/ 1 w 164"/>
                <a:gd name="T33"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46">
                  <a:moveTo>
                    <a:pt x="1" y="8"/>
                  </a:moveTo>
                  <a:cubicBezTo>
                    <a:pt x="3" y="16"/>
                    <a:pt x="9" y="22"/>
                    <a:pt x="13" y="28"/>
                  </a:cubicBezTo>
                  <a:cubicBezTo>
                    <a:pt x="19" y="36"/>
                    <a:pt x="23" y="48"/>
                    <a:pt x="28" y="56"/>
                  </a:cubicBezTo>
                  <a:cubicBezTo>
                    <a:pt x="35" y="69"/>
                    <a:pt x="42" y="81"/>
                    <a:pt x="51" y="92"/>
                  </a:cubicBezTo>
                  <a:cubicBezTo>
                    <a:pt x="59" y="102"/>
                    <a:pt x="71" y="106"/>
                    <a:pt x="80" y="115"/>
                  </a:cubicBezTo>
                  <a:cubicBezTo>
                    <a:pt x="91" y="126"/>
                    <a:pt x="105" y="133"/>
                    <a:pt x="117" y="143"/>
                  </a:cubicBezTo>
                  <a:cubicBezTo>
                    <a:pt x="127" y="151"/>
                    <a:pt x="132" y="161"/>
                    <a:pt x="140" y="170"/>
                  </a:cubicBezTo>
                  <a:cubicBezTo>
                    <a:pt x="156" y="188"/>
                    <a:pt x="157" y="219"/>
                    <a:pt x="157" y="241"/>
                  </a:cubicBezTo>
                  <a:cubicBezTo>
                    <a:pt x="157" y="246"/>
                    <a:pt x="164" y="242"/>
                    <a:pt x="164" y="239"/>
                  </a:cubicBezTo>
                  <a:cubicBezTo>
                    <a:pt x="163" y="219"/>
                    <a:pt x="161" y="198"/>
                    <a:pt x="154" y="179"/>
                  </a:cubicBezTo>
                  <a:cubicBezTo>
                    <a:pt x="151" y="170"/>
                    <a:pt x="145" y="164"/>
                    <a:pt x="139" y="157"/>
                  </a:cubicBezTo>
                  <a:cubicBezTo>
                    <a:pt x="136" y="153"/>
                    <a:pt x="136" y="149"/>
                    <a:pt x="133" y="146"/>
                  </a:cubicBezTo>
                  <a:cubicBezTo>
                    <a:pt x="128" y="141"/>
                    <a:pt x="122" y="137"/>
                    <a:pt x="117" y="133"/>
                  </a:cubicBezTo>
                  <a:cubicBezTo>
                    <a:pt x="91" y="111"/>
                    <a:pt x="59" y="96"/>
                    <a:pt x="42" y="66"/>
                  </a:cubicBezTo>
                  <a:cubicBezTo>
                    <a:pt x="37" y="55"/>
                    <a:pt x="26" y="42"/>
                    <a:pt x="23" y="29"/>
                  </a:cubicBezTo>
                  <a:cubicBezTo>
                    <a:pt x="21" y="20"/>
                    <a:pt x="10" y="14"/>
                    <a:pt x="7" y="4"/>
                  </a:cubicBezTo>
                  <a:cubicBezTo>
                    <a:pt x="6"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5812" y="2118"/>
              <a:ext cx="55" cy="58"/>
            </a:xfrm>
            <a:custGeom>
              <a:avLst/>
              <a:gdLst>
                <a:gd name="T0" fmla="*/ 35 w 35"/>
                <a:gd name="T1" fmla="*/ 3 h 37"/>
                <a:gd name="T2" fmla="*/ 35 w 35"/>
                <a:gd name="T3" fmla="*/ 3 h 37"/>
                <a:gd name="T4" fmla="*/ 32 w 35"/>
                <a:gd name="T5" fmla="*/ 0 h 37"/>
                <a:gd name="T6" fmla="*/ 31 w 35"/>
                <a:gd name="T7" fmla="*/ 0 h 37"/>
                <a:gd name="T8" fmla="*/ 28 w 35"/>
                <a:gd name="T9" fmla="*/ 3 h 37"/>
                <a:gd name="T10" fmla="*/ 24 w 35"/>
                <a:gd name="T11" fmla="*/ 7 h 37"/>
                <a:gd name="T12" fmla="*/ 19 w 35"/>
                <a:gd name="T13" fmla="*/ 15 h 37"/>
                <a:gd name="T14" fmla="*/ 10 w 35"/>
                <a:gd name="T15" fmla="*/ 24 h 37"/>
                <a:gd name="T16" fmla="*/ 7 w 35"/>
                <a:gd name="T17" fmla="*/ 27 h 37"/>
                <a:gd name="T18" fmla="*/ 6 w 35"/>
                <a:gd name="T19" fmla="*/ 30 h 37"/>
                <a:gd name="T20" fmla="*/ 5 w 35"/>
                <a:gd name="T21" fmla="*/ 37 h 37"/>
                <a:gd name="T22" fmla="*/ 10 w 35"/>
                <a:gd name="T23" fmla="*/ 33 h 37"/>
                <a:gd name="T24" fmla="*/ 20 w 35"/>
                <a:gd name="T25" fmla="*/ 22 h 37"/>
                <a:gd name="T26" fmla="*/ 25 w 35"/>
                <a:gd name="T27" fmla="*/ 16 h 37"/>
                <a:gd name="T28" fmla="*/ 29 w 35"/>
                <a:gd name="T29" fmla="*/ 11 h 37"/>
                <a:gd name="T30" fmla="*/ 34 w 35"/>
                <a:gd name="T31" fmla="*/ 4 h 37"/>
                <a:gd name="T32" fmla="*/ 30 w 35"/>
                <a:gd name="T33" fmla="*/ 7 h 37"/>
                <a:gd name="T34" fmla="*/ 31 w 35"/>
                <a:gd name="T35" fmla="*/ 7 h 37"/>
                <a:gd name="T36" fmla="*/ 28 w 35"/>
                <a:gd name="T37" fmla="*/ 5 h 37"/>
                <a:gd name="T38" fmla="*/ 28 w 35"/>
                <a:gd name="T39" fmla="*/ 5 h 37"/>
                <a:gd name="T40" fmla="*/ 35 w 35"/>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7">
                  <a:moveTo>
                    <a:pt x="35" y="3"/>
                  </a:moveTo>
                  <a:cubicBezTo>
                    <a:pt x="35" y="3"/>
                    <a:pt x="35" y="3"/>
                    <a:pt x="35" y="3"/>
                  </a:cubicBezTo>
                  <a:cubicBezTo>
                    <a:pt x="35" y="1"/>
                    <a:pt x="34" y="0"/>
                    <a:pt x="32" y="0"/>
                  </a:cubicBezTo>
                  <a:cubicBezTo>
                    <a:pt x="32" y="0"/>
                    <a:pt x="32" y="0"/>
                    <a:pt x="31" y="0"/>
                  </a:cubicBezTo>
                  <a:cubicBezTo>
                    <a:pt x="30" y="0"/>
                    <a:pt x="28" y="2"/>
                    <a:pt x="28" y="3"/>
                  </a:cubicBezTo>
                  <a:cubicBezTo>
                    <a:pt x="27" y="5"/>
                    <a:pt x="26" y="5"/>
                    <a:pt x="24" y="7"/>
                  </a:cubicBezTo>
                  <a:cubicBezTo>
                    <a:pt x="22" y="9"/>
                    <a:pt x="21" y="12"/>
                    <a:pt x="19" y="15"/>
                  </a:cubicBezTo>
                  <a:cubicBezTo>
                    <a:pt x="16" y="18"/>
                    <a:pt x="13" y="21"/>
                    <a:pt x="10" y="24"/>
                  </a:cubicBezTo>
                  <a:cubicBezTo>
                    <a:pt x="9" y="25"/>
                    <a:pt x="8" y="26"/>
                    <a:pt x="7" y="27"/>
                  </a:cubicBezTo>
                  <a:cubicBezTo>
                    <a:pt x="6" y="29"/>
                    <a:pt x="4" y="30"/>
                    <a:pt x="6" y="30"/>
                  </a:cubicBezTo>
                  <a:cubicBezTo>
                    <a:pt x="3" y="30"/>
                    <a:pt x="0" y="37"/>
                    <a:pt x="5" y="37"/>
                  </a:cubicBezTo>
                  <a:cubicBezTo>
                    <a:pt x="7" y="37"/>
                    <a:pt x="9" y="35"/>
                    <a:pt x="10" y="33"/>
                  </a:cubicBezTo>
                  <a:cubicBezTo>
                    <a:pt x="13" y="29"/>
                    <a:pt x="17" y="25"/>
                    <a:pt x="20" y="22"/>
                  </a:cubicBezTo>
                  <a:cubicBezTo>
                    <a:pt x="22" y="20"/>
                    <a:pt x="23" y="18"/>
                    <a:pt x="25" y="16"/>
                  </a:cubicBezTo>
                  <a:cubicBezTo>
                    <a:pt x="26" y="14"/>
                    <a:pt x="27" y="12"/>
                    <a:pt x="29" y="11"/>
                  </a:cubicBezTo>
                  <a:cubicBezTo>
                    <a:pt x="31" y="9"/>
                    <a:pt x="33" y="7"/>
                    <a:pt x="34" y="4"/>
                  </a:cubicBezTo>
                  <a:cubicBezTo>
                    <a:pt x="32" y="5"/>
                    <a:pt x="31" y="6"/>
                    <a:pt x="30" y="7"/>
                  </a:cubicBezTo>
                  <a:cubicBezTo>
                    <a:pt x="30" y="7"/>
                    <a:pt x="31" y="7"/>
                    <a:pt x="31" y="7"/>
                  </a:cubicBezTo>
                  <a:cubicBezTo>
                    <a:pt x="30" y="7"/>
                    <a:pt x="29" y="6"/>
                    <a:pt x="28" y="5"/>
                  </a:cubicBezTo>
                  <a:cubicBezTo>
                    <a:pt x="28" y="5"/>
                    <a:pt x="28" y="5"/>
                    <a:pt x="28" y="5"/>
                  </a:cubicBezTo>
                  <a:cubicBezTo>
                    <a:pt x="28" y="10"/>
                    <a:pt x="35" y="7"/>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5949" y="1760"/>
              <a:ext cx="218" cy="214"/>
            </a:xfrm>
            <a:custGeom>
              <a:avLst/>
              <a:gdLst>
                <a:gd name="T0" fmla="*/ 134 w 138"/>
                <a:gd name="T1" fmla="*/ 0 h 136"/>
                <a:gd name="T2" fmla="*/ 91 w 138"/>
                <a:gd name="T3" fmla="*/ 18 h 136"/>
                <a:gd name="T4" fmla="*/ 41 w 138"/>
                <a:gd name="T5" fmla="*/ 56 h 136"/>
                <a:gd name="T6" fmla="*/ 14 w 138"/>
                <a:gd name="T7" fmla="*/ 90 h 136"/>
                <a:gd name="T8" fmla="*/ 0 w 138"/>
                <a:gd name="T9" fmla="*/ 131 h 136"/>
                <a:gd name="T10" fmla="*/ 7 w 138"/>
                <a:gd name="T11" fmla="*/ 129 h 136"/>
                <a:gd name="T12" fmla="*/ 47 w 138"/>
                <a:gd name="T13" fmla="*/ 59 h 136"/>
                <a:gd name="T14" fmla="*/ 87 w 138"/>
                <a:gd name="T15" fmla="*/ 28 h 136"/>
                <a:gd name="T16" fmla="*/ 132 w 138"/>
                <a:gd name="T17" fmla="*/ 8 h 136"/>
                <a:gd name="T18" fmla="*/ 134 w 13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6">
                  <a:moveTo>
                    <a:pt x="134" y="0"/>
                  </a:moveTo>
                  <a:cubicBezTo>
                    <a:pt x="118" y="0"/>
                    <a:pt x="104" y="10"/>
                    <a:pt x="91" y="18"/>
                  </a:cubicBezTo>
                  <a:cubicBezTo>
                    <a:pt x="74" y="28"/>
                    <a:pt x="55" y="42"/>
                    <a:pt x="41" y="56"/>
                  </a:cubicBezTo>
                  <a:cubicBezTo>
                    <a:pt x="31" y="66"/>
                    <a:pt x="23" y="79"/>
                    <a:pt x="14" y="90"/>
                  </a:cubicBezTo>
                  <a:cubicBezTo>
                    <a:pt x="5" y="103"/>
                    <a:pt x="0" y="115"/>
                    <a:pt x="0" y="131"/>
                  </a:cubicBezTo>
                  <a:cubicBezTo>
                    <a:pt x="0" y="136"/>
                    <a:pt x="7" y="133"/>
                    <a:pt x="7" y="129"/>
                  </a:cubicBezTo>
                  <a:cubicBezTo>
                    <a:pt x="6" y="104"/>
                    <a:pt x="30" y="76"/>
                    <a:pt x="47" y="59"/>
                  </a:cubicBezTo>
                  <a:cubicBezTo>
                    <a:pt x="58" y="47"/>
                    <a:pt x="73" y="37"/>
                    <a:pt x="87" y="28"/>
                  </a:cubicBezTo>
                  <a:cubicBezTo>
                    <a:pt x="99" y="20"/>
                    <a:pt x="117" y="7"/>
                    <a:pt x="132" y="8"/>
                  </a:cubicBezTo>
                  <a:cubicBezTo>
                    <a:pt x="136" y="8"/>
                    <a:pt x="138"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
            <p:cNvSpPr/>
            <p:nvPr/>
          </p:nvSpPr>
          <p:spPr bwMode="auto">
            <a:xfrm>
              <a:off x="5970" y="1791"/>
              <a:ext cx="202" cy="186"/>
            </a:xfrm>
            <a:custGeom>
              <a:avLst/>
              <a:gdLst>
                <a:gd name="T0" fmla="*/ 124 w 128"/>
                <a:gd name="T1" fmla="*/ 2 h 118"/>
                <a:gd name="T2" fmla="*/ 99 w 128"/>
                <a:gd name="T3" fmla="*/ 7 h 118"/>
                <a:gd name="T4" fmla="*/ 54 w 128"/>
                <a:gd name="T5" fmla="*/ 35 h 118"/>
                <a:gd name="T6" fmla="*/ 16 w 128"/>
                <a:gd name="T7" fmla="*/ 80 h 118"/>
                <a:gd name="T8" fmla="*/ 2 w 128"/>
                <a:gd name="T9" fmla="*/ 113 h 118"/>
                <a:gd name="T10" fmla="*/ 8 w 128"/>
                <a:gd name="T11" fmla="*/ 111 h 118"/>
                <a:gd name="T12" fmla="*/ 25 w 128"/>
                <a:gd name="T13" fmla="*/ 77 h 118"/>
                <a:gd name="T14" fmla="*/ 62 w 128"/>
                <a:gd name="T15" fmla="*/ 36 h 118"/>
                <a:gd name="T16" fmla="*/ 91 w 128"/>
                <a:gd name="T17" fmla="*/ 19 h 118"/>
                <a:gd name="T18" fmla="*/ 121 w 128"/>
                <a:gd name="T19" fmla="*/ 10 h 118"/>
                <a:gd name="T20" fmla="*/ 124 w 128"/>
                <a:gd name="T2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8">
                  <a:moveTo>
                    <a:pt x="124" y="2"/>
                  </a:moveTo>
                  <a:cubicBezTo>
                    <a:pt x="116" y="0"/>
                    <a:pt x="106" y="4"/>
                    <a:pt x="99" y="7"/>
                  </a:cubicBezTo>
                  <a:cubicBezTo>
                    <a:pt x="84" y="15"/>
                    <a:pt x="67" y="24"/>
                    <a:pt x="54" y="35"/>
                  </a:cubicBezTo>
                  <a:cubicBezTo>
                    <a:pt x="38" y="47"/>
                    <a:pt x="28" y="64"/>
                    <a:pt x="16" y="80"/>
                  </a:cubicBezTo>
                  <a:cubicBezTo>
                    <a:pt x="10" y="88"/>
                    <a:pt x="0" y="101"/>
                    <a:pt x="2" y="113"/>
                  </a:cubicBezTo>
                  <a:cubicBezTo>
                    <a:pt x="2" y="118"/>
                    <a:pt x="9" y="115"/>
                    <a:pt x="8" y="111"/>
                  </a:cubicBezTo>
                  <a:cubicBezTo>
                    <a:pt x="7" y="99"/>
                    <a:pt x="19" y="86"/>
                    <a:pt x="25" y="77"/>
                  </a:cubicBezTo>
                  <a:cubicBezTo>
                    <a:pt x="37" y="62"/>
                    <a:pt x="46" y="48"/>
                    <a:pt x="62" y="36"/>
                  </a:cubicBezTo>
                  <a:cubicBezTo>
                    <a:pt x="71" y="30"/>
                    <a:pt x="82" y="25"/>
                    <a:pt x="91" y="19"/>
                  </a:cubicBezTo>
                  <a:cubicBezTo>
                    <a:pt x="99" y="14"/>
                    <a:pt x="111" y="7"/>
                    <a:pt x="121" y="10"/>
                  </a:cubicBezTo>
                  <a:cubicBezTo>
                    <a:pt x="124" y="11"/>
                    <a:pt x="128" y="4"/>
                    <a:pt x="1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
            <p:cNvSpPr/>
            <p:nvPr/>
          </p:nvSpPr>
          <p:spPr bwMode="auto">
            <a:xfrm>
              <a:off x="5984" y="1832"/>
              <a:ext cx="174" cy="141"/>
            </a:xfrm>
            <a:custGeom>
              <a:avLst/>
              <a:gdLst>
                <a:gd name="T0" fmla="*/ 105 w 110"/>
                <a:gd name="T1" fmla="*/ 2 h 89"/>
                <a:gd name="T2" fmla="*/ 3 w 110"/>
                <a:gd name="T3" fmla="*/ 84 h 89"/>
                <a:gd name="T4" fmla="*/ 9 w 110"/>
                <a:gd name="T5" fmla="*/ 86 h 89"/>
                <a:gd name="T6" fmla="*/ 106 w 110"/>
                <a:gd name="T7" fmla="*/ 9 h 89"/>
                <a:gd name="T8" fmla="*/ 105 w 110"/>
                <a:gd name="T9" fmla="*/ 2 h 89"/>
              </a:gdLst>
              <a:ahLst/>
              <a:cxnLst>
                <a:cxn ang="0">
                  <a:pos x="T0" y="T1"/>
                </a:cxn>
                <a:cxn ang="0">
                  <a:pos x="T2" y="T3"/>
                </a:cxn>
                <a:cxn ang="0">
                  <a:pos x="T4" y="T5"/>
                </a:cxn>
                <a:cxn ang="0">
                  <a:pos x="T6" y="T7"/>
                </a:cxn>
                <a:cxn ang="0">
                  <a:pos x="T8" y="T9"/>
                </a:cxn>
              </a:cxnLst>
              <a:rect l="0" t="0" r="r" b="b"/>
              <a:pathLst>
                <a:path w="110" h="89">
                  <a:moveTo>
                    <a:pt x="105" y="2"/>
                  </a:moveTo>
                  <a:cubicBezTo>
                    <a:pt x="60" y="15"/>
                    <a:pt x="25" y="42"/>
                    <a:pt x="3" y="84"/>
                  </a:cubicBezTo>
                  <a:cubicBezTo>
                    <a:pt x="0" y="89"/>
                    <a:pt x="7" y="89"/>
                    <a:pt x="9" y="86"/>
                  </a:cubicBezTo>
                  <a:cubicBezTo>
                    <a:pt x="29" y="47"/>
                    <a:pt x="64" y="21"/>
                    <a:pt x="106" y="9"/>
                  </a:cubicBezTo>
                  <a:cubicBezTo>
                    <a:pt x="109" y="7"/>
                    <a:pt x="110" y="0"/>
                    <a:pt x="10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6012" y="1876"/>
              <a:ext cx="125" cy="94"/>
            </a:xfrm>
            <a:custGeom>
              <a:avLst/>
              <a:gdLst>
                <a:gd name="T0" fmla="*/ 74 w 79"/>
                <a:gd name="T1" fmla="*/ 1 h 59"/>
                <a:gd name="T2" fmla="*/ 3 w 79"/>
                <a:gd name="T3" fmla="*/ 51 h 59"/>
                <a:gd name="T4" fmla="*/ 8 w 79"/>
                <a:gd name="T5" fmla="*/ 55 h 59"/>
                <a:gd name="T6" fmla="*/ 74 w 79"/>
                <a:gd name="T7" fmla="*/ 8 h 59"/>
                <a:gd name="T8" fmla="*/ 74 w 79"/>
                <a:gd name="T9" fmla="*/ 1 h 59"/>
              </a:gdLst>
              <a:ahLst/>
              <a:cxnLst>
                <a:cxn ang="0">
                  <a:pos x="T0" y="T1"/>
                </a:cxn>
                <a:cxn ang="0">
                  <a:pos x="T2" y="T3"/>
                </a:cxn>
                <a:cxn ang="0">
                  <a:pos x="T4" y="T5"/>
                </a:cxn>
                <a:cxn ang="0">
                  <a:pos x="T6" y="T7"/>
                </a:cxn>
                <a:cxn ang="0">
                  <a:pos x="T8" y="T9"/>
                </a:cxn>
              </a:cxnLst>
              <a:rect l="0" t="0" r="r" b="b"/>
              <a:pathLst>
                <a:path w="79" h="59">
                  <a:moveTo>
                    <a:pt x="74" y="1"/>
                  </a:moveTo>
                  <a:cubicBezTo>
                    <a:pt x="44" y="7"/>
                    <a:pt x="20" y="27"/>
                    <a:pt x="3" y="51"/>
                  </a:cubicBezTo>
                  <a:cubicBezTo>
                    <a:pt x="0" y="55"/>
                    <a:pt x="5" y="59"/>
                    <a:pt x="8" y="55"/>
                  </a:cubicBezTo>
                  <a:cubicBezTo>
                    <a:pt x="24" y="32"/>
                    <a:pt x="46" y="13"/>
                    <a:pt x="74" y="8"/>
                  </a:cubicBezTo>
                  <a:cubicBezTo>
                    <a:pt x="78" y="7"/>
                    <a:pt x="79" y="0"/>
                    <a:pt x="7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
            <p:cNvSpPr/>
            <p:nvPr/>
          </p:nvSpPr>
          <p:spPr bwMode="auto">
            <a:xfrm>
              <a:off x="6085" y="1753"/>
              <a:ext cx="69" cy="97"/>
            </a:xfrm>
            <a:custGeom>
              <a:avLst/>
              <a:gdLst>
                <a:gd name="T0" fmla="*/ 3 w 44"/>
                <a:gd name="T1" fmla="*/ 10 h 61"/>
                <a:gd name="T2" fmla="*/ 37 w 44"/>
                <a:gd name="T3" fmla="*/ 56 h 61"/>
                <a:gd name="T4" fmla="*/ 44 w 44"/>
                <a:gd name="T5" fmla="*/ 52 h 61"/>
                <a:gd name="T6" fmla="*/ 8 w 44"/>
                <a:gd name="T7" fmla="*/ 3 h 61"/>
                <a:gd name="T8" fmla="*/ 3 w 44"/>
                <a:gd name="T9" fmla="*/ 10 h 61"/>
              </a:gdLst>
              <a:ahLst/>
              <a:cxnLst>
                <a:cxn ang="0">
                  <a:pos x="T0" y="T1"/>
                </a:cxn>
                <a:cxn ang="0">
                  <a:pos x="T2" y="T3"/>
                </a:cxn>
                <a:cxn ang="0">
                  <a:pos x="T4" y="T5"/>
                </a:cxn>
                <a:cxn ang="0">
                  <a:pos x="T6" y="T7"/>
                </a:cxn>
                <a:cxn ang="0">
                  <a:pos x="T8" y="T9"/>
                </a:cxn>
              </a:cxnLst>
              <a:rect l="0" t="0" r="r" b="b"/>
              <a:pathLst>
                <a:path w="44" h="61">
                  <a:moveTo>
                    <a:pt x="3" y="10"/>
                  </a:moveTo>
                  <a:cubicBezTo>
                    <a:pt x="17" y="22"/>
                    <a:pt x="34" y="37"/>
                    <a:pt x="37" y="56"/>
                  </a:cubicBezTo>
                  <a:cubicBezTo>
                    <a:pt x="38" y="61"/>
                    <a:pt x="44" y="56"/>
                    <a:pt x="44" y="52"/>
                  </a:cubicBezTo>
                  <a:cubicBezTo>
                    <a:pt x="40" y="32"/>
                    <a:pt x="22" y="17"/>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
            <p:cNvSpPr/>
            <p:nvPr/>
          </p:nvSpPr>
          <p:spPr bwMode="auto">
            <a:xfrm>
              <a:off x="6052" y="1779"/>
              <a:ext cx="80" cy="115"/>
            </a:xfrm>
            <a:custGeom>
              <a:avLst/>
              <a:gdLst>
                <a:gd name="T0" fmla="*/ 2 w 51"/>
                <a:gd name="T1" fmla="*/ 8 h 73"/>
                <a:gd name="T2" fmla="*/ 44 w 51"/>
                <a:gd name="T3" fmla="*/ 68 h 73"/>
                <a:gd name="T4" fmla="*/ 51 w 51"/>
                <a:gd name="T5" fmla="*/ 66 h 73"/>
                <a:gd name="T6" fmla="*/ 8 w 51"/>
                <a:gd name="T7" fmla="*/ 3 h 73"/>
                <a:gd name="T8" fmla="*/ 2 w 51"/>
                <a:gd name="T9" fmla="*/ 8 h 73"/>
              </a:gdLst>
              <a:ahLst/>
              <a:cxnLst>
                <a:cxn ang="0">
                  <a:pos x="T0" y="T1"/>
                </a:cxn>
                <a:cxn ang="0">
                  <a:pos x="T2" y="T3"/>
                </a:cxn>
                <a:cxn ang="0">
                  <a:pos x="T4" y="T5"/>
                </a:cxn>
                <a:cxn ang="0">
                  <a:pos x="T6" y="T7"/>
                </a:cxn>
                <a:cxn ang="0">
                  <a:pos x="T8" y="T9"/>
                </a:cxn>
              </a:cxnLst>
              <a:rect l="0" t="0" r="r" b="b"/>
              <a:pathLst>
                <a:path w="51" h="73">
                  <a:moveTo>
                    <a:pt x="2" y="8"/>
                  </a:moveTo>
                  <a:cubicBezTo>
                    <a:pt x="17" y="28"/>
                    <a:pt x="41" y="41"/>
                    <a:pt x="44" y="68"/>
                  </a:cubicBezTo>
                  <a:cubicBezTo>
                    <a:pt x="45" y="73"/>
                    <a:pt x="51" y="69"/>
                    <a:pt x="51" y="66"/>
                  </a:cubicBezTo>
                  <a:cubicBezTo>
                    <a:pt x="48" y="37"/>
                    <a:pt x="23" y="24"/>
                    <a:pt x="8" y="3"/>
                  </a:cubicBezTo>
                  <a:cubicBezTo>
                    <a:pt x="6"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4"/>
            <p:cNvSpPr/>
            <p:nvPr/>
          </p:nvSpPr>
          <p:spPr bwMode="auto">
            <a:xfrm>
              <a:off x="6014" y="1807"/>
              <a:ext cx="88" cy="125"/>
            </a:xfrm>
            <a:custGeom>
              <a:avLst/>
              <a:gdLst>
                <a:gd name="T0" fmla="*/ 3 w 56"/>
                <a:gd name="T1" fmla="*/ 9 h 79"/>
                <a:gd name="T2" fmla="*/ 29 w 56"/>
                <a:gd name="T3" fmla="*/ 40 h 79"/>
                <a:gd name="T4" fmla="*/ 49 w 56"/>
                <a:gd name="T5" fmla="*/ 75 h 79"/>
                <a:gd name="T6" fmla="*/ 55 w 56"/>
                <a:gd name="T7" fmla="*/ 71 h 79"/>
                <a:gd name="T8" fmla="*/ 35 w 56"/>
                <a:gd name="T9" fmla="*/ 34 h 79"/>
                <a:gd name="T10" fmla="*/ 7 w 56"/>
                <a:gd name="T11" fmla="*/ 2 h 79"/>
                <a:gd name="T12" fmla="*/ 3 w 56"/>
                <a:gd name="T13" fmla="*/ 9 h 79"/>
              </a:gdLst>
              <a:ahLst/>
              <a:cxnLst>
                <a:cxn ang="0">
                  <a:pos x="T0" y="T1"/>
                </a:cxn>
                <a:cxn ang="0">
                  <a:pos x="T2" y="T3"/>
                </a:cxn>
                <a:cxn ang="0">
                  <a:pos x="T4" y="T5"/>
                </a:cxn>
                <a:cxn ang="0">
                  <a:pos x="T6" y="T7"/>
                </a:cxn>
                <a:cxn ang="0">
                  <a:pos x="T8" y="T9"/>
                </a:cxn>
                <a:cxn ang="0">
                  <a:pos x="T10" y="T11"/>
                </a:cxn>
                <a:cxn ang="0">
                  <a:pos x="T12" y="T13"/>
                </a:cxn>
              </a:cxnLst>
              <a:rect l="0" t="0" r="r" b="b"/>
              <a:pathLst>
                <a:path w="56" h="79">
                  <a:moveTo>
                    <a:pt x="3" y="9"/>
                  </a:moveTo>
                  <a:cubicBezTo>
                    <a:pt x="12" y="18"/>
                    <a:pt x="21" y="29"/>
                    <a:pt x="29" y="40"/>
                  </a:cubicBezTo>
                  <a:cubicBezTo>
                    <a:pt x="37" y="50"/>
                    <a:pt x="46" y="62"/>
                    <a:pt x="49" y="75"/>
                  </a:cubicBezTo>
                  <a:cubicBezTo>
                    <a:pt x="50" y="79"/>
                    <a:pt x="56" y="75"/>
                    <a:pt x="55" y="71"/>
                  </a:cubicBezTo>
                  <a:cubicBezTo>
                    <a:pt x="52" y="58"/>
                    <a:pt x="43" y="46"/>
                    <a:pt x="35" y="34"/>
                  </a:cubicBezTo>
                  <a:cubicBezTo>
                    <a:pt x="27" y="23"/>
                    <a:pt x="17" y="12"/>
                    <a:pt x="7" y="2"/>
                  </a:cubicBezTo>
                  <a:cubicBezTo>
                    <a:pt x="5" y="0"/>
                    <a:pt x="0"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p:nvPr/>
          </p:nvSpPr>
          <p:spPr bwMode="auto">
            <a:xfrm>
              <a:off x="5974" y="1840"/>
              <a:ext cx="89" cy="117"/>
            </a:xfrm>
            <a:custGeom>
              <a:avLst/>
              <a:gdLst>
                <a:gd name="T0" fmla="*/ 2 w 56"/>
                <a:gd name="T1" fmla="*/ 9 h 74"/>
                <a:gd name="T2" fmla="*/ 22 w 56"/>
                <a:gd name="T3" fmla="*/ 32 h 74"/>
                <a:gd name="T4" fmla="*/ 49 w 56"/>
                <a:gd name="T5" fmla="*/ 70 h 74"/>
                <a:gd name="T6" fmla="*/ 55 w 56"/>
                <a:gd name="T7" fmla="*/ 65 h 74"/>
                <a:gd name="T8" fmla="*/ 30 w 56"/>
                <a:gd name="T9" fmla="*/ 30 h 74"/>
                <a:gd name="T10" fmla="*/ 8 w 56"/>
                <a:gd name="T11" fmla="*/ 4 h 74"/>
                <a:gd name="T12" fmla="*/ 2 w 5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2" y="9"/>
                  </a:moveTo>
                  <a:cubicBezTo>
                    <a:pt x="7" y="18"/>
                    <a:pt x="16" y="25"/>
                    <a:pt x="22" y="32"/>
                  </a:cubicBezTo>
                  <a:cubicBezTo>
                    <a:pt x="31" y="45"/>
                    <a:pt x="42" y="57"/>
                    <a:pt x="49" y="70"/>
                  </a:cubicBezTo>
                  <a:cubicBezTo>
                    <a:pt x="51" y="74"/>
                    <a:pt x="56" y="68"/>
                    <a:pt x="55" y="65"/>
                  </a:cubicBezTo>
                  <a:cubicBezTo>
                    <a:pt x="49" y="52"/>
                    <a:pt x="38" y="41"/>
                    <a:pt x="30" y="30"/>
                  </a:cubicBezTo>
                  <a:cubicBezTo>
                    <a:pt x="23" y="22"/>
                    <a:pt x="13" y="13"/>
                    <a:pt x="8" y="4"/>
                  </a:cubicBezTo>
                  <a:cubicBezTo>
                    <a:pt x="6"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5947" y="1895"/>
              <a:ext cx="64" cy="76"/>
            </a:xfrm>
            <a:custGeom>
              <a:avLst/>
              <a:gdLst>
                <a:gd name="T0" fmla="*/ 1 w 40"/>
                <a:gd name="T1" fmla="*/ 8 h 48"/>
                <a:gd name="T2" fmla="*/ 5 w 40"/>
                <a:gd name="T3" fmla="*/ 15 h 48"/>
                <a:gd name="T4" fmla="*/ 13 w 40"/>
                <a:gd name="T5" fmla="*/ 27 h 48"/>
                <a:gd name="T6" fmla="*/ 32 w 40"/>
                <a:gd name="T7" fmla="*/ 46 h 48"/>
                <a:gd name="T8" fmla="*/ 37 w 40"/>
                <a:gd name="T9" fmla="*/ 39 h 48"/>
                <a:gd name="T10" fmla="*/ 21 w 40"/>
                <a:gd name="T11" fmla="*/ 23 h 48"/>
                <a:gd name="T12" fmla="*/ 14 w 40"/>
                <a:gd name="T13" fmla="*/ 12 h 48"/>
                <a:gd name="T14" fmla="*/ 7 w 40"/>
                <a:gd name="T15" fmla="*/ 4 h 48"/>
                <a:gd name="T16" fmla="*/ 1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1" y="8"/>
                  </a:moveTo>
                  <a:cubicBezTo>
                    <a:pt x="1" y="11"/>
                    <a:pt x="3" y="13"/>
                    <a:pt x="5" y="15"/>
                  </a:cubicBezTo>
                  <a:cubicBezTo>
                    <a:pt x="9" y="18"/>
                    <a:pt x="10" y="23"/>
                    <a:pt x="13" y="27"/>
                  </a:cubicBezTo>
                  <a:cubicBezTo>
                    <a:pt x="19" y="34"/>
                    <a:pt x="26" y="40"/>
                    <a:pt x="32" y="46"/>
                  </a:cubicBezTo>
                  <a:cubicBezTo>
                    <a:pt x="35" y="48"/>
                    <a:pt x="40" y="42"/>
                    <a:pt x="37" y="39"/>
                  </a:cubicBezTo>
                  <a:cubicBezTo>
                    <a:pt x="31" y="34"/>
                    <a:pt x="26" y="29"/>
                    <a:pt x="21" y="23"/>
                  </a:cubicBezTo>
                  <a:cubicBezTo>
                    <a:pt x="18" y="20"/>
                    <a:pt x="16" y="16"/>
                    <a:pt x="14" y="12"/>
                  </a:cubicBezTo>
                  <a:cubicBezTo>
                    <a:pt x="12" y="9"/>
                    <a:pt x="8" y="8"/>
                    <a:pt x="7" y="4"/>
                  </a:cubicBezTo>
                  <a:cubicBezTo>
                    <a:pt x="6" y="0"/>
                    <a:pt x="0" y="4"/>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6099" y="2091"/>
              <a:ext cx="60" cy="66"/>
            </a:xfrm>
            <a:custGeom>
              <a:avLst/>
              <a:gdLst>
                <a:gd name="T0" fmla="*/ 31 w 38"/>
                <a:gd name="T1" fmla="*/ 4 h 42"/>
                <a:gd name="T2" fmla="*/ 21 w 38"/>
                <a:gd name="T3" fmla="*/ 23 h 42"/>
                <a:gd name="T4" fmla="*/ 19 w 38"/>
                <a:gd name="T5" fmla="*/ 26 h 42"/>
                <a:gd name="T6" fmla="*/ 16 w 38"/>
                <a:gd name="T7" fmla="*/ 27 h 42"/>
                <a:gd name="T8" fmla="*/ 5 w 38"/>
                <a:gd name="T9" fmla="*/ 34 h 42"/>
                <a:gd name="T10" fmla="*/ 5 w 38"/>
                <a:gd name="T11" fmla="*/ 41 h 42"/>
                <a:gd name="T12" fmla="*/ 16 w 38"/>
                <a:gd name="T13" fmla="*/ 36 h 42"/>
                <a:gd name="T14" fmla="*/ 22 w 38"/>
                <a:gd name="T15" fmla="*/ 32 h 42"/>
                <a:gd name="T16" fmla="*/ 24 w 38"/>
                <a:gd name="T17" fmla="*/ 28 h 42"/>
                <a:gd name="T18" fmla="*/ 36 w 38"/>
                <a:gd name="T19" fmla="*/ 6 h 42"/>
                <a:gd name="T20" fmla="*/ 31 w 38"/>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1" y="4"/>
                  </a:moveTo>
                  <a:cubicBezTo>
                    <a:pt x="28" y="11"/>
                    <a:pt x="26" y="18"/>
                    <a:pt x="21" y="23"/>
                  </a:cubicBezTo>
                  <a:cubicBezTo>
                    <a:pt x="20" y="24"/>
                    <a:pt x="19" y="25"/>
                    <a:pt x="19" y="26"/>
                  </a:cubicBezTo>
                  <a:cubicBezTo>
                    <a:pt x="19" y="25"/>
                    <a:pt x="17" y="27"/>
                    <a:pt x="16" y="27"/>
                  </a:cubicBezTo>
                  <a:cubicBezTo>
                    <a:pt x="13" y="30"/>
                    <a:pt x="9" y="33"/>
                    <a:pt x="5" y="34"/>
                  </a:cubicBezTo>
                  <a:cubicBezTo>
                    <a:pt x="1" y="34"/>
                    <a:pt x="0" y="42"/>
                    <a:pt x="5" y="41"/>
                  </a:cubicBezTo>
                  <a:cubicBezTo>
                    <a:pt x="9" y="40"/>
                    <a:pt x="13" y="38"/>
                    <a:pt x="16" y="36"/>
                  </a:cubicBezTo>
                  <a:cubicBezTo>
                    <a:pt x="18" y="34"/>
                    <a:pt x="20" y="33"/>
                    <a:pt x="22" y="32"/>
                  </a:cubicBezTo>
                  <a:cubicBezTo>
                    <a:pt x="23" y="31"/>
                    <a:pt x="23" y="29"/>
                    <a:pt x="24" y="28"/>
                  </a:cubicBezTo>
                  <a:cubicBezTo>
                    <a:pt x="31" y="23"/>
                    <a:pt x="34" y="14"/>
                    <a:pt x="36" y="6"/>
                  </a:cubicBezTo>
                  <a:cubicBezTo>
                    <a:pt x="38" y="1"/>
                    <a:pt x="32" y="0"/>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6123" y="2135"/>
              <a:ext cx="54" cy="41"/>
            </a:xfrm>
            <a:custGeom>
              <a:avLst/>
              <a:gdLst>
                <a:gd name="T0" fmla="*/ 27 w 34"/>
                <a:gd name="T1" fmla="*/ 4 h 26"/>
                <a:gd name="T2" fmla="*/ 20 w 34"/>
                <a:gd name="T3" fmla="*/ 14 h 26"/>
                <a:gd name="T4" fmla="*/ 6 w 34"/>
                <a:gd name="T5" fmla="*/ 19 h 26"/>
                <a:gd name="T6" fmla="*/ 4 w 34"/>
                <a:gd name="T7" fmla="*/ 26 h 26"/>
                <a:gd name="T8" fmla="*/ 20 w 34"/>
                <a:gd name="T9" fmla="*/ 22 h 26"/>
                <a:gd name="T10" fmla="*/ 32 w 34"/>
                <a:gd name="T11" fmla="*/ 7 h 26"/>
                <a:gd name="T12" fmla="*/ 27 w 3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27" y="4"/>
                  </a:moveTo>
                  <a:cubicBezTo>
                    <a:pt x="25" y="8"/>
                    <a:pt x="22" y="11"/>
                    <a:pt x="20" y="14"/>
                  </a:cubicBezTo>
                  <a:cubicBezTo>
                    <a:pt x="16" y="18"/>
                    <a:pt x="11" y="18"/>
                    <a:pt x="6" y="19"/>
                  </a:cubicBezTo>
                  <a:cubicBezTo>
                    <a:pt x="2" y="19"/>
                    <a:pt x="0" y="26"/>
                    <a:pt x="4" y="26"/>
                  </a:cubicBezTo>
                  <a:cubicBezTo>
                    <a:pt x="10" y="26"/>
                    <a:pt x="16" y="26"/>
                    <a:pt x="20" y="22"/>
                  </a:cubicBezTo>
                  <a:cubicBezTo>
                    <a:pt x="25" y="18"/>
                    <a:pt x="28" y="13"/>
                    <a:pt x="32" y="7"/>
                  </a:cubicBezTo>
                  <a:cubicBezTo>
                    <a:pt x="34" y="3"/>
                    <a:pt x="29"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6150" y="2169"/>
              <a:ext cx="47" cy="39"/>
            </a:xfrm>
            <a:custGeom>
              <a:avLst/>
              <a:gdLst>
                <a:gd name="T0" fmla="*/ 22 w 30"/>
                <a:gd name="T1" fmla="*/ 6 h 25"/>
                <a:gd name="T2" fmla="*/ 23 w 30"/>
                <a:gd name="T3" fmla="*/ 6 h 25"/>
                <a:gd name="T4" fmla="*/ 21 w 30"/>
                <a:gd name="T5" fmla="*/ 8 h 25"/>
                <a:gd name="T6" fmla="*/ 18 w 30"/>
                <a:gd name="T7" fmla="*/ 12 h 25"/>
                <a:gd name="T8" fmla="*/ 6 w 30"/>
                <a:gd name="T9" fmla="*/ 17 h 25"/>
                <a:gd name="T10" fmla="*/ 5 w 30"/>
                <a:gd name="T11" fmla="*/ 25 h 25"/>
                <a:gd name="T12" fmla="*/ 20 w 30"/>
                <a:gd name="T13" fmla="*/ 18 h 25"/>
                <a:gd name="T14" fmla="*/ 26 w 30"/>
                <a:gd name="T15" fmla="*/ 12 h 25"/>
                <a:gd name="T16" fmla="*/ 29 w 30"/>
                <a:gd name="T17" fmla="*/ 6 h 25"/>
                <a:gd name="T18" fmla="*/ 22 w 30"/>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22" y="6"/>
                  </a:moveTo>
                  <a:cubicBezTo>
                    <a:pt x="22" y="7"/>
                    <a:pt x="22" y="7"/>
                    <a:pt x="23" y="6"/>
                  </a:cubicBezTo>
                  <a:cubicBezTo>
                    <a:pt x="22" y="7"/>
                    <a:pt x="22" y="7"/>
                    <a:pt x="21" y="8"/>
                  </a:cubicBezTo>
                  <a:cubicBezTo>
                    <a:pt x="20" y="9"/>
                    <a:pt x="19" y="11"/>
                    <a:pt x="18" y="12"/>
                  </a:cubicBezTo>
                  <a:cubicBezTo>
                    <a:pt x="15" y="15"/>
                    <a:pt x="11" y="17"/>
                    <a:pt x="6" y="17"/>
                  </a:cubicBezTo>
                  <a:cubicBezTo>
                    <a:pt x="3" y="18"/>
                    <a:pt x="0" y="25"/>
                    <a:pt x="5" y="25"/>
                  </a:cubicBezTo>
                  <a:cubicBezTo>
                    <a:pt x="11" y="25"/>
                    <a:pt x="16" y="22"/>
                    <a:pt x="20" y="18"/>
                  </a:cubicBezTo>
                  <a:cubicBezTo>
                    <a:pt x="22" y="16"/>
                    <a:pt x="24" y="13"/>
                    <a:pt x="26" y="12"/>
                  </a:cubicBezTo>
                  <a:cubicBezTo>
                    <a:pt x="28" y="10"/>
                    <a:pt x="28" y="8"/>
                    <a:pt x="29" y="6"/>
                  </a:cubicBezTo>
                  <a:cubicBezTo>
                    <a:pt x="30" y="0"/>
                    <a:pt x="23" y="2"/>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0"/>
            <p:cNvSpPr/>
            <p:nvPr/>
          </p:nvSpPr>
          <p:spPr bwMode="auto">
            <a:xfrm>
              <a:off x="6041" y="2041"/>
              <a:ext cx="118" cy="91"/>
            </a:xfrm>
            <a:custGeom>
              <a:avLst/>
              <a:gdLst>
                <a:gd name="T0" fmla="*/ 70 w 75"/>
                <a:gd name="T1" fmla="*/ 3 h 58"/>
                <a:gd name="T2" fmla="*/ 8 w 75"/>
                <a:gd name="T3" fmla="*/ 36 h 58"/>
                <a:gd name="T4" fmla="*/ 2 w 75"/>
                <a:gd name="T5" fmla="*/ 41 h 58"/>
                <a:gd name="T6" fmla="*/ 13 w 75"/>
                <a:gd name="T7" fmla="*/ 50 h 58"/>
                <a:gd name="T8" fmla="*/ 38 w 75"/>
                <a:gd name="T9" fmla="*/ 39 h 58"/>
                <a:gd name="T10" fmla="*/ 56 w 75"/>
                <a:gd name="T11" fmla="*/ 24 h 58"/>
                <a:gd name="T12" fmla="*/ 71 w 75"/>
                <a:gd name="T13" fmla="*/ 9 h 58"/>
                <a:gd name="T14" fmla="*/ 70 w 75"/>
                <a:gd name="T15" fmla="*/ 3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8">
                  <a:moveTo>
                    <a:pt x="70" y="3"/>
                  </a:moveTo>
                  <a:cubicBezTo>
                    <a:pt x="58" y="10"/>
                    <a:pt x="22" y="58"/>
                    <a:pt x="8" y="36"/>
                  </a:cubicBezTo>
                  <a:cubicBezTo>
                    <a:pt x="6" y="32"/>
                    <a:pt x="0" y="38"/>
                    <a:pt x="2" y="41"/>
                  </a:cubicBezTo>
                  <a:cubicBezTo>
                    <a:pt x="5" y="45"/>
                    <a:pt x="7" y="51"/>
                    <a:pt x="13" y="50"/>
                  </a:cubicBezTo>
                  <a:cubicBezTo>
                    <a:pt x="22" y="48"/>
                    <a:pt x="30" y="44"/>
                    <a:pt x="38" y="39"/>
                  </a:cubicBezTo>
                  <a:cubicBezTo>
                    <a:pt x="44" y="34"/>
                    <a:pt x="51" y="30"/>
                    <a:pt x="56" y="24"/>
                  </a:cubicBezTo>
                  <a:cubicBezTo>
                    <a:pt x="60" y="19"/>
                    <a:pt x="66" y="12"/>
                    <a:pt x="71" y="9"/>
                  </a:cubicBezTo>
                  <a:cubicBezTo>
                    <a:pt x="75" y="7"/>
                    <a:pt x="74" y="0"/>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1"/>
            <p:cNvSpPr/>
            <p:nvPr/>
          </p:nvSpPr>
          <p:spPr bwMode="auto">
            <a:xfrm>
              <a:off x="6003" y="1957"/>
              <a:ext cx="180" cy="122"/>
            </a:xfrm>
            <a:custGeom>
              <a:avLst/>
              <a:gdLst>
                <a:gd name="T0" fmla="*/ 107 w 114"/>
                <a:gd name="T1" fmla="*/ 4 h 77"/>
                <a:gd name="T2" fmla="*/ 78 w 114"/>
                <a:gd name="T3" fmla="*/ 33 h 77"/>
                <a:gd name="T4" fmla="*/ 58 w 114"/>
                <a:gd name="T5" fmla="*/ 49 h 77"/>
                <a:gd name="T6" fmla="*/ 8 w 114"/>
                <a:gd name="T7" fmla="*/ 52 h 77"/>
                <a:gd name="T8" fmla="*/ 1 w 114"/>
                <a:gd name="T9" fmla="*/ 56 h 77"/>
                <a:gd name="T10" fmla="*/ 49 w 114"/>
                <a:gd name="T11" fmla="*/ 62 h 77"/>
                <a:gd name="T12" fmla="*/ 111 w 114"/>
                <a:gd name="T13" fmla="*/ 9 h 77"/>
                <a:gd name="T14" fmla="*/ 107 w 114"/>
                <a:gd name="T15" fmla="*/ 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7">
                  <a:moveTo>
                    <a:pt x="107" y="4"/>
                  </a:moveTo>
                  <a:cubicBezTo>
                    <a:pt x="98" y="15"/>
                    <a:pt x="89" y="25"/>
                    <a:pt x="78" y="33"/>
                  </a:cubicBezTo>
                  <a:cubicBezTo>
                    <a:pt x="71" y="39"/>
                    <a:pt x="65" y="44"/>
                    <a:pt x="58" y="49"/>
                  </a:cubicBezTo>
                  <a:cubicBezTo>
                    <a:pt x="47" y="57"/>
                    <a:pt x="14" y="74"/>
                    <a:pt x="8" y="52"/>
                  </a:cubicBezTo>
                  <a:cubicBezTo>
                    <a:pt x="6" y="48"/>
                    <a:pt x="0" y="52"/>
                    <a:pt x="1" y="56"/>
                  </a:cubicBezTo>
                  <a:cubicBezTo>
                    <a:pt x="7" y="77"/>
                    <a:pt x="34" y="69"/>
                    <a:pt x="49" y="62"/>
                  </a:cubicBezTo>
                  <a:cubicBezTo>
                    <a:pt x="73" y="50"/>
                    <a:pt x="93" y="29"/>
                    <a:pt x="111" y="9"/>
                  </a:cubicBezTo>
                  <a:cubicBezTo>
                    <a:pt x="114" y="6"/>
                    <a:pt x="111" y="0"/>
                    <a:pt x="10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2"/>
            <p:cNvSpPr/>
            <p:nvPr/>
          </p:nvSpPr>
          <p:spPr bwMode="auto">
            <a:xfrm>
              <a:off x="5971" y="1864"/>
              <a:ext cx="228" cy="155"/>
            </a:xfrm>
            <a:custGeom>
              <a:avLst/>
              <a:gdLst>
                <a:gd name="T0" fmla="*/ 136 w 144"/>
                <a:gd name="T1" fmla="*/ 4 h 98"/>
                <a:gd name="T2" fmla="*/ 76 w 144"/>
                <a:gd name="T3" fmla="*/ 67 h 98"/>
                <a:gd name="T4" fmla="*/ 38 w 144"/>
                <a:gd name="T5" fmla="*/ 86 h 98"/>
                <a:gd name="T6" fmla="*/ 7 w 144"/>
                <a:gd name="T7" fmla="*/ 80 h 98"/>
                <a:gd name="T8" fmla="*/ 3 w 144"/>
                <a:gd name="T9" fmla="*/ 87 h 98"/>
                <a:gd name="T10" fmla="*/ 22 w 144"/>
                <a:gd name="T11" fmla="*/ 97 h 98"/>
                <a:gd name="T12" fmla="*/ 66 w 144"/>
                <a:gd name="T13" fmla="*/ 81 h 98"/>
                <a:gd name="T14" fmla="*/ 141 w 144"/>
                <a:gd name="T15" fmla="*/ 5 h 98"/>
                <a:gd name="T16" fmla="*/ 136 w 144"/>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8">
                  <a:moveTo>
                    <a:pt x="136" y="4"/>
                  </a:moveTo>
                  <a:cubicBezTo>
                    <a:pt x="121" y="30"/>
                    <a:pt x="101" y="49"/>
                    <a:pt x="76" y="67"/>
                  </a:cubicBezTo>
                  <a:cubicBezTo>
                    <a:pt x="64" y="75"/>
                    <a:pt x="52" y="82"/>
                    <a:pt x="38" y="86"/>
                  </a:cubicBezTo>
                  <a:cubicBezTo>
                    <a:pt x="24" y="90"/>
                    <a:pt x="17" y="90"/>
                    <a:pt x="7" y="80"/>
                  </a:cubicBezTo>
                  <a:cubicBezTo>
                    <a:pt x="5" y="78"/>
                    <a:pt x="0" y="84"/>
                    <a:pt x="3" y="87"/>
                  </a:cubicBezTo>
                  <a:cubicBezTo>
                    <a:pt x="10" y="94"/>
                    <a:pt x="12" y="96"/>
                    <a:pt x="22" y="97"/>
                  </a:cubicBezTo>
                  <a:cubicBezTo>
                    <a:pt x="36" y="98"/>
                    <a:pt x="55" y="87"/>
                    <a:pt x="66" y="81"/>
                  </a:cubicBezTo>
                  <a:cubicBezTo>
                    <a:pt x="98" y="63"/>
                    <a:pt x="124" y="37"/>
                    <a:pt x="141" y="5"/>
                  </a:cubicBezTo>
                  <a:cubicBezTo>
                    <a:pt x="144" y="1"/>
                    <a:pt x="138" y="0"/>
                    <a:pt x="1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3"/>
            <p:cNvSpPr/>
            <p:nvPr/>
          </p:nvSpPr>
          <p:spPr bwMode="auto">
            <a:xfrm>
              <a:off x="6147" y="1824"/>
              <a:ext cx="41" cy="191"/>
            </a:xfrm>
            <a:custGeom>
              <a:avLst/>
              <a:gdLst>
                <a:gd name="T0" fmla="*/ 8 w 26"/>
                <a:gd name="T1" fmla="*/ 8 h 121"/>
                <a:gd name="T2" fmla="*/ 0 w 26"/>
                <a:gd name="T3" fmla="*/ 117 h 121"/>
                <a:gd name="T4" fmla="*/ 7 w 26"/>
                <a:gd name="T5" fmla="*/ 114 h 121"/>
                <a:gd name="T6" fmla="*/ 14 w 26"/>
                <a:gd name="T7" fmla="*/ 4 h 121"/>
                <a:gd name="T8" fmla="*/ 8 w 26"/>
                <a:gd name="T9" fmla="*/ 8 h 121"/>
              </a:gdLst>
              <a:ahLst/>
              <a:cxnLst>
                <a:cxn ang="0">
                  <a:pos x="T0" y="T1"/>
                </a:cxn>
                <a:cxn ang="0">
                  <a:pos x="T2" y="T3"/>
                </a:cxn>
                <a:cxn ang="0">
                  <a:pos x="T4" y="T5"/>
                </a:cxn>
                <a:cxn ang="0">
                  <a:pos x="T6" y="T7"/>
                </a:cxn>
                <a:cxn ang="0">
                  <a:pos x="T8" y="T9"/>
                </a:cxn>
              </a:cxnLst>
              <a:rect l="0" t="0" r="r" b="b"/>
              <a:pathLst>
                <a:path w="26" h="121">
                  <a:moveTo>
                    <a:pt x="8" y="8"/>
                  </a:moveTo>
                  <a:cubicBezTo>
                    <a:pt x="19" y="43"/>
                    <a:pt x="2" y="82"/>
                    <a:pt x="0" y="117"/>
                  </a:cubicBezTo>
                  <a:cubicBezTo>
                    <a:pt x="0" y="121"/>
                    <a:pt x="7" y="118"/>
                    <a:pt x="7" y="114"/>
                  </a:cubicBezTo>
                  <a:cubicBezTo>
                    <a:pt x="9" y="79"/>
                    <a:pt x="26" y="40"/>
                    <a:pt x="14" y="4"/>
                  </a:cubicBezTo>
                  <a:cubicBezTo>
                    <a:pt x="13" y="0"/>
                    <a:pt x="6" y="5"/>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
            <p:cNvSpPr/>
            <p:nvPr/>
          </p:nvSpPr>
          <p:spPr bwMode="auto">
            <a:xfrm>
              <a:off x="6109" y="1895"/>
              <a:ext cx="63" cy="255"/>
            </a:xfrm>
            <a:custGeom>
              <a:avLst/>
              <a:gdLst>
                <a:gd name="T0" fmla="*/ 4 w 40"/>
                <a:gd name="T1" fmla="*/ 8 h 161"/>
                <a:gd name="T2" fmla="*/ 2 w 40"/>
                <a:gd name="T3" fmla="*/ 90 h 161"/>
                <a:gd name="T4" fmla="*/ 33 w 40"/>
                <a:gd name="T5" fmla="*/ 158 h 161"/>
                <a:gd name="T6" fmla="*/ 38 w 40"/>
                <a:gd name="T7" fmla="*/ 152 h 161"/>
                <a:gd name="T8" fmla="*/ 10 w 40"/>
                <a:gd name="T9" fmla="*/ 72 h 161"/>
                <a:gd name="T10" fmla="*/ 11 w 40"/>
                <a:gd name="T11" fmla="*/ 4 h 161"/>
                <a:gd name="T12" fmla="*/ 4 w 40"/>
                <a:gd name="T13" fmla="*/ 8 h 161"/>
              </a:gdLst>
              <a:ahLst/>
              <a:cxnLst>
                <a:cxn ang="0">
                  <a:pos x="T0" y="T1"/>
                </a:cxn>
                <a:cxn ang="0">
                  <a:pos x="T2" y="T3"/>
                </a:cxn>
                <a:cxn ang="0">
                  <a:pos x="T4" y="T5"/>
                </a:cxn>
                <a:cxn ang="0">
                  <a:pos x="T6" y="T7"/>
                </a:cxn>
                <a:cxn ang="0">
                  <a:pos x="T8" y="T9"/>
                </a:cxn>
                <a:cxn ang="0">
                  <a:pos x="T10" y="T11"/>
                </a:cxn>
                <a:cxn ang="0">
                  <a:pos x="T12" y="T13"/>
                </a:cxn>
              </a:cxnLst>
              <a:rect l="0" t="0" r="r" b="b"/>
              <a:pathLst>
                <a:path w="40" h="161">
                  <a:moveTo>
                    <a:pt x="4" y="8"/>
                  </a:moveTo>
                  <a:cubicBezTo>
                    <a:pt x="10" y="35"/>
                    <a:pt x="4" y="63"/>
                    <a:pt x="2" y="90"/>
                  </a:cubicBezTo>
                  <a:cubicBezTo>
                    <a:pt x="0" y="114"/>
                    <a:pt x="20" y="139"/>
                    <a:pt x="33" y="158"/>
                  </a:cubicBezTo>
                  <a:cubicBezTo>
                    <a:pt x="35" y="161"/>
                    <a:pt x="40" y="156"/>
                    <a:pt x="38" y="152"/>
                  </a:cubicBezTo>
                  <a:cubicBezTo>
                    <a:pt x="22" y="128"/>
                    <a:pt x="5" y="103"/>
                    <a:pt x="10" y="72"/>
                  </a:cubicBezTo>
                  <a:cubicBezTo>
                    <a:pt x="13" y="50"/>
                    <a:pt x="15" y="27"/>
                    <a:pt x="11" y="4"/>
                  </a:cubicBezTo>
                  <a:cubicBezTo>
                    <a:pt x="10" y="0"/>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
            <p:cNvSpPr/>
            <p:nvPr/>
          </p:nvSpPr>
          <p:spPr bwMode="auto">
            <a:xfrm>
              <a:off x="6071" y="1932"/>
              <a:ext cx="140" cy="350"/>
            </a:xfrm>
            <a:custGeom>
              <a:avLst/>
              <a:gdLst>
                <a:gd name="T0" fmla="*/ 1 w 89"/>
                <a:gd name="T1" fmla="*/ 9 h 222"/>
                <a:gd name="T2" fmla="*/ 5 w 89"/>
                <a:gd name="T3" fmla="*/ 42 h 222"/>
                <a:gd name="T4" fmla="*/ 4 w 89"/>
                <a:gd name="T5" fmla="*/ 66 h 222"/>
                <a:gd name="T6" fmla="*/ 24 w 89"/>
                <a:gd name="T7" fmla="*/ 122 h 222"/>
                <a:gd name="T8" fmla="*/ 58 w 89"/>
                <a:gd name="T9" fmla="*/ 159 h 222"/>
                <a:gd name="T10" fmla="*/ 75 w 89"/>
                <a:gd name="T11" fmla="*/ 181 h 222"/>
                <a:gd name="T12" fmla="*/ 82 w 89"/>
                <a:gd name="T13" fmla="*/ 217 h 222"/>
                <a:gd name="T14" fmla="*/ 89 w 89"/>
                <a:gd name="T15" fmla="*/ 215 h 222"/>
                <a:gd name="T16" fmla="*/ 75 w 89"/>
                <a:gd name="T17" fmla="*/ 167 h 222"/>
                <a:gd name="T18" fmla="*/ 42 w 89"/>
                <a:gd name="T19" fmla="*/ 130 h 222"/>
                <a:gd name="T20" fmla="*/ 11 w 89"/>
                <a:gd name="T21" fmla="*/ 67 h 222"/>
                <a:gd name="T22" fmla="*/ 11 w 89"/>
                <a:gd name="T23" fmla="*/ 34 h 222"/>
                <a:gd name="T24" fmla="*/ 7 w 89"/>
                <a:gd name="T25" fmla="*/ 5 h 222"/>
                <a:gd name="T26" fmla="*/ 1 w 89"/>
                <a:gd name="T27"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22">
                  <a:moveTo>
                    <a:pt x="1" y="9"/>
                  </a:moveTo>
                  <a:cubicBezTo>
                    <a:pt x="3" y="20"/>
                    <a:pt x="5" y="31"/>
                    <a:pt x="5" y="42"/>
                  </a:cubicBezTo>
                  <a:cubicBezTo>
                    <a:pt x="5" y="50"/>
                    <a:pt x="2" y="58"/>
                    <a:pt x="4" y="66"/>
                  </a:cubicBezTo>
                  <a:cubicBezTo>
                    <a:pt x="7" y="86"/>
                    <a:pt x="12" y="105"/>
                    <a:pt x="24" y="122"/>
                  </a:cubicBezTo>
                  <a:cubicBezTo>
                    <a:pt x="33" y="135"/>
                    <a:pt x="52" y="144"/>
                    <a:pt x="58" y="159"/>
                  </a:cubicBezTo>
                  <a:cubicBezTo>
                    <a:pt x="61" y="167"/>
                    <a:pt x="71" y="172"/>
                    <a:pt x="75" y="181"/>
                  </a:cubicBezTo>
                  <a:cubicBezTo>
                    <a:pt x="80" y="192"/>
                    <a:pt x="81" y="204"/>
                    <a:pt x="82" y="217"/>
                  </a:cubicBezTo>
                  <a:cubicBezTo>
                    <a:pt x="82" y="222"/>
                    <a:pt x="89" y="218"/>
                    <a:pt x="89" y="215"/>
                  </a:cubicBezTo>
                  <a:cubicBezTo>
                    <a:pt x="87" y="198"/>
                    <a:pt x="86" y="181"/>
                    <a:pt x="75" y="167"/>
                  </a:cubicBezTo>
                  <a:cubicBezTo>
                    <a:pt x="66" y="153"/>
                    <a:pt x="53" y="142"/>
                    <a:pt x="42" y="130"/>
                  </a:cubicBezTo>
                  <a:cubicBezTo>
                    <a:pt x="25" y="110"/>
                    <a:pt x="15" y="93"/>
                    <a:pt x="11" y="67"/>
                  </a:cubicBezTo>
                  <a:cubicBezTo>
                    <a:pt x="9" y="57"/>
                    <a:pt x="11" y="44"/>
                    <a:pt x="11" y="34"/>
                  </a:cubicBezTo>
                  <a:cubicBezTo>
                    <a:pt x="11" y="23"/>
                    <a:pt x="9" y="15"/>
                    <a:pt x="7" y="5"/>
                  </a:cubicBezTo>
                  <a:cubicBezTo>
                    <a:pt x="7"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6"/>
            <p:cNvSpPr/>
            <p:nvPr/>
          </p:nvSpPr>
          <p:spPr bwMode="auto">
            <a:xfrm>
              <a:off x="6023" y="1955"/>
              <a:ext cx="45" cy="174"/>
            </a:xfrm>
            <a:custGeom>
              <a:avLst/>
              <a:gdLst>
                <a:gd name="T0" fmla="*/ 0 w 28"/>
                <a:gd name="T1" fmla="*/ 7 h 110"/>
                <a:gd name="T2" fmla="*/ 6 w 28"/>
                <a:gd name="T3" fmla="*/ 31 h 110"/>
                <a:gd name="T4" fmla="*/ 8 w 28"/>
                <a:gd name="T5" fmla="*/ 59 h 110"/>
                <a:gd name="T6" fmla="*/ 20 w 28"/>
                <a:gd name="T7" fmla="*/ 107 h 110"/>
                <a:gd name="T8" fmla="*/ 26 w 28"/>
                <a:gd name="T9" fmla="*/ 102 h 110"/>
                <a:gd name="T10" fmla="*/ 14 w 28"/>
                <a:gd name="T11" fmla="*/ 49 h 110"/>
                <a:gd name="T12" fmla="*/ 13 w 28"/>
                <a:gd name="T13" fmla="*/ 23 h 110"/>
                <a:gd name="T14" fmla="*/ 7 w 28"/>
                <a:gd name="T15" fmla="*/ 5 h 110"/>
                <a:gd name="T16" fmla="*/ 0 w 28"/>
                <a:gd name="T1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0">
                  <a:moveTo>
                    <a:pt x="0" y="7"/>
                  </a:moveTo>
                  <a:cubicBezTo>
                    <a:pt x="0" y="15"/>
                    <a:pt x="6" y="22"/>
                    <a:pt x="6" y="31"/>
                  </a:cubicBezTo>
                  <a:cubicBezTo>
                    <a:pt x="6" y="40"/>
                    <a:pt x="7" y="49"/>
                    <a:pt x="8" y="59"/>
                  </a:cubicBezTo>
                  <a:cubicBezTo>
                    <a:pt x="10" y="74"/>
                    <a:pt x="10" y="95"/>
                    <a:pt x="20" y="107"/>
                  </a:cubicBezTo>
                  <a:cubicBezTo>
                    <a:pt x="23" y="110"/>
                    <a:pt x="28" y="105"/>
                    <a:pt x="26" y="102"/>
                  </a:cubicBezTo>
                  <a:cubicBezTo>
                    <a:pt x="16" y="89"/>
                    <a:pt x="15" y="64"/>
                    <a:pt x="14" y="49"/>
                  </a:cubicBezTo>
                  <a:cubicBezTo>
                    <a:pt x="13" y="40"/>
                    <a:pt x="13" y="32"/>
                    <a:pt x="13" y="23"/>
                  </a:cubicBezTo>
                  <a:cubicBezTo>
                    <a:pt x="13" y="17"/>
                    <a:pt x="7" y="11"/>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
            <p:cNvSpPr/>
            <p:nvPr/>
          </p:nvSpPr>
          <p:spPr bwMode="auto">
            <a:xfrm>
              <a:off x="5981" y="1968"/>
              <a:ext cx="33" cy="92"/>
            </a:xfrm>
            <a:custGeom>
              <a:avLst/>
              <a:gdLst>
                <a:gd name="T0" fmla="*/ 0 w 21"/>
                <a:gd name="T1" fmla="*/ 7 h 58"/>
                <a:gd name="T2" fmla="*/ 7 w 21"/>
                <a:gd name="T3" fmla="*/ 20 h 58"/>
                <a:gd name="T4" fmla="*/ 14 w 21"/>
                <a:gd name="T5" fmla="*/ 53 h 58"/>
                <a:gd name="T6" fmla="*/ 21 w 21"/>
                <a:gd name="T7" fmla="*/ 51 h 58"/>
                <a:gd name="T8" fmla="*/ 16 w 21"/>
                <a:gd name="T9" fmla="*/ 24 h 58"/>
                <a:gd name="T10" fmla="*/ 11 w 21"/>
                <a:gd name="T11" fmla="*/ 13 h 58"/>
                <a:gd name="T12" fmla="*/ 7 w 21"/>
                <a:gd name="T13" fmla="*/ 5 h 58"/>
                <a:gd name="T14" fmla="*/ 0 w 21"/>
                <a:gd name="T15" fmla="*/ 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8">
                  <a:moveTo>
                    <a:pt x="0" y="7"/>
                  </a:moveTo>
                  <a:cubicBezTo>
                    <a:pt x="0" y="11"/>
                    <a:pt x="4" y="16"/>
                    <a:pt x="7" y="20"/>
                  </a:cubicBezTo>
                  <a:cubicBezTo>
                    <a:pt x="12" y="31"/>
                    <a:pt x="12" y="41"/>
                    <a:pt x="14" y="53"/>
                  </a:cubicBezTo>
                  <a:cubicBezTo>
                    <a:pt x="14" y="58"/>
                    <a:pt x="21" y="54"/>
                    <a:pt x="21" y="51"/>
                  </a:cubicBezTo>
                  <a:cubicBezTo>
                    <a:pt x="19" y="42"/>
                    <a:pt x="20" y="32"/>
                    <a:pt x="16" y="24"/>
                  </a:cubicBezTo>
                  <a:cubicBezTo>
                    <a:pt x="15" y="20"/>
                    <a:pt x="13" y="16"/>
                    <a:pt x="11" y="13"/>
                  </a:cubicBezTo>
                  <a:cubicBezTo>
                    <a:pt x="10" y="10"/>
                    <a:pt x="7" y="7"/>
                    <a:pt x="7"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
            <p:cNvSpPr/>
            <p:nvPr/>
          </p:nvSpPr>
          <p:spPr bwMode="auto">
            <a:xfrm>
              <a:off x="5772" y="2134"/>
              <a:ext cx="90" cy="240"/>
            </a:xfrm>
            <a:custGeom>
              <a:avLst/>
              <a:gdLst>
                <a:gd name="T0" fmla="*/ 25 w 57"/>
                <a:gd name="T1" fmla="*/ 145 h 152"/>
                <a:gd name="T2" fmla="*/ 15 w 57"/>
                <a:gd name="T3" fmla="*/ 74 h 152"/>
                <a:gd name="T4" fmla="*/ 54 w 57"/>
                <a:gd name="T5" fmla="*/ 8 h 152"/>
                <a:gd name="T6" fmla="*/ 50 w 57"/>
                <a:gd name="T7" fmla="*/ 3 h 152"/>
                <a:gd name="T8" fmla="*/ 27 w 57"/>
                <a:gd name="T9" fmla="*/ 32 h 152"/>
                <a:gd name="T10" fmla="*/ 10 w 57"/>
                <a:gd name="T11" fmla="*/ 57 h 152"/>
                <a:gd name="T12" fmla="*/ 18 w 57"/>
                <a:gd name="T13" fmla="*/ 147 h 152"/>
                <a:gd name="T14" fmla="*/ 25 w 57"/>
                <a:gd name="T15" fmla="*/ 14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52">
                  <a:moveTo>
                    <a:pt x="25" y="145"/>
                  </a:moveTo>
                  <a:cubicBezTo>
                    <a:pt x="21" y="121"/>
                    <a:pt x="16" y="98"/>
                    <a:pt x="15" y="74"/>
                  </a:cubicBezTo>
                  <a:cubicBezTo>
                    <a:pt x="13" y="54"/>
                    <a:pt x="38" y="21"/>
                    <a:pt x="54" y="8"/>
                  </a:cubicBezTo>
                  <a:cubicBezTo>
                    <a:pt x="57" y="6"/>
                    <a:pt x="54" y="0"/>
                    <a:pt x="50" y="3"/>
                  </a:cubicBezTo>
                  <a:cubicBezTo>
                    <a:pt x="40" y="11"/>
                    <a:pt x="35" y="22"/>
                    <a:pt x="27" y="32"/>
                  </a:cubicBezTo>
                  <a:cubicBezTo>
                    <a:pt x="21" y="39"/>
                    <a:pt x="14" y="48"/>
                    <a:pt x="10" y="57"/>
                  </a:cubicBezTo>
                  <a:cubicBezTo>
                    <a:pt x="0" y="83"/>
                    <a:pt x="14" y="121"/>
                    <a:pt x="18" y="147"/>
                  </a:cubicBezTo>
                  <a:cubicBezTo>
                    <a:pt x="19" y="152"/>
                    <a:pt x="25" y="149"/>
                    <a:pt x="2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
            <p:cNvSpPr/>
            <p:nvPr/>
          </p:nvSpPr>
          <p:spPr bwMode="auto">
            <a:xfrm>
              <a:off x="5639" y="2121"/>
              <a:ext cx="19" cy="22"/>
            </a:xfrm>
            <a:custGeom>
              <a:avLst/>
              <a:gdLst>
                <a:gd name="T0" fmla="*/ 5 w 12"/>
                <a:gd name="T1" fmla="*/ 4 h 14"/>
                <a:gd name="T2" fmla="*/ 9 w 12"/>
                <a:gd name="T3" fmla="*/ 7 h 14"/>
                <a:gd name="T4" fmla="*/ 3 w 12"/>
                <a:gd name="T5" fmla="*/ 7 h 14"/>
                <a:gd name="T6" fmla="*/ 4 w 12"/>
                <a:gd name="T7" fmla="*/ 4 h 14"/>
                <a:gd name="T8" fmla="*/ 7 w 12"/>
                <a:gd name="T9" fmla="*/ 3 h 14"/>
                <a:gd name="T10" fmla="*/ 3 w 12"/>
                <a:gd name="T11" fmla="*/ 5 h 14"/>
                <a:gd name="T12" fmla="*/ 5 w 12"/>
                <a:gd name="T13" fmla="*/ 3 h 14"/>
                <a:gd name="T14" fmla="*/ 6 w 12"/>
                <a:gd name="T15" fmla="*/ 3 h 14"/>
                <a:gd name="T16" fmla="*/ 7 w 12"/>
                <a:gd name="T17" fmla="*/ 9 h 14"/>
                <a:gd name="T18" fmla="*/ 5 w 12"/>
                <a:gd name="T19" fmla="*/ 10 h 14"/>
                <a:gd name="T20" fmla="*/ 2 w 12"/>
                <a:gd name="T21" fmla="*/ 7 h 14"/>
                <a:gd name="T22" fmla="*/ 3 w 12"/>
                <a:gd name="T23" fmla="*/ 5 h 14"/>
                <a:gd name="T24" fmla="*/ 3 w 12"/>
                <a:gd name="T25" fmla="*/ 5 h 14"/>
                <a:gd name="T26" fmla="*/ 7 w 12"/>
                <a:gd name="T27" fmla="*/ 10 h 14"/>
                <a:gd name="T28" fmla="*/ 10 w 12"/>
                <a:gd name="T29" fmla="*/ 7 h 14"/>
                <a:gd name="T30" fmla="*/ 7 w 12"/>
                <a:gd name="T31" fmla="*/ 4 h 14"/>
                <a:gd name="T32" fmla="*/ 8 w 12"/>
                <a:gd name="T33" fmla="*/ 4 h 14"/>
                <a:gd name="T34" fmla="*/ 3 w 12"/>
                <a:gd name="T35" fmla="*/ 7 h 14"/>
                <a:gd name="T36" fmla="*/ 7 w 12"/>
                <a:gd name="T37" fmla="*/ 9 h 14"/>
                <a:gd name="T38" fmla="*/ 6 w 12"/>
                <a:gd name="T39" fmla="*/ 10 h 14"/>
                <a:gd name="T40" fmla="*/ 4 w 12"/>
                <a:gd name="T41" fmla="*/ 10 h 14"/>
                <a:gd name="T42" fmla="*/ 3 w 12"/>
                <a:gd name="T43" fmla="*/ 9 h 14"/>
                <a:gd name="T44" fmla="*/ 4 w 12"/>
                <a:gd name="T45" fmla="*/ 6 h 14"/>
                <a:gd name="T46" fmla="*/ 8 w 12"/>
                <a:gd name="T47" fmla="*/ 8 h 14"/>
                <a:gd name="T48" fmla="*/ 1 w 12"/>
                <a:gd name="T49" fmla="*/ 10 h 14"/>
                <a:gd name="T50" fmla="*/ 6 w 12"/>
                <a:gd name="T51" fmla="*/ 12 h 14"/>
                <a:gd name="T52" fmla="*/ 6 w 12"/>
                <a:gd name="T53" fmla="*/ 3 h 14"/>
                <a:gd name="T54" fmla="*/ 5 w 12"/>
                <a:gd name="T55" fmla="*/ 13 h 14"/>
                <a:gd name="T56" fmla="*/ 4 w 12"/>
                <a:gd name="T57" fmla="*/ 11 h 14"/>
                <a:gd name="T58" fmla="*/ 7 w 12"/>
                <a:gd name="T59" fmla="*/ 2 h 14"/>
                <a:gd name="T60" fmla="*/ 6 w 12"/>
                <a:gd name="T61" fmla="*/ 3 h 14"/>
                <a:gd name="T62" fmla="*/ 2 w 12"/>
                <a:gd name="T63" fmla="*/ 6 h 14"/>
                <a:gd name="T64" fmla="*/ 3 w 12"/>
                <a:gd name="T65" fmla="*/ 12 h 14"/>
                <a:gd name="T66" fmla="*/ 5 w 12"/>
                <a:gd name="T67" fmla="*/ 3 h 14"/>
                <a:gd name="T68" fmla="*/ 1 w 12"/>
                <a:gd name="T69" fmla="*/ 10 h 14"/>
                <a:gd name="T70" fmla="*/ 7 w 12"/>
                <a:gd name="T71" fmla="*/ 9 h 14"/>
                <a:gd name="T72" fmla="*/ 9 w 12"/>
                <a:gd name="T73" fmla="*/ 7 h 14"/>
                <a:gd name="T74" fmla="*/ 10 w 12"/>
                <a:gd name="T75" fmla="*/ 5 h 14"/>
                <a:gd name="T76" fmla="*/ 3 w 12"/>
                <a:gd name="T77" fmla="*/ 6 h 14"/>
                <a:gd name="T78" fmla="*/ 8 w 12"/>
                <a:gd name="T79" fmla="*/ 9 h 14"/>
                <a:gd name="T80" fmla="*/ 8 w 12"/>
                <a:gd name="T8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4">
                  <a:moveTo>
                    <a:pt x="4" y="4"/>
                  </a:moveTo>
                  <a:cubicBezTo>
                    <a:pt x="5" y="3"/>
                    <a:pt x="5" y="3"/>
                    <a:pt x="5" y="4"/>
                  </a:cubicBezTo>
                  <a:cubicBezTo>
                    <a:pt x="4" y="4"/>
                    <a:pt x="4" y="5"/>
                    <a:pt x="3" y="6"/>
                  </a:cubicBezTo>
                  <a:cubicBezTo>
                    <a:pt x="5" y="6"/>
                    <a:pt x="7" y="7"/>
                    <a:pt x="9" y="7"/>
                  </a:cubicBezTo>
                  <a:cubicBezTo>
                    <a:pt x="9" y="7"/>
                    <a:pt x="9" y="6"/>
                    <a:pt x="9" y="6"/>
                  </a:cubicBezTo>
                  <a:cubicBezTo>
                    <a:pt x="7" y="6"/>
                    <a:pt x="5" y="6"/>
                    <a:pt x="3" y="7"/>
                  </a:cubicBezTo>
                  <a:cubicBezTo>
                    <a:pt x="3" y="7"/>
                    <a:pt x="3" y="7"/>
                    <a:pt x="3" y="7"/>
                  </a:cubicBezTo>
                  <a:cubicBezTo>
                    <a:pt x="3" y="6"/>
                    <a:pt x="4" y="5"/>
                    <a:pt x="4" y="4"/>
                  </a:cubicBezTo>
                  <a:cubicBezTo>
                    <a:pt x="4" y="4"/>
                    <a:pt x="4" y="4"/>
                    <a:pt x="4" y="4"/>
                  </a:cubicBezTo>
                  <a:cubicBezTo>
                    <a:pt x="5" y="3"/>
                    <a:pt x="6" y="3"/>
                    <a:pt x="7" y="3"/>
                  </a:cubicBezTo>
                  <a:cubicBezTo>
                    <a:pt x="7" y="3"/>
                    <a:pt x="7" y="3"/>
                    <a:pt x="6" y="3"/>
                  </a:cubicBezTo>
                  <a:cubicBezTo>
                    <a:pt x="5" y="3"/>
                    <a:pt x="3" y="4"/>
                    <a:pt x="3" y="5"/>
                  </a:cubicBezTo>
                  <a:cubicBezTo>
                    <a:pt x="3" y="6"/>
                    <a:pt x="3" y="6"/>
                    <a:pt x="3" y="6"/>
                  </a:cubicBezTo>
                  <a:cubicBezTo>
                    <a:pt x="3" y="5"/>
                    <a:pt x="4" y="4"/>
                    <a:pt x="5" y="3"/>
                  </a:cubicBezTo>
                  <a:cubicBezTo>
                    <a:pt x="5" y="4"/>
                    <a:pt x="4" y="4"/>
                    <a:pt x="4" y="4"/>
                  </a:cubicBezTo>
                  <a:cubicBezTo>
                    <a:pt x="5" y="3"/>
                    <a:pt x="6" y="3"/>
                    <a:pt x="6" y="3"/>
                  </a:cubicBezTo>
                  <a:cubicBezTo>
                    <a:pt x="4" y="3"/>
                    <a:pt x="4" y="4"/>
                    <a:pt x="2" y="5"/>
                  </a:cubicBezTo>
                  <a:cubicBezTo>
                    <a:pt x="4" y="7"/>
                    <a:pt x="5" y="8"/>
                    <a:pt x="7" y="9"/>
                  </a:cubicBezTo>
                  <a:cubicBezTo>
                    <a:pt x="7" y="9"/>
                    <a:pt x="7" y="9"/>
                    <a:pt x="7" y="9"/>
                  </a:cubicBezTo>
                  <a:cubicBezTo>
                    <a:pt x="6" y="9"/>
                    <a:pt x="6" y="10"/>
                    <a:pt x="5" y="10"/>
                  </a:cubicBezTo>
                  <a:cubicBezTo>
                    <a:pt x="5" y="10"/>
                    <a:pt x="5" y="10"/>
                    <a:pt x="5" y="10"/>
                  </a:cubicBezTo>
                  <a:cubicBezTo>
                    <a:pt x="4" y="9"/>
                    <a:pt x="3" y="8"/>
                    <a:pt x="2" y="7"/>
                  </a:cubicBezTo>
                  <a:cubicBezTo>
                    <a:pt x="2" y="7"/>
                    <a:pt x="2" y="7"/>
                    <a:pt x="2" y="7"/>
                  </a:cubicBezTo>
                  <a:cubicBezTo>
                    <a:pt x="2" y="7"/>
                    <a:pt x="2" y="6"/>
                    <a:pt x="3" y="5"/>
                  </a:cubicBezTo>
                  <a:cubicBezTo>
                    <a:pt x="2" y="6"/>
                    <a:pt x="2" y="6"/>
                    <a:pt x="3" y="5"/>
                  </a:cubicBezTo>
                  <a:cubicBezTo>
                    <a:pt x="2" y="6"/>
                    <a:pt x="2" y="6"/>
                    <a:pt x="3" y="5"/>
                  </a:cubicBezTo>
                  <a:cubicBezTo>
                    <a:pt x="3" y="7"/>
                    <a:pt x="4" y="10"/>
                    <a:pt x="4" y="12"/>
                  </a:cubicBezTo>
                  <a:cubicBezTo>
                    <a:pt x="5" y="11"/>
                    <a:pt x="6" y="11"/>
                    <a:pt x="7" y="10"/>
                  </a:cubicBezTo>
                  <a:cubicBezTo>
                    <a:pt x="5" y="11"/>
                    <a:pt x="8" y="9"/>
                    <a:pt x="8" y="9"/>
                  </a:cubicBezTo>
                  <a:cubicBezTo>
                    <a:pt x="9" y="8"/>
                    <a:pt x="10" y="7"/>
                    <a:pt x="10" y="7"/>
                  </a:cubicBezTo>
                  <a:cubicBezTo>
                    <a:pt x="9" y="6"/>
                    <a:pt x="7" y="6"/>
                    <a:pt x="5" y="5"/>
                  </a:cubicBezTo>
                  <a:cubicBezTo>
                    <a:pt x="5" y="5"/>
                    <a:pt x="6" y="4"/>
                    <a:pt x="7" y="4"/>
                  </a:cubicBezTo>
                  <a:cubicBezTo>
                    <a:pt x="7" y="4"/>
                    <a:pt x="8" y="4"/>
                    <a:pt x="8" y="4"/>
                  </a:cubicBezTo>
                  <a:cubicBezTo>
                    <a:pt x="8" y="4"/>
                    <a:pt x="8" y="4"/>
                    <a:pt x="8" y="4"/>
                  </a:cubicBezTo>
                  <a:cubicBezTo>
                    <a:pt x="6" y="2"/>
                    <a:pt x="3" y="5"/>
                    <a:pt x="3" y="7"/>
                  </a:cubicBezTo>
                  <a:cubicBezTo>
                    <a:pt x="4" y="6"/>
                    <a:pt x="4" y="6"/>
                    <a:pt x="3" y="7"/>
                  </a:cubicBezTo>
                  <a:cubicBezTo>
                    <a:pt x="5" y="8"/>
                    <a:pt x="6" y="9"/>
                    <a:pt x="7" y="10"/>
                  </a:cubicBezTo>
                  <a:cubicBezTo>
                    <a:pt x="7" y="9"/>
                    <a:pt x="8" y="9"/>
                    <a:pt x="7" y="9"/>
                  </a:cubicBezTo>
                  <a:cubicBezTo>
                    <a:pt x="7" y="10"/>
                    <a:pt x="6" y="10"/>
                    <a:pt x="6" y="10"/>
                  </a:cubicBezTo>
                  <a:cubicBezTo>
                    <a:pt x="6" y="10"/>
                    <a:pt x="6" y="10"/>
                    <a:pt x="6" y="10"/>
                  </a:cubicBezTo>
                  <a:cubicBezTo>
                    <a:pt x="5" y="10"/>
                    <a:pt x="4" y="10"/>
                    <a:pt x="3" y="10"/>
                  </a:cubicBezTo>
                  <a:cubicBezTo>
                    <a:pt x="4" y="10"/>
                    <a:pt x="4" y="10"/>
                    <a:pt x="4" y="10"/>
                  </a:cubicBezTo>
                  <a:cubicBezTo>
                    <a:pt x="3" y="10"/>
                    <a:pt x="3" y="9"/>
                    <a:pt x="3" y="9"/>
                  </a:cubicBezTo>
                  <a:cubicBezTo>
                    <a:pt x="3" y="9"/>
                    <a:pt x="3" y="9"/>
                    <a:pt x="3" y="9"/>
                  </a:cubicBezTo>
                  <a:cubicBezTo>
                    <a:pt x="3" y="9"/>
                    <a:pt x="3" y="8"/>
                    <a:pt x="3" y="8"/>
                  </a:cubicBezTo>
                  <a:cubicBezTo>
                    <a:pt x="3" y="7"/>
                    <a:pt x="3" y="7"/>
                    <a:pt x="4" y="6"/>
                  </a:cubicBezTo>
                  <a:cubicBezTo>
                    <a:pt x="5" y="7"/>
                    <a:pt x="7" y="7"/>
                    <a:pt x="8" y="8"/>
                  </a:cubicBezTo>
                  <a:cubicBezTo>
                    <a:pt x="8" y="8"/>
                    <a:pt x="8" y="8"/>
                    <a:pt x="8" y="8"/>
                  </a:cubicBezTo>
                  <a:cubicBezTo>
                    <a:pt x="8" y="6"/>
                    <a:pt x="6" y="5"/>
                    <a:pt x="5" y="5"/>
                  </a:cubicBezTo>
                  <a:cubicBezTo>
                    <a:pt x="3" y="6"/>
                    <a:pt x="1" y="8"/>
                    <a:pt x="1" y="10"/>
                  </a:cubicBezTo>
                  <a:cubicBezTo>
                    <a:pt x="1" y="10"/>
                    <a:pt x="1" y="10"/>
                    <a:pt x="1" y="10"/>
                  </a:cubicBezTo>
                  <a:cubicBezTo>
                    <a:pt x="1" y="13"/>
                    <a:pt x="4" y="14"/>
                    <a:pt x="6" y="12"/>
                  </a:cubicBezTo>
                  <a:cubicBezTo>
                    <a:pt x="8" y="11"/>
                    <a:pt x="11" y="6"/>
                    <a:pt x="8" y="3"/>
                  </a:cubicBezTo>
                  <a:cubicBezTo>
                    <a:pt x="7" y="3"/>
                    <a:pt x="6" y="3"/>
                    <a:pt x="6" y="3"/>
                  </a:cubicBezTo>
                  <a:cubicBezTo>
                    <a:pt x="3" y="4"/>
                    <a:pt x="1" y="7"/>
                    <a:pt x="1" y="10"/>
                  </a:cubicBezTo>
                  <a:cubicBezTo>
                    <a:pt x="1" y="13"/>
                    <a:pt x="3" y="14"/>
                    <a:pt x="5" y="13"/>
                  </a:cubicBezTo>
                  <a:cubicBezTo>
                    <a:pt x="7" y="12"/>
                    <a:pt x="9" y="10"/>
                    <a:pt x="9" y="7"/>
                  </a:cubicBezTo>
                  <a:cubicBezTo>
                    <a:pt x="8" y="8"/>
                    <a:pt x="6" y="9"/>
                    <a:pt x="4" y="11"/>
                  </a:cubicBezTo>
                  <a:cubicBezTo>
                    <a:pt x="8" y="13"/>
                    <a:pt x="12" y="7"/>
                    <a:pt x="12" y="3"/>
                  </a:cubicBezTo>
                  <a:cubicBezTo>
                    <a:pt x="12" y="0"/>
                    <a:pt x="9" y="0"/>
                    <a:pt x="7" y="2"/>
                  </a:cubicBezTo>
                  <a:cubicBezTo>
                    <a:pt x="6" y="2"/>
                    <a:pt x="6" y="3"/>
                    <a:pt x="5" y="4"/>
                  </a:cubicBezTo>
                  <a:cubicBezTo>
                    <a:pt x="5" y="4"/>
                    <a:pt x="5" y="4"/>
                    <a:pt x="6" y="3"/>
                  </a:cubicBezTo>
                  <a:cubicBezTo>
                    <a:pt x="5" y="4"/>
                    <a:pt x="5" y="4"/>
                    <a:pt x="4" y="4"/>
                  </a:cubicBezTo>
                  <a:cubicBezTo>
                    <a:pt x="3" y="5"/>
                    <a:pt x="3" y="5"/>
                    <a:pt x="2" y="6"/>
                  </a:cubicBezTo>
                  <a:cubicBezTo>
                    <a:pt x="1" y="7"/>
                    <a:pt x="0" y="8"/>
                    <a:pt x="0" y="10"/>
                  </a:cubicBezTo>
                  <a:cubicBezTo>
                    <a:pt x="0" y="12"/>
                    <a:pt x="2" y="13"/>
                    <a:pt x="3" y="12"/>
                  </a:cubicBezTo>
                  <a:cubicBezTo>
                    <a:pt x="6" y="12"/>
                    <a:pt x="8" y="9"/>
                    <a:pt x="8" y="7"/>
                  </a:cubicBezTo>
                  <a:cubicBezTo>
                    <a:pt x="9" y="4"/>
                    <a:pt x="7" y="2"/>
                    <a:pt x="5" y="3"/>
                  </a:cubicBezTo>
                  <a:cubicBezTo>
                    <a:pt x="4" y="4"/>
                    <a:pt x="3" y="5"/>
                    <a:pt x="2" y="6"/>
                  </a:cubicBezTo>
                  <a:cubicBezTo>
                    <a:pt x="1" y="7"/>
                    <a:pt x="0" y="9"/>
                    <a:pt x="1" y="10"/>
                  </a:cubicBezTo>
                  <a:cubicBezTo>
                    <a:pt x="2" y="12"/>
                    <a:pt x="5" y="11"/>
                    <a:pt x="6" y="10"/>
                  </a:cubicBezTo>
                  <a:cubicBezTo>
                    <a:pt x="6" y="10"/>
                    <a:pt x="7" y="10"/>
                    <a:pt x="7" y="9"/>
                  </a:cubicBezTo>
                  <a:cubicBezTo>
                    <a:pt x="6" y="10"/>
                    <a:pt x="5" y="10"/>
                    <a:pt x="4" y="10"/>
                  </a:cubicBezTo>
                  <a:cubicBezTo>
                    <a:pt x="6" y="10"/>
                    <a:pt x="8" y="9"/>
                    <a:pt x="9" y="7"/>
                  </a:cubicBezTo>
                  <a:cubicBezTo>
                    <a:pt x="7" y="8"/>
                    <a:pt x="6" y="9"/>
                    <a:pt x="5" y="10"/>
                  </a:cubicBezTo>
                  <a:cubicBezTo>
                    <a:pt x="8" y="10"/>
                    <a:pt x="9" y="7"/>
                    <a:pt x="10" y="5"/>
                  </a:cubicBezTo>
                  <a:cubicBezTo>
                    <a:pt x="10" y="3"/>
                    <a:pt x="8" y="2"/>
                    <a:pt x="7" y="2"/>
                  </a:cubicBezTo>
                  <a:cubicBezTo>
                    <a:pt x="5" y="2"/>
                    <a:pt x="3" y="4"/>
                    <a:pt x="3" y="6"/>
                  </a:cubicBezTo>
                  <a:cubicBezTo>
                    <a:pt x="3" y="6"/>
                    <a:pt x="3" y="7"/>
                    <a:pt x="2" y="7"/>
                  </a:cubicBezTo>
                  <a:cubicBezTo>
                    <a:pt x="1" y="11"/>
                    <a:pt x="6" y="12"/>
                    <a:pt x="8" y="9"/>
                  </a:cubicBezTo>
                  <a:cubicBezTo>
                    <a:pt x="9" y="7"/>
                    <a:pt x="11" y="6"/>
                    <a:pt x="11" y="4"/>
                  </a:cubicBezTo>
                  <a:cubicBezTo>
                    <a:pt x="11" y="2"/>
                    <a:pt x="10" y="0"/>
                    <a:pt x="8" y="1"/>
                  </a:cubicBezTo>
                  <a:cubicBezTo>
                    <a:pt x="6" y="1"/>
                    <a:pt x="5"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0"/>
            <p:cNvSpPr/>
            <p:nvPr/>
          </p:nvSpPr>
          <p:spPr bwMode="auto">
            <a:xfrm>
              <a:off x="5600" y="2109"/>
              <a:ext cx="20" cy="20"/>
            </a:xfrm>
            <a:custGeom>
              <a:avLst/>
              <a:gdLst>
                <a:gd name="T0" fmla="*/ 6 w 13"/>
                <a:gd name="T1" fmla="*/ 5 h 13"/>
                <a:gd name="T2" fmla="*/ 6 w 13"/>
                <a:gd name="T3" fmla="*/ 5 h 13"/>
                <a:gd name="T4" fmla="*/ 7 w 13"/>
                <a:gd name="T5" fmla="*/ 4 h 13"/>
                <a:gd name="T6" fmla="*/ 10 w 13"/>
                <a:gd name="T7" fmla="*/ 5 h 13"/>
                <a:gd name="T8" fmla="*/ 10 w 13"/>
                <a:gd name="T9" fmla="*/ 5 h 13"/>
                <a:gd name="T10" fmla="*/ 10 w 13"/>
                <a:gd name="T11" fmla="*/ 7 h 13"/>
                <a:gd name="T12" fmla="*/ 10 w 13"/>
                <a:gd name="T13" fmla="*/ 6 h 13"/>
                <a:gd name="T14" fmla="*/ 9 w 13"/>
                <a:gd name="T15" fmla="*/ 8 h 13"/>
                <a:gd name="T16" fmla="*/ 10 w 13"/>
                <a:gd name="T17" fmla="*/ 8 h 13"/>
                <a:gd name="T18" fmla="*/ 5 w 13"/>
                <a:gd name="T19" fmla="*/ 7 h 13"/>
                <a:gd name="T20" fmla="*/ 5 w 13"/>
                <a:gd name="T21" fmla="*/ 7 h 13"/>
                <a:gd name="T22" fmla="*/ 5 w 13"/>
                <a:gd name="T23" fmla="*/ 6 h 13"/>
                <a:gd name="T24" fmla="*/ 5 w 13"/>
                <a:gd name="T25" fmla="*/ 5 h 13"/>
                <a:gd name="T26" fmla="*/ 6 w 13"/>
                <a:gd name="T27" fmla="*/ 5 h 13"/>
                <a:gd name="T28" fmla="*/ 8 w 13"/>
                <a:gd name="T29" fmla="*/ 6 h 13"/>
                <a:gd name="T30" fmla="*/ 8 w 13"/>
                <a:gd name="T31" fmla="*/ 9 h 13"/>
                <a:gd name="T32" fmla="*/ 7 w 13"/>
                <a:gd name="T33" fmla="*/ 9 h 13"/>
                <a:gd name="T34" fmla="*/ 6 w 13"/>
                <a:gd name="T35" fmla="*/ 3 h 13"/>
                <a:gd name="T36" fmla="*/ 4 w 13"/>
                <a:gd name="T37" fmla="*/ 6 h 13"/>
                <a:gd name="T38" fmla="*/ 5 w 13"/>
                <a:gd name="T39" fmla="*/ 5 h 13"/>
                <a:gd name="T40" fmla="*/ 3 w 13"/>
                <a:gd name="T41" fmla="*/ 6 h 13"/>
                <a:gd name="T42" fmla="*/ 2 w 13"/>
                <a:gd name="T43" fmla="*/ 11 h 13"/>
                <a:gd name="T44" fmla="*/ 7 w 13"/>
                <a:gd name="T45" fmla="*/ 11 h 13"/>
                <a:gd name="T46" fmla="*/ 8 w 13"/>
                <a:gd name="T47" fmla="*/ 10 h 13"/>
                <a:gd name="T48" fmla="*/ 8 w 13"/>
                <a:gd name="T49" fmla="*/ 10 h 13"/>
                <a:gd name="T50" fmla="*/ 8 w 13"/>
                <a:gd name="T51" fmla="*/ 10 h 13"/>
                <a:gd name="T52" fmla="*/ 7 w 13"/>
                <a:gd name="T53" fmla="*/ 10 h 13"/>
                <a:gd name="T54" fmla="*/ 7 w 13"/>
                <a:gd name="T55" fmla="*/ 10 h 13"/>
                <a:gd name="T56" fmla="*/ 5 w 13"/>
                <a:gd name="T57" fmla="*/ 10 h 13"/>
                <a:gd name="T58" fmla="*/ 5 w 13"/>
                <a:gd name="T59" fmla="*/ 10 h 13"/>
                <a:gd name="T60" fmla="*/ 4 w 13"/>
                <a:gd name="T61" fmla="*/ 8 h 13"/>
                <a:gd name="T62" fmla="*/ 4 w 13"/>
                <a:gd name="T63" fmla="*/ 8 h 13"/>
                <a:gd name="T64" fmla="*/ 5 w 13"/>
                <a:gd name="T65" fmla="*/ 6 h 13"/>
                <a:gd name="T66" fmla="*/ 5 w 13"/>
                <a:gd name="T67" fmla="*/ 6 h 13"/>
                <a:gd name="T68" fmla="*/ 6 w 13"/>
                <a:gd name="T69" fmla="*/ 5 h 13"/>
                <a:gd name="T70" fmla="*/ 6 w 13"/>
                <a:gd name="T71" fmla="*/ 5 h 13"/>
                <a:gd name="T72" fmla="*/ 5 w 13"/>
                <a:gd name="T73" fmla="*/ 12 h 13"/>
                <a:gd name="T74" fmla="*/ 10 w 13"/>
                <a:gd name="T75" fmla="*/ 10 h 13"/>
                <a:gd name="T76" fmla="*/ 11 w 13"/>
                <a:gd name="T77" fmla="*/ 4 h 13"/>
                <a:gd name="T78" fmla="*/ 3 w 13"/>
                <a:gd name="T79" fmla="*/ 6 h 13"/>
                <a:gd name="T80" fmla="*/ 7 w 13"/>
                <a:gd name="T81" fmla="*/ 11 h 13"/>
                <a:gd name="T82" fmla="*/ 10 w 13"/>
                <a:gd name="T83" fmla="*/ 8 h 13"/>
                <a:gd name="T84" fmla="*/ 10 w 13"/>
                <a:gd name="T85" fmla="*/ 2 h 13"/>
                <a:gd name="T86" fmla="*/ 2 w 13"/>
                <a:gd name="T87" fmla="*/ 10 h 13"/>
                <a:gd name="T88" fmla="*/ 4 w 13"/>
                <a:gd name="T89" fmla="*/ 12 h 13"/>
                <a:gd name="T90" fmla="*/ 11 w 13"/>
                <a:gd name="T91" fmla="*/ 3 h 13"/>
                <a:gd name="T92" fmla="*/ 6 w 13"/>
                <a:gd name="T93" fmla="*/ 3 h 13"/>
                <a:gd name="T94" fmla="*/ 6 w 13"/>
                <a:gd name="T95" fmla="*/ 3 h 13"/>
                <a:gd name="T96" fmla="*/ 4 w 13"/>
                <a:gd name="T97" fmla="*/ 5 h 13"/>
                <a:gd name="T98" fmla="*/ 3 w 13"/>
                <a:gd name="T99" fmla="*/ 9 h 13"/>
                <a:gd name="T100" fmla="*/ 6 w 13"/>
                <a:gd name="T101" fmla="*/ 11 h 13"/>
                <a:gd name="T102" fmla="*/ 13 w 13"/>
                <a:gd name="T103" fmla="*/ 3 h 13"/>
                <a:gd name="T104" fmla="*/ 9 w 13"/>
                <a:gd name="T105" fmla="*/ 0 h 13"/>
                <a:gd name="T106" fmla="*/ 6 w 13"/>
                <a:gd name="T10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6" y="5"/>
                  </a:moveTo>
                  <a:cubicBezTo>
                    <a:pt x="6" y="5"/>
                    <a:pt x="6" y="5"/>
                    <a:pt x="6" y="5"/>
                  </a:cubicBezTo>
                  <a:cubicBezTo>
                    <a:pt x="6" y="4"/>
                    <a:pt x="7" y="4"/>
                    <a:pt x="7" y="4"/>
                  </a:cubicBezTo>
                  <a:cubicBezTo>
                    <a:pt x="8" y="4"/>
                    <a:pt x="9" y="5"/>
                    <a:pt x="10" y="5"/>
                  </a:cubicBezTo>
                  <a:cubicBezTo>
                    <a:pt x="10" y="5"/>
                    <a:pt x="10" y="5"/>
                    <a:pt x="10" y="5"/>
                  </a:cubicBezTo>
                  <a:cubicBezTo>
                    <a:pt x="10" y="5"/>
                    <a:pt x="10" y="6"/>
                    <a:pt x="10" y="7"/>
                  </a:cubicBezTo>
                  <a:cubicBezTo>
                    <a:pt x="10" y="7"/>
                    <a:pt x="10" y="6"/>
                    <a:pt x="10" y="6"/>
                  </a:cubicBezTo>
                  <a:cubicBezTo>
                    <a:pt x="10" y="7"/>
                    <a:pt x="9" y="8"/>
                    <a:pt x="9" y="8"/>
                  </a:cubicBezTo>
                  <a:cubicBezTo>
                    <a:pt x="8" y="10"/>
                    <a:pt x="9" y="8"/>
                    <a:pt x="10" y="8"/>
                  </a:cubicBezTo>
                  <a:cubicBezTo>
                    <a:pt x="8" y="8"/>
                    <a:pt x="7" y="7"/>
                    <a:pt x="5" y="7"/>
                  </a:cubicBezTo>
                  <a:cubicBezTo>
                    <a:pt x="5" y="7"/>
                    <a:pt x="5" y="7"/>
                    <a:pt x="5" y="7"/>
                  </a:cubicBezTo>
                  <a:cubicBezTo>
                    <a:pt x="5" y="7"/>
                    <a:pt x="5" y="6"/>
                    <a:pt x="5" y="6"/>
                  </a:cubicBezTo>
                  <a:cubicBezTo>
                    <a:pt x="5" y="5"/>
                    <a:pt x="6" y="4"/>
                    <a:pt x="5" y="5"/>
                  </a:cubicBezTo>
                  <a:cubicBezTo>
                    <a:pt x="6" y="5"/>
                    <a:pt x="6" y="5"/>
                    <a:pt x="6" y="5"/>
                  </a:cubicBezTo>
                  <a:cubicBezTo>
                    <a:pt x="7" y="5"/>
                    <a:pt x="8" y="6"/>
                    <a:pt x="8" y="6"/>
                  </a:cubicBezTo>
                  <a:cubicBezTo>
                    <a:pt x="9" y="7"/>
                    <a:pt x="8" y="8"/>
                    <a:pt x="8" y="9"/>
                  </a:cubicBezTo>
                  <a:cubicBezTo>
                    <a:pt x="8" y="8"/>
                    <a:pt x="8" y="9"/>
                    <a:pt x="7" y="9"/>
                  </a:cubicBezTo>
                  <a:cubicBezTo>
                    <a:pt x="7" y="7"/>
                    <a:pt x="7" y="5"/>
                    <a:pt x="6" y="3"/>
                  </a:cubicBezTo>
                  <a:cubicBezTo>
                    <a:pt x="5" y="4"/>
                    <a:pt x="5" y="5"/>
                    <a:pt x="4" y="6"/>
                  </a:cubicBezTo>
                  <a:cubicBezTo>
                    <a:pt x="4" y="6"/>
                    <a:pt x="5" y="5"/>
                    <a:pt x="5" y="5"/>
                  </a:cubicBezTo>
                  <a:cubicBezTo>
                    <a:pt x="4" y="5"/>
                    <a:pt x="4" y="6"/>
                    <a:pt x="3" y="6"/>
                  </a:cubicBezTo>
                  <a:cubicBezTo>
                    <a:pt x="2" y="7"/>
                    <a:pt x="1" y="10"/>
                    <a:pt x="2" y="11"/>
                  </a:cubicBezTo>
                  <a:cubicBezTo>
                    <a:pt x="3" y="13"/>
                    <a:pt x="6" y="12"/>
                    <a:pt x="7" y="11"/>
                  </a:cubicBezTo>
                  <a:cubicBezTo>
                    <a:pt x="7" y="11"/>
                    <a:pt x="7" y="11"/>
                    <a:pt x="8" y="10"/>
                  </a:cubicBezTo>
                  <a:cubicBezTo>
                    <a:pt x="8" y="10"/>
                    <a:pt x="8" y="10"/>
                    <a:pt x="8" y="10"/>
                  </a:cubicBezTo>
                  <a:cubicBezTo>
                    <a:pt x="8" y="10"/>
                    <a:pt x="8" y="10"/>
                    <a:pt x="8" y="10"/>
                  </a:cubicBezTo>
                  <a:cubicBezTo>
                    <a:pt x="8" y="10"/>
                    <a:pt x="7" y="10"/>
                    <a:pt x="7" y="10"/>
                  </a:cubicBezTo>
                  <a:cubicBezTo>
                    <a:pt x="7" y="10"/>
                    <a:pt x="7" y="10"/>
                    <a:pt x="7" y="10"/>
                  </a:cubicBezTo>
                  <a:cubicBezTo>
                    <a:pt x="6" y="10"/>
                    <a:pt x="6" y="10"/>
                    <a:pt x="5" y="10"/>
                  </a:cubicBezTo>
                  <a:cubicBezTo>
                    <a:pt x="5" y="10"/>
                    <a:pt x="5" y="10"/>
                    <a:pt x="5" y="10"/>
                  </a:cubicBezTo>
                  <a:cubicBezTo>
                    <a:pt x="5" y="9"/>
                    <a:pt x="5" y="9"/>
                    <a:pt x="4" y="8"/>
                  </a:cubicBezTo>
                  <a:cubicBezTo>
                    <a:pt x="4" y="7"/>
                    <a:pt x="4" y="7"/>
                    <a:pt x="4" y="8"/>
                  </a:cubicBezTo>
                  <a:cubicBezTo>
                    <a:pt x="5" y="7"/>
                    <a:pt x="5" y="7"/>
                    <a:pt x="5" y="6"/>
                  </a:cubicBezTo>
                  <a:cubicBezTo>
                    <a:pt x="5" y="6"/>
                    <a:pt x="5" y="6"/>
                    <a:pt x="5" y="6"/>
                  </a:cubicBezTo>
                  <a:cubicBezTo>
                    <a:pt x="5" y="6"/>
                    <a:pt x="6" y="5"/>
                    <a:pt x="6" y="5"/>
                  </a:cubicBezTo>
                  <a:cubicBezTo>
                    <a:pt x="7" y="4"/>
                    <a:pt x="7" y="5"/>
                    <a:pt x="6" y="5"/>
                  </a:cubicBezTo>
                  <a:cubicBezTo>
                    <a:pt x="3" y="5"/>
                    <a:pt x="0" y="12"/>
                    <a:pt x="5" y="12"/>
                  </a:cubicBezTo>
                  <a:cubicBezTo>
                    <a:pt x="7" y="12"/>
                    <a:pt x="9" y="11"/>
                    <a:pt x="10" y="10"/>
                  </a:cubicBezTo>
                  <a:cubicBezTo>
                    <a:pt x="11" y="8"/>
                    <a:pt x="12" y="6"/>
                    <a:pt x="11" y="4"/>
                  </a:cubicBezTo>
                  <a:cubicBezTo>
                    <a:pt x="9" y="1"/>
                    <a:pt x="5" y="5"/>
                    <a:pt x="3" y="6"/>
                  </a:cubicBezTo>
                  <a:cubicBezTo>
                    <a:pt x="5" y="8"/>
                    <a:pt x="6" y="10"/>
                    <a:pt x="7" y="11"/>
                  </a:cubicBezTo>
                  <a:cubicBezTo>
                    <a:pt x="8" y="10"/>
                    <a:pt x="9" y="8"/>
                    <a:pt x="10" y="8"/>
                  </a:cubicBezTo>
                  <a:cubicBezTo>
                    <a:pt x="11" y="6"/>
                    <a:pt x="13" y="2"/>
                    <a:pt x="10" y="2"/>
                  </a:cubicBezTo>
                  <a:cubicBezTo>
                    <a:pt x="6" y="0"/>
                    <a:pt x="1" y="6"/>
                    <a:pt x="2" y="10"/>
                  </a:cubicBezTo>
                  <a:cubicBezTo>
                    <a:pt x="2" y="11"/>
                    <a:pt x="3" y="12"/>
                    <a:pt x="4" y="12"/>
                  </a:cubicBezTo>
                  <a:cubicBezTo>
                    <a:pt x="8" y="11"/>
                    <a:pt x="12" y="7"/>
                    <a:pt x="11" y="3"/>
                  </a:cubicBezTo>
                  <a:cubicBezTo>
                    <a:pt x="11" y="1"/>
                    <a:pt x="8" y="2"/>
                    <a:pt x="6" y="3"/>
                  </a:cubicBezTo>
                  <a:cubicBezTo>
                    <a:pt x="7" y="2"/>
                    <a:pt x="5" y="4"/>
                    <a:pt x="6" y="3"/>
                  </a:cubicBezTo>
                  <a:cubicBezTo>
                    <a:pt x="5" y="4"/>
                    <a:pt x="5" y="4"/>
                    <a:pt x="4" y="5"/>
                  </a:cubicBezTo>
                  <a:cubicBezTo>
                    <a:pt x="3" y="6"/>
                    <a:pt x="3" y="8"/>
                    <a:pt x="3" y="9"/>
                  </a:cubicBezTo>
                  <a:cubicBezTo>
                    <a:pt x="4" y="10"/>
                    <a:pt x="5" y="11"/>
                    <a:pt x="6" y="11"/>
                  </a:cubicBezTo>
                  <a:cubicBezTo>
                    <a:pt x="10" y="11"/>
                    <a:pt x="12" y="7"/>
                    <a:pt x="13" y="3"/>
                  </a:cubicBezTo>
                  <a:cubicBezTo>
                    <a:pt x="13" y="1"/>
                    <a:pt x="11" y="0"/>
                    <a:pt x="9" y="0"/>
                  </a:cubicBezTo>
                  <a:cubicBezTo>
                    <a:pt x="7" y="1"/>
                    <a:pt x="6"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1"/>
            <p:cNvSpPr/>
            <p:nvPr/>
          </p:nvSpPr>
          <p:spPr bwMode="auto">
            <a:xfrm>
              <a:off x="5573" y="2150"/>
              <a:ext cx="51" cy="39"/>
            </a:xfrm>
            <a:custGeom>
              <a:avLst/>
              <a:gdLst>
                <a:gd name="T0" fmla="*/ 27 w 32"/>
                <a:gd name="T1" fmla="*/ 16 h 25"/>
                <a:gd name="T2" fmla="*/ 26 w 32"/>
                <a:gd name="T3" fmla="*/ 16 h 25"/>
                <a:gd name="T4" fmla="*/ 29 w 32"/>
                <a:gd name="T5" fmla="*/ 18 h 25"/>
                <a:gd name="T6" fmla="*/ 29 w 32"/>
                <a:gd name="T7" fmla="*/ 18 h 25"/>
                <a:gd name="T8" fmla="*/ 27 w 32"/>
                <a:gd name="T9" fmla="*/ 15 h 25"/>
                <a:gd name="T10" fmla="*/ 23 w 32"/>
                <a:gd name="T11" fmla="*/ 16 h 25"/>
                <a:gd name="T12" fmla="*/ 16 w 32"/>
                <a:gd name="T13" fmla="*/ 15 h 25"/>
                <a:gd name="T14" fmla="*/ 10 w 32"/>
                <a:gd name="T15" fmla="*/ 10 h 25"/>
                <a:gd name="T16" fmla="*/ 8 w 32"/>
                <a:gd name="T17" fmla="*/ 6 h 25"/>
                <a:gd name="T18" fmla="*/ 8 w 32"/>
                <a:gd name="T19" fmla="*/ 5 h 25"/>
                <a:gd name="T20" fmla="*/ 1 w 32"/>
                <a:gd name="T21" fmla="*/ 7 h 25"/>
                <a:gd name="T22" fmla="*/ 9 w 32"/>
                <a:gd name="T23" fmla="*/ 20 h 25"/>
                <a:gd name="T24" fmla="*/ 26 w 32"/>
                <a:gd name="T25" fmla="*/ 22 h 25"/>
                <a:gd name="T26" fmla="*/ 23 w 32"/>
                <a:gd name="T27" fmla="*/ 22 h 25"/>
                <a:gd name="T28" fmla="*/ 24 w 32"/>
                <a:gd name="T29" fmla="*/ 22 h 25"/>
                <a:gd name="T30" fmla="*/ 22 w 32"/>
                <a:gd name="T31" fmla="*/ 20 h 25"/>
                <a:gd name="T32" fmla="*/ 22 w 32"/>
                <a:gd name="T33" fmla="*/ 20 h 25"/>
                <a:gd name="T34" fmla="*/ 24 w 32"/>
                <a:gd name="T35" fmla="*/ 23 h 25"/>
                <a:gd name="T36" fmla="*/ 25 w 32"/>
                <a:gd name="T37" fmla="*/ 23 h 25"/>
                <a:gd name="T38" fmla="*/ 27 w 32"/>
                <a:gd name="T3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27" y="16"/>
                  </a:moveTo>
                  <a:cubicBezTo>
                    <a:pt x="27" y="16"/>
                    <a:pt x="26" y="16"/>
                    <a:pt x="26" y="16"/>
                  </a:cubicBezTo>
                  <a:cubicBezTo>
                    <a:pt x="27" y="16"/>
                    <a:pt x="28" y="17"/>
                    <a:pt x="29" y="18"/>
                  </a:cubicBezTo>
                  <a:cubicBezTo>
                    <a:pt x="29" y="18"/>
                    <a:pt x="29" y="18"/>
                    <a:pt x="29" y="18"/>
                  </a:cubicBezTo>
                  <a:cubicBezTo>
                    <a:pt x="29" y="17"/>
                    <a:pt x="28" y="15"/>
                    <a:pt x="27" y="15"/>
                  </a:cubicBezTo>
                  <a:cubicBezTo>
                    <a:pt x="25" y="15"/>
                    <a:pt x="24" y="15"/>
                    <a:pt x="23" y="16"/>
                  </a:cubicBezTo>
                  <a:cubicBezTo>
                    <a:pt x="21" y="17"/>
                    <a:pt x="18" y="16"/>
                    <a:pt x="16" y="15"/>
                  </a:cubicBezTo>
                  <a:cubicBezTo>
                    <a:pt x="14" y="14"/>
                    <a:pt x="12" y="12"/>
                    <a:pt x="10" y="10"/>
                  </a:cubicBezTo>
                  <a:cubicBezTo>
                    <a:pt x="10" y="9"/>
                    <a:pt x="9" y="7"/>
                    <a:pt x="8" y="6"/>
                  </a:cubicBezTo>
                  <a:cubicBezTo>
                    <a:pt x="8" y="6"/>
                    <a:pt x="7" y="3"/>
                    <a:pt x="8" y="5"/>
                  </a:cubicBezTo>
                  <a:cubicBezTo>
                    <a:pt x="7" y="0"/>
                    <a:pt x="0" y="3"/>
                    <a:pt x="1" y="7"/>
                  </a:cubicBezTo>
                  <a:cubicBezTo>
                    <a:pt x="1" y="12"/>
                    <a:pt x="5" y="18"/>
                    <a:pt x="9" y="20"/>
                  </a:cubicBezTo>
                  <a:cubicBezTo>
                    <a:pt x="14" y="24"/>
                    <a:pt x="20" y="25"/>
                    <a:pt x="26" y="22"/>
                  </a:cubicBezTo>
                  <a:cubicBezTo>
                    <a:pt x="25" y="22"/>
                    <a:pt x="24" y="22"/>
                    <a:pt x="23" y="22"/>
                  </a:cubicBezTo>
                  <a:cubicBezTo>
                    <a:pt x="23" y="22"/>
                    <a:pt x="23" y="22"/>
                    <a:pt x="24" y="22"/>
                  </a:cubicBezTo>
                  <a:cubicBezTo>
                    <a:pt x="23" y="22"/>
                    <a:pt x="22" y="21"/>
                    <a:pt x="22" y="20"/>
                  </a:cubicBezTo>
                  <a:cubicBezTo>
                    <a:pt x="22" y="20"/>
                    <a:pt x="22" y="20"/>
                    <a:pt x="22" y="20"/>
                  </a:cubicBezTo>
                  <a:cubicBezTo>
                    <a:pt x="22" y="22"/>
                    <a:pt x="23" y="23"/>
                    <a:pt x="24" y="23"/>
                  </a:cubicBezTo>
                  <a:cubicBezTo>
                    <a:pt x="25" y="23"/>
                    <a:pt x="25" y="23"/>
                    <a:pt x="25" y="23"/>
                  </a:cubicBezTo>
                  <a:cubicBezTo>
                    <a:pt x="29" y="23"/>
                    <a:pt x="32" y="16"/>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2"/>
            <p:cNvSpPr/>
            <p:nvPr/>
          </p:nvSpPr>
          <p:spPr bwMode="auto">
            <a:xfrm>
              <a:off x="5582" y="2271"/>
              <a:ext cx="24" cy="22"/>
            </a:xfrm>
            <a:custGeom>
              <a:avLst/>
              <a:gdLst>
                <a:gd name="T0" fmla="*/ 5 w 15"/>
                <a:gd name="T1" fmla="*/ 9 h 14"/>
                <a:gd name="T2" fmla="*/ 6 w 15"/>
                <a:gd name="T3" fmla="*/ 9 h 14"/>
                <a:gd name="T4" fmla="*/ 7 w 15"/>
                <a:gd name="T5" fmla="*/ 10 h 14"/>
                <a:gd name="T6" fmla="*/ 8 w 15"/>
                <a:gd name="T7" fmla="*/ 10 h 14"/>
                <a:gd name="T8" fmla="*/ 8 w 15"/>
                <a:gd name="T9" fmla="*/ 11 h 14"/>
                <a:gd name="T10" fmla="*/ 8 w 15"/>
                <a:gd name="T11" fmla="*/ 8 h 14"/>
                <a:gd name="T12" fmla="*/ 8 w 15"/>
                <a:gd name="T13" fmla="*/ 8 h 14"/>
                <a:gd name="T14" fmla="*/ 10 w 15"/>
                <a:gd name="T15" fmla="*/ 6 h 14"/>
                <a:gd name="T16" fmla="*/ 10 w 15"/>
                <a:gd name="T17" fmla="*/ 5 h 14"/>
                <a:gd name="T18" fmla="*/ 9 w 15"/>
                <a:gd name="T19" fmla="*/ 5 h 14"/>
                <a:gd name="T20" fmla="*/ 8 w 15"/>
                <a:gd name="T21" fmla="*/ 4 h 14"/>
                <a:gd name="T22" fmla="*/ 8 w 15"/>
                <a:gd name="T23" fmla="*/ 5 h 14"/>
                <a:gd name="T24" fmla="*/ 4 w 15"/>
                <a:gd name="T25" fmla="*/ 9 h 14"/>
                <a:gd name="T26" fmla="*/ 7 w 15"/>
                <a:gd name="T27" fmla="*/ 10 h 14"/>
                <a:gd name="T28" fmla="*/ 12 w 15"/>
                <a:gd name="T29" fmla="*/ 5 h 14"/>
                <a:gd name="T30" fmla="*/ 7 w 15"/>
                <a:gd name="T31" fmla="*/ 1 h 14"/>
                <a:gd name="T32" fmla="*/ 3 w 15"/>
                <a:gd name="T33" fmla="*/ 3 h 14"/>
                <a:gd name="T34" fmla="*/ 3 w 15"/>
                <a:gd name="T35" fmla="*/ 8 h 14"/>
                <a:gd name="T36" fmla="*/ 9 w 15"/>
                <a:gd name="T37" fmla="*/ 12 h 14"/>
                <a:gd name="T38" fmla="*/ 13 w 15"/>
                <a:gd name="T39" fmla="*/ 6 h 14"/>
                <a:gd name="T40" fmla="*/ 5 w 15"/>
                <a:gd name="T41" fmla="*/ 2 h 14"/>
                <a:gd name="T42" fmla="*/ 1 w 15"/>
                <a:gd name="T43" fmla="*/ 5 h 14"/>
                <a:gd name="T44" fmla="*/ 5 w 15"/>
                <a:gd name="T45" fmla="*/ 12 h 14"/>
                <a:gd name="T46" fmla="*/ 13 w 15"/>
                <a:gd name="T47" fmla="*/ 11 h 14"/>
                <a:gd name="T48" fmla="*/ 14 w 15"/>
                <a:gd name="T49" fmla="*/ 6 h 14"/>
                <a:gd name="T50" fmla="*/ 11 w 15"/>
                <a:gd name="T51" fmla="*/ 3 h 14"/>
                <a:gd name="T52" fmla="*/ 3 w 15"/>
                <a:gd name="T53" fmla="*/ 3 h 14"/>
                <a:gd name="T54" fmla="*/ 0 w 15"/>
                <a:gd name="T55" fmla="*/ 8 h 14"/>
                <a:gd name="T56" fmla="*/ 5 w 15"/>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4">
                  <a:moveTo>
                    <a:pt x="5" y="9"/>
                  </a:moveTo>
                  <a:cubicBezTo>
                    <a:pt x="5" y="9"/>
                    <a:pt x="6" y="9"/>
                    <a:pt x="6" y="9"/>
                  </a:cubicBezTo>
                  <a:cubicBezTo>
                    <a:pt x="7" y="10"/>
                    <a:pt x="7" y="10"/>
                    <a:pt x="7" y="10"/>
                  </a:cubicBezTo>
                  <a:cubicBezTo>
                    <a:pt x="7" y="10"/>
                    <a:pt x="8" y="10"/>
                    <a:pt x="8" y="10"/>
                  </a:cubicBezTo>
                  <a:cubicBezTo>
                    <a:pt x="8" y="11"/>
                    <a:pt x="8" y="11"/>
                    <a:pt x="8" y="11"/>
                  </a:cubicBezTo>
                  <a:cubicBezTo>
                    <a:pt x="8" y="10"/>
                    <a:pt x="8" y="9"/>
                    <a:pt x="8" y="8"/>
                  </a:cubicBezTo>
                  <a:cubicBezTo>
                    <a:pt x="8" y="8"/>
                    <a:pt x="8" y="8"/>
                    <a:pt x="8" y="8"/>
                  </a:cubicBezTo>
                  <a:cubicBezTo>
                    <a:pt x="9" y="7"/>
                    <a:pt x="9" y="7"/>
                    <a:pt x="10" y="6"/>
                  </a:cubicBezTo>
                  <a:cubicBezTo>
                    <a:pt x="10" y="6"/>
                    <a:pt x="11" y="6"/>
                    <a:pt x="10" y="5"/>
                  </a:cubicBezTo>
                  <a:cubicBezTo>
                    <a:pt x="10" y="5"/>
                    <a:pt x="10" y="5"/>
                    <a:pt x="9" y="5"/>
                  </a:cubicBezTo>
                  <a:cubicBezTo>
                    <a:pt x="9" y="5"/>
                    <a:pt x="9" y="5"/>
                    <a:pt x="8" y="4"/>
                  </a:cubicBezTo>
                  <a:cubicBezTo>
                    <a:pt x="8" y="4"/>
                    <a:pt x="8" y="3"/>
                    <a:pt x="8" y="5"/>
                  </a:cubicBezTo>
                  <a:cubicBezTo>
                    <a:pt x="7" y="6"/>
                    <a:pt x="5" y="8"/>
                    <a:pt x="4" y="9"/>
                  </a:cubicBezTo>
                  <a:cubicBezTo>
                    <a:pt x="5" y="9"/>
                    <a:pt x="7" y="10"/>
                    <a:pt x="7" y="10"/>
                  </a:cubicBezTo>
                  <a:cubicBezTo>
                    <a:pt x="9" y="8"/>
                    <a:pt x="10" y="6"/>
                    <a:pt x="12" y="5"/>
                  </a:cubicBezTo>
                  <a:cubicBezTo>
                    <a:pt x="10" y="4"/>
                    <a:pt x="9" y="3"/>
                    <a:pt x="7" y="1"/>
                  </a:cubicBezTo>
                  <a:cubicBezTo>
                    <a:pt x="6" y="0"/>
                    <a:pt x="4" y="2"/>
                    <a:pt x="3" y="3"/>
                  </a:cubicBezTo>
                  <a:cubicBezTo>
                    <a:pt x="2" y="5"/>
                    <a:pt x="1" y="7"/>
                    <a:pt x="3" y="8"/>
                  </a:cubicBezTo>
                  <a:cubicBezTo>
                    <a:pt x="4" y="10"/>
                    <a:pt x="6" y="12"/>
                    <a:pt x="9" y="12"/>
                  </a:cubicBezTo>
                  <a:cubicBezTo>
                    <a:pt x="12" y="12"/>
                    <a:pt x="14" y="9"/>
                    <a:pt x="13" y="6"/>
                  </a:cubicBezTo>
                  <a:cubicBezTo>
                    <a:pt x="13" y="3"/>
                    <a:pt x="8" y="2"/>
                    <a:pt x="5" y="2"/>
                  </a:cubicBezTo>
                  <a:cubicBezTo>
                    <a:pt x="4" y="2"/>
                    <a:pt x="2" y="4"/>
                    <a:pt x="1" y="5"/>
                  </a:cubicBezTo>
                  <a:cubicBezTo>
                    <a:pt x="1" y="8"/>
                    <a:pt x="2" y="10"/>
                    <a:pt x="5" y="12"/>
                  </a:cubicBezTo>
                  <a:cubicBezTo>
                    <a:pt x="7" y="13"/>
                    <a:pt x="10" y="14"/>
                    <a:pt x="13" y="11"/>
                  </a:cubicBezTo>
                  <a:cubicBezTo>
                    <a:pt x="14" y="10"/>
                    <a:pt x="15" y="8"/>
                    <a:pt x="14" y="6"/>
                  </a:cubicBezTo>
                  <a:cubicBezTo>
                    <a:pt x="14" y="5"/>
                    <a:pt x="12" y="4"/>
                    <a:pt x="11" y="3"/>
                  </a:cubicBezTo>
                  <a:cubicBezTo>
                    <a:pt x="9" y="1"/>
                    <a:pt x="5" y="1"/>
                    <a:pt x="3" y="3"/>
                  </a:cubicBezTo>
                  <a:cubicBezTo>
                    <a:pt x="1" y="4"/>
                    <a:pt x="0" y="6"/>
                    <a:pt x="0" y="8"/>
                  </a:cubicBezTo>
                  <a:cubicBezTo>
                    <a:pt x="1" y="10"/>
                    <a:pt x="3"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3"/>
            <p:cNvSpPr/>
            <p:nvPr/>
          </p:nvSpPr>
          <p:spPr bwMode="auto">
            <a:xfrm>
              <a:off x="5562" y="2285"/>
              <a:ext cx="65" cy="29"/>
            </a:xfrm>
            <a:custGeom>
              <a:avLst/>
              <a:gdLst>
                <a:gd name="T0" fmla="*/ 3 w 41"/>
                <a:gd name="T1" fmla="*/ 10 h 18"/>
                <a:gd name="T2" fmla="*/ 25 w 41"/>
                <a:gd name="T3" fmla="*/ 18 h 18"/>
                <a:gd name="T4" fmla="*/ 40 w 41"/>
                <a:gd name="T5" fmla="*/ 7 h 18"/>
                <a:gd name="T6" fmla="*/ 33 w 41"/>
                <a:gd name="T7" fmla="*/ 7 h 18"/>
                <a:gd name="T8" fmla="*/ 20 w 41"/>
                <a:gd name="T9" fmla="*/ 10 h 18"/>
                <a:gd name="T10" fmla="*/ 8 w 41"/>
                <a:gd name="T11" fmla="*/ 3 h 18"/>
                <a:gd name="T12" fmla="*/ 3 w 4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3" y="10"/>
                  </a:moveTo>
                  <a:cubicBezTo>
                    <a:pt x="10" y="15"/>
                    <a:pt x="16" y="18"/>
                    <a:pt x="25" y="18"/>
                  </a:cubicBezTo>
                  <a:cubicBezTo>
                    <a:pt x="32" y="18"/>
                    <a:pt x="39" y="13"/>
                    <a:pt x="40" y="7"/>
                  </a:cubicBezTo>
                  <a:cubicBezTo>
                    <a:pt x="41" y="1"/>
                    <a:pt x="34" y="3"/>
                    <a:pt x="33" y="7"/>
                  </a:cubicBezTo>
                  <a:cubicBezTo>
                    <a:pt x="33" y="11"/>
                    <a:pt x="24" y="10"/>
                    <a:pt x="20" y="10"/>
                  </a:cubicBezTo>
                  <a:cubicBezTo>
                    <a:pt x="16" y="9"/>
                    <a:pt x="12" y="6"/>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4"/>
            <p:cNvSpPr/>
            <p:nvPr/>
          </p:nvSpPr>
          <p:spPr bwMode="auto">
            <a:xfrm>
              <a:off x="5850" y="2505"/>
              <a:ext cx="123" cy="139"/>
            </a:xfrm>
            <a:custGeom>
              <a:avLst/>
              <a:gdLst>
                <a:gd name="T0" fmla="*/ 1 w 78"/>
                <a:gd name="T1" fmla="*/ 9 h 88"/>
                <a:gd name="T2" fmla="*/ 13 w 78"/>
                <a:gd name="T3" fmla="*/ 35 h 88"/>
                <a:gd name="T4" fmla="*/ 47 w 78"/>
                <a:gd name="T5" fmla="*/ 57 h 88"/>
                <a:gd name="T6" fmla="*/ 66 w 78"/>
                <a:gd name="T7" fmla="*/ 68 h 88"/>
                <a:gd name="T8" fmla="*/ 49 w 78"/>
                <a:gd name="T9" fmla="*/ 78 h 88"/>
                <a:gd name="T10" fmla="*/ 48 w 78"/>
                <a:gd name="T11" fmla="*/ 71 h 88"/>
                <a:gd name="T12" fmla="*/ 70 w 78"/>
                <a:gd name="T13" fmla="*/ 73 h 88"/>
                <a:gd name="T14" fmla="*/ 76 w 78"/>
                <a:gd name="T15" fmla="*/ 68 h 88"/>
                <a:gd name="T16" fmla="*/ 57 w 78"/>
                <a:gd name="T17" fmla="*/ 63 h 88"/>
                <a:gd name="T18" fmla="*/ 33 w 78"/>
                <a:gd name="T19" fmla="*/ 70 h 88"/>
                <a:gd name="T20" fmla="*/ 63 w 78"/>
                <a:gd name="T21" fmla="*/ 84 h 88"/>
                <a:gd name="T22" fmla="*/ 76 w 78"/>
                <a:gd name="T23" fmla="*/ 70 h 88"/>
                <a:gd name="T24" fmla="*/ 67 w 78"/>
                <a:gd name="T25" fmla="*/ 58 h 88"/>
                <a:gd name="T26" fmla="*/ 51 w 78"/>
                <a:gd name="T27" fmla="*/ 50 h 88"/>
                <a:gd name="T28" fmla="*/ 34 w 78"/>
                <a:gd name="T29" fmla="*/ 41 h 88"/>
                <a:gd name="T30" fmla="*/ 7 w 78"/>
                <a:gd name="T31" fmla="*/ 5 h 88"/>
                <a:gd name="T32" fmla="*/ 1 w 78"/>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1" y="9"/>
                  </a:moveTo>
                  <a:cubicBezTo>
                    <a:pt x="4" y="17"/>
                    <a:pt x="8" y="26"/>
                    <a:pt x="13" y="35"/>
                  </a:cubicBezTo>
                  <a:cubicBezTo>
                    <a:pt x="20" y="47"/>
                    <a:pt x="36" y="50"/>
                    <a:pt x="47" y="57"/>
                  </a:cubicBezTo>
                  <a:cubicBezTo>
                    <a:pt x="52" y="61"/>
                    <a:pt x="60" y="65"/>
                    <a:pt x="66" y="68"/>
                  </a:cubicBezTo>
                  <a:cubicBezTo>
                    <a:pt x="62" y="77"/>
                    <a:pt x="57" y="80"/>
                    <a:pt x="49" y="78"/>
                  </a:cubicBezTo>
                  <a:cubicBezTo>
                    <a:pt x="44" y="77"/>
                    <a:pt x="43" y="72"/>
                    <a:pt x="48" y="71"/>
                  </a:cubicBezTo>
                  <a:cubicBezTo>
                    <a:pt x="55" y="71"/>
                    <a:pt x="65" y="68"/>
                    <a:pt x="70" y="73"/>
                  </a:cubicBezTo>
                  <a:cubicBezTo>
                    <a:pt x="73" y="77"/>
                    <a:pt x="78" y="71"/>
                    <a:pt x="76" y="68"/>
                  </a:cubicBezTo>
                  <a:cubicBezTo>
                    <a:pt x="71" y="62"/>
                    <a:pt x="64" y="63"/>
                    <a:pt x="57" y="63"/>
                  </a:cubicBezTo>
                  <a:cubicBezTo>
                    <a:pt x="51" y="63"/>
                    <a:pt x="37" y="64"/>
                    <a:pt x="33" y="70"/>
                  </a:cubicBezTo>
                  <a:cubicBezTo>
                    <a:pt x="22" y="85"/>
                    <a:pt x="55" y="88"/>
                    <a:pt x="63" y="84"/>
                  </a:cubicBezTo>
                  <a:cubicBezTo>
                    <a:pt x="68" y="81"/>
                    <a:pt x="75" y="76"/>
                    <a:pt x="76" y="70"/>
                  </a:cubicBezTo>
                  <a:cubicBezTo>
                    <a:pt x="76" y="64"/>
                    <a:pt x="72" y="62"/>
                    <a:pt x="67" y="58"/>
                  </a:cubicBezTo>
                  <a:cubicBezTo>
                    <a:pt x="63" y="55"/>
                    <a:pt x="56" y="54"/>
                    <a:pt x="51" y="50"/>
                  </a:cubicBezTo>
                  <a:cubicBezTo>
                    <a:pt x="46" y="47"/>
                    <a:pt x="40" y="44"/>
                    <a:pt x="34" y="41"/>
                  </a:cubicBezTo>
                  <a:cubicBezTo>
                    <a:pt x="19" y="35"/>
                    <a:pt x="12" y="19"/>
                    <a:pt x="7"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5"/>
            <p:cNvSpPr/>
            <p:nvPr/>
          </p:nvSpPr>
          <p:spPr bwMode="auto">
            <a:xfrm>
              <a:off x="5494" y="2281"/>
              <a:ext cx="201" cy="116"/>
            </a:xfrm>
            <a:custGeom>
              <a:avLst/>
              <a:gdLst>
                <a:gd name="T0" fmla="*/ 124 w 127"/>
                <a:gd name="T1" fmla="*/ 64 h 74"/>
                <a:gd name="T2" fmla="*/ 104 w 127"/>
                <a:gd name="T3" fmla="*/ 56 h 74"/>
                <a:gd name="T4" fmla="*/ 61 w 127"/>
                <a:gd name="T5" fmla="*/ 35 h 74"/>
                <a:gd name="T6" fmla="*/ 23 w 127"/>
                <a:gd name="T7" fmla="*/ 9 h 74"/>
                <a:gd name="T8" fmla="*/ 53 w 127"/>
                <a:gd name="T9" fmla="*/ 36 h 74"/>
                <a:gd name="T10" fmla="*/ 51 w 127"/>
                <a:gd name="T11" fmla="*/ 31 h 74"/>
                <a:gd name="T12" fmla="*/ 50 w 127"/>
                <a:gd name="T13" fmla="*/ 31 h 74"/>
                <a:gd name="T14" fmla="*/ 48 w 127"/>
                <a:gd name="T15" fmla="*/ 38 h 74"/>
                <a:gd name="T16" fmla="*/ 49 w 127"/>
                <a:gd name="T17" fmla="*/ 38 h 74"/>
                <a:gd name="T18" fmla="*/ 48 w 127"/>
                <a:gd name="T19" fmla="*/ 33 h 74"/>
                <a:gd name="T20" fmla="*/ 38 w 127"/>
                <a:gd name="T21" fmla="*/ 32 h 74"/>
                <a:gd name="T22" fmla="*/ 30 w 127"/>
                <a:gd name="T23" fmla="*/ 28 h 74"/>
                <a:gd name="T24" fmla="*/ 41 w 127"/>
                <a:gd name="T25" fmla="*/ 25 h 74"/>
                <a:gd name="T26" fmla="*/ 62 w 127"/>
                <a:gd name="T27" fmla="*/ 45 h 74"/>
                <a:gd name="T28" fmla="*/ 88 w 127"/>
                <a:gd name="T29" fmla="*/ 58 h 74"/>
                <a:gd name="T30" fmla="*/ 120 w 127"/>
                <a:gd name="T31" fmla="*/ 71 h 74"/>
                <a:gd name="T32" fmla="*/ 124 w 127"/>
                <a:gd name="T3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74">
                  <a:moveTo>
                    <a:pt x="124" y="64"/>
                  </a:moveTo>
                  <a:cubicBezTo>
                    <a:pt x="119" y="59"/>
                    <a:pt x="111" y="58"/>
                    <a:pt x="104" y="56"/>
                  </a:cubicBezTo>
                  <a:cubicBezTo>
                    <a:pt x="89" y="50"/>
                    <a:pt x="74" y="44"/>
                    <a:pt x="61" y="35"/>
                  </a:cubicBezTo>
                  <a:cubicBezTo>
                    <a:pt x="52" y="28"/>
                    <a:pt x="39" y="0"/>
                    <a:pt x="23" y="9"/>
                  </a:cubicBezTo>
                  <a:cubicBezTo>
                    <a:pt x="0" y="24"/>
                    <a:pt x="41" y="53"/>
                    <a:pt x="53" y="36"/>
                  </a:cubicBezTo>
                  <a:cubicBezTo>
                    <a:pt x="54" y="35"/>
                    <a:pt x="54" y="31"/>
                    <a:pt x="51" y="31"/>
                  </a:cubicBezTo>
                  <a:cubicBezTo>
                    <a:pt x="51" y="31"/>
                    <a:pt x="50" y="31"/>
                    <a:pt x="50" y="31"/>
                  </a:cubicBezTo>
                  <a:cubicBezTo>
                    <a:pt x="46" y="31"/>
                    <a:pt x="44" y="38"/>
                    <a:pt x="48" y="38"/>
                  </a:cubicBezTo>
                  <a:cubicBezTo>
                    <a:pt x="49" y="38"/>
                    <a:pt x="49" y="38"/>
                    <a:pt x="49" y="38"/>
                  </a:cubicBezTo>
                  <a:cubicBezTo>
                    <a:pt x="49" y="37"/>
                    <a:pt x="48" y="35"/>
                    <a:pt x="48" y="33"/>
                  </a:cubicBezTo>
                  <a:cubicBezTo>
                    <a:pt x="45" y="34"/>
                    <a:pt x="41" y="33"/>
                    <a:pt x="38" y="32"/>
                  </a:cubicBezTo>
                  <a:cubicBezTo>
                    <a:pt x="36" y="31"/>
                    <a:pt x="33" y="29"/>
                    <a:pt x="30" y="28"/>
                  </a:cubicBezTo>
                  <a:cubicBezTo>
                    <a:pt x="33" y="16"/>
                    <a:pt x="36" y="15"/>
                    <a:pt x="41" y="25"/>
                  </a:cubicBezTo>
                  <a:cubicBezTo>
                    <a:pt x="47" y="34"/>
                    <a:pt x="53" y="39"/>
                    <a:pt x="62" y="45"/>
                  </a:cubicBezTo>
                  <a:cubicBezTo>
                    <a:pt x="70" y="51"/>
                    <a:pt x="79" y="54"/>
                    <a:pt x="88" y="58"/>
                  </a:cubicBezTo>
                  <a:cubicBezTo>
                    <a:pt x="97" y="62"/>
                    <a:pt x="113" y="64"/>
                    <a:pt x="120" y="71"/>
                  </a:cubicBezTo>
                  <a:cubicBezTo>
                    <a:pt x="123" y="74"/>
                    <a:pt x="127" y="67"/>
                    <a:pt x="1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6"/>
            <p:cNvSpPr/>
            <p:nvPr/>
          </p:nvSpPr>
          <p:spPr bwMode="auto">
            <a:xfrm>
              <a:off x="5671" y="2487"/>
              <a:ext cx="65" cy="111"/>
            </a:xfrm>
            <a:custGeom>
              <a:avLst/>
              <a:gdLst>
                <a:gd name="T0" fmla="*/ 34 w 41"/>
                <a:gd name="T1" fmla="*/ 3 h 70"/>
                <a:gd name="T2" fmla="*/ 7 w 41"/>
                <a:gd name="T3" fmla="*/ 27 h 70"/>
                <a:gd name="T4" fmla="*/ 0 w 41"/>
                <a:gd name="T5" fmla="*/ 65 h 70"/>
                <a:gd name="T6" fmla="*/ 7 w 41"/>
                <a:gd name="T7" fmla="*/ 63 h 70"/>
                <a:gd name="T8" fmla="*/ 14 w 41"/>
                <a:gd name="T9" fmla="*/ 27 h 70"/>
                <a:gd name="T10" fmla="*/ 28 w 41"/>
                <a:gd name="T11" fmla="*/ 16 h 70"/>
                <a:gd name="T12" fmla="*/ 37 w 41"/>
                <a:gd name="T13" fmla="*/ 8 h 70"/>
                <a:gd name="T14" fmla="*/ 34 w 41"/>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0">
                  <a:moveTo>
                    <a:pt x="34" y="3"/>
                  </a:moveTo>
                  <a:cubicBezTo>
                    <a:pt x="24" y="11"/>
                    <a:pt x="14" y="16"/>
                    <a:pt x="7" y="27"/>
                  </a:cubicBezTo>
                  <a:cubicBezTo>
                    <a:pt x="0" y="38"/>
                    <a:pt x="0" y="52"/>
                    <a:pt x="0" y="65"/>
                  </a:cubicBezTo>
                  <a:cubicBezTo>
                    <a:pt x="0" y="70"/>
                    <a:pt x="7" y="66"/>
                    <a:pt x="7" y="63"/>
                  </a:cubicBezTo>
                  <a:cubicBezTo>
                    <a:pt x="7" y="50"/>
                    <a:pt x="7" y="38"/>
                    <a:pt x="14" y="27"/>
                  </a:cubicBezTo>
                  <a:cubicBezTo>
                    <a:pt x="17" y="22"/>
                    <a:pt x="23" y="19"/>
                    <a:pt x="28" y="16"/>
                  </a:cubicBezTo>
                  <a:cubicBezTo>
                    <a:pt x="32" y="13"/>
                    <a:pt x="34" y="11"/>
                    <a:pt x="37" y="8"/>
                  </a:cubicBezTo>
                  <a:cubicBezTo>
                    <a:pt x="41" y="5"/>
                    <a:pt x="38" y="0"/>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7"/>
            <p:cNvSpPr/>
            <p:nvPr/>
          </p:nvSpPr>
          <p:spPr bwMode="auto">
            <a:xfrm>
              <a:off x="5614" y="2541"/>
              <a:ext cx="66" cy="57"/>
            </a:xfrm>
            <a:custGeom>
              <a:avLst/>
              <a:gdLst>
                <a:gd name="T0" fmla="*/ 38 w 42"/>
                <a:gd name="T1" fmla="*/ 28 h 36"/>
                <a:gd name="T2" fmla="*/ 34 w 42"/>
                <a:gd name="T3" fmla="*/ 27 h 36"/>
                <a:gd name="T4" fmla="*/ 26 w 42"/>
                <a:gd name="T5" fmla="*/ 22 h 36"/>
                <a:gd name="T6" fmla="*/ 12 w 42"/>
                <a:gd name="T7" fmla="*/ 12 h 36"/>
                <a:gd name="T8" fmla="*/ 16 w 42"/>
                <a:gd name="T9" fmla="*/ 11 h 36"/>
                <a:gd name="T10" fmla="*/ 24 w 42"/>
                <a:gd name="T11" fmla="*/ 17 h 36"/>
                <a:gd name="T12" fmla="*/ 30 w 42"/>
                <a:gd name="T13" fmla="*/ 23 h 36"/>
                <a:gd name="T14" fmla="*/ 33 w 42"/>
                <a:gd name="T15" fmla="*/ 26 h 36"/>
                <a:gd name="T16" fmla="*/ 34 w 42"/>
                <a:gd name="T17" fmla="*/ 29 h 36"/>
                <a:gd name="T18" fmla="*/ 34 w 42"/>
                <a:gd name="T19" fmla="*/ 27 h 36"/>
                <a:gd name="T20" fmla="*/ 32 w 42"/>
                <a:gd name="T21" fmla="*/ 34 h 36"/>
                <a:gd name="T22" fmla="*/ 40 w 42"/>
                <a:gd name="T23" fmla="*/ 30 h 36"/>
                <a:gd name="T24" fmla="*/ 36 w 42"/>
                <a:gd name="T25" fmla="*/ 18 h 36"/>
                <a:gd name="T26" fmla="*/ 24 w 42"/>
                <a:gd name="T27" fmla="*/ 7 h 36"/>
                <a:gd name="T28" fmla="*/ 10 w 42"/>
                <a:gd name="T29" fmla="*/ 1 h 36"/>
                <a:gd name="T30" fmla="*/ 10 w 42"/>
                <a:gd name="T31" fmla="*/ 21 h 36"/>
                <a:gd name="T32" fmla="*/ 25 w 42"/>
                <a:gd name="T33" fmla="*/ 31 h 36"/>
                <a:gd name="T34" fmla="*/ 31 w 42"/>
                <a:gd name="T35" fmla="*/ 34 h 36"/>
                <a:gd name="T36" fmla="*/ 35 w 42"/>
                <a:gd name="T37" fmla="*/ 35 h 36"/>
                <a:gd name="T38" fmla="*/ 38 w 42"/>
                <a:gd name="T3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8" y="28"/>
                  </a:moveTo>
                  <a:cubicBezTo>
                    <a:pt x="37" y="27"/>
                    <a:pt x="35" y="28"/>
                    <a:pt x="34" y="27"/>
                  </a:cubicBezTo>
                  <a:cubicBezTo>
                    <a:pt x="31" y="26"/>
                    <a:pt x="28" y="24"/>
                    <a:pt x="26" y="22"/>
                  </a:cubicBezTo>
                  <a:cubicBezTo>
                    <a:pt x="21" y="19"/>
                    <a:pt x="15" y="17"/>
                    <a:pt x="12" y="12"/>
                  </a:cubicBezTo>
                  <a:cubicBezTo>
                    <a:pt x="8" y="7"/>
                    <a:pt x="13" y="9"/>
                    <a:pt x="16" y="11"/>
                  </a:cubicBezTo>
                  <a:cubicBezTo>
                    <a:pt x="18" y="13"/>
                    <a:pt x="21" y="15"/>
                    <a:pt x="24" y="17"/>
                  </a:cubicBezTo>
                  <a:cubicBezTo>
                    <a:pt x="26" y="19"/>
                    <a:pt x="28" y="21"/>
                    <a:pt x="30" y="23"/>
                  </a:cubicBezTo>
                  <a:cubicBezTo>
                    <a:pt x="31" y="24"/>
                    <a:pt x="32" y="25"/>
                    <a:pt x="33" y="26"/>
                  </a:cubicBezTo>
                  <a:cubicBezTo>
                    <a:pt x="33" y="27"/>
                    <a:pt x="34" y="28"/>
                    <a:pt x="34" y="29"/>
                  </a:cubicBezTo>
                  <a:cubicBezTo>
                    <a:pt x="35" y="27"/>
                    <a:pt x="35" y="27"/>
                    <a:pt x="34" y="27"/>
                  </a:cubicBezTo>
                  <a:cubicBezTo>
                    <a:pt x="30" y="27"/>
                    <a:pt x="28" y="34"/>
                    <a:pt x="32" y="34"/>
                  </a:cubicBezTo>
                  <a:cubicBezTo>
                    <a:pt x="35" y="34"/>
                    <a:pt x="39" y="34"/>
                    <a:pt x="40" y="30"/>
                  </a:cubicBezTo>
                  <a:cubicBezTo>
                    <a:pt x="42" y="25"/>
                    <a:pt x="39" y="22"/>
                    <a:pt x="36" y="18"/>
                  </a:cubicBezTo>
                  <a:cubicBezTo>
                    <a:pt x="33" y="13"/>
                    <a:pt x="28" y="10"/>
                    <a:pt x="24" y="7"/>
                  </a:cubicBezTo>
                  <a:cubicBezTo>
                    <a:pt x="20" y="4"/>
                    <a:pt x="15" y="0"/>
                    <a:pt x="10" y="1"/>
                  </a:cubicBezTo>
                  <a:cubicBezTo>
                    <a:pt x="0" y="5"/>
                    <a:pt x="5" y="17"/>
                    <a:pt x="10" y="21"/>
                  </a:cubicBezTo>
                  <a:cubicBezTo>
                    <a:pt x="14" y="25"/>
                    <a:pt x="20" y="28"/>
                    <a:pt x="25" y="31"/>
                  </a:cubicBezTo>
                  <a:cubicBezTo>
                    <a:pt x="27" y="32"/>
                    <a:pt x="29" y="34"/>
                    <a:pt x="31" y="34"/>
                  </a:cubicBezTo>
                  <a:cubicBezTo>
                    <a:pt x="32" y="35"/>
                    <a:pt x="35" y="35"/>
                    <a:pt x="35" y="35"/>
                  </a:cubicBezTo>
                  <a:cubicBezTo>
                    <a:pt x="39" y="36"/>
                    <a:pt x="42" y="29"/>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8"/>
            <p:cNvSpPr/>
            <p:nvPr/>
          </p:nvSpPr>
          <p:spPr bwMode="auto">
            <a:xfrm>
              <a:off x="5385" y="2049"/>
              <a:ext cx="98" cy="53"/>
            </a:xfrm>
            <a:custGeom>
              <a:avLst/>
              <a:gdLst>
                <a:gd name="T0" fmla="*/ 55 w 62"/>
                <a:gd name="T1" fmla="*/ 20 h 34"/>
                <a:gd name="T2" fmla="*/ 25 w 62"/>
                <a:gd name="T3" fmla="*/ 19 h 34"/>
                <a:gd name="T4" fmla="*/ 7 w 62"/>
                <a:gd name="T5" fmla="*/ 4 h 34"/>
                <a:gd name="T6" fmla="*/ 1 w 62"/>
                <a:gd name="T7" fmla="*/ 8 h 34"/>
                <a:gd name="T8" fmla="*/ 25 w 62"/>
                <a:gd name="T9" fmla="*/ 27 h 34"/>
                <a:gd name="T10" fmla="*/ 59 w 62"/>
                <a:gd name="T11" fmla="*/ 25 h 34"/>
                <a:gd name="T12" fmla="*/ 55 w 6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55" y="20"/>
                  </a:moveTo>
                  <a:cubicBezTo>
                    <a:pt x="46" y="28"/>
                    <a:pt x="35" y="22"/>
                    <a:pt x="25" y="19"/>
                  </a:cubicBezTo>
                  <a:cubicBezTo>
                    <a:pt x="20" y="17"/>
                    <a:pt x="8" y="10"/>
                    <a:pt x="7" y="4"/>
                  </a:cubicBezTo>
                  <a:cubicBezTo>
                    <a:pt x="6" y="0"/>
                    <a:pt x="0" y="5"/>
                    <a:pt x="1" y="8"/>
                  </a:cubicBezTo>
                  <a:cubicBezTo>
                    <a:pt x="3" y="18"/>
                    <a:pt x="17" y="24"/>
                    <a:pt x="25" y="27"/>
                  </a:cubicBezTo>
                  <a:cubicBezTo>
                    <a:pt x="38" y="31"/>
                    <a:pt x="48" y="34"/>
                    <a:pt x="59" y="25"/>
                  </a:cubicBezTo>
                  <a:cubicBezTo>
                    <a:pt x="62" y="22"/>
                    <a:pt x="59" y="17"/>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9"/>
            <p:cNvSpPr/>
            <p:nvPr/>
          </p:nvSpPr>
          <p:spPr bwMode="auto">
            <a:xfrm>
              <a:off x="5399" y="2102"/>
              <a:ext cx="54" cy="24"/>
            </a:xfrm>
            <a:custGeom>
              <a:avLst/>
              <a:gdLst>
                <a:gd name="T0" fmla="*/ 4 w 34"/>
                <a:gd name="T1" fmla="*/ 7 h 15"/>
                <a:gd name="T2" fmla="*/ 5 w 34"/>
                <a:gd name="T3" fmla="*/ 7 h 15"/>
                <a:gd name="T4" fmla="*/ 3 w 34"/>
                <a:gd name="T5" fmla="*/ 6 h 15"/>
                <a:gd name="T6" fmla="*/ 28 w 34"/>
                <a:gd name="T7" fmla="*/ 15 h 15"/>
                <a:gd name="T8" fmla="*/ 30 w 34"/>
                <a:gd name="T9" fmla="*/ 8 h 15"/>
                <a:gd name="T10" fmla="*/ 15 w 34"/>
                <a:gd name="T11" fmla="*/ 6 h 15"/>
                <a:gd name="T12" fmla="*/ 9 w 34"/>
                <a:gd name="T13" fmla="*/ 2 h 15"/>
                <a:gd name="T14" fmla="*/ 6 w 34"/>
                <a:gd name="T15" fmla="*/ 0 h 15"/>
                <a:gd name="T16" fmla="*/ 4 w 3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4" y="7"/>
                  </a:moveTo>
                  <a:cubicBezTo>
                    <a:pt x="4" y="7"/>
                    <a:pt x="5" y="7"/>
                    <a:pt x="5" y="7"/>
                  </a:cubicBezTo>
                  <a:cubicBezTo>
                    <a:pt x="4" y="7"/>
                    <a:pt x="4" y="7"/>
                    <a:pt x="3" y="6"/>
                  </a:cubicBezTo>
                  <a:cubicBezTo>
                    <a:pt x="8" y="15"/>
                    <a:pt x="19" y="15"/>
                    <a:pt x="28" y="15"/>
                  </a:cubicBezTo>
                  <a:cubicBezTo>
                    <a:pt x="32" y="15"/>
                    <a:pt x="34" y="8"/>
                    <a:pt x="30" y="8"/>
                  </a:cubicBezTo>
                  <a:cubicBezTo>
                    <a:pt x="25" y="8"/>
                    <a:pt x="19" y="8"/>
                    <a:pt x="15" y="6"/>
                  </a:cubicBezTo>
                  <a:cubicBezTo>
                    <a:pt x="13" y="5"/>
                    <a:pt x="10" y="4"/>
                    <a:pt x="9" y="2"/>
                  </a:cubicBezTo>
                  <a:cubicBezTo>
                    <a:pt x="8" y="0"/>
                    <a:pt x="8"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Group 4"/>
          <p:cNvGrpSpPr>
            <a:grpSpLocks noChangeAspect="1"/>
          </p:cNvGrpSpPr>
          <p:nvPr/>
        </p:nvGrpSpPr>
        <p:grpSpPr bwMode="auto">
          <a:xfrm>
            <a:off x="7213306" y="1505236"/>
            <a:ext cx="1216026" cy="1301385"/>
            <a:chOff x="5361" y="1714"/>
            <a:chExt cx="869" cy="930"/>
          </a:xfrm>
          <a:solidFill>
            <a:srgbClr val="4A67AA"/>
          </a:solidFill>
        </p:grpSpPr>
        <p:sp>
          <p:nvSpPr>
            <p:cNvPr id="125" name="Freeform 5"/>
            <p:cNvSpPr/>
            <p:nvPr/>
          </p:nvSpPr>
          <p:spPr bwMode="auto">
            <a:xfrm>
              <a:off x="5440" y="1878"/>
              <a:ext cx="199" cy="166"/>
            </a:xfrm>
            <a:custGeom>
              <a:avLst/>
              <a:gdLst>
                <a:gd name="T0" fmla="*/ 24 w 126"/>
                <a:gd name="T1" fmla="*/ 35 h 105"/>
                <a:gd name="T2" fmla="*/ 61 w 126"/>
                <a:gd name="T3" fmla="*/ 18 h 105"/>
                <a:gd name="T4" fmla="*/ 94 w 126"/>
                <a:gd name="T5" fmla="*/ 31 h 105"/>
                <a:gd name="T6" fmla="*/ 43 w 126"/>
                <a:gd name="T7" fmla="*/ 68 h 105"/>
                <a:gd name="T8" fmla="*/ 29 w 126"/>
                <a:gd name="T9" fmla="*/ 79 h 105"/>
                <a:gd name="T10" fmla="*/ 31 w 126"/>
                <a:gd name="T11" fmla="*/ 84 h 105"/>
                <a:gd name="T12" fmla="*/ 16 w 126"/>
                <a:gd name="T13" fmla="*/ 91 h 105"/>
                <a:gd name="T14" fmla="*/ 9 w 126"/>
                <a:gd name="T15" fmla="*/ 73 h 105"/>
                <a:gd name="T16" fmla="*/ 3 w 126"/>
                <a:gd name="T17" fmla="*/ 79 h 105"/>
                <a:gd name="T18" fmla="*/ 15 w 126"/>
                <a:gd name="T19" fmla="*/ 101 h 105"/>
                <a:gd name="T20" fmla="*/ 36 w 126"/>
                <a:gd name="T21" fmla="*/ 96 h 105"/>
                <a:gd name="T22" fmla="*/ 37 w 126"/>
                <a:gd name="T23" fmla="*/ 80 h 105"/>
                <a:gd name="T24" fmla="*/ 59 w 126"/>
                <a:gd name="T25" fmla="*/ 76 h 105"/>
                <a:gd name="T26" fmla="*/ 87 w 126"/>
                <a:gd name="T27" fmla="*/ 68 h 105"/>
                <a:gd name="T28" fmla="*/ 110 w 126"/>
                <a:gd name="T29" fmla="*/ 52 h 105"/>
                <a:gd name="T30" fmla="*/ 92 w 126"/>
                <a:gd name="T31" fmla="*/ 19 h 105"/>
                <a:gd name="T32" fmla="*/ 20 w 126"/>
                <a:gd name="T33" fmla="*/ 30 h 105"/>
                <a:gd name="T34" fmla="*/ 24 w 126"/>
                <a:gd name="T3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05">
                  <a:moveTo>
                    <a:pt x="24" y="35"/>
                  </a:moveTo>
                  <a:cubicBezTo>
                    <a:pt x="31" y="27"/>
                    <a:pt x="51" y="19"/>
                    <a:pt x="61" y="18"/>
                  </a:cubicBezTo>
                  <a:cubicBezTo>
                    <a:pt x="76" y="17"/>
                    <a:pt x="83" y="22"/>
                    <a:pt x="94" y="31"/>
                  </a:cubicBezTo>
                  <a:cubicBezTo>
                    <a:pt x="126" y="61"/>
                    <a:pt x="61" y="68"/>
                    <a:pt x="43" y="68"/>
                  </a:cubicBezTo>
                  <a:cubicBezTo>
                    <a:pt x="35" y="68"/>
                    <a:pt x="29" y="71"/>
                    <a:pt x="29" y="79"/>
                  </a:cubicBezTo>
                  <a:cubicBezTo>
                    <a:pt x="30" y="81"/>
                    <a:pt x="30" y="82"/>
                    <a:pt x="31" y="84"/>
                  </a:cubicBezTo>
                  <a:cubicBezTo>
                    <a:pt x="33" y="91"/>
                    <a:pt x="26" y="104"/>
                    <a:pt x="16" y="91"/>
                  </a:cubicBezTo>
                  <a:cubicBezTo>
                    <a:pt x="12" y="86"/>
                    <a:pt x="13" y="78"/>
                    <a:pt x="9" y="73"/>
                  </a:cubicBezTo>
                  <a:cubicBezTo>
                    <a:pt x="6" y="70"/>
                    <a:pt x="0" y="76"/>
                    <a:pt x="3" y="79"/>
                  </a:cubicBezTo>
                  <a:cubicBezTo>
                    <a:pt x="9" y="85"/>
                    <a:pt x="7" y="95"/>
                    <a:pt x="15" y="101"/>
                  </a:cubicBezTo>
                  <a:cubicBezTo>
                    <a:pt x="20" y="105"/>
                    <a:pt x="31" y="101"/>
                    <a:pt x="36" y="96"/>
                  </a:cubicBezTo>
                  <a:cubicBezTo>
                    <a:pt x="40" y="92"/>
                    <a:pt x="39" y="85"/>
                    <a:pt x="37" y="80"/>
                  </a:cubicBezTo>
                  <a:cubicBezTo>
                    <a:pt x="35" y="72"/>
                    <a:pt x="55" y="76"/>
                    <a:pt x="59" y="76"/>
                  </a:cubicBezTo>
                  <a:cubicBezTo>
                    <a:pt x="67" y="76"/>
                    <a:pt x="79" y="70"/>
                    <a:pt x="87" y="68"/>
                  </a:cubicBezTo>
                  <a:cubicBezTo>
                    <a:pt x="97" y="66"/>
                    <a:pt x="107" y="63"/>
                    <a:pt x="110" y="52"/>
                  </a:cubicBezTo>
                  <a:cubicBezTo>
                    <a:pt x="113" y="37"/>
                    <a:pt x="101" y="29"/>
                    <a:pt x="92" y="19"/>
                  </a:cubicBezTo>
                  <a:cubicBezTo>
                    <a:pt x="75" y="0"/>
                    <a:pt x="35" y="14"/>
                    <a:pt x="20" y="30"/>
                  </a:cubicBezTo>
                  <a:cubicBezTo>
                    <a:pt x="17" y="33"/>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
            <p:cNvSpPr/>
            <p:nvPr/>
          </p:nvSpPr>
          <p:spPr bwMode="auto">
            <a:xfrm>
              <a:off x="5361" y="1810"/>
              <a:ext cx="116" cy="215"/>
            </a:xfrm>
            <a:custGeom>
              <a:avLst/>
              <a:gdLst>
                <a:gd name="T0" fmla="*/ 73 w 73"/>
                <a:gd name="T1" fmla="*/ 70 h 136"/>
                <a:gd name="T2" fmla="*/ 57 w 73"/>
                <a:gd name="T3" fmla="*/ 14 h 136"/>
                <a:gd name="T4" fmla="*/ 16 w 73"/>
                <a:gd name="T5" fmla="*/ 13 h 136"/>
                <a:gd name="T6" fmla="*/ 3 w 73"/>
                <a:gd name="T7" fmla="*/ 54 h 136"/>
                <a:gd name="T8" fmla="*/ 42 w 73"/>
                <a:gd name="T9" fmla="*/ 98 h 136"/>
                <a:gd name="T10" fmla="*/ 44 w 73"/>
                <a:gd name="T11" fmla="*/ 92 h 136"/>
                <a:gd name="T12" fmla="*/ 20 w 73"/>
                <a:gd name="T13" fmla="*/ 121 h 136"/>
                <a:gd name="T14" fmla="*/ 59 w 73"/>
                <a:gd name="T15" fmla="*/ 114 h 136"/>
                <a:gd name="T16" fmla="*/ 53 w 73"/>
                <a:gd name="T17" fmla="*/ 112 h 136"/>
                <a:gd name="T18" fmla="*/ 31 w 73"/>
                <a:gd name="T19" fmla="*/ 120 h 136"/>
                <a:gd name="T20" fmla="*/ 44 w 73"/>
                <a:gd name="T21" fmla="*/ 99 h 136"/>
                <a:gd name="T22" fmla="*/ 46 w 73"/>
                <a:gd name="T23" fmla="*/ 92 h 136"/>
                <a:gd name="T24" fmla="*/ 23 w 73"/>
                <a:gd name="T25" fmla="*/ 73 h 136"/>
                <a:gd name="T26" fmla="*/ 14 w 73"/>
                <a:gd name="T27" fmla="*/ 28 h 136"/>
                <a:gd name="T28" fmla="*/ 59 w 73"/>
                <a:gd name="T29" fmla="*/ 33 h 136"/>
                <a:gd name="T30" fmla="*/ 66 w 73"/>
                <a:gd name="T31" fmla="*/ 72 h 136"/>
                <a:gd name="T32" fmla="*/ 73 w 73"/>
                <a:gd name="T33"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6">
                  <a:moveTo>
                    <a:pt x="73" y="70"/>
                  </a:moveTo>
                  <a:cubicBezTo>
                    <a:pt x="73" y="52"/>
                    <a:pt x="71" y="28"/>
                    <a:pt x="57" y="14"/>
                  </a:cubicBezTo>
                  <a:cubicBezTo>
                    <a:pt x="44" y="2"/>
                    <a:pt x="28" y="0"/>
                    <a:pt x="16" y="13"/>
                  </a:cubicBezTo>
                  <a:cubicBezTo>
                    <a:pt x="8" y="22"/>
                    <a:pt x="0" y="42"/>
                    <a:pt x="3" y="54"/>
                  </a:cubicBezTo>
                  <a:cubicBezTo>
                    <a:pt x="7" y="75"/>
                    <a:pt x="26" y="86"/>
                    <a:pt x="42" y="98"/>
                  </a:cubicBezTo>
                  <a:cubicBezTo>
                    <a:pt x="42" y="96"/>
                    <a:pt x="43" y="94"/>
                    <a:pt x="44" y="92"/>
                  </a:cubicBezTo>
                  <a:cubicBezTo>
                    <a:pt x="37" y="94"/>
                    <a:pt x="13" y="112"/>
                    <a:pt x="20" y="121"/>
                  </a:cubicBezTo>
                  <a:cubicBezTo>
                    <a:pt x="31" y="136"/>
                    <a:pt x="52" y="127"/>
                    <a:pt x="59" y="114"/>
                  </a:cubicBezTo>
                  <a:cubicBezTo>
                    <a:pt x="61" y="109"/>
                    <a:pt x="55" y="108"/>
                    <a:pt x="53" y="112"/>
                  </a:cubicBezTo>
                  <a:cubicBezTo>
                    <a:pt x="47" y="120"/>
                    <a:pt x="40" y="123"/>
                    <a:pt x="31" y="120"/>
                  </a:cubicBezTo>
                  <a:cubicBezTo>
                    <a:pt x="13" y="116"/>
                    <a:pt x="53" y="96"/>
                    <a:pt x="44" y="99"/>
                  </a:cubicBezTo>
                  <a:cubicBezTo>
                    <a:pt x="46" y="98"/>
                    <a:pt x="48" y="94"/>
                    <a:pt x="46" y="92"/>
                  </a:cubicBezTo>
                  <a:cubicBezTo>
                    <a:pt x="38" y="86"/>
                    <a:pt x="30" y="80"/>
                    <a:pt x="23" y="73"/>
                  </a:cubicBezTo>
                  <a:cubicBezTo>
                    <a:pt x="8" y="61"/>
                    <a:pt x="8" y="45"/>
                    <a:pt x="14" y="28"/>
                  </a:cubicBezTo>
                  <a:cubicBezTo>
                    <a:pt x="24" y="1"/>
                    <a:pt x="50" y="12"/>
                    <a:pt x="59" y="33"/>
                  </a:cubicBezTo>
                  <a:cubicBezTo>
                    <a:pt x="64" y="47"/>
                    <a:pt x="66" y="58"/>
                    <a:pt x="66" y="72"/>
                  </a:cubicBezTo>
                  <a:cubicBezTo>
                    <a:pt x="66" y="77"/>
                    <a:pt x="73" y="74"/>
                    <a:pt x="7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
            <p:cNvSpPr/>
            <p:nvPr/>
          </p:nvSpPr>
          <p:spPr bwMode="auto">
            <a:xfrm>
              <a:off x="5440" y="1897"/>
              <a:ext cx="40" cy="120"/>
            </a:xfrm>
            <a:custGeom>
              <a:avLst/>
              <a:gdLst>
                <a:gd name="T0" fmla="*/ 7 w 25"/>
                <a:gd name="T1" fmla="*/ 69 h 76"/>
                <a:gd name="T2" fmla="*/ 25 w 25"/>
                <a:gd name="T3" fmla="*/ 5 h 76"/>
                <a:gd name="T4" fmla="*/ 18 w 25"/>
                <a:gd name="T5" fmla="*/ 7 h 76"/>
                <a:gd name="T6" fmla="*/ 7 w 25"/>
                <a:gd name="T7" fmla="*/ 41 h 76"/>
                <a:gd name="T8" fmla="*/ 0 w 25"/>
                <a:gd name="T9" fmla="*/ 71 h 76"/>
                <a:gd name="T10" fmla="*/ 7 w 25"/>
                <a:gd name="T11" fmla="*/ 69 h 76"/>
              </a:gdLst>
              <a:ahLst/>
              <a:cxnLst>
                <a:cxn ang="0">
                  <a:pos x="T0" y="T1"/>
                </a:cxn>
                <a:cxn ang="0">
                  <a:pos x="T2" y="T3"/>
                </a:cxn>
                <a:cxn ang="0">
                  <a:pos x="T4" y="T5"/>
                </a:cxn>
                <a:cxn ang="0">
                  <a:pos x="T6" y="T7"/>
                </a:cxn>
                <a:cxn ang="0">
                  <a:pos x="T8" y="T9"/>
                </a:cxn>
                <a:cxn ang="0">
                  <a:pos x="T10" y="T11"/>
                </a:cxn>
              </a:cxnLst>
              <a:rect l="0" t="0" r="r" b="b"/>
              <a:pathLst>
                <a:path w="25" h="76">
                  <a:moveTo>
                    <a:pt x="7" y="69"/>
                  </a:moveTo>
                  <a:cubicBezTo>
                    <a:pt x="9" y="47"/>
                    <a:pt x="24" y="27"/>
                    <a:pt x="25" y="5"/>
                  </a:cubicBezTo>
                  <a:cubicBezTo>
                    <a:pt x="25" y="0"/>
                    <a:pt x="19" y="4"/>
                    <a:pt x="18" y="7"/>
                  </a:cubicBezTo>
                  <a:cubicBezTo>
                    <a:pt x="18" y="19"/>
                    <a:pt x="11" y="30"/>
                    <a:pt x="7" y="41"/>
                  </a:cubicBezTo>
                  <a:cubicBezTo>
                    <a:pt x="4" y="51"/>
                    <a:pt x="1" y="61"/>
                    <a:pt x="0" y="71"/>
                  </a:cubicBezTo>
                  <a:cubicBezTo>
                    <a:pt x="0" y="76"/>
                    <a:pt x="7"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
            <p:cNvSpPr/>
            <p:nvPr/>
          </p:nvSpPr>
          <p:spPr bwMode="auto">
            <a:xfrm>
              <a:off x="5472" y="1878"/>
              <a:ext cx="41" cy="47"/>
            </a:xfrm>
            <a:custGeom>
              <a:avLst/>
              <a:gdLst>
                <a:gd name="T0" fmla="*/ 8 w 26"/>
                <a:gd name="T1" fmla="*/ 26 h 30"/>
                <a:gd name="T2" fmla="*/ 10 w 26"/>
                <a:gd name="T3" fmla="*/ 22 h 30"/>
                <a:gd name="T4" fmla="*/ 14 w 26"/>
                <a:gd name="T5" fmla="*/ 19 h 30"/>
                <a:gd name="T6" fmla="*/ 21 w 26"/>
                <a:gd name="T7" fmla="*/ 9 h 30"/>
                <a:gd name="T8" fmla="*/ 17 w 26"/>
                <a:gd name="T9" fmla="*/ 12 h 30"/>
                <a:gd name="T10" fmla="*/ 24 w 26"/>
                <a:gd name="T11" fmla="*/ 7 h 30"/>
                <a:gd name="T12" fmla="*/ 25 w 26"/>
                <a:gd name="T13" fmla="*/ 1 h 30"/>
                <a:gd name="T14" fmla="*/ 20 w 26"/>
                <a:gd name="T15" fmla="*/ 2 h 30"/>
                <a:gd name="T16" fmla="*/ 18 w 26"/>
                <a:gd name="T17" fmla="*/ 4 h 30"/>
                <a:gd name="T18" fmla="*/ 19 w 26"/>
                <a:gd name="T19" fmla="*/ 4 h 30"/>
                <a:gd name="T20" fmla="*/ 17 w 26"/>
                <a:gd name="T21" fmla="*/ 5 h 30"/>
                <a:gd name="T22" fmla="*/ 12 w 26"/>
                <a:gd name="T23" fmla="*/ 12 h 30"/>
                <a:gd name="T24" fmla="*/ 7 w 26"/>
                <a:gd name="T25" fmla="*/ 16 h 30"/>
                <a:gd name="T26" fmla="*/ 3 w 26"/>
                <a:gd name="T27" fmla="*/ 22 h 30"/>
                <a:gd name="T28" fmla="*/ 8 w 26"/>
                <a:gd name="T2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8" y="26"/>
                  </a:moveTo>
                  <a:cubicBezTo>
                    <a:pt x="9" y="25"/>
                    <a:pt x="10" y="23"/>
                    <a:pt x="10" y="22"/>
                  </a:cubicBezTo>
                  <a:cubicBezTo>
                    <a:pt x="11" y="20"/>
                    <a:pt x="12" y="20"/>
                    <a:pt x="14" y="19"/>
                  </a:cubicBezTo>
                  <a:cubicBezTo>
                    <a:pt x="16" y="16"/>
                    <a:pt x="19" y="13"/>
                    <a:pt x="21" y="9"/>
                  </a:cubicBezTo>
                  <a:cubicBezTo>
                    <a:pt x="20" y="10"/>
                    <a:pt x="18" y="11"/>
                    <a:pt x="17" y="12"/>
                  </a:cubicBezTo>
                  <a:cubicBezTo>
                    <a:pt x="21" y="11"/>
                    <a:pt x="21" y="9"/>
                    <a:pt x="24" y="7"/>
                  </a:cubicBezTo>
                  <a:cubicBezTo>
                    <a:pt x="25" y="5"/>
                    <a:pt x="26" y="3"/>
                    <a:pt x="25" y="1"/>
                  </a:cubicBezTo>
                  <a:cubicBezTo>
                    <a:pt x="24" y="0"/>
                    <a:pt x="21" y="0"/>
                    <a:pt x="20" y="2"/>
                  </a:cubicBezTo>
                  <a:cubicBezTo>
                    <a:pt x="19" y="3"/>
                    <a:pt x="19" y="3"/>
                    <a:pt x="18" y="4"/>
                  </a:cubicBezTo>
                  <a:cubicBezTo>
                    <a:pt x="17" y="6"/>
                    <a:pt x="17" y="6"/>
                    <a:pt x="19" y="4"/>
                  </a:cubicBezTo>
                  <a:cubicBezTo>
                    <a:pt x="18" y="5"/>
                    <a:pt x="17" y="5"/>
                    <a:pt x="17" y="5"/>
                  </a:cubicBezTo>
                  <a:cubicBezTo>
                    <a:pt x="15" y="6"/>
                    <a:pt x="14" y="10"/>
                    <a:pt x="12" y="12"/>
                  </a:cubicBezTo>
                  <a:cubicBezTo>
                    <a:pt x="11" y="13"/>
                    <a:pt x="8" y="15"/>
                    <a:pt x="7" y="16"/>
                  </a:cubicBezTo>
                  <a:cubicBezTo>
                    <a:pt x="6" y="18"/>
                    <a:pt x="5" y="21"/>
                    <a:pt x="3" y="22"/>
                  </a:cubicBezTo>
                  <a:cubicBezTo>
                    <a:pt x="0" y="26"/>
                    <a:pt x="5" y="30"/>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
            <p:cNvSpPr/>
            <p:nvPr/>
          </p:nvSpPr>
          <p:spPr bwMode="auto">
            <a:xfrm>
              <a:off x="5478" y="1862"/>
              <a:ext cx="11" cy="48"/>
            </a:xfrm>
            <a:custGeom>
              <a:avLst/>
              <a:gdLst>
                <a:gd name="T0" fmla="*/ 7 w 7"/>
                <a:gd name="T1" fmla="*/ 23 h 30"/>
                <a:gd name="T2" fmla="*/ 7 w 7"/>
                <a:gd name="T3" fmla="*/ 5 h 30"/>
                <a:gd name="T4" fmla="*/ 0 w 7"/>
                <a:gd name="T5" fmla="*/ 7 h 30"/>
                <a:gd name="T6" fmla="*/ 0 w 7"/>
                <a:gd name="T7" fmla="*/ 25 h 30"/>
                <a:gd name="T8" fmla="*/ 7 w 7"/>
                <a:gd name="T9" fmla="*/ 23 h 30"/>
              </a:gdLst>
              <a:ahLst/>
              <a:cxnLst>
                <a:cxn ang="0">
                  <a:pos x="T0" y="T1"/>
                </a:cxn>
                <a:cxn ang="0">
                  <a:pos x="T2" y="T3"/>
                </a:cxn>
                <a:cxn ang="0">
                  <a:pos x="T4" y="T5"/>
                </a:cxn>
                <a:cxn ang="0">
                  <a:pos x="T6" y="T7"/>
                </a:cxn>
                <a:cxn ang="0">
                  <a:pos x="T8" y="T9"/>
                </a:cxn>
              </a:cxnLst>
              <a:rect l="0" t="0" r="r" b="b"/>
              <a:pathLst>
                <a:path w="7" h="30">
                  <a:moveTo>
                    <a:pt x="7" y="23"/>
                  </a:moveTo>
                  <a:cubicBezTo>
                    <a:pt x="7" y="17"/>
                    <a:pt x="7" y="11"/>
                    <a:pt x="7" y="5"/>
                  </a:cubicBezTo>
                  <a:cubicBezTo>
                    <a:pt x="7" y="0"/>
                    <a:pt x="0" y="4"/>
                    <a:pt x="0" y="7"/>
                  </a:cubicBezTo>
                  <a:cubicBezTo>
                    <a:pt x="0" y="13"/>
                    <a:pt x="0" y="19"/>
                    <a:pt x="0" y="25"/>
                  </a:cubicBezTo>
                  <a:cubicBezTo>
                    <a:pt x="0" y="30"/>
                    <a:pt x="7" y="27"/>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
            <p:cNvSpPr/>
            <p:nvPr/>
          </p:nvSpPr>
          <p:spPr bwMode="auto">
            <a:xfrm>
              <a:off x="5513" y="2052"/>
              <a:ext cx="333" cy="311"/>
            </a:xfrm>
            <a:custGeom>
              <a:avLst/>
              <a:gdLst>
                <a:gd name="T0" fmla="*/ 178 w 211"/>
                <a:gd name="T1" fmla="*/ 50 h 197"/>
                <a:gd name="T2" fmla="*/ 147 w 211"/>
                <a:gd name="T3" fmla="*/ 170 h 197"/>
                <a:gd name="T4" fmla="*/ 45 w 211"/>
                <a:gd name="T5" fmla="*/ 160 h 197"/>
                <a:gd name="T6" fmla="*/ 18 w 211"/>
                <a:gd name="T7" fmla="*/ 98 h 197"/>
                <a:gd name="T8" fmla="*/ 56 w 211"/>
                <a:gd name="T9" fmla="*/ 34 h 197"/>
                <a:gd name="T10" fmla="*/ 128 w 211"/>
                <a:gd name="T11" fmla="*/ 14 h 197"/>
                <a:gd name="T12" fmla="*/ 178 w 211"/>
                <a:gd name="T13" fmla="*/ 50 h 197"/>
                <a:gd name="T14" fmla="*/ 183 w 211"/>
                <a:gd name="T15" fmla="*/ 45 h 197"/>
                <a:gd name="T16" fmla="*/ 124 w 211"/>
                <a:gd name="T17" fmla="*/ 5 h 197"/>
                <a:gd name="T18" fmla="*/ 49 w 211"/>
                <a:gd name="T19" fmla="*/ 31 h 197"/>
                <a:gd name="T20" fmla="*/ 32 w 211"/>
                <a:gd name="T21" fmla="*/ 158 h 197"/>
                <a:gd name="T22" fmla="*/ 159 w 211"/>
                <a:gd name="T23" fmla="*/ 172 h 197"/>
                <a:gd name="T24" fmla="*/ 183 w 211"/>
                <a:gd name="T25" fmla="*/ 45 h 197"/>
                <a:gd name="T26" fmla="*/ 178 w 211"/>
                <a:gd name="T2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97">
                  <a:moveTo>
                    <a:pt x="178" y="50"/>
                  </a:moveTo>
                  <a:cubicBezTo>
                    <a:pt x="207" y="91"/>
                    <a:pt x="195" y="151"/>
                    <a:pt x="147" y="170"/>
                  </a:cubicBezTo>
                  <a:cubicBezTo>
                    <a:pt x="113" y="184"/>
                    <a:pt x="74" y="184"/>
                    <a:pt x="45" y="160"/>
                  </a:cubicBezTo>
                  <a:cubicBezTo>
                    <a:pt x="27" y="145"/>
                    <a:pt x="19" y="120"/>
                    <a:pt x="18" y="98"/>
                  </a:cubicBezTo>
                  <a:cubicBezTo>
                    <a:pt x="17" y="70"/>
                    <a:pt x="35" y="49"/>
                    <a:pt x="56" y="34"/>
                  </a:cubicBezTo>
                  <a:cubicBezTo>
                    <a:pt x="77" y="20"/>
                    <a:pt x="102" y="9"/>
                    <a:pt x="128" y="14"/>
                  </a:cubicBezTo>
                  <a:cubicBezTo>
                    <a:pt x="146" y="17"/>
                    <a:pt x="167" y="36"/>
                    <a:pt x="178" y="50"/>
                  </a:cubicBezTo>
                  <a:cubicBezTo>
                    <a:pt x="180" y="54"/>
                    <a:pt x="186" y="48"/>
                    <a:pt x="183" y="45"/>
                  </a:cubicBezTo>
                  <a:cubicBezTo>
                    <a:pt x="169" y="26"/>
                    <a:pt x="147" y="9"/>
                    <a:pt x="124" y="5"/>
                  </a:cubicBezTo>
                  <a:cubicBezTo>
                    <a:pt x="99" y="0"/>
                    <a:pt x="69" y="18"/>
                    <a:pt x="49" y="31"/>
                  </a:cubicBezTo>
                  <a:cubicBezTo>
                    <a:pt x="6" y="61"/>
                    <a:pt x="0" y="118"/>
                    <a:pt x="32" y="158"/>
                  </a:cubicBezTo>
                  <a:cubicBezTo>
                    <a:pt x="62" y="197"/>
                    <a:pt x="119" y="191"/>
                    <a:pt x="159" y="172"/>
                  </a:cubicBezTo>
                  <a:cubicBezTo>
                    <a:pt x="205" y="150"/>
                    <a:pt x="211" y="83"/>
                    <a:pt x="183" y="45"/>
                  </a:cubicBezTo>
                  <a:cubicBezTo>
                    <a:pt x="181" y="41"/>
                    <a:pt x="175" y="47"/>
                    <a:pt x="17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
            <p:cNvSpPr/>
            <p:nvPr/>
          </p:nvSpPr>
          <p:spPr bwMode="auto">
            <a:xfrm>
              <a:off x="5684" y="2303"/>
              <a:ext cx="229" cy="257"/>
            </a:xfrm>
            <a:custGeom>
              <a:avLst/>
              <a:gdLst>
                <a:gd name="T0" fmla="*/ 61 w 145"/>
                <a:gd name="T1" fmla="*/ 9 h 163"/>
                <a:gd name="T2" fmla="*/ 79 w 145"/>
                <a:gd name="T3" fmla="*/ 38 h 163"/>
                <a:gd name="T4" fmla="*/ 110 w 145"/>
                <a:gd name="T5" fmla="*/ 66 h 163"/>
                <a:gd name="T6" fmla="*/ 132 w 145"/>
                <a:gd name="T7" fmla="*/ 107 h 163"/>
                <a:gd name="T8" fmla="*/ 103 w 145"/>
                <a:gd name="T9" fmla="*/ 147 h 163"/>
                <a:gd name="T10" fmla="*/ 31 w 145"/>
                <a:gd name="T11" fmla="*/ 120 h 163"/>
                <a:gd name="T12" fmla="*/ 11 w 145"/>
                <a:gd name="T13" fmla="*/ 23 h 163"/>
                <a:gd name="T14" fmla="*/ 5 w 145"/>
                <a:gd name="T15" fmla="*/ 24 h 163"/>
                <a:gd name="T16" fmla="*/ 25 w 145"/>
                <a:gd name="T17" fmla="*/ 125 h 163"/>
                <a:gd name="T18" fmla="*/ 104 w 145"/>
                <a:gd name="T19" fmla="*/ 154 h 163"/>
                <a:gd name="T20" fmla="*/ 139 w 145"/>
                <a:gd name="T21" fmla="*/ 103 h 163"/>
                <a:gd name="T22" fmla="*/ 111 w 145"/>
                <a:gd name="T23" fmla="*/ 56 h 163"/>
                <a:gd name="T24" fmla="*/ 85 w 145"/>
                <a:gd name="T25" fmla="*/ 32 h 163"/>
                <a:gd name="T26" fmla="*/ 67 w 145"/>
                <a:gd name="T27" fmla="*/ 3 h 163"/>
                <a:gd name="T28" fmla="*/ 61 w 145"/>
                <a:gd name="T2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63">
                  <a:moveTo>
                    <a:pt x="61" y="9"/>
                  </a:moveTo>
                  <a:cubicBezTo>
                    <a:pt x="67" y="19"/>
                    <a:pt x="72" y="28"/>
                    <a:pt x="79" y="38"/>
                  </a:cubicBezTo>
                  <a:cubicBezTo>
                    <a:pt x="87" y="49"/>
                    <a:pt x="101" y="56"/>
                    <a:pt x="110" y="66"/>
                  </a:cubicBezTo>
                  <a:cubicBezTo>
                    <a:pt x="120" y="78"/>
                    <a:pt x="128" y="92"/>
                    <a:pt x="132" y="107"/>
                  </a:cubicBezTo>
                  <a:cubicBezTo>
                    <a:pt x="139" y="129"/>
                    <a:pt x="121" y="141"/>
                    <a:pt x="103" y="147"/>
                  </a:cubicBezTo>
                  <a:cubicBezTo>
                    <a:pt x="75" y="157"/>
                    <a:pt x="48" y="142"/>
                    <a:pt x="31" y="120"/>
                  </a:cubicBezTo>
                  <a:cubicBezTo>
                    <a:pt x="8" y="92"/>
                    <a:pt x="7" y="57"/>
                    <a:pt x="11" y="23"/>
                  </a:cubicBezTo>
                  <a:cubicBezTo>
                    <a:pt x="12" y="18"/>
                    <a:pt x="5" y="19"/>
                    <a:pt x="5" y="24"/>
                  </a:cubicBezTo>
                  <a:cubicBezTo>
                    <a:pt x="0" y="61"/>
                    <a:pt x="3" y="94"/>
                    <a:pt x="25" y="125"/>
                  </a:cubicBezTo>
                  <a:cubicBezTo>
                    <a:pt x="43" y="151"/>
                    <a:pt x="73" y="163"/>
                    <a:pt x="104" y="154"/>
                  </a:cubicBezTo>
                  <a:cubicBezTo>
                    <a:pt x="128" y="148"/>
                    <a:pt x="145" y="128"/>
                    <a:pt x="139" y="103"/>
                  </a:cubicBezTo>
                  <a:cubicBezTo>
                    <a:pt x="135" y="86"/>
                    <a:pt x="123" y="68"/>
                    <a:pt x="111" y="56"/>
                  </a:cubicBezTo>
                  <a:cubicBezTo>
                    <a:pt x="103" y="47"/>
                    <a:pt x="92" y="41"/>
                    <a:pt x="85" y="32"/>
                  </a:cubicBezTo>
                  <a:cubicBezTo>
                    <a:pt x="78" y="24"/>
                    <a:pt x="72" y="13"/>
                    <a:pt x="67" y="3"/>
                  </a:cubicBezTo>
                  <a:cubicBezTo>
                    <a:pt x="64" y="0"/>
                    <a:pt x="59"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
            <p:cNvSpPr/>
            <p:nvPr/>
          </p:nvSpPr>
          <p:spPr bwMode="auto">
            <a:xfrm>
              <a:off x="5838" y="2075"/>
              <a:ext cx="76" cy="86"/>
            </a:xfrm>
            <a:custGeom>
              <a:avLst/>
              <a:gdLst>
                <a:gd name="T0" fmla="*/ 10 w 48"/>
                <a:gd name="T1" fmla="*/ 46 h 54"/>
                <a:gd name="T2" fmla="*/ 9 w 48"/>
                <a:gd name="T3" fmla="*/ 25 h 54"/>
                <a:gd name="T4" fmla="*/ 13 w 48"/>
                <a:gd name="T5" fmla="*/ 11 h 54"/>
                <a:gd name="T6" fmla="*/ 28 w 48"/>
                <a:gd name="T7" fmla="*/ 16 h 54"/>
                <a:gd name="T8" fmla="*/ 33 w 48"/>
                <a:gd name="T9" fmla="*/ 43 h 54"/>
                <a:gd name="T10" fmla="*/ 14 w 48"/>
                <a:gd name="T11" fmla="*/ 46 h 54"/>
                <a:gd name="T12" fmla="*/ 12 w 48"/>
                <a:gd name="T13" fmla="*/ 53 h 54"/>
                <a:gd name="T14" fmla="*/ 40 w 48"/>
                <a:gd name="T15" fmla="*/ 44 h 54"/>
                <a:gd name="T16" fmla="*/ 32 w 48"/>
                <a:gd name="T17" fmla="*/ 9 h 54"/>
                <a:gd name="T18" fmla="*/ 6 w 48"/>
                <a:gd name="T19" fmla="*/ 11 h 54"/>
                <a:gd name="T20" fmla="*/ 4 w 48"/>
                <a:gd name="T21" fmla="*/ 50 h 54"/>
                <a:gd name="T22" fmla="*/ 10 w 48"/>
                <a:gd name="T2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10" y="46"/>
                  </a:moveTo>
                  <a:cubicBezTo>
                    <a:pt x="9" y="39"/>
                    <a:pt x="8" y="32"/>
                    <a:pt x="9" y="25"/>
                  </a:cubicBezTo>
                  <a:cubicBezTo>
                    <a:pt x="9" y="20"/>
                    <a:pt x="10" y="16"/>
                    <a:pt x="13" y="11"/>
                  </a:cubicBezTo>
                  <a:cubicBezTo>
                    <a:pt x="17" y="4"/>
                    <a:pt x="25" y="13"/>
                    <a:pt x="28" y="16"/>
                  </a:cubicBezTo>
                  <a:cubicBezTo>
                    <a:pt x="33" y="22"/>
                    <a:pt x="42" y="37"/>
                    <a:pt x="33" y="43"/>
                  </a:cubicBezTo>
                  <a:cubicBezTo>
                    <a:pt x="28" y="47"/>
                    <a:pt x="20" y="46"/>
                    <a:pt x="14" y="46"/>
                  </a:cubicBezTo>
                  <a:cubicBezTo>
                    <a:pt x="10" y="46"/>
                    <a:pt x="8" y="53"/>
                    <a:pt x="12" y="53"/>
                  </a:cubicBezTo>
                  <a:cubicBezTo>
                    <a:pt x="22" y="53"/>
                    <a:pt x="33" y="53"/>
                    <a:pt x="40" y="44"/>
                  </a:cubicBezTo>
                  <a:cubicBezTo>
                    <a:pt x="48" y="33"/>
                    <a:pt x="39" y="18"/>
                    <a:pt x="32" y="9"/>
                  </a:cubicBezTo>
                  <a:cubicBezTo>
                    <a:pt x="24" y="0"/>
                    <a:pt x="12" y="0"/>
                    <a:pt x="6" y="11"/>
                  </a:cubicBezTo>
                  <a:cubicBezTo>
                    <a:pt x="0" y="23"/>
                    <a:pt x="2" y="37"/>
                    <a:pt x="4" y="50"/>
                  </a:cubicBezTo>
                  <a:cubicBezTo>
                    <a:pt x="5" y="54"/>
                    <a:pt x="11" y="49"/>
                    <a:pt x="1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
            <p:cNvSpPr/>
            <p:nvPr/>
          </p:nvSpPr>
          <p:spPr bwMode="auto">
            <a:xfrm>
              <a:off x="5876" y="1970"/>
              <a:ext cx="95" cy="127"/>
            </a:xfrm>
            <a:custGeom>
              <a:avLst/>
              <a:gdLst>
                <a:gd name="T0" fmla="*/ 7 w 60"/>
                <a:gd name="T1" fmla="*/ 77 h 81"/>
                <a:gd name="T2" fmla="*/ 34 w 60"/>
                <a:gd name="T3" fmla="*/ 39 h 81"/>
                <a:gd name="T4" fmla="*/ 46 w 60"/>
                <a:gd name="T5" fmla="*/ 21 h 81"/>
                <a:gd name="T6" fmla="*/ 58 w 60"/>
                <a:gd name="T7" fmla="*/ 5 h 81"/>
                <a:gd name="T8" fmla="*/ 52 w 60"/>
                <a:gd name="T9" fmla="*/ 4 h 81"/>
                <a:gd name="T10" fmla="*/ 43 w 60"/>
                <a:gd name="T11" fmla="*/ 15 h 81"/>
                <a:gd name="T12" fmla="*/ 32 w 60"/>
                <a:gd name="T13" fmla="*/ 32 h 81"/>
                <a:gd name="T14" fmla="*/ 3 w 60"/>
                <a:gd name="T15" fmla="*/ 72 h 81"/>
                <a:gd name="T16" fmla="*/ 7 w 60"/>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7" y="77"/>
                  </a:moveTo>
                  <a:cubicBezTo>
                    <a:pt x="18" y="66"/>
                    <a:pt x="25" y="52"/>
                    <a:pt x="34" y="39"/>
                  </a:cubicBezTo>
                  <a:cubicBezTo>
                    <a:pt x="38" y="33"/>
                    <a:pt x="42" y="27"/>
                    <a:pt x="46" y="21"/>
                  </a:cubicBezTo>
                  <a:cubicBezTo>
                    <a:pt x="49" y="15"/>
                    <a:pt x="55" y="12"/>
                    <a:pt x="58" y="5"/>
                  </a:cubicBezTo>
                  <a:cubicBezTo>
                    <a:pt x="60" y="1"/>
                    <a:pt x="54" y="0"/>
                    <a:pt x="52" y="4"/>
                  </a:cubicBezTo>
                  <a:cubicBezTo>
                    <a:pt x="50" y="8"/>
                    <a:pt x="46" y="11"/>
                    <a:pt x="43" y="15"/>
                  </a:cubicBezTo>
                  <a:cubicBezTo>
                    <a:pt x="39" y="20"/>
                    <a:pt x="36" y="26"/>
                    <a:pt x="32" y="32"/>
                  </a:cubicBezTo>
                  <a:cubicBezTo>
                    <a:pt x="22" y="45"/>
                    <a:pt x="15" y="60"/>
                    <a:pt x="3" y="72"/>
                  </a:cubicBezTo>
                  <a:cubicBezTo>
                    <a:pt x="0" y="75"/>
                    <a:pt x="3" y="81"/>
                    <a:pt x="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
            <p:cNvSpPr/>
            <p:nvPr/>
          </p:nvSpPr>
          <p:spPr bwMode="auto">
            <a:xfrm>
              <a:off x="5925" y="1714"/>
              <a:ext cx="285" cy="268"/>
            </a:xfrm>
            <a:custGeom>
              <a:avLst/>
              <a:gdLst>
                <a:gd name="T0" fmla="*/ 30 w 180"/>
                <a:gd name="T1" fmla="*/ 168 h 170"/>
                <a:gd name="T2" fmla="*/ 62 w 180"/>
                <a:gd name="T3" fmla="*/ 162 h 170"/>
                <a:gd name="T4" fmla="*/ 90 w 180"/>
                <a:gd name="T5" fmla="*/ 149 h 170"/>
                <a:gd name="T6" fmla="*/ 131 w 180"/>
                <a:gd name="T7" fmla="*/ 113 h 170"/>
                <a:gd name="T8" fmla="*/ 136 w 180"/>
                <a:gd name="T9" fmla="*/ 17 h 170"/>
                <a:gd name="T10" fmla="*/ 85 w 180"/>
                <a:gd name="T11" fmla="*/ 39 h 170"/>
                <a:gd name="T12" fmla="*/ 30 w 180"/>
                <a:gd name="T13" fmla="*/ 89 h 170"/>
                <a:gd name="T14" fmla="*/ 3 w 180"/>
                <a:gd name="T15" fmla="*/ 138 h 170"/>
                <a:gd name="T16" fmla="*/ 29 w 180"/>
                <a:gd name="T17" fmla="*/ 168 h 170"/>
                <a:gd name="T18" fmla="*/ 31 w 180"/>
                <a:gd name="T19" fmla="*/ 161 h 170"/>
                <a:gd name="T20" fmla="*/ 23 w 180"/>
                <a:gd name="T21" fmla="*/ 107 h 170"/>
                <a:gd name="T22" fmla="*/ 56 w 180"/>
                <a:gd name="T23" fmla="*/ 70 h 170"/>
                <a:gd name="T24" fmla="*/ 149 w 180"/>
                <a:gd name="T25" fmla="*/ 40 h 170"/>
                <a:gd name="T26" fmla="*/ 111 w 180"/>
                <a:gd name="T27" fmla="*/ 128 h 170"/>
                <a:gd name="T28" fmla="*/ 68 w 180"/>
                <a:gd name="T29" fmla="*/ 153 h 170"/>
                <a:gd name="T30" fmla="*/ 30 w 180"/>
                <a:gd name="T31" fmla="*/ 161 h 170"/>
                <a:gd name="T32" fmla="*/ 30 w 180"/>
                <a:gd name="T33"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30" y="168"/>
                  </a:moveTo>
                  <a:cubicBezTo>
                    <a:pt x="40" y="165"/>
                    <a:pt x="52" y="165"/>
                    <a:pt x="62" y="162"/>
                  </a:cubicBezTo>
                  <a:cubicBezTo>
                    <a:pt x="72" y="160"/>
                    <a:pt x="81" y="154"/>
                    <a:pt x="90" y="149"/>
                  </a:cubicBezTo>
                  <a:cubicBezTo>
                    <a:pt x="105" y="142"/>
                    <a:pt x="123" y="128"/>
                    <a:pt x="131" y="113"/>
                  </a:cubicBezTo>
                  <a:cubicBezTo>
                    <a:pt x="144" y="90"/>
                    <a:pt x="180" y="31"/>
                    <a:pt x="136" y="17"/>
                  </a:cubicBezTo>
                  <a:cubicBezTo>
                    <a:pt x="118" y="12"/>
                    <a:pt x="98" y="30"/>
                    <a:pt x="85" y="39"/>
                  </a:cubicBezTo>
                  <a:cubicBezTo>
                    <a:pt x="65" y="53"/>
                    <a:pt x="46" y="69"/>
                    <a:pt x="30" y="89"/>
                  </a:cubicBezTo>
                  <a:cubicBezTo>
                    <a:pt x="18" y="103"/>
                    <a:pt x="5" y="119"/>
                    <a:pt x="3" y="138"/>
                  </a:cubicBezTo>
                  <a:cubicBezTo>
                    <a:pt x="2" y="153"/>
                    <a:pt x="15" y="169"/>
                    <a:pt x="29" y="168"/>
                  </a:cubicBezTo>
                  <a:cubicBezTo>
                    <a:pt x="33" y="168"/>
                    <a:pt x="36" y="161"/>
                    <a:pt x="31" y="161"/>
                  </a:cubicBezTo>
                  <a:cubicBezTo>
                    <a:pt x="0" y="162"/>
                    <a:pt x="14" y="120"/>
                    <a:pt x="23" y="107"/>
                  </a:cubicBezTo>
                  <a:cubicBezTo>
                    <a:pt x="33" y="94"/>
                    <a:pt x="44" y="81"/>
                    <a:pt x="56" y="70"/>
                  </a:cubicBezTo>
                  <a:cubicBezTo>
                    <a:pt x="74" y="53"/>
                    <a:pt x="132" y="0"/>
                    <a:pt x="149" y="40"/>
                  </a:cubicBezTo>
                  <a:cubicBezTo>
                    <a:pt x="160" y="65"/>
                    <a:pt x="128" y="111"/>
                    <a:pt x="111" y="128"/>
                  </a:cubicBezTo>
                  <a:cubicBezTo>
                    <a:pt x="99" y="139"/>
                    <a:pt x="83" y="147"/>
                    <a:pt x="68" y="153"/>
                  </a:cubicBezTo>
                  <a:cubicBezTo>
                    <a:pt x="56" y="158"/>
                    <a:pt x="42" y="157"/>
                    <a:pt x="30" y="161"/>
                  </a:cubicBezTo>
                  <a:cubicBezTo>
                    <a:pt x="26" y="162"/>
                    <a:pt x="26" y="170"/>
                    <a:pt x="3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5"/>
            <p:cNvSpPr/>
            <p:nvPr/>
          </p:nvSpPr>
          <p:spPr bwMode="auto">
            <a:xfrm>
              <a:off x="6142" y="1783"/>
              <a:ext cx="88" cy="567"/>
            </a:xfrm>
            <a:custGeom>
              <a:avLst/>
              <a:gdLst>
                <a:gd name="T0" fmla="*/ 16 w 56"/>
                <a:gd name="T1" fmla="*/ 9 h 359"/>
                <a:gd name="T2" fmla="*/ 29 w 56"/>
                <a:gd name="T3" fmla="*/ 83 h 359"/>
                <a:gd name="T4" fmla="*/ 6 w 56"/>
                <a:gd name="T5" fmla="*/ 144 h 359"/>
                <a:gd name="T6" fmla="*/ 3 w 56"/>
                <a:gd name="T7" fmla="*/ 194 h 359"/>
                <a:gd name="T8" fmla="*/ 39 w 56"/>
                <a:gd name="T9" fmla="*/ 281 h 359"/>
                <a:gd name="T10" fmla="*/ 42 w 56"/>
                <a:gd name="T11" fmla="*/ 319 h 359"/>
                <a:gd name="T12" fmla="*/ 42 w 56"/>
                <a:gd name="T13" fmla="*/ 353 h 359"/>
                <a:gd name="T14" fmla="*/ 48 w 56"/>
                <a:gd name="T15" fmla="*/ 354 h 359"/>
                <a:gd name="T16" fmla="*/ 47 w 56"/>
                <a:gd name="T17" fmla="*/ 291 h 359"/>
                <a:gd name="T18" fmla="*/ 42 w 56"/>
                <a:gd name="T19" fmla="*/ 263 h 359"/>
                <a:gd name="T20" fmla="*/ 15 w 56"/>
                <a:gd name="T21" fmla="*/ 209 h 359"/>
                <a:gd name="T22" fmla="*/ 19 w 56"/>
                <a:gd name="T23" fmla="*/ 129 h 359"/>
                <a:gd name="T24" fmla="*/ 36 w 56"/>
                <a:gd name="T25" fmla="*/ 81 h 359"/>
                <a:gd name="T26" fmla="*/ 22 w 56"/>
                <a:gd name="T27" fmla="*/ 5 h 359"/>
                <a:gd name="T28" fmla="*/ 16 w 56"/>
                <a:gd name="T29" fmla="*/ 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59">
                  <a:moveTo>
                    <a:pt x="16" y="9"/>
                  </a:moveTo>
                  <a:cubicBezTo>
                    <a:pt x="22" y="33"/>
                    <a:pt x="29" y="58"/>
                    <a:pt x="29" y="83"/>
                  </a:cubicBezTo>
                  <a:cubicBezTo>
                    <a:pt x="29" y="105"/>
                    <a:pt x="14" y="124"/>
                    <a:pt x="6" y="144"/>
                  </a:cubicBezTo>
                  <a:cubicBezTo>
                    <a:pt x="0" y="158"/>
                    <a:pt x="0" y="179"/>
                    <a:pt x="3" y="194"/>
                  </a:cubicBezTo>
                  <a:cubicBezTo>
                    <a:pt x="9" y="226"/>
                    <a:pt x="34" y="250"/>
                    <a:pt x="39" y="281"/>
                  </a:cubicBezTo>
                  <a:cubicBezTo>
                    <a:pt x="40" y="294"/>
                    <a:pt x="41" y="307"/>
                    <a:pt x="42" y="319"/>
                  </a:cubicBezTo>
                  <a:cubicBezTo>
                    <a:pt x="43" y="329"/>
                    <a:pt x="46" y="344"/>
                    <a:pt x="42" y="353"/>
                  </a:cubicBezTo>
                  <a:cubicBezTo>
                    <a:pt x="40" y="358"/>
                    <a:pt x="46" y="359"/>
                    <a:pt x="48" y="354"/>
                  </a:cubicBezTo>
                  <a:cubicBezTo>
                    <a:pt x="56" y="337"/>
                    <a:pt x="49" y="308"/>
                    <a:pt x="47" y="291"/>
                  </a:cubicBezTo>
                  <a:cubicBezTo>
                    <a:pt x="46" y="281"/>
                    <a:pt x="45" y="272"/>
                    <a:pt x="42" y="263"/>
                  </a:cubicBezTo>
                  <a:cubicBezTo>
                    <a:pt x="37" y="244"/>
                    <a:pt x="22" y="227"/>
                    <a:pt x="15" y="209"/>
                  </a:cubicBezTo>
                  <a:cubicBezTo>
                    <a:pt x="3" y="184"/>
                    <a:pt x="7" y="152"/>
                    <a:pt x="19" y="129"/>
                  </a:cubicBezTo>
                  <a:cubicBezTo>
                    <a:pt x="27" y="113"/>
                    <a:pt x="35" y="99"/>
                    <a:pt x="36" y="81"/>
                  </a:cubicBezTo>
                  <a:cubicBezTo>
                    <a:pt x="38" y="56"/>
                    <a:pt x="29" y="29"/>
                    <a:pt x="22" y="5"/>
                  </a:cubicBezTo>
                  <a:cubicBezTo>
                    <a:pt x="21" y="0"/>
                    <a:pt x="15" y="5"/>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6"/>
            <p:cNvSpPr/>
            <p:nvPr/>
          </p:nvSpPr>
          <p:spPr bwMode="auto">
            <a:xfrm>
              <a:off x="5960" y="1968"/>
              <a:ext cx="259" cy="388"/>
            </a:xfrm>
            <a:custGeom>
              <a:avLst/>
              <a:gdLst>
                <a:gd name="T0" fmla="*/ 1 w 164"/>
                <a:gd name="T1" fmla="*/ 8 h 246"/>
                <a:gd name="T2" fmla="*/ 13 w 164"/>
                <a:gd name="T3" fmla="*/ 28 h 246"/>
                <a:gd name="T4" fmla="*/ 28 w 164"/>
                <a:gd name="T5" fmla="*/ 56 h 246"/>
                <a:gd name="T6" fmla="*/ 51 w 164"/>
                <a:gd name="T7" fmla="*/ 92 h 246"/>
                <a:gd name="T8" fmla="*/ 80 w 164"/>
                <a:gd name="T9" fmla="*/ 115 h 246"/>
                <a:gd name="T10" fmla="*/ 117 w 164"/>
                <a:gd name="T11" fmla="*/ 143 h 246"/>
                <a:gd name="T12" fmla="*/ 140 w 164"/>
                <a:gd name="T13" fmla="*/ 170 h 246"/>
                <a:gd name="T14" fmla="*/ 157 w 164"/>
                <a:gd name="T15" fmla="*/ 241 h 246"/>
                <a:gd name="T16" fmla="*/ 164 w 164"/>
                <a:gd name="T17" fmla="*/ 239 h 246"/>
                <a:gd name="T18" fmla="*/ 154 w 164"/>
                <a:gd name="T19" fmla="*/ 179 h 246"/>
                <a:gd name="T20" fmla="*/ 139 w 164"/>
                <a:gd name="T21" fmla="*/ 157 h 246"/>
                <a:gd name="T22" fmla="*/ 133 w 164"/>
                <a:gd name="T23" fmla="*/ 146 h 246"/>
                <a:gd name="T24" fmla="*/ 117 w 164"/>
                <a:gd name="T25" fmla="*/ 133 h 246"/>
                <a:gd name="T26" fmla="*/ 42 w 164"/>
                <a:gd name="T27" fmla="*/ 66 h 246"/>
                <a:gd name="T28" fmla="*/ 23 w 164"/>
                <a:gd name="T29" fmla="*/ 29 h 246"/>
                <a:gd name="T30" fmla="*/ 7 w 164"/>
                <a:gd name="T31" fmla="*/ 4 h 246"/>
                <a:gd name="T32" fmla="*/ 1 w 164"/>
                <a:gd name="T33"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46">
                  <a:moveTo>
                    <a:pt x="1" y="8"/>
                  </a:moveTo>
                  <a:cubicBezTo>
                    <a:pt x="3" y="16"/>
                    <a:pt x="9" y="22"/>
                    <a:pt x="13" y="28"/>
                  </a:cubicBezTo>
                  <a:cubicBezTo>
                    <a:pt x="19" y="36"/>
                    <a:pt x="23" y="48"/>
                    <a:pt x="28" y="56"/>
                  </a:cubicBezTo>
                  <a:cubicBezTo>
                    <a:pt x="35" y="69"/>
                    <a:pt x="42" y="81"/>
                    <a:pt x="51" y="92"/>
                  </a:cubicBezTo>
                  <a:cubicBezTo>
                    <a:pt x="59" y="102"/>
                    <a:pt x="71" y="106"/>
                    <a:pt x="80" y="115"/>
                  </a:cubicBezTo>
                  <a:cubicBezTo>
                    <a:pt x="91" y="126"/>
                    <a:pt x="105" y="133"/>
                    <a:pt x="117" y="143"/>
                  </a:cubicBezTo>
                  <a:cubicBezTo>
                    <a:pt x="127" y="151"/>
                    <a:pt x="132" y="161"/>
                    <a:pt x="140" y="170"/>
                  </a:cubicBezTo>
                  <a:cubicBezTo>
                    <a:pt x="156" y="188"/>
                    <a:pt x="157" y="219"/>
                    <a:pt x="157" y="241"/>
                  </a:cubicBezTo>
                  <a:cubicBezTo>
                    <a:pt x="157" y="246"/>
                    <a:pt x="164" y="242"/>
                    <a:pt x="164" y="239"/>
                  </a:cubicBezTo>
                  <a:cubicBezTo>
                    <a:pt x="163" y="219"/>
                    <a:pt x="161" y="198"/>
                    <a:pt x="154" y="179"/>
                  </a:cubicBezTo>
                  <a:cubicBezTo>
                    <a:pt x="151" y="170"/>
                    <a:pt x="145" y="164"/>
                    <a:pt x="139" y="157"/>
                  </a:cubicBezTo>
                  <a:cubicBezTo>
                    <a:pt x="136" y="153"/>
                    <a:pt x="136" y="149"/>
                    <a:pt x="133" y="146"/>
                  </a:cubicBezTo>
                  <a:cubicBezTo>
                    <a:pt x="128" y="141"/>
                    <a:pt x="122" y="137"/>
                    <a:pt x="117" y="133"/>
                  </a:cubicBezTo>
                  <a:cubicBezTo>
                    <a:pt x="91" y="111"/>
                    <a:pt x="59" y="96"/>
                    <a:pt x="42" y="66"/>
                  </a:cubicBezTo>
                  <a:cubicBezTo>
                    <a:pt x="37" y="55"/>
                    <a:pt x="26" y="42"/>
                    <a:pt x="23" y="29"/>
                  </a:cubicBezTo>
                  <a:cubicBezTo>
                    <a:pt x="21" y="20"/>
                    <a:pt x="10" y="14"/>
                    <a:pt x="7" y="4"/>
                  </a:cubicBezTo>
                  <a:cubicBezTo>
                    <a:pt x="6"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7"/>
            <p:cNvSpPr/>
            <p:nvPr/>
          </p:nvSpPr>
          <p:spPr bwMode="auto">
            <a:xfrm>
              <a:off x="5812" y="2118"/>
              <a:ext cx="55" cy="58"/>
            </a:xfrm>
            <a:custGeom>
              <a:avLst/>
              <a:gdLst>
                <a:gd name="T0" fmla="*/ 35 w 35"/>
                <a:gd name="T1" fmla="*/ 3 h 37"/>
                <a:gd name="T2" fmla="*/ 35 w 35"/>
                <a:gd name="T3" fmla="*/ 3 h 37"/>
                <a:gd name="T4" fmla="*/ 32 w 35"/>
                <a:gd name="T5" fmla="*/ 0 h 37"/>
                <a:gd name="T6" fmla="*/ 31 w 35"/>
                <a:gd name="T7" fmla="*/ 0 h 37"/>
                <a:gd name="T8" fmla="*/ 28 w 35"/>
                <a:gd name="T9" fmla="*/ 3 h 37"/>
                <a:gd name="T10" fmla="*/ 24 w 35"/>
                <a:gd name="T11" fmla="*/ 7 h 37"/>
                <a:gd name="T12" fmla="*/ 19 w 35"/>
                <a:gd name="T13" fmla="*/ 15 h 37"/>
                <a:gd name="T14" fmla="*/ 10 w 35"/>
                <a:gd name="T15" fmla="*/ 24 h 37"/>
                <a:gd name="T16" fmla="*/ 7 w 35"/>
                <a:gd name="T17" fmla="*/ 27 h 37"/>
                <a:gd name="T18" fmla="*/ 6 w 35"/>
                <a:gd name="T19" fmla="*/ 30 h 37"/>
                <a:gd name="T20" fmla="*/ 5 w 35"/>
                <a:gd name="T21" fmla="*/ 37 h 37"/>
                <a:gd name="T22" fmla="*/ 10 w 35"/>
                <a:gd name="T23" fmla="*/ 33 h 37"/>
                <a:gd name="T24" fmla="*/ 20 w 35"/>
                <a:gd name="T25" fmla="*/ 22 h 37"/>
                <a:gd name="T26" fmla="*/ 25 w 35"/>
                <a:gd name="T27" fmla="*/ 16 h 37"/>
                <a:gd name="T28" fmla="*/ 29 w 35"/>
                <a:gd name="T29" fmla="*/ 11 h 37"/>
                <a:gd name="T30" fmla="*/ 34 w 35"/>
                <a:gd name="T31" fmla="*/ 4 h 37"/>
                <a:gd name="T32" fmla="*/ 30 w 35"/>
                <a:gd name="T33" fmla="*/ 7 h 37"/>
                <a:gd name="T34" fmla="*/ 31 w 35"/>
                <a:gd name="T35" fmla="*/ 7 h 37"/>
                <a:gd name="T36" fmla="*/ 28 w 35"/>
                <a:gd name="T37" fmla="*/ 5 h 37"/>
                <a:gd name="T38" fmla="*/ 28 w 35"/>
                <a:gd name="T39" fmla="*/ 5 h 37"/>
                <a:gd name="T40" fmla="*/ 35 w 35"/>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7">
                  <a:moveTo>
                    <a:pt x="35" y="3"/>
                  </a:moveTo>
                  <a:cubicBezTo>
                    <a:pt x="35" y="3"/>
                    <a:pt x="35" y="3"/>
                    <a:pt x="35" y="3"/>
                  </a:cubicBezTo>
                  <a:cubicBezTo>
                    <a:pt x="35" y="1"/>
                    <a:pt x="34" y="0"/>
                    <a:pt x="32" y="0"/>
                  </a:cubicBezTo>
                  <a:cubicBezTo>
                    <a:pt x="32" y="0"/>
                    <a:pt x="32" y="0"/>
                    <a:pt x="31" y="0"/>
                  </a:cubicBezTo>
                  <a:cubicBezTo>
                    <a:pt x="30" y="0"/>
                    <a:pt x="28" y="2"/>
                    <a:pt x="28" y="3"/>
                  </a:cubicBezTo>
                  <a:cubicBezTo>
                    <a:pt x="27" y="5"/>
                    <a:pt x="26" y="5"/>
                    <a:pt x="24" y="7"/>
                  </a:cubicBezTo>
                  <a:cubicBezTo>
                    <a:pt x="22" y="9"/>
                    <a:pt x="21" y="12"/>
                    <a:pt x="19" y="15"/>
                  </a:cubicBezTo>
                  <a:cubicBezTo>
                    <a:pt x="16" y="18"/>
                    <a:pt x="13" y="21"/>
                    <a:pt x="10" y="24"/>
                  </a:cubicBezTo>
                  <a:cubicBezTo>
                    <a:pt x="9" y="25"/>
                    <a:pt x="8" y="26"/>
                    <a:pt x="7" y="27"/>
                  </a:cubicBezTo>
                  <a:cubicBezTo>
                    <a:pt x="6" y="29"/>
                    <a:pt x="4" y="30"/>
                    <a:pt x="6" y="30"/>
                  </a:cubicBezTo>
                  <a:cubicBezTo>
                    <a:pt x="3" y="30"/>
                    <a:pt x="0" y="37"/>
                    <a:pt x="5" y="37"/>
                  </a:cubicBezTo>
                  <a:cubicBezTo>
                    <a:pt x="7" y="37"/>
                    <a:pt x="9" y="35"/>
                    <a:pt x="10" y="33"/>
                  </a:cubicBezTo>
                  <a:cubicBezTo>
                    <a:pt x="13" y="29"/>
                    <a:pt x="17" y="25"/>
                    <a:pt x="20" y="22"/>
                  </a:cubicBezTo>
                  <a:cubicBezTo>
                    <a:pt x="22" y="20"/>
                    <a:pt x="23" y="18"/>
                    <a:pt x="25" y="16"/>
                  </a:cubicBezTo>
                  <a:cubicBezTo>
                    <a:pt x="26" y="14"/>
                    <a:pt x="27" y="12"/>
                    <a:pt x="29" y="11"/>
                  </a:cubicBezTo>
                  <a:cubicBezTo>
                    <a:pt x="31" y="9"/>
                    <a:pt x="33" y="7"/>
                    <a:pt x="34" y="4"/>
                  </a:cubicBezTo>
                  <a:cubicBezTo>
                    <a:pt x="32" y="5"/>
                    <a:pt x="31" y="6"/>
                    <a:pt x="30" y="7"/>
                  </a:cubicBezTo>
                  <a:cubicBezTo>
                    <a:pt x="30" y="7"/>
                    <a:pt x="31" y="7"/>
                    <a:pt x="31" y="7"/>
                  </a:cubicBezTo>
                  <a:cubicBezTo>
                    <a:pt x="30" y="7"/>
                    <a:pt x="29" y="6"/>
                    <a:pt x="28" y="5"/>
                  </a:cubicBezTo>
                  <a:cubicBezTo>
                    <a:pt x="28" y="5"/>
                    <a:pt x="28" y="5"/>
                    <a:pt x="28" y="5"/>
                  </a:cubicBezTo>
                  <a:cubicBezTo>
                    <a:pt x="28" y="10"/>
                    <a:pt x="35" y="7"/>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8"/>
            <p:cNvSpPr/>
            <p:nvPr/>
          </p:nvSpPr>
          <p:spPr bwMode="auto">
            <a:xfrm>
              <a:off x="5949" y="1760"/>
              <a:ext cx="218" cy="214"/>
            </a:xfrm>
            <a:custGeom>
              <a:avLst/>
              <a:gdLst>
                <a:gd name="T0" fmla="*/ 134 w 138"/>
                <a:gd name="T1" fmla="*/ 0 h 136"/>
                <a:gd name="T2" fmla="*/ 91 w 138"/>
                <a:gd name="T3" fmla="*/ 18 h 136"/>
                <a:gd name="T4" fmla="*/ 41 w 138"/>
                <a:gd name="T5" fmla="*/ 56 h 136"/>
                <a:gd name="T6" fmla="*/ 14 w 138"/>
                <a:gd name="T7" fmla="*/ 90 h 136"/>
                <a:gd name="T8" fmla="*/ 0 w 138"/>
                <a:gd name="T9" fmla="*/ 131 h 136"/>
                <a:gd name="T10" fmla="*/ 7 w 138"/>
                <a:gd name="T11" fmla="*/ 129 h 136"/>
                <a:gd name="T12" fmla="*/ 47 w 138"/>
                <a:gd name="T13" fmla="*/ 59 h 136"/>
                <a:gd name="T14" fmla="*/ 87 w 138"/>
                <a:gd name="T15" fmla="*/ 28 h 136"/>
                <a:gd name="T16" fmla="*/ 132 w 138"/>
                <a:gd name="T17" fmla="*/ 8 h 136"/>
                <a:gd name="T18" fmla="*/ 134 w 13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6">
                  <a:moveTo>
                    <a:pt x="134" y="0"/>
                  </a:moveTo>
                  <a:cubicBezTo>
                    <a:pt x="118" y="0"/>
                    <a:pt x="104" y="10"/>
                    <a:pt x="91" y="18"/>
                  </a:cubicBezTo>
                  <a:cubicBezTo>
                    <a:pt x="74" y="28"/>
                    <a:pt x="55" y="42"/>
                    <a:pt x="41" y="56"/>
                  </a:cubicBezTo>
                  <a:cubicBezTo>
                    <a:pt x="31" y="66"/>
                    <a:pt x="23" y="79"/>
                    <a:pt x="14" y="90"/>
                  </a:cubicBezTo>
                  <a:cubicBezTo>
                    <a:pt x="5" y="103"/>
                    <a:pt x="0" y="115"/>
                    <a:pt x="0" y="131"/>
                  </a:cubicBezTo>
                  <a:cubicBezTo>
                    <a:pt x="0" y="136"/>
                    <a:pt x="7" y="133"/>
                    <a:pt x="7" y="129"/>
                  </a:cubicBezTo>
                  <a:cubicBezTo>
                    <a:pt x="6" y="104"/>
                    <a:pt x="30" y="76"/>
                    <a:pt x="47" y="59"/>
                  </a:cubicBezTo>
                  <a:cubicBezTo>
                    <a:pt x="58" y="47"/>
                    <a:pt x="73" y="37"/>
                    <a:pt x="87" y="28"/>
                  </a:cubicBezTo>
                  <a:cubicBezTo>
                    <a:pt x="99" y="20"/>
                    <a:pt x="117" y="7"/>
                    <a:pt x="132" y="8"/>
                  </a:cubicBezTo>
                  <a:cubicBezTo>
                    <a:pt x="136" y="8"/>
                    <a:pt x="138"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9"/>
            <p:cNvSpPr/>
            <p:nvPr/>
          </p:nvSpPr>
          <p:spPr bwMode="auto">
            <a:xfrm>
              <a:off x="5970" y="1791"/>
              <a:ext cx="202" cy="186"/>
            </a:xfrm>
            <a:custGeom>
              <a:avLst/>
              <a:gdLst>
                <a:gd name="T0" fmla="*/ 124 w 128"/>
                <a:gd name="T1" fmla="*/ 2 h 118"/>
                <a:gd name="T2" fmla="*/ 99 w 128"/>
                <a:gd name="T3" fmla="*/ 7 h 118"/>
                <a:gd name="T4" fmla="*/ 54 w 128"/>
                <a:gd name="T5" fmla="*/ 35 h 118"/>
                <a:gd name="T6" fmla="*/ 16 w 128"/>
                <a:gd name="T7" fmla="*/ 80 h 118"/>
                <a:gd name="T8" fmla="*/ 2 w 128"/>
                <a:gd name="T9" fmla="*/ 113 h 118"/>
                <a:gd name="T10" fmla="*/ 8 w 128"/>
                <a:gd name="T11" fmla="*/ 111 h 118"/>
                <a:gd name="T12" fmla="*/ 25 w 128"/>
                <a:gd name="T13" fmla="*/ 77 h 118"/>
                <a:gd name="T14" fmla="*/ 62 w 128"/>
                <a:gd name="T15" fmla="*/ 36 h 118"/>
                <a:gd name="T16" fmla="*/ 91 w 128"/>
                <a:gd name="T17" fmla="*/ 19 h 118"/>
                <a:gd name="T18" fmla="*/ 121 w 128"/>
                <a:gd name="T19" fmla="*/ 10 h 118"/>
                <a:gd name="T20" fmla="*/ 124 w 128"/>
                <a:gd name="T2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8">
                  <a:moveTo>
                    <a:pt x="124" y="2"/>
                  </a:moveTo>
                  <a:cubicBezTo>
                    <a:pt x="116" y="0"/>
                    <a:pt x="106" y="4"/>
                    <a:pt x="99" y="7"/>
                  </a:cubicBezTo>
                  <a:cubicBezTo>
                    <a:pt x="84" y="15"/>
                    <a:pt x="67" y="24"/>
                    <a:pt x="54" y="35"/>
                  </a:cubicBezTo>
                  <a:cubicBezTo>
                    <a:pt x="38" y="47"/>
                    <a:pt x="28" y="64"/>
                    <a:pt x="16" y="80"/>
                  </a:cubicBezTo>
                  <a:cubicBezTo>
                    <a:pt x="10" y="88"/>
                    <a:pt x="0" y="101"/>
                    <a:pt x="2" y="113"/>
                  </a:cubicBezTo>
                  <a:cubicBezTo>
                    <a:pt x="2" y="118"/>
                    <a:pt x="9" y="115"/>
                    <a:pt x="8" y="111"/>
                  </a:cubicBezTo>
                  <a:cubicBezTo>
                    <a:pt x="7" y="99"/>
                    <a:pt x="19" y="86"/>
                    <a:pt x="25" y="77"/>
                  </a:cubicBezTo>
                  <a:cubicBezTo>
                    <a:pt x="37" y="62"/>
                    <a:pt x="46" y="48"/>
                    <a:pt x="62" y="36"/>
                  </a:cubicBezTo>
                  <a:cubicBezTo>
                    <a:pt x="71" y="30"/>
                    <a:pt x="82" y="25"/>
                    <a:pt x="91" y="19"/>
                  </a:cubicBezTo>
                  <a:cubicBezTo>
                    <a:pt x="99" y="14"/>
                    <a:pt x="111" y="7"/>
                    <a:pt x="121" y="10"/>
                  </a:cubicBezTo>
                  <a:cubicBezTo>
                    <a:pt x="124" y="11"/>
                    <a:pt x="128" y="4"/>
                    <a:pt x="1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0"/>
            <p:cNvSpPr/>
            <p:nvPr/>
          </p:nvSpPr>
          <p:spPr bwMode="auto">
            <a:xfrm>
              <a:off x="5984" y="1832"/>
              <a:ext cx="174" cy="141"/>
            </a:xfrm>
            <a:custGeom>
              <a:avLst/>
              <a:gdLst>
                <a:gd name="T0" fmla="*/ 105 w 110"/>
                <a:gd name="T1" fmla="*/ 2 h 89"/>
                <a:gd name="T2" fmla="*/ 3 w 110"/>
                <a:gd name="T3" fmla="*/ 84 h 89"/>
                <a:gd name="T4" fmla="*/ 9 w 110"/>
                <a:gd name="T5" fmla="*/ 86 h 89"/>
                <a:gd name="T6" fmla="*/ 106 w 110"/>
                <a:gd name="T7" fmla="*/ 9 h 89"/>
                <a:gd name="T8" fmla="*/ 105 w 110"/>
                <a:gd name="T9" fmla="*/ 2 h 89"/>
              </a:gdLst>
              <a:ahLst/>
              <a:cxnLst>
                <a:cxn ang="0">
                  <a:pos x="T0" y="T1"/>
                </a:cxn>
                <a:cxn ang="0">
                  <a:pos x="T2" y="T3"/>
                </a:cxn>
                <a:cxn ang="0">
                  <a:pos x="T4" y="T5"/>
                </a:cxn>
                <a:cxn ang="0">
                  <a:pos x="T6" y="T7"/>
                </a:cxn>
                <a:cxn ang="0">
                  <a:pos x="T8" y="T9"/>
                </a:cxn>
              </a:cxnLst>
              <a:rect l="0" t="0" r="r" b="b"/>
              <a:pathLst>
                <a:path w="110" h="89">
                  <a:moveTo>
                    <a:pt x="105" y="2"/>
                  </a:moveTo>
                  <a:cubicBezTo>
                    <a:pt x="60" y="15"/>
                    <a:pt x="25" y="42"/>
                    <a:pt x="3" y="84"/>
                  </a:cubicBezTo>
                  <a:cubicBezTo>
                    <a:pt x="0" y="89"/>
                    <a:pt x="7" y="89"/>
                    <a:pt x="9" y="86"/>
                  </a:cubicBezTo>
                  <a:cubicBezTo>
                    <a:pt x="29" y="47"/>
                    <a:pt x="64" y="21"/>
                    <a:pt x="106" y="9"/>
                  </a:cubicBezTo>
                  <a:cubicBezTo>
                    <a:pt x="109" y="7"/>
                    <a:pt x="110" y="0"/>
                    <a:pt x="10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1"/>
            <p:cNvSpPr/>
            <p:nvPr/>
          </p:nvSpPr>
          <p:spPr bwMode="auto">
            <a:xfrm>
              <a:off x="6012" y="1876"/>
              <a:ext cx="125" cy="94"/>
            </a:xfrm>
            <a:custGeom>
              <a:avLst/>
              <a:gdLst>
                <a:gd name="T0" fmla="*/ 74 w 79"/>
                <a:gd name="T1" fmla="*/ 1 h 59"/>
                <a:gd name="T2" fmla="*/ 3 w 79"/>
                <a:gd name="T3" fmla="*/ 51 h 59"/>
                <a:gd name="T4" fmla="*/ 8 w 79"/>
                <a:gd name="T5" fmla="*/ 55 h 59"/>
                <a:gd name="T6" fmla="*/ 74 w 79"/>
                <a:gd name="T7" fmla="*/ 8 h 59"/>
                <a:gd name="T8" fmla="*/ 74 w 79"/>
                <a:gd name="T9" fmla="*/ 1 h 59"/>
              </a:gdLst>
              <a:ahLst/>
              <a:cxnLst>
                <a:cxn ang="0">
                  <a:pos x="T0" y="T1"/>
                </a:cxn>
                <a:cxn ang="0">
                  <a:pos x="T2" y="T3"/>
                </a:cxn>
                <a:cxn ang="0">
                  <a:pos x="T4" y="T5"/>
                </a:cxn>
                <a:cxn ang="0">
                  <a:pos x="T6" y="T7"/>
                </a:cxn>
                <a:cxn ang="0">
                  <a:pos x="T8" y="T9"/>
                </a:cxn>
              </a:cxnLst>
              <a:rect l="0" t="0" r="r" b="b"/>
              <a:pathLst>
                <a:path w="79" h="59">
                  <a:moveTo>
                    <a:pt x="74" y="1"/>
                  </a:moveTo>
                  <a:cubicBezTo>
                    <a:pt x="44" y="7"/>
                    <a:pt x="20" y="27"/>
                    <a:pt x="3" y="51"/>
                  </a:cubicBezTo>
                  <a:cubicBezTo>
                    <a:pt x="0" y="55"/>
                    <a:pt x="5" y="59"/>
                    <a:pt x="8" y="55"/>
                  </a:cubicBezTo>
                  <a:cubicBezTo>
                    <a:pt x="24" y="32"/>
                    <a:pt x="46" y="13"/>
                    <a:pt x="74" y="8"/>
                  </a:cubicBezTo>
                  <a:cubicBezTo>
                    <a:pt x="78" y="7"/>
                    <a:pt x="79" y="0"/>
                    <a:pt x="7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
            <p:cNvSpPr/>
            <p:nvPr/>
          </p:nvSpPr>
          <p:spPr bwMode="auto">
            <a:xfrm>
              <a:off x="6085" y="1753"/>
              <a:ext cx="69" cy="97"/>
            </a:xfrm>
            <a:custGeom>
              <a:avLst/>
              <a:gdLst>
                <a:gd name="T0" fmla="*/ 3 w 44"/>
                <a:gd name="T1" fmla="*/ 10 h 61"/>
                <a:gd name="T2" fmla="*/ 37 w 44"/>
                <a:gd name="T3" fmla="*/ 56 h 61"/>
                <a:gd name="T4" fmla="*/ 44 w 44"/>
                <a:gd name="T5" fmla="*/ 52 h 61"/>
                <a:gd name="T6" fmla="*/ 8 w 44"/>
                <a:gd name="T7" fmla="*/ 3 h 61"/>
                <a:gd name="T8" fmla="*/ 3 w 44"/>
                <a:gd name="T9" fmla="*/ 10 h 61"/>
              </a:gdLst>
              <a:ahLst/>
              <a:cxnLst>
                <a:cxn ang="0">
                  <a:pos x="T0" y="T1"/>
                </a:cxn>
                <a:cxn ang="0">
                  <a:pos x="T2" y="T3"/>
                </a:cxn>
                <a:cxn ang="0">
                  <a:pos x="T4" y="T5"/>
                </a:cxn>
                <a:cxn ang="0">
                  <a:pos x="T6" y="T7"/>
                </a:cxn>
                <a:cxn ang="0">
                  <a:pos x="T8" y="T9"/>
                </a:cxn>
              </a:cxnLst>
              <a:rect l="0" t="0" r="r" b="b"/>
              <a:pathLst>
                <a:path w="44" h="61">
                  <a:moveTo>
                    <a:pt x="3" y="10"/>
                  </a:moveTo>
                  <a:cubicBezTo>
                    <a:pt x="17" y="22"/>
                    <a:pt x="34" y="37"/>
                    <a:pt x="37" y="56"/>
                  </a:cubicBezTo>
                  <a:cubicBezTo>
                    <a:pt x="38" y="61"/>
                    <a:pt x="44" y="56"/>
                    <a:pt x="44" y="52"/>
                  </a:cubicBezTo>
                  <a:cubicBezTo>
                    <a:pt x="40" y="32"/>
                    <a:pt x="22" y="17"/>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3"/>
            <p:cNvSpPr/>
            <p:nvPr/>
          </p:nvSpPr>
          <p:spPr bwMode="auto">
            <a:xfrm>
              <a:off x="6052" y="1779"/>
              <a:ext cx="80" cy="115"/>
            </a:xfrm>
            <a:custGeom>
              <a:avLst/>
              <a:gdLst>
                <a:gd name="T0" fmla="*/ 2 w 51"/>
                <a:gd name="T1" fmla="*/ 8 h 73"/>
                <a:gd name="T2" fmla="*/ 44 w 51"/>
                <a:gd name="T3" fmla="*/ 68 h 73"/>
                <a:gd name="T4" fmla="*/ 51 w 51"/>
                <a:gd name="T5" fmla="*/ 66 h 73"/>
                <a:gd name="T6" fmla="*/ 8 w 51"/>
                <a:gd name="T7" fmla="*/ 3 h 73"/>
                <a:gd name="T8" fmla="*/ 2 w 51"/>
                <a:gd name="T9" fmla="*/ 8 h 73"/>
              </a:gdLst>
              <a:ahLst/>
              <a:cxnLst>
                <a:cxn ang="0">
                  <a:pos x="T0" y="T1"/>
                </a:cxn>
                <a:cxn ang="0">
                  <a:pos x="T2" y="T3"/>
                </a:cxn>
                <a:cxn ang="0">
                  <a:pos x="T4" y="T5"/>
                </a:cxn>
                <a:cxn ang="0">
                  <a:pos x="T6" y="T7"/>
                </a:cxn>
                <a:cxn ang="0">
                  <a:pos x="T8" y="T9"/>
                </a:cxn>
              </a:cxnLst>
              <a:rect l="0" t="0" r="r" b="b"/>
              <a:pathLst>
                <a:path w="51" h="73">
                  <a:moveTo>
                    <a:pt x="2" y="8"/>
                  </a:moveTo>
                  <a:cubicBezTo>
                    <a:pt x="17" y="28"/>
                    <a:pt x="41" y="41"/>
                    <a:pt x="44" y="68"/>
                  </a:cubicBezTo>
                  <a:cubicBezTo>
                    <a:pt x="45" y="73"/>
                    <a:pt x="51" y="69"/>
                    <a:pt x="51" y="66"/>
                  </a:cubicBezTo>
                  <a:cubicBezTo>
                    <a:pt x="48" y="37"/>
                    <a:pt x="23" y="24"/>
                    <a:pt x="8" y="3"/>
                  </a:cubicBezTo>
                  <a:cubicBezTo>
                    <a:pt x="6"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4"/>
            <p:cNvSpPr/>
            <p:nvPr/>
          </p:nvSpPr>
          <p:spPr bwMode="auto">
            <a:xfrm>
              <a:off x="6014" y="1807"/>
              <a:ext cx="88" cy="125"/>
            </a:xfrm>
            <a:custGeom>
              <a:avLst/>
              <a:gdLst>
                <a:gd name="T0" fmla="*/ 3 w 56"/>
                <a:gd name="T1" fmla="*/ 9 h 79"/>
                <a:gd name="T2" fmla="*/ 29 w 56"/>
                <a:gd name="T3" fmla="*/ 40 h 79"/>
                <a:gd name="T4" fmla="*/ 49 w 56"/>
                <a:gd name="T5" fmla="*/ 75 h 79"/>
                <a:gd name="T6" fmla="*/ 55 w 56"/>
                <a:gd name="T7" fmla="*/ 71 h 79"/>
                <a:gd name="T8" fmla="*/ 35 w 56"/>
                <a:gd name="T9" fmla="*/ 34 h 79"/>
                <a:gd name="T10" fmla="*/ 7 w 56"/>
                <a:gd name="T11" fmla="*/ 2 h 79"/>
                <a:gd name="T12" fmla="*/ 3 w 56"/>
                <a:gd name="T13" fmla="*/ 9 h 79"/>
              </a:gdLst>
              <a:ahLst/>
              <a:cxnLst>
                <a:cxn ang="0">
                  <a:pos x="T0" y="T1"/>
                </a:cxn>
                <a:cxn ang="0">
                  <a:pos x="T2" y="T3"/>
                </a:cxn>
                <a:cxn ang="0">
                  <a:pos x="T4" y="T5"/>
                </a:cxn>
                <a:cxn ang="0">
                  <a:pos x="T6" y="T7"/>
                </a:cxn>
                <a:cxn ang="0">
                  <a:pos x="T8" y="T9"/>
                </a:cxn>
                <a:cxn ang="0">
                  <a:pos x="T10" y="T11"/>
                </a:cxn>
                <a:cxn ang="0">
                  <a:pos x="T12" y="T13"/>
                </a:cxn>
              </a:cxnLst>
              <a:rect l="0" t="0" r="r" b="b"/>
              <a:pathLst>
                <a:path w="56" h="79">
                  <a:moveTo>
                    <a:pt x="3" y="9"/>
                  </a:moveTo>
                  <a:cubicBezTo>
                    <a:pt x="12" y="18"/>
                    <a:pt x="21" y="29"/>
                    <a:pt x="29" y="40"/>
                  </a:cubicBezTo>
                  <a:cubicBezTo>
                    <a:pt x="37" y="50"/>
                    <a:pt x="46" y="62"/>
                    <a:pt x="49" y="75"/>
                  </a:cubicBezTo>
                  <a:cubicBezTo>
                    <a:pt x="50" y="79"/>
                    <a:pt x="56" y="75"/>
                    <a:pt x="55" y="71"/>
                  </a:cubicBezTo>
                  <a:cubicBezTo>
                    <a:pt x="52" y="58"/>
                    <a:pt x="43" y="46"/>
                    <a:pt x="35" y="34"/>
                  </a:cubicBezTo>
                  <a:cubicBezTo>
                    <a:pt x="27" y="23"/>
                    <a:pt x="17" y="12"/>
                    <a:pt x="7" y="2"/>
                  </a:cubicBezTo>
                  <a:cubicBezTo>
                    <a:pt x="5" y="0"/>
                    <a:pt x="0"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5"/>
            <p:cNvSpPr/>
            <p:nvPr/>
          </p:nvSpPr>
          <p:spPr bwMode="auto">
            <a:xfrm>
              <a:off x="5974" y="1840"/>
              <a:ext cx="89" cy="117"/>
            </a:xfrm>
            <a:custGeom>
              <a:avLst/>
              <a:gdLst>
                <a:gd name="T0" fmla="*/ 2 w 56"/>
                <a:gd name="T1" fmla="*/ 9 h 74"/>
                <a:gd name="T2" fmla="*/ 22 w 56"/>
                <a:gd name="T3" fmla="*/ 32 h 74"/>
                <a:gd name="T4" fmla="*/ 49 w 56"/>
                <a:gd name="T5" fmla="*/ 70 h 74"/>
                <a:gd name="T6" fmla="*/ 55 w 56"/>
                <a:gd name="T7" fmla="*/ 65 h 74"/>
                <a:gd name="T8" fmla="*/ 30 w 56"/>
                <a:gd name="T9" fmla="*/ 30 h 74"/>
                <a:gd name="T10" fmla="*/ 8 w 56"/>
                <a:gd name="T11" fmla="*/ 4 h 74"/>
                <a:gd name="T12" fmla="*/ 2 w 5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2" y="9"/>
                  </a:moveTo>
                  <a:cubicBezTo>
                    <a:pt x="7" y="18"/>
                    <a:pt x="16" y="25"/>
                    <a:pt x="22" y="32"/>
                  </a:cubicBezTo>
                  <a:cubicBezTo>
                    <a:pt x="31" y="45"/>
                    <a:pt x="42" y="57"/>
                    <a:pt x="49" y="70"/>
                  </a:cubicBezTo>
                  <a:cubicBezTo>
                    <a:pt x="51" y="74"/>
                    <a:pt x="56" y="68"/>
                    <a:pt x="55" y="65"/>
                  </a:cubicBezTo>
                  <a:cubicBezTo>
                    <a:pt x="49" y="52"/>
                    <a:pt x="38" y="41"/>
                    <a:pt x="30" y="30"/>
                  </a:cubicBezTo>
                  <a:cubicBezTo>
                    <a:pt x="23" y="22"/>
                    <a:pt x="13" y="13"/>
                    <a:pt x="8" y="4"/>
                  </a:cubicBezTo>
                  <a:cubicBezTo>
                    <a:pt x="6"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6"/>
            <p:cNvSpPr/>
            <p:nvPr/>
          </p:nvSpPr>
          <p:spPr bwMode="auto">
            <a:xfrm>
              <a:off x="5947" y="1895"/>
              <a:ext cx="64" cy="76"/>
            </a:xfrm>
            <a:custGeom>
              <a:avLst/>
              <a:gdLst>
                <a:gd name="T0" fmla="*/ 1 w 40"/>
                <a:gd name="T1" fmla="*/ 8 h 48"/>
                <a:gd name="T2" fmla="*/ 5 w 40"/>
                <a:gd name="T3" fmla="*/ 15 h 48"/>
                <a:gd name="T4" fmla="*/ 13 w 40"/>
                <a:gd name="T5" fmla="*/ 27 h 48"/>
                <a:gd name="T6" fmla="*/ 32 w 40"/>
                <a:gd name="T7" fmla="*/ 46 h 48"/>
                <a:gd name="T8" fmla="*/ 37 w 40"/>
                <a:gd name="T9" fmla="*/ 39 h 48"/>
                <a:gd name="T10" fmla="*/ 21 w 40"/>
                <a:gd name="T11" fmla="*/ 23 h 48"/>
                <a:gd name="T12" fmla="*/ 14 w 40"/>
                <a:gd name="T13" fmla="*/ 12 h 48"/>
                <a:gd name="T14" fmla="*/ 7 w 40"/>
                <a:gd name="T15" fmla="*/ 4 h 48"/>
                <a:gd name="T16" fmla="*/ 1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1" y="8"/>
                  </a:moveTo>
                  <a:cubicBezTo>
                    <a:pt x="1" y="11"/>
                    <a:pt x="3" y="13"/>
                    <a:pt x="5" y="15"/>
                  </a:cubicBezTo>
                  <a:cubicBezTo>
                    <a:pt x="9" y="18"/>
                    <a:pt x="10" y="23"/>
                    <a:pt x="13" y="27"/>
                  </a:cubicBezTo>
                  <a:cubicBezTo>
                    <a:pt x="19" y="34"/>
                    <a:pt x="26" y="40"/>
                    <a:pt x="32" y="46"/>
                  </a:cubicBezTo>
                  <a:cubicBezTo>
                    <a:pt x="35" y="48"/>
                    <a:pt x="40" y="42"/>
                    <a:pt x="37" y="39"/>
                  </a:cubicBezTo>
                  <a:cubicBezTo>
                    <a:pt x="31" y="34"/>
                    <a:pt x="26" y="29"/>
                    <a:pt x="21" y="23"/>
                  </a:cubicBezTo>
                  <a:cubicBezTo>
                    <a:pt x="18" y="20"/>
                    <a:pt x="16" y="16"/>
                    <a:pt x="14" y="12"/>
                  </a:cubicBezTo>
                  <a:cubicBezTo>
                    <a:pt x="12" y="9"/>
                    <a:pt x="8" y="8"/>
                    <a:pt x="7" y="4"/>
                  </a:cubicBezTo>
                  <a:cubicBezTo>
                    <a:pt x="6" y="0"/>
                    <a:pt x="0" y="4"/>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7"/>
            <p:cNvSpPr/>
            <p:nvPr/>
          </p:nvSpPr>
          <p:spPr bwMode="auto">
            <a:xfrm>
              <a:off x="6099" y="2091"/>
              <a:ext cx="60" cy="66"/>
            </a:xfrm>
            <a:custGeom>
              <a:avLst/>
              <a:gdLst>
                <a:gd name="T0" fmla="*/ 31 w 38"/>
                <a:gd name="T1" fmla="*/ 4 h 42"/>
                <a:gd name="T2" fmla="*/ 21 w 38"/>
                <a:gd name="T3" fmla="*/ 23 h 42"/>
                <a:gd name="T4" fmla="*/ 19 w 38"/>
                <a:gd name="T5" fmla="*/ 26 h 42"/>
                <a:gd name="T6" fmla="*/ 16 w 38"/>
                <a:gd name="T7" fmla="*/ 27 h 42"/>
                <a:gd name="T8" fmla="*/ 5 w 38"/>
                <a:gd name="T9" fmla="*/ 34 h 42"/>
                <a:gd name="T10" fmla="*/ 5 w 38"/>
                <a:gd name="T11" fmla="*/ 41 h 42"/>
                <a:gd name="T12" fmla="*/ 16 w 38"/>
                <a:gd name="T13" fmla="*/ 36 h 42"/>
                <a:gd name="T14" fmla="*/ 22 w 38"/>
                <a:gd name="T15" fmla="*/ 32 h 42"/>
                <a:gd name="T16" fmla="*/ 24 w 38"/>
                <a:gd name="T17" fmla="*/ 28 h 42"/>
                <a:gd name="T18" fmla="*/ 36 w 38"/>
                <a:gd name="T19" fmla="*/ 6 h 42"/>
                <a:gd name="T20" fmla="*/ 31 w 38"/>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1" y="4"/>
                  </a:moveTo>
                  <a:cubicBezTo>
                    <a:pt x="28" y="11"/>
                    <a:pt x="26" y="18"/>
                    <a:pt x="21" y="23"/>
                  </a:cubicBezTo>
                  <a:cubicBezTo>
                    <a:pt x="20" y="24"/>
                    <a:pt x="19" y="25"/>
                    <a:pt x="19" y="26"/>
                  </a:cubicBezTo>
                  <a:cubicBezTo>
                    <a:pt x="19" y="25"/>
                    <a:pt x="17" y="27"/>
                    <a:pt x="16" y="27"/>
                  </a:cubicBezTo>
                  <a:cubicBezTo>
                    <a:pt x="13" y="30"/>
                    <a:pt x="9" y="33"/>
                    <a:pt x="5" y="34"/>
                  </a:cubicBezTo>
                  <a:cubicBezTo>
                    <a:pt x="1" y="34"/>
                    <a:pt x="0" y="42"/>
                    <a:pt x="5" y="41"/>
                  </a:cubicBezTo>
                  <a:cubicBezTo>
                    <a:pt x="9" y="40"/>
                    <a:pt x="13" y="38"/>
                    <a:pt x="16" y="36"/>
                  </a:cubicBezTo>
                  <a:cubicBezTo>
                    <a:pt x="18" y="34"/>
                    <a:pt x="20" y="33"/>
                    <a:pt x="22" y="32"/>
                  </a:cubicBezTo>
                  <a:cubicBezTo>
                    <a:pt x="23" y="31"/>
                    <a:pt x="23" y="29"/>
                    <a:pt x="24" y="28"/>
                  </a:cubicBezTo>
                  <a:cubicBezTo>
                    <a:pt x="31" y="23"/>
                    <a:pt x="34" y="14"/>
                    <a:pt x="36" y="6"/>
                  </a:cubicBezTo>
                  <a:cubicBezTo>
                    <a:pt x="38" y="1"/>
                    <a:pt x="32" y="0"/>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8"/>
            <p:cNvSpPr/>
            <p:nvPr/>
          </p:nvSpPr>
          <p:spPr bwMode="auto">
            <a:xfrm>
              <a:off x="6123" y="2135"/>
              <a:ext cx="54" cy="41"/>
            </a:xfrm>
            <a:custGeom>
              <a:avLst/>
              <a:gdLst>
                <a:gd name="T0" fmla="*/ 27 w 34"/>
                <a:gd name="T1" fmla="*/ 4 h 26"/>
                <a:gd name="T2" fmla="*/ 20 w 34"/>
                <a:gd name="T3" fmla="*/ 14 h 26"/>
                <a:gd name="T4" fmla="*/ 6 w 34"/>
                <a:gd name="T5" fmla="*/ 19 h 26"/>
                <a:gd name="T6" fmla="*/ 4 w 34"/>
                <a:gd name="T7" fmla="*/ 26 h 26"/>
                <a:gd name="T8" fmla="*/ 20 w 34"/>
                <a:gd name="T9" fmla="*/ 22 h 26"/>
                <a:gd name="T10" fmla="*/ 32 w 34"/>
                <a:gd name="T11" fmla="*/ 7 h 26"/>
                <a:gd name="T12" fmla="*/ 27 w 3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27" y="4"/>
                  </a:moveTo>
                  <a:cubicBezTo>
                    <a:pt x="25" y="8"/>
                    <a:pt x="22" y="11"/>
                    <a:pt x="20" y="14"/>
                  </a:cubicBezTo>
                  <a:cubicBezTo>
                    <a:pt x="16" y="18"/>
                    <a:pt x="11" y="18"/>
                    <a:pt x="6" y="19"/>
                  </a:cubicBezTo>
                  <a:cubicBezTo>
                    <a:pt x="2" y="19"/>
                    <a:pt x="0" y="26"/>
                    <a:pt x="4" y="26"/>
                  </a:cubicBezTo>
                  <a:cubicBezTo>
                    <a:pt x="10" y="26"/>
                    <a:pt x="16" y="26"/>
                    <a:pt x="20" y="22"/>
                  </a:cubicBezTo>
                  <a:cubicBezTo>
                    <a:pt x="25" y="18"/>
                    <a:pt x="28" y="13"/>
                    <a:pt x="32" y="7"/>
                  </a:cubicBezTo>
                  <a:cubicBezTo>
                    <a:pt x="34" y="3"/>
                    <a:pt x="29"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9"/>
            <p:cNvSpPr/>
            <p:nvPr/>
          </p:nvSpPr>
          <p:spPr bwMode="auto">
            <a:xfrm>
              <a:off x="6150" y="2169"/>
              <a:ext cx="47" cy="39"/>
            </a:xfrm>
            <a:custGeom>
              <a:avLst/>
              <a:gdLst>
                <a:gd name="T0" fmla="*/ 22 w 30"/>
                <a:gd name="T1" fmla="*/ 6 h 25"/>
                <a:gd name="T2" fmla="*/ 23 w 30"/>
                <a:gd name="T3" fmla="*/ 6 h 25"/>
                <a:gd name="T4" fmla="*/ 21 w 30"/>
                <a:gd name="T5" fmla="*/ 8 h 25"/>
                <a:gd name="T6" fmla="*/ 18 w 30"/>
                <a:gd name="T7" fmla="*/ 12 h 25"/>
                <a:gd name="T8" fmla="*/ 6 w 30"/>
                <a:gd name="T9" fmla="*/ 17 h 25"/>
                <a:gd name="T10" fmla="*/ 5 w 30"/>
                <a:gd name="T11" fmla="*/ 25 h 25"/>
                <a:gd name="T12" fmla="*/ 20 w 30"/>
                <a:gd name="T13" fmla="*/ 18 h 25"/>
                <a:gd name="T14" fmla="*/ 26 w 30"/>
                <a:gd name="T15" fmla="*/ 12 h 25"/>
                <a:gd name="T16" fmla="*/ 29 w 30"/>
                <a:gd name="T17" fmla="*/ 6 h 25"/>
                <a:gd name="T18" fmla="*/ 22 w 30"/>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22" y="6"/>
                  </a:moveTo>
                  <a:cubicBezTo>
                    <a:pt x="22" y="7"/>
                    <a:pt x="22" y="7"/>
                    <a:pt x="23" y="6"/>
                  </a:cubicBezTo>
                  <a:cubicBezTo>
                    <a:pt x="22" y="7"/>
                    <a:pt x="22" y="7"/>
                    <a:pt x="21" y="8"/>
                  </a:cubicBezTo>
                  <a:cubicBezTo>
                    <a:pt x="20" y="9"/>
                    <a:pt x="19" y="11"/>
                    <a:pt x="18" y="12"/>
                  </a:cubicBezTo>
                  <a:cubicBezTo>
                    <a:pt x="15" y="15"/>
                    <a:pt x="11" y="17"/>
                    <a:pt x="6" y="17"/>
                  </a:cubicBezTo>
                  <a:cubicBezTo>
                    <a:pt x="3" y="18"/>
                    <a:pt x="0" y="25"/>
                    <a:pt x="5" y="25"/>
                  </a:cubicBezTo>
                  <a:cubicBezTo>
                    <a:pt x="11" y="25"/>
                    <a:pt x="16" y="22"/>
                    <a:pt x="20" y="18"/>
                  </a:cubicBezTo>
                  <a:cubicBezTo>
                    <a:pt x="22" y="16"/>
                    <a:pt x="24" y="13"/>
                    <a:pt x="26" y="12"/>
                  </a:cubicBezTo>
                  <a:cubicBezTo>
                    <a:pt x="28" y="10"/>
                    <a:pt x="28" y="8"/>
                    <a:pt x="29" y="6"/>
                  </a:cubicBezTo>
                  <a:cubicBezTo>
                    <a:pt x="30" y="0"/>
                    <a:pt x="23" y="2"/>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0"/>
            <p:cNvSpPr/>
            <p:nvPr/>
          </p:nvSpPr>
          <p:spPr bwMode="auto">
            <a:xfrm>
              <a:off x="6041" y="2041"/>
              <a:ext cx="118" cy="91"/>
            </a:xfrm>
            <a:custGeom>
              <a:avLst/>
              <a:gdLst>
                <a:gd name="T0" fmla="*/ 70 w 75"/>
                <a:gd name="T1" fmla="*/ 3 h 58"/>
                <a:gd name="T2" fmla="*/ 8 w 75"/>
                <a:gd name="T3" fmla="*/ 36 h 58"/>
                <a:gd name="T4" fmla="*/ 2 w 75"/>
                <a:gd name="T5" fmla="*/ 41 h 58"/>
                <a:gd name="T6" fmla="*/ 13 w 75"/>
                <a:gd name="T7" fmla="*/ 50 h 58"/>
                <a:gd name="T8" fmla="*/ 38 w 75"/>
                <a:gd name="T9" fmla="*/ 39 h 58"/>
                <a:gd name="T10" fmla="*/ 56 w 75"/>
                <a:gd name="T11" fmla="*/ 24 h 58"/>
                <a:gd name="T12" fmla="*/ 71 w 75"/>
                <a:gd name="T13" fmla="*/ 9 h 58"/>
                <a:gd name="T14" fmla="*/ 70 w 75"/>
                <a:gd name="T15" fmla="*/ 3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8">
                  <a:moveTo>
                    <a:pt x="70" y="3"/>
                  </a:moveTo>
                  <a:cubicBezTo>
                    <a:pt x="58" y="10"/>
                    <a:pt x="22" y="58"/>
                    <a:pt x="8" y="36"/>
                  </a:cubicBezTo>
                  <a:cubicBezTo>
                    <a:pt x="6" y="32"/>
                    <a:pt x="0" y="38"/>
                    <a:pt x="2" y="41"/>
                  </a:cubicBezTo>
                  <a:cubicBezTo>
                    <a:pt x="5" y="45"/>
                    <a:pt x="7" y="51"/>
                    <a:pt x="13" y="50"/>
                  </a:cubicBezTo>
                  <a:cubicBezTo>
                    <a:pt x="22" y="48"/>
                    <a:pt x="30" y="44"/>
                    <a:pt x="38" y="39"/>
                  </a:cubicBezTo>
                  <a:cubicBezTo>
                    <a:pt x="44" y="34"/>
                    <a:pt x="51" y="30"/>
                    <a:pt x="56" y="24"/>
                  </a:cubicBezTo>
                  <a:cubicBezTo>
                    <a:pt x="60" y="19"/>
                    <a:pt x="66" y="12"/>
                    <a:pt x="71" y="9"/>
                  </a:cubicBezTo>
                  <a:cubicBezTo>
                    <a:pt x="75" y="7"/>
                    <a:pt x="74" y="0"/>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1"/>
            <p:cNvSpPr/>
            <p:nvPr/>
          </p:nvSpPr>
          <p:spPr bwMode="auto">
            <a:xfrm>
              <a:off x="6003" y="1957"/>
              <a:ext cx="180" cy="122"/>
            </a:xfrm>
            <a:custGeom>
              <a:avLst/>
              <a:gdLst>
                <a:gd name="T0" fmla="*/ 107 w 114"/>
                <a:gd name="T1" fmla="*/ 4 h 77"/>
                <a:gd name="T2" fmla="*/ 78 w 114"/>
                <a:gd name="T3" fmla="*/ 33 h 77"/>
                <a:gd name="T4" fmla="*/ 58 w 114"/>
                <a:gd name="T5" fmla="*/ 49 h 77"/>
                <a:gd name="T6" fmla="*/ 8 w 114"/>
                <a:gd name="T7" fmla="*/ 52 h 77"/>
                <a:gd name="T8" fmla="*/ 1 w 114"/>
                <a:gd name="T9" fmla="*/ 56 h 77"/>
                <a:gd name="T10" fmla="*/ 49 w 114"/>
                <a:gd name="T11" fmla="*/ 62 h 77"/>
                <a:gd name="T12" fmla="*/ 111 w 114"/>
                <a:gd name="T13" fmla="*/ 9 h 77"/>
                <a:gd name="T14" fmla="*/ 107 w 114"/>
                <a:gd name="T15" fmla="*/ 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7">
                  <a:moveTo>
                    <a:pt x="107" y="4"/>
                  </a:moveTo>
                  <a:cubicBezTo>
                    <a:pt x="98" y="15"/>
                    <a:pt x="89" y="25"/>
                    <a:pt x="78" y="33"/>
                  </a:cubicBezTo>
                  <a:cubicBezTo>
                    <a:pt x="71" y="39"/>
                    <a:pt x="65" y="44"/>
                    <a:pt x="58" y="49"/>
                  </a:cubicBezTo>
                  <a:cubicBezTo>
                    <a:pt x="47" y="57"/>
                    <a:pt x="14" y="74"/>
                    <a:pt x="8" y="52"/>
                  </a:cubicBezTo>
                  <a:cubicBezTo>
                    <a:pt x="6" y="48"/>
                    <a:pt x="0" y="52"/>
                    <a:pt x="1" y="56"/>
                  </a:cubicBezTo>
                  <a:cubicBezTo>
                    <a:pt x="7" y="77"/>
                    <a:pt x="34" y="69"/>
                    <a:pt x="49" y="62"/>
                  </a:cubicBezTo>
                  <a:cubicBezTo>
                    <a:pt x="73" y="50"/>
                    <a:pt x="93" y="29"/>
                    <a:pt x="111" y="9"/>
                  </a:cubicBezTo>
                  <a:cubicBezTo>
                    <a:pt x="114" y="6"/>
                    <a:pt x="111" y="0"/>
                    <a:pt x="10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2"/>
            <p:cNvSpPr/>
            <p:nvPr/>
          </p:nvSpPr>
          <p:spPr bwMode="auto">
            <a:xfrm>
              <a:off x="5971" y="1864"/>
              <a:ext cx="228" cy="155"/>
            </a:xfrm>
            <a:custGeom>
              <a:avLst/>
              <a:gdLst>
                <a:gd name="T0" fmla="*/ 136 w 144"/>
                <a:gd name="T1" fmla="*/ 4 h 98"/>
                <a:gd name="T2" fmla="*/ 76 w 144"/>
                <a:gd name="T3" fmla="*/ 67 h 98"/>
                <a:gd name="T4" fmla="*/ 38 w 144"/>
                <a:gd name="T5" fmla="*/ 86 h 98"/>
                <a:gd name="T6" fmla="*/ 7 w 144"/>
                <a:gd name="T7" fmla="*/ 80 h 98"/>
                <a:gd name="T8" fmla="*/ 3 w 144"/>
                <a:gd name="T9" fmla="*/ 87 h 98"/>
                <a:gd name="T10" fmla="*/ 22 w 144"/>
                <a:gd name="T11" fmla="*/ 97 h 98"/>
                <a:gd name="T12" fmla="*/ 66 w 144"/>
                <a:gd name="T13" fmla="*/ 81 h 98"/>
                <a:gd name="T14" fmla="*/ 141 w 144"/>
                <a:gd name="T15" fmla="*/ 5 h 98"/>
                <a:gd name="T16" fmla="*/ 136 w 144"/>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8">
                  <a:moveTo>
                    <a:pt x="136" y="4"/>
                  </a:moveTo>
                  <a:cubicBezTo>
                    <a:pt x="121" y="30"/>
                    <a:pt x="101" y="49"/>
                    <a:pt x="76" y="67"/>
                  </a:cubicBezTo>
                  <a:cubicBezTo>
                    <a:pt x="64" y="75"/>
                    <a:pt x="52" y="82"/>
                    <a:pt x="38" y="86"/>
                  </a:cubicBezTo>
                  <a:cubicBezTo>
                    <a:pt x="24" y="90"/>
                    <a:pt x="17" y="90"/>
                    <a:pt x="7" y="80"/>
                  </a:cubicBezTo>
                  <a:cubicBezTo>
                    <a:pt x="5" y="78"/>
                    <a:pt x="0" y="84"/>
                    <a:pt x="3" y="87"/>
                  </a:cubicBezTo>
                  <a:cubicBezTo>
                    <a:pt x="10" y="94"/>
                    <a:pt x="12" y="96"/>
                    <a:pt x="22" y="97"/>
                  </a:cubicBezTo>
                  <a:cubicBezTo>
                    <a:pt x="36" y="98"/>
                    <a:pt x="55" y="87"/>
                    <a:pt x="66" y="81"/>
                  </a:cubicBezTo>
                  <a:cubicBezTo>
                    <a:pt x="98" y="63"/>
                    <a:pt x="124" y="37"/>
                    <a:pt x="141" y="5"/>
                  </a:cubicBezTo>
                  <a:cubicBezTo>
                    <a:pt x="144" y="1"/>
                    <a:pt x="138" y="0"/>
                    <a:pt x="1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
            <p:cNvSpPr/>
            <p:nvPr/>
          </p:nvSpPr>
          <p:spPr bwMode="auto">
            <a:xfrm>
              <a:off x="6147" y="1824"/>
              <a:ext cx="41" cy="191"/>
            </a:xfrm>
            <a:custGeom>
              <a:avLst/>
              <a:gdLst>
                <a:gd name="T0" fmla="*/ 8 w 26"/>
                <a:gd name="T1" fmla="*/ 8 h 121"/>
                <a:gd name="T2" fmla="*/ 0 w 26"/>
                <a:gd name="T3" fmla="*/ 117 h 121"/>
                <a:gd name="T4" fmla="*/ 7 w 26"/>
                <a:gd name="T5" fmla="*/ 114 h 121"/>
                <a:gd name="T6" fmla="*/ 14 w 26"/>
                <a:gd name="T7" fmla="*/ 4 h 121"/>
                <a:gd name="T8" fmla="*/ 8 w 26"/>
                <a:gd name="T9" fmla="*/ 8 h 121"/>
              </a:gdLst>
              <a:ahLst/>
              <a:cxnLst>
                <a:cxn ang="0">
                  <a:pos x="T0" y="T1"/>
                </a:cxn>
                <a:cxn ang="0">
                  <a:pos x="T2" y="T3"/>
                </a:cxn>
                <a:cxn ang="0">
                  <a:pos x="T4" y="T5"/>
                </a:cxn>
                <a:cxn ang="0">
                  <a:pos x="T6" y="T7"/>
                </a:cxn>
                <a:cxn ang="0">
                  <a:pos x="T8" y="T9"/>
                </a:cxn>
              </a:cxnLst>
              <a:rect l="0" t="0" r="r" b="b"/>
              <a:pathLst>
                <a:path w="26" h="121">
                  <a:moveTo>
                    <a:pt x="8" y="8"/>
                  </a:moveTo>
                  <a:cubicBezTo>
                    <a:pt x="19" y="43"/>
                    <a:pt x="2" y="82"/>
                    <a:pt x="0" y="117"/>
                  </a:cubicBezTo>
                  <a:cubicBezTo>
                    <a:pt x="0" y="121"/>
                    <a:pt x="7" y="118"/>
                    <a:pt x="7" y="114"/>
                  </a:cubicBezTo>
                  <a:cubicBezTo>
                    <a:pt x="9" y="79"/>
                    <a:pt x="26" y="40"/>
                    <a:pt x="14" y="4"/>
                  </a:cubicBezTo>
                  <a:cubicBezTo>
                    <a:pt x="13" y="0"/>
                    <a:pt x="6" y="5"/>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4"/>
            <p:cNvSpPr/>
            <p:nvPr/>
          </p:nvSpPr>
          <p:spPr bwMode="auto">
            <a:xfrm>
              <a:off x="6109" y="1895"/>
              <a:ext cx="63" cy="255"/>
            </a:xfrm>
            <a:custGeom>
              <a:avLst/>
              <a:gdLst>
                <a:gd name="T0" fmla="*/ 4 w 40"/>
                <a:gd name="T1" fmla="*/ 8 h 161"/>
                <a:gd name="T2" fmla="*/ 2 w 40"/>
                <a:gd name="T3" fmla="*/ 90 h 161"/>
                <a:gd name="T4" fmla="*/ 33 w 40"/>
                <a:gd name="T5" fmla="*/ 158 h 161"/>
                <a:gd name="T6" fmla="*/ 38 w 40"/>
                <a:gd name="T7" fmla="*/ 152 h 161"/>
                <a:gd name="T8" fmla="*/ 10 w 40"/>
                <a:gd name="T9" fmla="*/ 72 h 161"/>
                <a:gd name="T10" fmla="*/ 11 w 40"/>
                <a:gd name="T11" fmla="*/ 4 h 161"/>
                <a:gd name="T12" fmla="*/ 4 w 40"/>
                <a:gd name="T13" fmla="*/ 8 h 161"/>
              </a:gdLst>
              <a:ahLst/>
              <a:cxnLst>
                <a:cxn ang="0">
                  <a:pos x="T0" y="T1"/>
                </a:cxn>
                <a:cxn ang="0">
                  <a:pos x="T2" y="T3"/>
                </a:cxn>
                <a:cxn ang="0">
                  <a:pos x="T4" y="T5"/>
                </a:cxn>
                <a:cxn ang="0">
                  <a:pos x="T6" y="T7"/>
                </a:cxn>
                <a:cxn ang="0">
                  <a:pos x="T8" y="T9"/>
                </a:cxn>
                <a:cxn ang="0">
                  <a:pos x="T10" y="T11"/>
                </a:cxn>
                <a:cxn ang="0">
                  <a:pos x="T12" y="T13"/>
                </a:cxn>
              </a:cxnLst>
              <a:rect l="0" t="0" r="r" b="b"/>
              <a:pathLst>
                <a:path w="40" h="161">
                  <a:moveTo>
                    <a:pt x="4" y="8"/>
                  </a:moveTo>
                  <a:cubicBezTo>
                    <a:pt x="10" y="35"/>
                    <a:pt x="4" y="63"/>
                    <a:pt x="2" y="90"/>
                  </a:cubicBezTo>
                  <a:cubicBezTo>
                    <a:pt x="0" y="114"/>
                    <a:pt x="20" y="139"/>
                    <a:pt x="33" y="158"/>
                  </a:cubicBezTo>
                  <a:cubicBezTo>
                    <a:pt x="35" y="161"/>
                    <a:pt x="40" y="156"/>
                    <a:pt x="38" y="152"/>
                  </a:cubicBezTo>
                  <a:cubicBezTo>
                    <a:pt x="22" y="128"/>
                    <a:pt x="5" y="103"/>
                    <a:pt x="10" y="72"/>
                  </a:cubicBezTo>
                  <a:cubicBezTo>
                    <a:pt x="13" y="50"/>
                    <a:pt x="15" y="27"/>
                    <a:pt x="11" y="4"/>
                  </a:cubicBezTo>
                  <a:cubicBezTo>
                    <a:pt x="10" y="0"/>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5"/>
            <p:cNvSpPr/>
            <p:nvPr/>
          </p:nvSpPr>
          <p:spPr bwMode="auto">
            <a:xfrm>
              <a:off x="6071" y="1932"/>
              <a:ext cx="140" cy="350"/>
            </a:xfrm>
            <a:custGeom>
              <a:avLst/>
              <a:gdLst>
                <a:gd name="T0" fmla="*/ 1 w 89"/>
                <a:gd name="T1" fmla="*/ 9 h 222"/>
                <a:gd name="T2" fmla="*/ 5 w 89"/>
                <a:gd name="T3" fmla="*/ 42 h 222"/>
                <a:gd name="T4" fmla="*/ 4 w 89"/>
                <a:gd name="T5" fmla="*/ 66 h 222"/>
                <a:gd name="T6" fmla="*/ 24 w 89"/>
                <a:gd name="T7" fmla="*/ 122 h 222"/>
                <a:gd name="T8" fmla="*/ 58 w 89"/>
                <a:gd name="T9" fmla="*/ 159 h 222"/>
                <a:gd name="T10" fmla="*/ 75 w 89"/>
                <a:gd name="T11" fmla="*/ 181 h 222"/>
                <a:gd name="T12" fmla="*/ 82 w 89"/>
                <a:gd name="T13" fmla="*/ 217 h 222"/>
                <a:gd name="T14" fmla="*/ 89 w 89"/>
                <a:gd name="T15" fmla="*/ 215 h 222"/>
                <a:gd name="T16" fmla="*/ 75 w 89"/>
                <a:gd name="T17" fmla="*/ 167 h 222"/>
                <a:gd name="T18" fmla="*/ 42 w 89"/>
                <a:gd name="T19" fmla="*/ 130 h 222"/>
                <a:gd name="T20" fmla="*/ 11 w 89"/>
                <a:gd name="T21" fmla="*/ 67 h 222"/>
                <a:gd name="T22" fmla="*/ 11 w 89"/>
                <a:gd name="T23" fmla="*/ 34 h 222"/>
                <a:gd name="T24" fmla="*/ 7 w 89"/>
                <a:gd name="T25" fmla="*/ 5 h 222"/>
                <a:gd name="T26" fmla="*/ 1 w 89"/>
                <a:gd name="T27"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22">
                  <a:moveTo>
                    <a:pt x="1" y="9"/>
                  </a:moveTo>
                  <a:cubicBezTo>
                    <a:pt x="3" y="20"/>
                    <a:pt x="5" y="31"/>
                    <a:pt x="5" y="42"/>
                  </a:cubicBezTo>
                  <a:cubicBezTo>
                    <a:pt x="5" y="50"/>
                    <a:pt x="2" y="58"/>
                    <a:pt x="4" y="66"/>
                  </a:cubicBezTo>
                  <a:cubicBezTo>
                    <a:pt x="7" y="86"/>
                    <a:pt x="12" y="105"/>
                    <a:pt x="24" y="122"/>
                  </a:cubicBezTo>
                  <a:cubicBezTo>
                    <a:pt x="33" y="135"/>
                    <a:pt x="52" y="144"/>
                    <a:pt x="58" y="159"/>
                  </a:cubicBezTo>
                  <a:cubicBezTo>
                    <a:pt x="61" y="167"/>
                    <a:pt x="71" y="172"/>
                    <a:pt x="75" y="181"/>
                  </a:cubicBezTo>
                  <a:cubicBezTo>
                    <a:pt x="80" y="192"/>
                    <a:pt x="81" y="204"/>
                    <a:pt x="82" y="217"/>
                  </a:cubicBezTo>
                  <a:cubicBezTo>
                    <a:pt x="82" y="222"/>
                    <a:pt x="89" y="218"/>
                    <a:pt x="89" y="215"/>
                  </a:cubicBezTo>
                  <a:cubicBezTo>
                    <a:pt x="87" y="198"/>
                    <a:pt x="86" y="181"/>
                    <a:pt x="75" y="167"/>
                  </a:cubicBezTo>
                  <a:cubicBezTo>
                    <a:pt x="66" y="153"/>
                    <a:pt x="53" y="142"/>
                    <a:pt x="42" y="130"/>
                  </a:cubicBezTo>
                  <a:cubicBezTo>
                    <a:pt x="25" y="110"/>
                    <a:pt x="15" y="93"/>
                    <a:pt x="11" y="67"/>
                  </a:cubicBezTo>
                  <a:cubicBezTo>
                    <a:pt x="9" y="57"/>
                    <a:pt x="11" y="44"/>
                    <a:pt x="11" y="34"/>
                  </a:cubicBezTo>
                  <a:cubicBezTo>
                    <a:pt x="11" y="23"/>
                    <a:pt x="9" y="15"/>
                    <a:pt x="7" y="5"/>
                  </a:cubicBezTo>
                  <a:cubicBezTo>
                    <a:pt x="7"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6"/>
            <p:cNvSpPr/>
            <p:nvPr/>
          </p:nvSpPr>
          <p:spPr bwMode="auto">
            <a:xfrm>
              <a:off x="6023" y="1955"/>
              <a:ext cx="45" cy="174"/>
            </a:xfrm>
            <a:custGeom>
              <a:avLst/>
              <a:gdLst>
                <a:gd name="T0" fmla="*/ 0 w 28"/>
                <a:gd name="T1" fmla="*/ 7 h 110"/>
                <a:gd name="T2" fmla="*/ 6 w 28"/>
                <a:gd name="T3" fmla="*/ 31 h 110"/>
                <a:gd name="T4" fmla="*/ 8 w 28"/>
                <a:gd name="T5" fmla="*/ 59 h 110"/>
                <a:gd name="T6" fmla="*/ 20 w 28"/>
                <a:gd name="T7" fmla="*/ 107 h 110"/>
                <a:gd name="T8" fmla="*/ 26 w 28"/>
                <a:gd name="T9" fmla="*/ 102 h 110"/>
                <a:gd name="T10" fmla="*/ 14 w 28"/>
                <a:gd name="T11" fmla="*/ 49 h 110"/>
                <a:gd name="T12" fmla="*/ 13 w 28"/>
                <a:gd name="T13" fmla="*/ 23 h 110"/>
                <a:gd name="T14" fmla="*/ 7 w 28"/>
                <a:gd name="T15" fmla="*/ 5 h 110"/>
                <a:gd name="T16" fmla="*/ 0 w 28"/>
                <a:gd name="T1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0">
                  <a:moveTo>
                    <a:pt x="0" y="7"/>
                  </a:moveTo>
                  <a:cubicBezTo>
                    <a:pt x="0" y="15"/>
                    <a:pt x="6" y="22"/>
                    <a:pt x="6" y="31"/>
                  </a:cubicBezTo>
                  <a:cubicBezTo>
                    <a:pt x="6" y="40"/>
                    <a:pt x="7" y="49"/>
                    <a:pt x="8" y="59"/>
                  </a:cubicBezTo>
                  <a:cubicBezTo>
                    <a:pt x="10" y="74"/>
                    <a:pt x="10" y="95"/>
                    <a:pt x="20" y="107"/>
                  </a:cubicBezTo>
                  <a:cubicBezTo>
                    <a:pt x="23" y="110"/>
                    <a:pt x="28" y="105"/>
                    <a:pt x="26" y="102"/>
                  </a:cubicBezTo>
                  <a:cubicBezTo>
                    <a:pt x="16" y="89"/>
                    <a:pt x="15" y="64"/>
                    <a:pt x="14" y="49"/>
                  </a:cubicBezTo>
                  <a:cubicBezTo>
                    <a:pt x="13" y="40"/>
                    <a:pt x="13" y="32"/>
                    <a:pt x="13" y="23"/>
                  </a:cubicBezTo>
                  <a:cubicBezTo>
                    <a:pt x="13" y="17"/>
                    <a:pt x="7" y="11"/>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7"/>
            <p:cNvSpPr/>
            <p:nvPr/>
          </p:nvSpPr>
          <p:spPr bwMode="auto">
            <a:xfrm>
              <a:off x="5981" y="1968"/>
              <a:ext cx="33" cy="92"/>
            </a:xfrm>
            <a:custGeom>
              <a:avLst/>
              <a:gdLst>
                <a:gd name="T0" fmla="*/ 0 w 21"/>
                <a:gd name="T1" fmla="*/ 7 h 58"/>
                <a:gd name="T2" fmla="*/ 7 w 21"/>
                <a:gd name="T3" fmla="*/ 20 h 58"/>
                <a:gd name="T4" fmla="*/ 14 w 21"/>
                <a:gd name="T5" fmla="*/ 53 h 58"/>
                <a:gd name="T6" fmla="*/ 21 w 21"/>
                <a:gd name="T7" fmla="*/ 51 h 58"/>
                <a:gd name="T8" fmla="*/ 16 w 21"/>
                <a:gd name="T9" fmla="*/ 24 h 58"/>
                <a:gd name="T10" fmla="*/ 11 w 21"/>
                <a:gd name="T11" fmla="*/ 13 h 58"/>
                <a:gd name="T12" fmla="*/ 7 w 21"/>
                <a:gd name="T13" fmla="*/ 5 h 58"/>
                <a:gd name="T14" fmla="*/ 0 w 21"/>
                <a:gd name="T15" fmla="*/ 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8">
                  <a:moveTo>
                    <a:pt x="0" y="7"/>
                  </a:moveTo>
                  <a:cubicBezTo>
                    <a:pt x="0" y="11"/>
                    <a:pt x="4" y="16"/>
                    <a:pt x="7" y="20"/>
                  </a:cubicBezTo>
                  <a:cubicBezTo>
                    <a:pt x="12" y="31"/>
                    <a:pt x="12" y="41"/>
                    <a:pt x="14" y="53"/>
                  </a:cubicBezTo>
                  <a:cubicBezTo>
                    <a:pt x="14" y="58"/>
                    <a:pt x="21" y="54"/>
                    <a:pt x="21" y="51"/>
                  </a:cubicBezTo>
                  <a:cubicBezTo>
                    <a:pt x="19" y="42"/>
                    <a:pt x="20" y="32"/>
                    <a:pt x="16" y="24"/>
                  </a:cubicBezTo>
                  <a:cubicBezTo>
                    <a:pt x="15" y="20"/>
                    <a:pt x="13" y="16"/>
                    <a:pt x="11" y="13"/>
                  </a:cubicBezTo>
                  <a:cubicBezTo>
                    <a:pt x="10" y="10"/>
                    <a:pt x="7" y="7"/>
                    <a:pt x="7"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8"/>
            <p:cNvSpPr/>
            <p:nvPr/>
          </p:nvSpPr>
          <p:spPr bwMode="auto">
            <a:xfrm>
              <a:off x="5772" y="2134"/>
              <a:ext cx="90" cy="240"/>
            </a:xfrm>
            <a:custGeom>
              <a:avLst/>
              <a:gdLst>
                <a:gd name="T0" fmla="*/ 25 w 57"/>
                <a:gd name="T1" fmla="*/ 145 h 152"/>
                <a:gd name="T2" fmla="*/ 15 w 57"/>
                <a:gd name="T3" fmla="*/ 74 h 152"/>
                <a:gd name="T4" fmla="*/ 54 w 57"/>
                <a:gd name="T5" fmla="*/ 8 h 152"/>
                <a:gd name="T6" fmla="*/ 50 w 57"/>
                <a:gd name="T7" fmla="*/ 3 h 152"/>
                <a:gd name="T8" fmla="*/ 27 w 57"/>
                <a:gd name="T9" fmla="*/ 32 h 152"/>
                <a:gd name="T10" fmla="*/ 10 w 57"/>
                <a:gd name="T11" fmla="*/ 57 h 152"/>
                <a:gd name="T12" fmla="*/ 18 w 57"/>
                <a:gd name="T13" fmla="*/ 147 h 152"/>
                <a:gd name="T14" fmla="*/ 25 w 57"/>
                <a:gd name="T15" fmla="*/ 14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52">
                  <a:moveTo>
                    <a:pt x="25" y="145"/>
                  </a:moveTo>
                  <a:cubicBezTo>
                    <a:pt x="21" y="121"/>
                    <a:pt x="16" y="98"/>
                    <a:pt x="15" y="74"/>
                  </a:cubicBezTo>
                  <a:cubicBezTo>
                    <a:pt x="13" y="54"/>
                    <a:pt x="38" y="21"/>
                    <a:pt x="54" y="8"/>
                  </a:cubicBezTo>
                  <a:cubicBezTo>
                    <a:pt x="57" y="6"/>
                    <a:pt x="54" y="0"/>
                    <a:pt x="50" y="3"/>
                  </a:cubicBezTo>
                  <a:cubicBezTo>
                    <a:pt x="40" y="11"/>
                    <a:pt x="35" y="22"/>
                    <a:pt x="27" y="32"/>
                  </a:cubicBezTo>
                  <a:cubicBezTo>
                    <a:pt x="21" y="39"/>
                    <a:pt x="14" y="48"/>
                    <a:pt x="10" y="57"/>
                  </a:cubicBezTo>
                  <a:cubicBezTo>
                    <a:pt x="0" y="83"/>
                    <a:pt x="14" y="121"/>
                    <a:pt x="18" y="147"/>
                  </a:cubicBezTo>
                  <a:cubicBezTo>
                    <a:pt x="19" y="152"/>
                    <a:pt x="25" y="149"/>
                    <a:pt x="2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9"/>
            <p:cNvSpPr/>
            <p:nvPr/>
          </p:nvSpPr>
          <p:spPr bwMode="auto">
            <a:xfrm>
              <a:off x="5639" y="2121"/>
              <a:ext cx="19" cy="22"/>
            </a:xfrm>
            <a:custGeom>
              <a:avLst/>
              <a:gdLst>
                <a:gd name="T0" fmla="*/ 5 w 12"/>
                <a:gd name="T1" fmla="*/ 4 h 14"/>
                <a:gd name="T2" fmla="*/ 9 w 12"/>
                <a:gd name="T3" fmla="*/ 7 h 14"/>
                <a:gd name="T4" fmla="*/ 3 w 12"/>
                <a:gd name="T5" fmla="*/ 7 h 14"/>
                <a:gd name="T6" fmla="*/ 4 w 12"/>
                <a:gd name="T7" fmla="*/ 4 h 14"/>
                <a:gd name="T8" fmla="*/ 7 w 12"/>
                <a:gd name="T9" fmla="*/ 3 h 14"/>
                <a:gd name="T10" fmla="*/ 3 w 12"/>
                <a:gd name="T11" fmla="*/ 5 h 14"/>
                <a:gd name="T12" fmla="*/ 5 w 12"/>
                <a:gd name="T13" fmla="*/ 3 h 14"/>
                <a:gd name="T14" fmla="*/ 6 w 12"/>
                <a:gd name="T15" fmla="*/ 3 h 14"/>
                <a:gd name="T16" fmla="*/ 7 w 12"/>
                <a:gd name="T17" fmla="*/ 9 h 14"/>
                <a:gd name="T18" fmla="*/ 5 w 12"/>
                <a:gd name="T19" fmla="*/ 10 h 14"/>
                <a:gd name="T20" fmla="*/ 2 w 12"/>
                <a:gd name="T21" fmla="*/ 7 h 14"/>
                <a:gd name="T22" fmla="*/ 3 w 12"/>
                <a:gd name="T23" fmla="*/ 5 h 14"/>
                <a:gd name="T24" fmla="*/ 3 w 12"/>
                <a:gd name="T25" fmla="*/ 5 h 14"/>
                <a:gd name="T26" fmla="*/ 7 w 12"/>
                <a:gd name="T27" fmla="*/ 10 h 14"/>
                <a:gd name="T28" fmla="*/ 10 w 12"/>
                <a:gd name="T29" fmla="*/ 7 h 14"/>
                <a:gd name="T30" fmla="*/ 7 w 12"/>
                <a:gd name="T31" fmla="*/ 4 h 14"/>
                <a:gd name="T32" fmla="*/ 8 w 12"/>
                <a:gd name="T33" fmla="*/ 4 h 14"/>
                <a:gd name="T34" fmla="*/ 3 w 12"/>
                <a:gd name="T35" fmla="*/ 7 h 14"/>
                <a:gd name="T36" fmla="*/ 7 w 12"/>
                <a:gd name="T37" fmla="*/ 9 h 14"/>
                <a:gd name="T38" fmla="*/ 6 w 12"/>
                <a:gd name="T39" fmla="*/ 10 h 14"/>
                <a:gd name="T40" fmla="*/ 4 w 12"/>
                <a:gd name="T41" fmla="*/ 10 h 14"/>
                <a:gd name="T42" fmla="*/ 3 w 12"/>
                <a:gd name="T43" fmla="*/ 9 h 14"/>
                <a:gd name="T44" fmla="*/ 4 w 12"/>
                <a:gd name="T45" fmla="*/ 6 h 14"/>
                <a:gd name="T46" fmla="*/ 8 w 12"/>
                <a:gd name="T47" fmla="*/ 8 h 14"/>
                <a:gd name="T48" fmla="*/ 1 w 12"/>
                <a:gd name="T49" fmla="*/ 10 h 14"/>
                <a:gd name="T50" fmla="*/ 6 w 12"/>
                <a:gd name="T51" fmla="*/ 12 h 14"/>
                <a:gd name="T52" fmla="*/ 6 w 12"/>
                <a:gd name="T53" fmla="*/ 3 h 14"/>
                <a:gd name="T54" fmla="*/ 5 w 12"/>
                <a:gd name="T55" fmla="*/ 13 h 14"/>
                <a:gd name="T56" fmla="*/ 4 w 12"/>
                <a:gd name="T57" fmla="*/ 11 h 14"/>
                <a:gd name="T58" fmla="*/ 7 w 12"/>
                <a:gd name="T59" fmla="*/ 2 h 14"/>
                <a:gd name="T60" fmla="*/ 6 w 12"/>
                <a:gd name="T61" fmla="*/ 3 h 14"/>
                <a:gd name="T62" fmla="*/ 2 w 12"/>
                <a:gd name="T63" fmla="*/ 6 h 14"/>
                <a:gd name="T64" fmla="*/ 3 w 12"/>
                <a:gd name="T65" fmla="*/ 12 h 14"/>
                <a:gd name="T66" fmla="*/ 5 w 12"/>
                <a:gd name="T67" fmla="*/ 3 h 14"/>
                <a:gd name="T68" fmla="*/ 1 w 12"/>
                <a:gd name="T69" fmla="*/ 10 h 14"/>
                <a:gd name="T70" fmla="*/ 7 w 12"/>
                <a:gd name="T71" fmla="*/ 9 h 14"/>
                <a:gd name="T72" fmla="*/ 9 w 12"/>
                <a:gd name="T73" fmla="*/ 7 h 14"/>
                <a:gd name="T74" fmla="*/ 10 w 12"/>
                <a:gd name="T75" fmla="*/ 5 h 14"/>
                <a:gd name="T76" fmla="*/ 3 w 12"/>
                <a:gd name="T77" fmla="*/ 6 h 14"/>
                <a:gd name="T78" fmla="*/ 8 w 12"/>
                <a:gd name="T79" fmla="*/ 9 h 14"/>
                <a:gd name="T80" fmla="*/ 8 w 12"/>
                <a:gd name="T8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4">
                  <a:moveTo>
                    <a:pt x="4" y="4"/>
                  </a:moveTo>
                  <a:cubicBezTo>
                    <a:pt x="5" y="3"/>
                    <a:pt x="5" y="3"/>
                    <a:pt x="5" y="4"/>
                  </a:cubicBezTo>
                  <a:cubicBezTo>
                    <a:pt x="4" y="4"/>
                    <a:pt x="4" y="5"/>
                    <a:pt x="3" y="6"/>
                  </a:cubicBezTo>
                  <a:cubicBezTo>
                    <a:pt x="5" y="6"/>
                    <a:pt x="7" y="7"/>
                    <a:pt x="9" y="7"/>
                  </a:cubicBezTo>
                  <a:cubicBezTo>
                    <a:pt x="9" y="7"/>
                    <a:pt x="9" y="6"/>
                    <a:pt x="9" y="6"/>
                  </a:cubicBezTo>
                  <a:cubicBezTo>
                    <a:pt x="7" y="6"/>
                    <a:pt x="5" y="6"/>
                    <a:pt x="3" y="7"/>
                  </a:cubicBezTo>
                  <a:cubicBezTo>
                    <a:pt x="3" y="7"/>
                    <a:pt x="3" y="7"/>
                    <a:pt x="3" y="7"/>
                  </a:cubicBezTo>
                  <a:cubicBezTo>
                    <a:pt x="3" y="6"/>
                    <a:pt x="4" y="5"/>
                    <a:pt x="4" y="4"/>
                  </a:cubicBezTo>
                  <a:cubicBezTo>
                    <a:pt x="4" y="4"/>
                    <a:pt x="4" y="4"/>
                    <a:pt x="4" y="4"/>
                  </a:cubicBezTo>
                  <a:cubicBezTo>
                    <a:pt x="5" y="3"/>
                    <a:pt x="6" y="3"/>
                    <a:pt x="7" y="3"/>
                  </a:cubicBezTo>
                  <a:cubicBezTo>
                    <a:pt x="7" y="3"/>
                    <a:pt x="7" y="3"/>
                    <a:pt x="6" y="3"/>
                  </a:cubicBezTo>
                  <a:cubicBezTo>
                    <a:pt x="5" y="3"/>
                    <a:pt x="3" y="4"/>
                    <a:pt x="3" y="5"/>
                  </a:cubicBezTo>
                  <a:cubicBezTo>
                    <a:pt x="3" y="6"/>
                    <a:pt x="3" y="6"/>
                    <a:pt x="3" y="6"/>
                  </a:cubicBezTo>
                  <a:cubicBezTo>
                    <a:pt x="3" y="5"/>
                    <a:pt x="4" y="4"/>
                    <a:pt x="5" y="3"/>
                  </a:cubicBezTo>
                  <a:cubicBezTo>
                    <a:pt x="5" y="4"/>
                    <a:pt x="4" y="4"/>
                    <a:pt x="4" y="4"/>
                  </a:cubicBezTo>
                  <a:cubicBezTo>
                    <a:pt x="5" y="3"/>
                    <a:pt x="6" y="3"/>
                    <a:pt x="6" y="3"/>
                  </a:cubicBezTo>
                  <a:cubicBezTo>
                    <a:pt x="4" y="3"/>
                    <a:pt x="4" y="4"/>
                    <a:pt x="2" y="5"/>
                  </a:cubicBezTo>
                  <a:cubicBezTo>
                    <a:pt x="4" y="7"/>
                    <a:pt x="5" y="8"/>
                    <a:pt x="7" y="9"/>
                  </a:cubicBezTo>
                  <a:cubicBezTo>
                    <a:pt x="7" y="9"/>
                    <a:pt x="7" y="9"/>
                    <a:pt x="7" y="9"/>
                  </a:cubicBezTo>
                  <a:cubicBezTo>
                    <a:pt x="6" y="9"/>
                    <a:pt x="6" y="10"/>
                    <a:pt x="5" y="10"/>
                  </a:cubicBezTo>
                  <a:cubicBezTo>
                    <a:pt x="5" y="10"/>
                    <a:pt x="5" y="10"/>
                    <a:pt x="5" y="10"/>
                  </a:cubicBezTo>
                  <a:cubicBezTo>
                    <a:pt x="4" y="9"/>
                    <a:pt x="3" y="8"/>
                    <a:pt x="2" y="7"/>
                  </a:cubicBezTo>
                  <a:cubicBezTo>
                    <a:pt x="2" y="7"/>
                    <a:pt x="2" y="7"/>
                    <a:pt x="2" y="7"/>
                  </a:cubicBezTo>
                  <a:cubicBezTo>
                    <a:pt x="2" y="7"/>
                    <a:pt x="2" y="6"/>
                    <a:pt x="3" y="5"/>
                  </a:cubicBezTo>
                  <a:cubicBezTo>
                    <a:pt x="2" y="6"/>
                    <a:pt x="2" y="6"/>
                    <a:pt x="3" y="5"/>
                  </a:cubicBezTo>
                  <a:cubicBezTo>
                    <a:pt x="2" y="6"/>
                    <a:pt x="2" y="6"/>
                    <a:pt x="3" y="5"/>
                  </a:cubicBezTo>
                  <a:cubicBezTo>
                    <a:pt x="3" y="7"/>
                    <a:pt x="4" y="10"/>
                    <a:pt x="4" y="12"/>
                  </a:cubicBezTo>
                  <a:cubicBezTo>
                    <a:pt x="5" y="11"/>
                    <a:pt x="6" y="11"/>
                    <a:pt x="7" y="10"/>
                  </a:cubicBezTo>
                  <a:cubicBezTo>
                    <a:pt x="5" y="11"/>
                    <a:pt x="8" y="9"/>
                    <a:pt x="8" y="9"/>
                  </a:cubicBezTo>
                  <a:cubicBezTo>
                    <a:pt x="9" y="8"/>
                    <a:pt x="10" y="7"/>
                    <a:pt x="10" y="7"/>
                  </a:cubicBezTo>
                  <a:cubicBezTo>
                    <a:pt x="9" y="6"/>
                    <a:pt x="7" y="6"/>
                    <a:pt x="5" y="5"/>
                  </a:cubicBezTo>
                  <a:cubicBezTo>
                    <a:pt x="5" y="5"/>
                    <a:pt x="6" y="4"/>
                    <a:pt x="7" y="4"/>
                  </a:cubicBezTo>
                  <a:cubicBezTo>
                    <a:pt x="7" y="4"/>
                    <a:pt x="8" y="4"/>
                    <a:pt x="8" y="4"/>
                  </a:cubicBezTo>
                  <a:cubicBezTo>
                    <a:pt x="8" y="4"/>
                    <a:pt x="8" y="4"/>
                    <a:pt x="8" y="4"/>
                  </a:cubicBezTo>
                  <a:cubicBezTo>
                    <a:pt x="6" y="2"/>
                    <a:pt x="3" y="5"/>
                    <a:pt x="3" y="7"/>
                  </a:cubicBezTo>
                  <a:cubicBezTo>
                    <a:pt x="4" y="6"/>
                    <a:pt x="4" y="6"/>
                    <a:pt x="3" y="7"/>
                  </a:cubicBezTo>
                  <a:cubicBezTo>
                    <a:pt x="5" y="8"/>
                    <a:pt x="6" y="9"/>
                    <a:pt x="7" y="10"/>
                  </a:cubicBezTo>
                  <a:cubicBezTo>
                    <a:pt x="7" y="9"/>
                    <a:pt x="8" y="9"/>
                    <a:pt x="7" y="9"/>
                  </a:cubicBezTo>
                  <a:cubicBezTo>
                    <a:pt x="7" y="10"/>
                    <a:pt x="6" y="10"/>
                    <a:pt x="6" y="10"/>
                  </a:cubicBezTo>
                  <a:cubicBezTo>
                    <a:pt x="6" y="10"/>
                    <a:pt x="6" y="10"/>
                    <a:pt x="6" y="10"/>
                  </a:cubicBezTo>
                  <a:cubicBezTo>
                    <a:pt x="5" y="10"/>
                    <a:pt x="4" y="10"/>
                    <a:pt x="3" y="10"/>
                  </a:cubicBezTo>
                  <a:cubicBezTo>
                    <a:pt x="4" y="10"/>
                    <a:pt x="4" y="10"/>
                    <a:pt x="4" y="10"/>
                  </a:cubicBezTo>
                  <a:cubicBezTo>
                    <a:pt x="3" y="10"/>
                    <a:pt x="3" y="9"/>
                    <a:pt x="3" y="9"/>
                  </a:cubicBezTo>
                  <a:cubicBezTo>
                    <a:pt x="3" y="9"/>
                    <a:pt x="3" y="9"/>
                    <a:pt x="3" y="9"/>
                  </a:cubicBezTo>
                  <a:cubicBezTo>
                    <a:pt x="3" y="9"/>
                    <a:pt x="3" y="8"/>
                    <a:pt x="3" y="8"/>
                  </a:cubicBezTo>
                  <a:cubicBezTo>
                    <a:pt x="3" y="7"/>
                    <a:pt x="3" y="7"/>
                    <a:pt x="4" y="6"/>
                  </a:cubicBezTo>
                  <a:cubicBezTo>
                    <a:pt x="5" y="7"/>
                    <a:pt x="7" y="7"/>
                    <a:pt x="8" y="8"/>
                  </a:cubicBezTo>
                  <a:cubicBezTo>
                    <a:pt x="8" y="8"/>
                    <a:pt x="8" y="8"/>
                    <a:pt x="8" y="8"/>
                  </a:cubicBezTo>
                  <a:cubicBezTo>
                    <a:pt x="8" y="6"/>
                    <a:pt x="6" y="5"/>
                    <a:pt x="5" y="5"/>
                  </a:cubicBezTo>
                  <a:cubicBezTo>
                    <a:pt x="3" y="6"/>
                    <a:pt x="1" y="8"/>
                    <a:pt x="1" y="10"/>
                  </a:cubicBezTo>
                  <a:cubicBezTo>
                    <a:pt x="1" y="10"/>
                    <a:pt x="1" y="10"/>
                    <a:pt x="1" y="10"/>
                  </a:cubicBezTo>
                  <a:cubicBezTo>
                    <a:pt x="1" y="13"/>
                    <a:pt x="4" y="14"/>
                    <a:pt x="6" y="12"/>
                  </a:cubicBezTo>
                  <a:cubicBezTo>
                    <a:pt x="8" y="11"/>
                    <a:pt x="11" y="6"/>
                    <a:pt x="8" y="3"/>
                  </a:cubicBezTo>
                  <a:cubicBezTo>
                    <a:pt x="7" y="3"/>
                    <a:pt x="6" y="3"/>
                    <a:pt x="6" y="3"/>
                  </a:cubicBezTo>
                  <a:cubicBezTo>
                    <a:pt x="3" y="4"/>
                    <a:pt x="1" y="7"/>
                    <a:pt x="1" y="10"/>
                  </a:cubicBezTo>
                  <a:cubicBezTo>
                    <a:pt x="1" y="13"/>
                    <a:pt x="3" y="14"/>
                    <a:pt x="5" y="13"/>
                  </a:cubicBezTo>
                  <a:cubicBezTo>
                    <a:pt x="7" y="12"/>
                    <a:pt x="9" y="10"/>
                    <a:pt x="9" y="7"/>
                  </a:cubicBezTo>
                  <a:cubicBezTo>
                    <a:pt x="8" y="8"/>
                    <a:pt x="6" y="9"/>
                    <a:pt x="4" y="11"/>
                  </a:cubicBezTo>
                  <a:cubicBezTo>
                    <a:pt x="8" y="13"/>
                    <a:pt x="12" y="7"/>
                    <a:pt x="12" y="3"/>
                  </a:cubicBezTo>
                  <a:cubicBezTo>
                    <a:pt x="12" y="0"/>
                    <a:pt x="9" y="0"/>
                    <a:pt x="7" y="2"/>
                  </a:cubicBezTo>
                  <a:cubicBezTo>
                    <a:pt x="6" y="2"/>
                    <a:pt x="6" y="3"/>
                    <a:pt x="5" y="4"/>
                  </a:cubicBezTo>
                  <a:cubicBezTo>
                    <a:pt x="5" y="4"/>
                    <a:pt x="5" y="4"/>
                    <a:pt x="6" y="3"/>
                  </a:cubicBezTo>
                  <a:cubicBezTo>
                    <a:pt x="5" y="4"/>
                    <a:pt x="5" y="4"/>
                    <a:pt x="4" y="4"/>
                  </a:cubicBezTo>
                  <a:cubicBezTo>
                    <a:pt x="3" y="5"/>
                    <a:pt x="3" y="5"/>
                    <a:pt x="2" y="6"/>
                  </a:cubicBezTo>
                  <a:cubicBezTo>
                    <a:pt x="1" y="7"/>
                    <a:pt x="0" y="8"/>
                    <a:pt x="0" y="10"/>
                  </a:cubicBezTo>
                  <a:cubicBezTo>
                    <a:pt x="0" y="12"/>
                    <a:pt x="2" y="13"/>
                    <a:pt x="3" y="12"/>
                  </a:cubicBezTo>
                  <a:cubicBezTo>
                    <a:pt x="6" y="12"/>
                    <a:pt x="8" y="9"/>
                    <a:pt x="8" y="7"/>
                  </a:cubicBezTo>
                  <a:cubicBezTo>
                    <a:pt x="9" y="4"/>
                    <a:pt x="7" y="2"/>
                    <a:pt x="5" y="3"/>
                  </a:cubicBezTo>
                  <a:cubicBezTo>
                    <a:pt x="4" y="4"/>
                    <a:pt x="3" y="5"/>
                    <a:pt x="2" y="6"/>
                  </a:cubicBezTo>
                  <a:cubicBezTo>
                    <a:pt x="1" y="7"/>
                    <a:pt x="0" y="9"/>
                    <a:pt x="1" y="10"/>
                  </a:cubicBezTo>
                  <a:cubicBezTo>
                    <a:pt x="2" y="12"/>
                    <a:pt x="5" y="11"/>
                    <a:pt x="6" y="10"/>
                  </a:cubicBezTo>
                  <a:cubicBezTo>
                    <a:pt x="6" y="10"/>
                    <a:pt x="7" y="10"/>
                    <a:pt x="7" y="9"/>
                  </a:cubicBezTo>
                  <a:cubicBezTo>
                    <a:pt x="6" y="10"/>
                    <a:pt x="5" y="10"/>
                    <a:pt x="4" y="10"/>
                  </a:cubicBezTo>
                  <a:cubicBezTo>
                    <a:pt x="6" y="10"/>
                    <a:pt x="8" y="9"/>
                    <a:pt x="9" y="7"/>
                  </a:cubicBezTo>
                  <a:cubicBezTo>
                    <a:pt x="7" y="8"/>
                    <a:pt x="6" y="9"/>
                    <a:pt x="5" y="10"/>
                  </a:cubicBezTo>
                  <a:cubicBezTo>
                    <a:pt x="8" y="10"/>
                    <a:pt x="9" y="7"/>
                    <a:pt x="10" y="5"/>
                  </a:cubicBezTo>
                  <a:cubicBezTo>
                    <a:pt x="10" y="3"/>
                    <a:pt x="8" y="2"/>
                    <a:pt x="7" y="2"/>
                  </a:cubicBezTo>
                  <a:cubicBezTo>
                    <a:pt x="5" y="2"/>
                    <a:pt x="3" y="4"/>
                    <a:pt x="3" y="6"/>
                  </a:cubicBezTo>
                  <a:cubicBezTo>
                    <a:pt x="3" y="6"/>
                    <a:pt x="3" y="7"/>
                    <a:pt x="2" y="7"/>
                  </a:cubicBezTo>
                  <a:cubicBezTo>
                    <a:pt x="1" y="11"/>
                    <a:pt x="6" y="12"/>
                    <a:pt x="8" y="9"/>
                  </a:cubicBezTo>
                  <a:cubicBezTo>
                    <a:pt x="9" y="7"/>
                    <a:pt x="11" y="6"/>
                    <a:pt x="11" y="4"/>
                  </a:cubicBezTo>
                  <a:cubicBezTo>
                    <a:pt x="11" y="2"/>
                    <a:pt x="10" y="0"/>
                    <a:pt x="8" y="1"/>
                  </a:cubicBezTo>
                  <a:cubicBezTo>
                    <a:pt x="6" y="1"/>
                    <a:pt x="5"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0"/>
            <p:cNvSpPr/>
            <p:nvPr/>
          </p:nvSpPr>
          <p:spPr bwMode="auto">
            <a:xfrm>
              <a:off x="5600" y="2109"/>
              <a:ext cx="20" cy="20"/>
            </a:xfrm>
            <a:custGeom>
              <a:avLst/>
              <a:gdLst>
                <a:gd name="T0" fmla="*/ 6 w 13"/>
                <a:gd name="T1" fmla="*/ 5 h 13"/>
                <a:gd name="T2" fmla="*/ 6 w 13"/>
                <a:gd name="T3" fmla="*/ 5 h 13"/>
                <a:gd name="T4" fmla="*/ 7 w 13"/>
                <a:gd name="T5" fmla="*/ 4 h 13"/>
                <a:gd name="T6" fmla="*/ 10 w 13"/>
                <a:gd name="T7" fmla="*/ 5 h 13"/>
                <a:gd name="T8" fmla="*/ 10 w 13"/>
                <a:gd name="T9" fmla="*/ 5 h 13"/>
                <a:gd name="T10" fmla="*/ 10 w 13"/>
                <a:gd name="T11" fmla="*/ 7 h 13"/>
                <a:gd name="T12" fmla="*/ 10 w 13"/>
                <a:gd name="T13" fmla="*/ 6 h 13"/>
                <a:gd name="T14" fmla="*/ 9 w 13"/>
                <a:gd name="T15" fmla="*/ 8 h 13"/>
                <a:gd name="T16" fmla="*/ 10 w 13"/>
                <a:gd name="T17" fmla="*/ 8 h 13"/>
                <a:gd name="T18" fmla="*/ 5 w 13"/>
                <a:gd name="T19" fmla="*/ 7 h 13"/>
                <a:gd name="T20" fmla="*/ 5 w 13"/>
                <a:gd name="T21" fmla="*/ 7 h 13"/>
                <a:gd name="T22" fmla="*/ 5 w 13"/>
                <a:gd name="T23" fmla="*/ 6 h 13"/>
                <a:gd name="T24" fmla="*/ 5 w 13"/>
                <a:gd name="T25" fmla="*/ 5 h 13"/>
                <a:gd name="T26" fmla="*/ 6 w 13"/>
                <a:gd name="T27" fmla="*/ 5 h 13"/>
                <a:gd name="T28" fmla="*/ 8 w 13"/>
                <a:gd name="T29" fmla="*/ 6 h 13"/>
                <a:gd name="T30" fmla="*/ 8 w 13"/>
                <a:gd name="T31" fmla="*/ 9 h 13"/>
                <a:gd name="T32" fmla="*/ 7 w 13"/>
                <a:gd name="T33" fmla="*/ 9 h 13"/>
                <a:gd name="T34" fmla="*/ 6 w 13"/>
                <a:gd name="T35" fmla="*/ 3 h 13"/>
                <a:gd name="T36" fmla="*/ 4 w 13"/>
                <a:gd name="T37" fmla="*/ 6 h 13"/>
                <a:gd name="T38" fmla="*/ 5 w 13"/>
                <a:gd name="T39" fmla="*/ 5 h 13"/>
                <a:gd name="T40" fmla="*/ 3 w 13"/>
                <a:gd name="T41" fmla="*/ 6 h 13"/>
                <a:gd name="T42" fmla="*/ 2 w 13"/>
                <a:gd name="T43" fmla="*/ 11 h 13"/>
                <a:gd name="T44" fmla="*/ 7 w 13"/>
                <a:gd name="T45" fmla="*/ 11 h 13"/>
                <a:gd name="T46" fmla="*/ 8 w 13"/>
                <a:gd name="T47" fmla="*/ 10 h 13"/>
                <a:gd name="T48" fmla="*/ 8 w 13"/>
                <a:gd name="T49" fmla="*/ 10 h 13"/>
                <a:gd name="T50" fmla="*/ 8 w 13"/>
                <a:gd name="T51" fmla="*/ 10 h 13"/>
                <a:gd name="T52" fmla="*/ 7 w 13"/>
                <a:gd name="T53" fmla="*/ 10 h 13"/>
                <a:gd name="T54" fmla="*/ 7 w 13"/>
                <a:gd name="T55" fmla="*/ 10 h 13"/>
                <a:gd name="T56" fmla="*/ 5 w 13"/>
                <a:gd name="T57" fmla="*/ 10 h 13"/>
                <a:gd name="T58" fmla="*/ 5 w 13"/>
                <a:gd name="T59" fmla="*/ 10 h 13"/>
                <a:gd name="T60" fmla="*/ 4 w 13"/>
                <a:gd name="T61" fmla="*/ 8 h 13"/>
                <a:gd name="T62" fmla="*/ 4 w 13"/>
                <a:gd name="T63" fmla="*/ 8 h 13"/>
                <a:gd name="T64" fmla="*/ 5 w 13"/>
                <a:gd name="T65" fmla="*/ 6 h 13"/>
                <a:gd name="T66" fmla="*/ 5 w 13"/>
                <a:gd name="T67" fmla="*/ 6 h 13"/>
                <a:gd name="T68" fmla="*/ 6 w 13"/>
                <a:gd name="T69" fmla="*/ 5 h 13"/>
                <a:gd name="T70" fmla="*/ 6 w 13"/>
                <a:gd name="T71" fmla="*/ 5 h 13"/>
                <a:gd name="T72" fmla="*/ 5 w 13"/>
                <a:gd name="T73" fmla="*/ 12 h 13"/>
                <a:gd name="T74" fmla="*/ 10 w 13"/>
                <a:gd name="T75" fmla="*/ 10 h 13"/>
                <a:gd name="T76" fmla="*/ 11 w 13"/>
                <a:gd name="T77" fmla="*/ 4 h 13"/>
                <a:gd name="T78" fmla="*/ 3 w 13"/>
                <a:gd name="T79" fmla="*/ 6 h 13"/>
                <a:gd name="T80" fmla="*/ 7 w 13"/>
                <a:gd name="T81" fmla="*/ 11 h 13"/>
                <a:gd name="T82" fmla="*/ 10 w 13"/>
                <a:gd name="T83" fmla="*/ 8 h 13"/>
                <a:gd name="T84" fmla="*/ 10 w 13"/>
                <a:gd name="T85" fmla="*/ 2 h 13"/>
                <a:gd name="T86" fmla="*/ 2 w 13"/>
                <a:gd name="T87" fmla="*/ 10 h 13"/>
                <a:gd name="T88" fmla="*/ 4 w 13"/>
                <a:gd name="T89" fmla="*/ 12 h 13"/>
                <a:gd name="T90" fmla="*/ 11 w 13"/>
                <a:gd name="T91" fmla="*/ 3 h 13"/>
                <a:gd name="T92" fmla="*/ 6 w 13"/>
                <a:gd name="T93" fmla="*/ 3 h 13"/>
                <a:gd name="T94" fmla="*/ 6 w 13"/>
                <a:gd name="T95" fmla="*/ 3 h 13"/>
                <a:gd name="T96" fmla="*/ 4 w 13"/>
                <a:gd name="T97" fmla="*/ 5 h 13"/>
                <a:gd name="T98" fmla="*/ 3 w 13"/>
                <a:gd name="T99" fmla="*/ 9 h 13"/>
                <a:gd name="T100" fmla="*/ 6 w 13"/>
                <a:gd name="T101" fmla="*/ 11 h 13"/>
                <a:gd name="T102" fmla="*/ 13 w 13"/>
                <a:gd name="T103" fmla="*/ 3 h 13"/>
                <a:gd name="T104" fmla="*/ 9 w 13"/>
                <a:gd name="T105" fmla="*/ 0 h 13"/>
                <a:gd name="T106" fmla="*/ 6 w 13"/>
                <a:gd name="T10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6" y="5"/>
                  </a:moveTo>
                  <a:cubicBezTo>
                    <a:pt x="6" y="5"/>
                    <a:pt x="6" y="5"/>
                    <a:pt x="6" y="5"/>
                  </a:cubicBezTo>
                  <a:cubicBezTo>
                    <a:pt x="6" y="4"/>
                    <a:pt x="7" y="4"/>
                    <a:pt x="7" y="4"/>
                  </a:cubicBezTo>
                  <a:cubicBezTo>
                    <a:pt x="8" y="4"/>
                    <a:pt x="9" y="5"/>
                    <a:pt x="10" y="5"/>
                  </a:cubicBezTo>
                  <a:cubicBezTo>
                    <a:pt x="10" y="5"/>
                    <a:pt x="10" y="5"/>
                    <a:pt x="10" y="5"/>
                  </a:cubicBezTo>
                  <a:cubicBezTo>
                    <a:pt x="10" y="5"/>
                    <a:pt x="10" y="6"/>
                    <a:pt x="10" y="7"/>
                  </a:cubicBezTo>
                  <a:cubicBezTo>
                    <a:pt x="10" y="7"/>
                    <a:pt x="10" y="6"/>
                    <a:pt x="10" y="6"/>
                  </a:cubicBezTo>
                  <a:cubicBezTo>
                    <a:pt x="10" y="7"/>
                    <a:pt x="9" y="8"/>
                    <a:pt x="9" y="8"/>
                  </a:cubicBezTo>
                  <a:cubicBezTo>
                    <a:pt x="8" y="10"/>
                    <a:pt x="9" y="8"/>
                    <a:pt x="10" y="8"/>
                  </a:cubicBezTo>
                  <a:cubicBezTo>
                    <a:pt x="8" y="8"/>
                    <a:pt x="7" y="7"/>
                    <a:pt x="5" y="7"/>
                  </a:cubicBezTo>
                  <a:cubicBezTo>
                    <a:pt x="5" y="7"/>
                    <a:pt x="5" y="7"/>
                    <a:pt x="5" y="7"/>
                  </a:cubicBezTo>
                  <a:cubicBezTo>
                    <a:pt x="5" y="7"/>
                    <a:pt x="5" y="6"/>
                    <a:pt x="5" y="6"/>
                  </a:cubicBezTo>
                  <a:cubicBezTo>
                    <a:pt x="5" y="5"/>
                    <a:pt x="6" y="4"/>
                    <a:pt x="5" y="5"/>
                  </a:cubicBezTo>
                  <a:cubicBezTo>
                    <a:pt x="6" y="5"/>
                    <a:pt x="6" y="5"/>
                    <a:pt x="6" y="5"/>
                  </a:cubicBezTo>
                  <a:cubicBezTo>
                    <a:pt x="7" y="5"/>
                    <a:pt x="8" y="6"/>
                    <a:pt x="8" y="6"/>
                  </a:cubicBezTo>
                  <a:cubicBezTo>
                    <a:pt x="9" y="7"/>
                    <a:pt x="8" y="8"/>
                    <a:pt x="8" y="9"/>
                  </a:cubicBezTo>
                  <a:cubicBezTo>
                    <a:pt x="8" y="8"/>
                    <a:pt x="8" y="9"/>
                    <a:pt x="7" y="9"/>
                  </a:cubicBezTo>
                  <a:cubicBezTo>
                    <a:pt x="7" y="7"/>
                    <a:pt x="7" y="5"/>
                    <a:pt x="6" y="3"/>
                  </a:cubicBezTo>
                  <a:cubicBezTo>
                    <a:pt x="5" y="4"/>
                    <a:pt x="5" y="5"/>
                    <a:pt x="4" y="6"/>
                  </a:cubicBezTo>
                  <a:cubicBezTo>
                    <a:pt x="4" y="6"/>
                    <a:pt x="5" y="5"/>
                    <a:pt x="5" y="5"/>
                  </a:cubicBezTo>
                  <a:cubicBezTo>
                    <a:pt x="4" y="5"/>
                    <a:pt x="4" y="6"/>
                    <a:pt x="3" y="6"/>
                  </a:cubicBezTo>
                  <a:cubicBezTo>
                    <a:pt x="2" y="7"/>
                    <a:pt x="1" y="10"/>
                    <a:pt x="2" y="11"/>
                  </a:cubicBezTo>
                  <a:cubicBezTo>
                    <a:pt x="3" y="13"/>
                    <a:pt x="6" y="12"/>
                    <a:pt x="7" y="11"/>
                  </a:cubicBezTo>
                  <a:cubicBezTo>
                    <a:pt x="7" y="11"/>
                    <a:pt x="7" y="11"/>
                    <a:pt x="8" y="10"/>
                  </a:cubicBezTo>
                  <a:cubicBezTo>
                    <a:pt x="8" y="10"/>
                    <a:pt x="8" y="10"/>
                    <a:pt x="8" y="10"/>
                  </a:cubicBezTo>
                  <a:cubicBezTo>
                    <a:pt x="8" y="10"/>
                    <a:pt x="8" y="10"/>
                    <a:pt x="8" y="10"/>
                  </a:cubicBezTo>
                  <a:cubicBezTo>
                    <a:pt x="8" y="10"/>
                    <a:pt x="7" y="10"/>
                    <a:pt x="7" y="10"/>
                  </a:cubicBezTo>
                  <a:cubicBezTo>
                    <a:pt x="7" y="10"/>
                    <a:pt x="7" y="10"/>
                    <a:pt x="7" y="10"/>
                  </a:cubicBezTo>
                  <a:cubicBezTo>
                    <a:pt x="6" y="10"/>
                    <a:pt x="6" y="10"/>
                    <a:pt x="5" y="10"/>
                  </a:cubicBezTo>
                  <a:cubicBezTo>
                    <a:pt x="5" y="10"/>
                    <a:pt x="5" y="10"/>
                    <a:pt x="5" y="10"/>
                  </a:cubicBezTo>
                  <a:cubicBezTo>
                    <a:pt x="5" y="9"/>
                    <a:pt x="5" y="9"/>
                    <a:pt x="4" y="8"/>
                  </a:cubicBezTo>
                  <a:cubicBezTo>
                    <a:pt x="4" y="7"/>
                    <a:pt x="4" y="7"/>
                    <a:pt x="4" y="8"/>
                  </a:cubicBezTo>
                  <a:cubicBezTo>
                    <a:pt x="5" y="7"/>
                    <a:pt x="5" y="7"/>
                    <a:pt x="5" y="6"/>
                  </a:cubicBezTo>
                  <a:cubicBezTo>
                    <a:pt x="5" y="6"/>
                    <a:pt x="5" y="6"/>
                    <a:pt x="5" y="6"/>
                  </a:cubicBezTo>
                  <a:cubicBezTo>
                    <a:pt x="5" y="6"/>
                    <a:pt x="6" y="5"/>
                    <a:pt x="6" y="5"/>
                  </a:cubicBezTo>
                  <a:cubicBezTo>
                    <a:pt x="7" y="4"/>
                    <a:pt x="7" y="5"/>
                    <a:pt x="6" y="5"/>
                  </a:cubicBezTo>
                  <a:cubicBezTo>
                    <a:pt x="3" y="5"/>
                    <a:pt x="0" y="12"/>
                    <a:pt x="5" y="12"/>
                  </a:cubicBezTo>
                  <a:cubicBezTo>
                    <a:pt x="7" y="12"/>
                    <a:pt x="9" y="11"/>
                    <a:pt x="10" y="10"/>
                  </a:cubicBezTo>
                  <a:cubicBezTo>
                    <a:pt x="11" y="8"/>
                    <a:pt x="12" y="6"/>
                    <a:pt x="11" y="4"/>
                  </a:cubicBezTo>
                  <a:cubicBezTo>
                    <a:pt x="9" y="1"/>
                    <a:pt x="5" y="5"/>
                    <a:pt x="3" y="6"/>
                  </a:cubicBezTo>
                  <a:cubicBezTo>
                    <a:pt x="5" y="8"/>
                    <a:pt x="6" y="10"/>
                    <a:pt x="7" y="11"/>
                  </a:cubicBezTo>
                  <a:cubicBezTo>
                    <a:pt x="8" y="10"/>
                    <a:pt x="9" y="8"/>
                    <a:pt x="10" y="8"/>
                  </a:cubicBezTo>
                  <a:cubicBezTo>
                    <a:pt x="11" y="6"/>
                    <a:pt x="13" y="2"/>
                    <a:pt x="10" y="2"/>
                  </a:cubicBezTo>
                  <a:cubicBezTo>
                    <a:pt x="6" y="0"/>
                    <a:pt x="1" y="6"/>
                    <a:pt x="2" y="10"/>
                  </a:cubicBezTo>
                  <a:cubicBezTo>
                    <a:pt x="2" y="11"/>
                    <a:pt x="3" y="12"/>
                    <a:pt x="4" y="12"/>
                  </a:cubicBezTo>
                  <a:cubicBezTo>
                    <a:pt x="8" y="11"/>
                    <a:pt x="12" y="7"/>
                    <a:pt x="11" y="3"/>
                  </a:cubicBezTo>
                  <a:cubicBezTo>
                    <a:pt x="11" y="1"/>
                    <a:pt x="8" y="2"/>
                    <a:pt x="6" y="3"/>
                  </a:cubicBezTo>
                  <a:cubicBezTo>
                    <a:pt x="7" y="2"/>
                    <a:pt x="5" y="4"/>
                    <a:pt x="6" y="3"/>
                  </a:cubicBezTo>
                  <a:cubicBezTo>
                    <a:pt x="5" y="4"/>
                    <a:pt x="5" y="4"/>
                    <a:pt x="4" y="5"/>
                  </a:cubicBezTo>
                  <a:cubicBezTo>
                    <a:pt x="3" y="6"/>
                    <a:pt x="3" y="8"/>
                    <a:pt x="3" y="9"/>
                  </a:cubicBezTo>
                  <a:cubicBezTo>
                    <a:pt x="4" y="10"/>
                    <a:pt x="5" y="11"/>
                    <a:pt x="6" y="11"/>
                  </a:cubicBezTo>
                  <a:cubicBezTo>
                    <a:pt x="10" y="11"/>
                    <a:pt x="12" y="7"/>
                    <a:pt x="13" y="3"/>
                  </a:cubicBezTo>
                  <a:cubicBezTo>
                    <a:pt x="13" y="1"/>
                    <a:pt x="11" y="0"/>
                    <a:pt x="9" y="0"/>
                  </a:cubicBezTo>
                  <a:cubicBezTo>
                    <a:pt x="7" y="1"/>
                    <a:pt x="6"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1"/>
            <p:cNvSpPr/>
            <p:nvPr/>
          </p:nvSpPr>
          <p:spPr bwMode="auto">
            <a:xfrm>
              <a:off x="5573" y="2150"/>
              <a:ext cx="51" cy="39"/>
            </a:xfrm>
            <a:custGeom>
              <a:avLst/>
              <a:gdLst>
                <a:gd name="T0" fmla="*/ 27 w 32"/>
                <a:gd name="T1" fmla="*/ 16 h 25"/>
                <a:gd name="T2" fmla="*/ 26 w 32"/>
                <a:gd name="T3" fmla="*/ 16 h 25"/>
                <a:gd name="T4" fmla="*/ 29 w 32"/>
                <a:gd name="T5" fmla="*/ 18 h 25"/>
                <a:gd name="T6" fmla="*/ 29 w 32"/>
                <a:gd name="T7" fmla="*/ 18 h 25"/>
                <a:gd name="T8" fmla="*/ 27 w 32"/>
                <a:gd name="T9" fmla="*/ 15 h 25"/>
                <a:gd name="T10" fmla="*/ 23 w 32"/>
                <a:gd name="T11" fmla="*/ 16 h 25"/>
                <a:gd name="T12" fmla="*/ 16 w 32"/>
                <a:gd name="T13" fmla="*/ 15 h 25"/>
                <a:gd name="T14" fmla="*/ 10 w 32"/>
                <a:gd name="T15" fmla="*/ 10 h 25"/>
                <a:gd name="T16" fmla="*/ 8 w 32"/>
                <a:gd name="T17" fmla="*/ 6 h 25"/>
                <a:gd name="T18" fmla="*/ 8 w 32"/>
                <a:gd name="T19" fmla="*/ 5 h 25"/>
                <a:gd name="T20" fmla="*/ 1 w 32"/>
                <a:gd name="T21" fmla="*/ 7 h 25"/>
                <a:gd name="T22" fmla="*/ 9 w 32"/>
                <a:gd name="T23" fmla="*/ 20 h 25"/>
                <a:gd name="T24" fmla="*/ 26 w 32"/>
                <a:gd name="T25" fmla="*/ 22 h 25"/>
                <a:gd name="T26" fmla="*/ 23 w 32"/>
                <a:gd name="T27" fmla="*/ 22 h 25"/>
                <a:gd name="T28" fmla="*/ 24 w 32"/>
                <a:gd name="T29" fmla="*/ 22 h 25"/>
                <a:gd name="T30" fmla="*/ 22 w 32"/>
                <a:gd name="T31" fmla="*/ 20 h 25"/>
                <a:gd name="T32" fmla="*/ 22 w 32"/>
                <a:gd name="T33" fmla="*/ 20 h 25"/>
                <a:gd name="T34" fmla="*/ 24 w 32"/>
                <a:gd name="T35" fmla="*/ 23 h 25"/>
                <a:gd name="T36" fmla="*/ 25 w 32"/>
                <a:gd name="T37" fmla="*/ 23 h 25"/>
                <a:gd name="T38" fmla="*/ 27 w 32"/>
                <a:gd name="T3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27" y="16"/>
                  </a:moveTo>
                  <a:cubicBezTo>
                    <a:pt x="27" y="16"/>
                    <a:pt x="26" y="16"/>
                    <a:pt x="26" y="16"/>
                  </a:cubicBezTo>
                  <a:cubicBezTo>
                    <a:pt x="27" y="16"/>
                    <a:pt x="28" y="17"/>
                    <a:pt x="29" y="18"/>
                  </a:cubicBezTo>
                  <a:cubicBezTo>
                    <a:pt x="29" y="18"/>
                    <a:pt x="29" y="18"/>
                    <a:pt x="29" y="18"/>
                  </a:cubicBezTo>
                  <a:cubicBezTo>
                    <a:pt x="29" y="17"/>
                    <a:pt x="28" y="15"/>
                    <a:pt x="27" y="15"/>
                  </a:cubicBezTo>
                  <a:cubicBezTo>
                    <a:pt x="25" y="15"/>
                    <a:pt x="24" y="15"/>
                    <a:pt x="23" y="16"/>
                  </a:cubicBezTo>
                  <a:cubicBezTo>
                    <a:pt x="21" y="17"/>
                    <a:pt x="18" y="16"/>
                    <a:pt x="16" y="15"/>
                  </a:cubicBezTo>
                  <a:cubicBezTo>
                    <a:pt x="14" y="14"/>
                    <a:pt x="12" y="12"/>
                    <a:pt x="10" y="10"/>
                  </a:cubicBezTo>
                  <a:cubicBezTo>
                    <a:pt x="10" y="9"/>
                    <a:pt x="9" y="7"/>
                    <a:pt x="8" y="6"/>
                  </a:cubicBezTo>
                  <a:cubicBezTo>
                    <a:pt x="8" y="6"/>
                    <a:pt x="7" y="3"/>
                    <a:pt x="8" y="5"/>
                  </a:cubicBezTo>
                  <a:cubicBezTo>
                    <a:pt x="7" y="0"/>
                    <a:pt x="0" y="3"/>
                    <a:pt x="1" y="7"/>
                  </a:cubicBezTo>
                  <a:cubicBezTo>
                    <a:pt x="1" y="12"/>
                    <a:pt x="5" y="18"/>
                    <a:pt x="9" y="20"/>
                  </a:cubicBezTo>
                  <a:cubicBezTo>
                    <a:pt x="14" y="24"/>
                    <a:pt x="20" y="25"/>
                    <a:pt x="26" y="22"/>
                  </a:cubicBezTo>
                  <a:cubicBezTo>
                    <a:pt x="25" y="22"/>
                    <a:pt x="24" y="22"/>
                    <a:pt x="23" y="22"/>
                  </a:cubicBezTo>
                  <a:cubicBezTo>
                    <a:pt x="23" y="22"/>
                    <a:pt x="23" y="22"/>
                    <a:pt x="24" y="22"/>
                  </a:cubicBezTo>
                  <a:cubicBezTo>
                    <a:pt x="23" y="22"/>
                    <a:pt x="22" y="21"/>
                    <a:pt x="22" y="20"/>
                  </a:cubicBezTo>
                  <a:cubicBezTo>
                    <a:pt x="22" y="20"/>
                    <a:pt x="22" y="20"/>
                    <a:pt x="22" y="20"/>
                  </a:cubicBezTo>
                  <a:cubicBezTo>
                    <a:pt x="22" y="22"/>
                    <a:pt x="23" y="23"/>
                    <a:pt x="24" y="23"/>
                  </a:cubicBezTo>
                  <a:cubicBezTo>
                    <a:pt x="25" y="23"/>
                    <a:pt x="25" y="23"/>
                    <a:pt x="25" y="23"/>
                  </a:cubicBezTo>
                  <a:cubicBezTo>
                    <a:pt x="29" y="23"/>
                    <a:pt x="32" y="16"/>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2"/>
            <p:cNvSpPr/>
            <p:nvPr/>
          </p:nvSpPr>
          <p:spPr bwMode="auto">
            <a:xfrm>
              <a:off x="5582" y="2271"/>
              <a:ext cx="24" cy="22"/>
            </a:xfrm>
            <a:custGeom>
              <a:avLst/>
              <a:gdLst>
                <a:gd name="T0" fmla="*/ 5 w 15"/>
                <a:gd name="T1" fmla="*/ 9 h 14"/>
                <a:gd name="T2" fmla="*/ 6 w 15"/>
                <a:gd name="T3" fmla="*/ 9 h 14"/>
                <a:gd name="T4" fmla="*/ 7 w 15"/>
                <a:gd name="T5" fmla="*/ 10 h 14"/>
                <a:gd name="T6" fmla="*/ 8 w 15"/>
                <a:gd name="T7" fmla="*/ 10 h 14"/>
                <a:gd name="T8" fmla="*/ 8 w 15"/>
                <a:gd name="T9" fmla="*/ 11 h 14"/>
                <a:gd name="T10" fmla="*/ 8 w 15"/>
                <a:gd name="T11" fmla="*/ 8 h 14"/>
                <a:gd name="T12" fmla="*/ 8 w 15"/>
                <a:gd name="T13" fmla="*/ 8 h 14"/>
                <a:gd name="T14" fmla="*/ 10 w 15"/>
                <a:gd name="T15" fmla="*/ 6 h 14"/>
                <a:gd name="T16" fmla="*/ 10 w 15"/>
                <a:gd name="T17" fmla="*/ 5 h 14"/>
                <a:gd name="T18" fmla="*/ 9 w 15"/>
                <a:gd name="T19" fmla="*/ 5 h 14"/>
                <a:gd name="T20" fmla="*/ 8 w 15"/>
                <a:gd name="T21" fmla="*/ 4 h 14"/>
                <a:gd name="T22" fmla="*/ 8 w 15"/>
                <a:gd name="T23" fmla="*/ 5 h 14"/>
                <a:gd name="T24" fmla="*/ 4 w 15"/>
                <a:gd name="T25" fmla="*/ 9 h 14"/>
                <a:gd name="T26" fmla="*/ 7 w 15"/>
                <a:gd name="T27" fmla="*/ 10 h 14"/>
                <a:gd name="T28" fmla="*/ 12 w 15"/>
                <a:gd name="T29" fmla="*/ 5 h 14"/>
                <a:gd name="T30" fmla="*/ 7 w 15"/>
                <a:gd name="T31" fmla="*/ 1 h 14"/>
                <a:gd name="T32" fmla="*/ 3 w 15"/>
                <a:gd name="T33" fmla="*/ 3 h 14"/>
                <a:gd name="T34" fmla="*/ 3 w 15"/>
                <a:gd name="T35" fmla="*/ 8 h 14"/>
                <a:gd name="T36" fmla="*/ 9 w 15"/>
                <a:gd name="T37" fmla="*/ 12 h 14"/>
                <a:gd name="T38" fmla="*/ 13 w 15"/>
                <a:gd name="T39" fmla="*/ 6 h 14"/>
                <a:gd name="T40" fmla="*/ 5 w 15"/>
                <a:gd name="T41" fmla="*/ 2 h 14"/>
                <a:gd name="T42" fmla="*/ 1 w 15"/>
                <a:gd name="T43" fmla="*/ 5 h 14"/>
                <a:gd name="T44" fmla="*/ 5 w 15"/>
                <a:gd name="T45" fmla="*/ 12 h 14"/>
                <a:gd name="T46" fmla="*/ 13 w 15"/>
                <a:gd name="T47" fmla="*/ 11 h 14"/>
                <a:gd name="T48" fmla="*/ 14 w 15"/>
                <a:gd name="T49" fmla="*/ 6 h 14"/>
                <a:gd name="T50" fmla="*/ 11 w 15"/>
                <a:gd name="T51" fmla="*/ 3 h 14"/>
                <a:gd name="T52" fmla="*/ 3 w 15"/>
                <a:gd name="T53" fmla="*/ 3 h 14"/>
                <a:gd name="T54" fmla="*/ 0 w 15"/>
                <a:gd name="T55" fmla="*/ 8 h 14"/>
                <a:gd name="T56" fmla="*/ 5 w 15"/>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4">
                  <a:moveTo>
                    <a:pt x="5" y="9"/>
                  </a:moveTo>
                  <a:cubicBezTo>
                    <a:pt x="5" y="9"/>
                    <a:pt x="6" y="9"/>
                    <a:pt x="6" y="9"/>
                  </a:cubicBezTo>
                  <a:cubicBezTo>
                    <a:pt x="7" y="10"/>
                    <a:pt x="7" y="10"/>
                    <a:pt x="7" y="10"/>
                  </a:cubicBezTo>
                  <a:cubicBezTo>
                    <a:pt x="7" y="10"/>
                    <a:pt x="8" y="10"/>
                    <a:pt x="8" y="10"/>
                  </a:cubicBezTo>
                  <a:cubicBezTo>
                    <a:pt x="8" y="11"/>
                    <a:pt x="8" y="11"/>
                    <a:pt x="8" y="11"/>
                  </a:cubicBezTo>
                  <a:cubicBezTo>
                    <a:pt x="8" y="10"/>
                    <a:pt x="8" y="9"/>
                    <a:pt x="8" y="8"/>
                  </a:cubicBezTo>
                  <a:cubicBezTo>
                    <a:pt x="8" y="8"/>
                    <a:pt x="8" y="8"/>
                    <a:pt x="8" y="8"/>
                  </a:cubicBezTo>
                  <a:cubicBezTo>
                    <a:pt x="9" y="7"/>
                    <a:pt x="9" y="7"/>
                    <a:pt x="10" y="6"/>
                  </a:cubicBezTo>
                  <a:cubicBezTo>
                    <a:pt x="10" y="6"/>
                    <a:pt x="11" y="6"/>
                    <a:pt x="10" y="5"/>
                  </a:cubicBezTo>
                  <a:cubicBezTo>
                    <a:pt x="10" y="5"/>
                    <a:pt x="10" y="5"/>
                    <a:pt x="9" y="5"/>
                  </a:cubicBezTo>
                  <a:cubicBezTo>
                    <a:pt x="9" y="5"/>
                    <a:pt x="9" y="5"/>
                    <a:pt x="8" y="4"/>
                  </a:cubicBezTo>
                  <a:cubicBezTo>
                    <a:pt x="8" y="4"/>
                    <a:pt x="8" y="3"/>
                    <a:pt x="8" y="5"/>
                  </a:cubicBezTo>
                  <a:cubicBezTo>
                    <a:pt x="7" y="6"/>
                    <a:pt x="5" y="8"/>
                    <a:pt x="4" y="9"/>
                  </a:cubicBezTo>
                  <a:cubicBezTo>
                    <a:pt x="5" y="9"/>
                    <a:pt x="7" y="10"/>
                    <a:pt x="7" y="10"/>
                  </a:cubicBezTo>
                  <a:cubicBezTo>
                    <a:pt x="9" y="8"/>
                    <a:pt x="10" y="6"/>
                    <a:pt x="12" y="5"/>
                  </a:cubicBezTo>
                  <a:cubicBezTo>
                    <a:pt x="10" y="4"/>
                    <a:pt x="9" y="3"/>
                    <a:pt x="7" y="1"/>
                  </a:cubicBezTo>
                  <a:cubicBezTo>
                    <a:pt x="6" y="0"/>
                    <a:pt x="4" y="2"/>
                    <a:pt x="3" y="3"/>
                  </a:cubicBezTo>
                  <a:cubicBezTo>
                    <a:pt x="2" y="5"/>
                    <a:pt x="1" y="7"/>
                    <a:pt x="3" y="8"/>
                  </a:cubicBezTo>
                  <a:cubicBezTo>
                    <a:pt x="4" y="10"/>
                    <a:pt x="6" y="12"/>
                    <a:pt x="9" y="12"/>
                  </a:cubicBezTo>
                  <a:cubicBezTo>
                    <a:pt x="12" y="12"/>
                    <a:pt x="14" y="9"/>
                    <a:pt x="13" y="6"/>
                  </a:cubicBezTo>
                  <a:cubicBezTo>
                    <a:pt x="13" y="3"/>
                    <a:pt x="8" y="2"/>
                    <a:pt x="5" y="2"/>
                  </a:cubicBezTo>
                  <a:cubicBezTo>
                    <a:pt x="4" y="2"/>
                    <a:pt x="2" y="4"/>
                    <a:pt x="1" y="5"/>
                  </a:cubicBezTo>
                  <a:cubicBezTo>
                    <a:pt x="1" y="8"/>
                    <a:pt x="2" y="10"/>
                    <a:pt x="5" y="12"/>
                  </a:cubicBezTo>
                  <a:cubicBezTo>
                    <a:pt x="7" y="13"/>
                    <a:pt x="10" y="14"/>
                    <a:pt x="13" y="11"/>
                  </a:cubicBezTo>
                  <a:cubicBezTo>
                    <a:pt x="14" y="10"/>
                    <a:pt x="15" y="8"/>
                    <a:pt x="14" y="6"/>
                  </a:cubicBezTo>
                  <a:cubicBezTo>
                    <a:pt x="14" y="5"/>
                    <a:pt x="12" y="4"/>
                    <a:pt x="11" y="3"/>
                  </a:cubicBezTo>
                  <a:cubicBezTo>
                    <a:pt x="9" y="1"/>
                    <a:pt x="5" y="1"/>
                    <a:pt x="3" y="3"/>
                  </a:cubicBezTo>
                  <a:cubicBezTo>
                    <a:pt x="1" y="4"/>
                    <a:pt x="0" y="6"/>
                    <a:pt x="0" y="8"/>
                  </a:cubicBezTo>
                  <a:cubicBezTo>
                    <a:pt x="1" y="10"/>
                    <a:pt x="3"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3"/>
            <p:cNvSpPr/>
            <p:nvPr/>
          </p:nvSpPr>
          <p:spPr bwMode="auto">
            <a:xfrm>
              <a:off x="5562" y="2285"/>
              <a:ext cx="65" cy="29"/>
            </a:xfrm>
            <a:custGeom>
              <a:avLst/>
              <a:gdLst>
                <a:gd name="T0" fmla="*/ 3 w 41"/>
                <a:gd name="T1" fmla="*/ 10 h 18"/>
                <a:gd name="T2" fmla="*/ 25 w 41"/>
                <a:gd name="T3" fmla="*/ 18 h 18"/>
                <a:gd name="T4" fmla="*/ 40 w 41"/>
                <a:gd name="T5" fmla="*/ 7 h 18"/>
                <a:gd name="T6" fmla="*/ 33 w 41"/>
                <a:gd name="T7" fmla="*/ 7 h 18"/>
                <a:gd name="T8" fmla="*/ 20 w 41"/>
                <a:gd name="T9" fmla="*/ 10 h 18"/>
                <a:gd name="T10" fmla="*/ 8 w 41"/>
                <a:gd name="T11" fmla="*/ 3 h 18"/>
                <a:gd name="T12" fmla="*/ 3 w 4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3" y="10"/>
                  </a:moveTo>
                  <a:cubicBezTo>
                    <a:pt x="10" y="15"/>
                    <a:pt x="16" y="18"/>
                    <a:pt x="25" y="18"/>
                  </a:cubicBezTo>
                  <a:cubicBezTo>
                    <a:pt x="32" y="18"/>
                    <a:pt x="39" y="13"/>
                    <a:pt x="40" y="7"/>
                  </a:cubicBezTo>
                  <a:cubicBezTo>
                    <a:pt x="41" y="1"/>
                    <a:pt x="34" y="3"/>
                    <a:pt x="33" y="7"/>
                  </a:cubicBezTo>
                  <a:cubicBezTo>
                    <a:pt x="33" y="11"/>
                    <a:pt x="24" y="10"/>
                    <a:pt x="20" y="10"/>
                  </a:cubicBezTo>
                  <a:cubicBezTo>
                    <a:pt x="16" y="9"/>
                    <a:pt x="12" y="6"/>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4"/>
            <p:cNvSpPr/>
            <p:nvPr/>
          </p:nvSpPr>
          <p:spPr bwMode="auto">
            <a:xfrm>
              <a:off x="5850" y="2505"/>
              <a:ext cx="123" cy="139"/>
            </a:xfrm>
            <a:custGeom>
              <a:avLst/>
              <a:gdLst>
                <a:gd name="T0" fmla="*/ 1 w 78"/>
                <a:gd name="T1" fmla="*/ 9 h 88"/>
                <a:gd name="T2" fmla="*/ 13 w 78"/>
                <a:gd name="T3" fmla="*/ 35 h 88"/>
                <a:gd name="T4" fmla="*/ 47 w 78"/>
                <a:gd name="T5" fmla="*/ 57 h 88"/>
                <a:gd name="T6" fmla="*/ 66 w 78"/>
                <a:gd name="T7" fmla="*/ 68 h 88"/>
                <a:gd name="T8" fmla="*/ 49 w 78"/>
                <a:gd name="T9" fmla="*/ 78 h 88"/>
                <a:gd name="T10" fmla="*/ 48 w 78"/>
                <a:gd name="T11" fmla="*/ 71 h 88"/>
                <a:gd name="T12" fmla="*/ 70 w 78"/>
                <a:gd name="T13" fmla="*/ 73 h 88"/>
                <a:gd name="T14" fmla="*/ 76 w 78"/>
                <a:gd name="T15" fmla="*/ 68 h 88"/>
                <a:gd name="T16" fmla="*/ 57 w 78"/>
                <a:gd name="T17" fmla="*/ 63 h 88"/>
                <a:gd name="T18" fmla="*/ 33 w 78"/>
                <a:gd name="T19" fmla="*/ 70 h 88"/>
                <a:gd name="T20" fmla="*/ 63 w 78"/>
                <a:gd name="T21" fmla="*/ 84 h 88"/>
                <a:gd name="T22" fmla="*/ 76 w 78"/>
                <a:gd name="T23" fmla="*/ 70 h 88"/>
                <a:gd name="T24" fmla="*/ 67 w 78"/>
                <a:gd name="T25" fmla="*/ 58 h 88"/>
                <a:gd name="T26" fmla="*/ 51 w 78"/>
                <a:gd name="T27" fmla="*/ 50 h 88"/>
                <a:gd name="T28" fmla="*/ 34 w 78"/>
                <a:gd name="T29" fmla="*/ 41 h 88"/>
                <a:gd name="T30" fmla="*/ 7 w 78"/>
                <a:gd name="T31" fmla="*/ 5 h 88"/>
                <a:gd name="T32" fmla="*/ 1 w 78"/>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1" y="9"/>
                  </a:moveTo>
                  <a:cubicBezTo>
                    <a:pt x="4" y="17"/>
                    <a:pt x="8" y="26"/>
                    <a:pt x="13" y="35"/>
                  </a:cubicBezTo>
                  <a:cubicBezTo>
                    <a:pt x="20" y="47"/>
                    <a:pt x="36" y="50"/>
                    <a:pt x="47" y="57"/>
                  </a:cubicBezTo>
                  <a:cubicBezTo>
                    <a:pt x="52" y="61"/>
                    <a:pt x="60" y="65"/>
                    <a:pt x="66" y="68"/>
                  </a:cubicBezTo>
                  <a:cubicBezTo>
                    <a:pt x="62" y="77"/>
                    <a:pt x="57" y="80"/>
                    <a:pt x="49" y="78"/>
                  </a:cubicBezTo>
                  <a:cubicBezTo>
                    <a:pt x="44" y="77"/>
                    <a:pt x="43" y="72"/>
                    <a:pt x="48" y="71"/>
                  </a:cubicBezTo>
                  <a:cubicBezTo>
                    <a:pt x="55" y="71"/>
                    <a:pt x="65" y="68"/>
                    <a:pt x="70" y="73"/>
                  </a:cubicBezTo>
                  <a:cubicBezTo>
                    <a:pt x="73" y="77"/>
                    <a:pt x="78" y="71"/>
                    <a:pt x="76" y="68"/>
                  </a:cubicBezTo>
                  <a:cubicBezTo>
                    <a:pt x="71" y="62"/>
                    <a:pt x="64" y="63"/>
                    <a:pt x="57" y="63"/>
                  </a:cubicBezTo>
                  <a:cubicBezTo>
                    <a:pt x="51" y="63"/>
                    <a:pt x="37" y="64"/>
                    <a:pt x="33" y="70"/>
                  </a:cubicBezTo>
                  <a:cubicBezTo>
                    <a:pt x="22" y="85"/>
                    <a:pt x="55" y="88"/>
                    <a:pt x="63" y="84"/>
                  </a:cubicBezTo>
                  <a:cubicBezTo>
                    <a:pt x="68" y="81"/>
                    <a:pt x="75" y="76"/>
                    <a:pt x="76" y="70"/>
                  </a:cubicBezTo>
                  <a:cubicBezTo>
                    <a:pt x="76" y="64"/>
                    <a:pt x="72" y="62"/>
                    <a:pt x="67" y="58"/>
                  </a:cubicBezTo>
                  <a:cubicBezTo>
                    <a:pt x="63" y="55"/>
                    <a:pt x="56" y="54"/>
                    <a:pt x="51" y="50"/>
                  </a:cubicBezTo>
                  <a:cubicBezTo>
                    <a:pt x="46" y="47"/>
                    <a:pt x="40" y="44"/>
                    <a:pt x="34" y="41"/>
                  </a:cubicBezTo>
                  <a:cubicBezTo>
                    <a:pt x="19" y="35"/>
                    <a:pt x="12" y="19"/>
                    <a:pt x="7"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
            <p:cNvSpPr/>
            <p:nvPr/>
          </p:nvSpPr>
          <p:spPr bwMode="auto">
            <a:xfrm>
              <a:off x="5494" y="2281"/>
              <a:ext cx="201" cy="116"/>
            </a:xfrm>
            <a:custGeom>
              <a:avLst/>
              <a:gdLst>
                <a:gd name="T0" fmla="*/ 124 w 127"/>
                <a:gd name="T1" fmla="*/ 64 h 74"/>
                <a:gd name="T2" fmla="*/ 104 w 127"/>
                <a:gd name="T3" fmla="*/ 56 h 74"/>
                <a:gd name="T4" fmla="*/ 61 w 127"/>
                <a:gd name="T5" fmla="*/ 35 h 74"/>
                <a:gd name="T6" fmla="*/ 23 w 127"/>
                <a:gd name="T7" fmla="*/ 9 h 74"/>
                <a:gd name="T8" fmla="*/ 53 w 127"/>
                <a:gd name="T9" fmla="*/ 36 h 74"/>
                <a:gd name="T10" fmla="*/ 51 w 127"/>
                <a:gd name="T11" fmla="*/ 31 h 74"/>
                <a:gd name="T12" fmla="*/ 50 w 127"/>
                <a:gd name="T13" fmla="*/ 31 h 74"/>
                <a:gd name="T14" fmla="*/ 48 w 127"/>
                <a:gd name="T15" fmla="*/ 38 h 74"/>
                <a:gd name="T16" fmla="*/ 49 w 127"/>
                <a:gd name="T17" fmla="*/ 38 h 74"/>
                <a:gd name="T18" fmla="*/ 48 w 127"/>
                <a:gd name="T19" fmla="*/ 33 h 74"/>
                <a:gd name="T20" fmla="*/ 38 w 127"/>
                <a:gd name="T21" fmla="*/ 32 h 74"/>
                <a:gd name="T22" fmla="*/ 30 w 127"/>
                <a:gd name="T23" fmla="*/ 28 h 74"/>
                <a:gd name="T24" fmla="*/ 41 w 127"/>
                <a:gd name="T25" fmla="*/ 25 h 74"/>
                <a:gd name="T26" fmla="*/ 62 w 127"/>
                <a:gd name="T27" fmla="*/ 45 h 74"/>
                <a:gd name="T28" fmla="*/ 88 w 127"/>
                <a:gd name="T29" fmla="*/ 58 h 74"/>
                <a:gd name="T30" fmla="*/ 120 w 127"/>
                <a:gd name="T31" fmla="*/ 71 h 74"/>
                <a:gd name="T32" fmla="*/ 124 w 127"/>
                <a:gd name="T3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74">
                  <a:moveTo>
                    <a:pt x="124" y="64"/>
                  </a:moveTo>
                  <a:cubicBezTo>
                    <a:pt x="119" y="59"/>
                    <a:pt x="111" y="58"/>
                    <a:pt x="104" y="56"/>
                  </a:cubicBezTo>
                  <a:cubicBezTo>
                    <a:pt x="89" y="50"/>
                    <a:pt x="74" y="44"/>
                    <a:pt x="61" y="35"/>
                  </a:cubicBezTo>
                  <a:cubicBezTo>
                    <a:pt x="52" y="28"/>
                    <a:pt x="39" y="0"/>
                    <a:pt x="23" y="9"/>
                  </a:cubicBezTo>
                  <a:cubicBezTo>
                    <a:pt x="0" y="24"/>
                    <a:pt x="41" y="53"/>
                    <a:pt x="53" y="36"/>
                  </a:cubicBezTo>
                  <a:cubicBezTo>
                    <a:pt x="54" y="35"/>
                    <a:pt x="54" y="31"/>
                    <a:pt x="51" y="31"/>
                  </a:cubicBezTo>
                  <a:cubicBezTo>
                    <a:pt x="51" y="31"/>
                    <a:pt x="50" y="31"/>
                    <a:pt x="50" y="31"/>
                  </a:cubicBezTo>
                  <a:cubicBezTo>
                    <a:pt x="46" y="31"/>
                    <a:pt x="44" y="38"/>
                    <a:pt x="48" y="38"/>
                  </a:cubicBezTo>
                  <a:cubicBezTo>
                    <a:pt x="49" y="38"/>
                    <a:pt x="49" y="38"/>
                    <a:pt x="49" y="38"/>
                  </a:cubicBezTo>
                  <a:cubicBezTo>
                    <a:pt x="49" y="37"/>
                    <a:pt x="48" y="35"/>
                    <a:pt x="48" y="33"/>
                  </a:cubicBezTo>
                  <a:cubicBezTo>
                    <a:pt x="45" y="34"/>
                    <a:pt x="41" y="33"/>
                    <a:pt x="38" y="32"/>
                  </a:cubicBezTo>
                  <a:cubicBezTo>
                    <a:pt x="36" y="31"/>
                    <a:pt x="33" y="29"/>
                    <a:pt x="30" y="28"/>
                  </a:cubicBezTo>
                  <a:cubicBezTo>
                    <a:pt x="33" y="16"/>
                    <a:pt x="36" y="15"/>
                    <a:pt x="41" y="25"/>
                  </a:cubicBezTo>
                  <a:cubicBezTo>
                    <a:pt x="47" y="34"/>
                    <a:pt x="53" y="39"/>
                    <a:pt x="62" y="45"/>
                  </a:cubicBezTo>
                  <a:cubicBezTo>
                    <a:pt x="70" y="51"/>
                    <a:pt x="79" y="54"/>
                    <a:pt x="88" y="58"/>
                  </a:cubicBezTo>
                  <a:cubicBezTo>
                    <a:pt x="97" y="62"/>
                    <a:pt x="113" y="64"/>
                    <a:pt x="120" y="71"/>
                  </a:cubicBezTo>
                  <a:cubicBezTo>
                    <a:pt x="123" y="74"/>
                    <a:pt x="127" y="67"/>
                    <a:pt x="1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6"/>
            <p:cNvSpPr/>
            <p:nvPr/>
          </p:nvSpPr>
          <p:spPr bwMode="auto">
            <a:xfrm>
              <a:off x="5671" y="2487"/>
              <a:ext cx="65" cy="111"/>
            </a:xfrm>
            <a:custGeom>
              <a:avLst/>
              <a:gdLst>
                <a:gd name="T0" fmla="*/ 34 w 41"/>
                <a:gd name="T1" fmla="*/ 3 h 70"/>
                <a:gd name="T2" fmla="*/ 7 w 41"/>
                <a:gd name="T3" fmla="*/ 27 h 70"/>
                <a:gd name="T4" fmla="*/ 0 w 41"/>
                <a:gd name="T5" fmla="*/ 65 h 70"/>
                <a:gd name="T6" fmla="*/ 7 w 41"/>
                <a:gd name="T7" fmla="*/ 63 h 70"/>
                <a:gd name="T8" fmla="*/ 14 w 41"/>
                <a:gd name="T9" fmla="*/ 27 h 70"/>
                <a:gd name="T10" fmla="*/ 28 w 41"/>
                <a:gd name="T11" fmla="*/ 16 h 70"/>
                <a:gd name="T12" fmla="*/ 37 w 41"/>
                <a:gd name="T13" fmla="*/ 8 h 70"/>
                <a:gd name="T14" fmla="*/ 34 w 41"/>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0">
                  <a:moveTo>
                    <a:pt x="34" y="3"/>
                  </a:moveTo>
                  <a:cubicBezTo>
                    <a:pt x="24" y="11"/>
                    <a:pt x="14" y="16"/>
                    <a:pt x="7" y="27"/>
                  </a:cubicBezTo>
                  <a:cubicBezTo>
                    <a:pt x="0" y="38"/>
                    <a:pt x="0" y="52"/>
                    <a:pt x="0" y="65"/>
                  </a:cubicBezTo>
                  <a:cubicBezTo>
                    <a:pt x="0" y="70"/>
                    <a:pt x="7" y="66"/>
                    <a:pt x="7" y="63"/>
                  </a:cubicBezTo>
                  <a:cubicBezTo>
                    <a:pt x="7" y="50"/>
                    <a:pt x="7" y="38"/>
                    <a:pt x="14" y="27"/>
                  </a:cubicBezTo>
                  <a:cubicBezTo>
                    <a:pt x="17" y="22"/>
                    <a:pt x="23" y="19"/>
                    <a:pt x="28" y="16"/>
                  </a:cubicBezTo>
                  <a:cubicBezTo>
                    <a:pt x="32" y="13"/>
                    <a:pt x="34" y="11"/>
                    <a:pt x="37" y="8"/>
                  </a:cubicBezTo>
                  <a:cubicBezTo>
                    <a:pt x="41" y="5"/>
                    <a:pt x="38" y="0"/>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
            <p:cNvSpPr/>
            <p:nvPr/>
          </p:nvSpPr>
          <p:spPr bwMode="auto">
            <a:xfrm>
              <a:off x="5614" y="2541"/>
              <a:ext cx="66" cy="57"/>
            </a:xfrm>
            <a:custGeom>
              <a:avLst/>
              <a:gdLst>
                <a:gd name="T0" fmla="*/ 38 w 42"/>
                <a:gd name="T1" fmla="*/ 28 h 36"/>
                <a:gd name="T2" fmla="*/ 34 w 42"/>
                <a:gd name="T3" fmla="*/ 27 h 36"/>
                <a:gd name="T4" fmla="*/ 26 w 42"/>
                <a:gd name="T5" fmla="*/ 22 h 36"/>
                <a:gd name="T6" fmla="*/ 12 w 42"/>
                <a:gd name="T7" fmla="*/ 12 h 36"/>
                <a:gd name="T8" fmla="*/ 16 w 42"/>
                <a:gd name="T9" fmla="*/ 11 h 36"/>
                <a:gd name="T10" fmla="*/ 24 w 42"/>
                <a:gd name="T11" fmla="*/ 17 h 36"/>
                <a:gd name="T12" fmla="*/ 30 w 42"/>
                <a:gd name="T13" fmla="*/ 23 h 36"/>
                <a:gd name="T14" fmla="*/ 33 w 42"/>
                <a:gd name="T15" fmla="*/ 26 h 36"/>
                <a:gd name="T16" fmla="*/ 34 w 42"/>
                <a:gd name="T17" fmla="*/ 29 h 36"/>
                <a:gd name="T18" fmla="*/ 34 w 42"/>
                <a:gd name="T19" fmla="*/ 27 h 36"/>
                <a:gd name="T20" fmla="*/ 32 w 42"/>
                <a:gd name="T21" fmla="*/ 34 h 36"/>
                <a:gd name="T22" fmla="*/ 40 w 42"/>
                <a:gd name="T23" fmla="*/ 30 h 36"/>
                <a:gd name="T24" fmla="*/ 36 w 42"/>
                <a:gd name="T25" fmla="*/ 18 h 36"/>
                <a:gd name="T26" fmla="*/ 24 w 42"/>
                <a:gd name="T27" fmla="*/ 7 h 36"/>
                <a:gd name="T28" fmla="*/ 10 w 42"/>
                <a:gd name="T29" fmla="*/ 1 h 36"/>
                <a:gd name="T30" fmla="*/ 10 w 42"/>
                <a:gd name="T31" fmla="*/ 21 h 36"/>
                <a:gd name="T32" fmla="*/ 25 w 42"/>
                <a:gd name="T33" fmla="*/ 31 h 36"/>
                <a:gd name="T34" fmla="*/ 31 w 42"/>
                <a:gd name="T35" fmla="*/ 34 h 36"/>
                <a:gd name="T36" fmla="*/ 35 w 42"/>
                <a:gd name="T37" fmla="*/ 35 h 36"/>
                <a:gd name="T38" fmla="*/ 38 w 42"/>
                <a:gd name="T3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8" y="28"/>
                  </a:moveTo>
                  <a:cubicBezTo>
                    <a:pt x="37" y="27"/>
                    <a:pt x="35" y="28"/>
                    <a:pt x="34" y="27"/>
                  </a:cubicBezTo>
                  <a:cubicBezTo>
                    <a:pt x="31" y="26"/>
                    <a:pt x="28" y="24"/>
                    <a:pt x="26" y="22"/>
                  </a:cubicBezTo>
                  <a:cubicBezTo>
                    <a:pt x="21" y="19"/>
                    <a:pt x="15" y="17"/>
                    <a:pt x="12" y="12"/>
                  </a:cubicBezTo>
                  <a:cubicBezTo>
                    <a:pt x="8" y="7"/>
                    <a:pt x="13" y="9"/>
                    <a:pt x="16" y="11"/>
                  </a:cubicBezTo>
                  <a:cubicBezTo>
                    <a:pt x="18" y="13"/>
                    <a:pt x="21" y="15"/>
                    <a:pt x="24" y="17"/>
                  </a:cubicBezTo>
                  <a:cubicBezTo>
                    <a:pt x="26" y="19"/>
                    <a:pt x="28" y="21"/>
                    <a:pt x="30" y="23"/>
                  </a:cubicBezTo>
                  <a:cubicBezTo>
                    <a:pt x="31" y="24"/>
                    <a:pt x="32" y="25"/>
                    <a:pt x="33" y="26"/>
                  </a:cubicBezTo>
                  <a:cubicBezTo>
                    <a:pt x="33" y="27"/>
                    <a:pt x="34" y="28"/>
                    <a:pt x="34" y="29"/>
                  </a:cubicBezTo>
                  <a:cubicBezTo>
                    <a:pt x="35" y="27"/>
                    <a:pt x="35" y="27"/>
                    <a:pt x="34" y="27"/>
                  </a:cubicBezTo>
                  <a:cubicBezTo>
                    <a:pt x="30" y="27"/>
                    <a:pt x="28" y="34"/>
                    <a:pt x="32" y="34"/>
                  </a:cubicBezTo>
                  <a:cubicBezTo>
                    <a:pt x="35" y="34"/>
                    <a:pt x="39" y="34"/>
                    <a:pt x="40" y="30"/>
                  </a:cubicBezTo>
                  <a:cubicBezTo>
                    <a:pt x="42" y="25"/>
                    <a:pt x="39" y="22"/>
                    <a:pt x="36" y="18"/>
                  </a:cubicBezTo>
                  <a:cubicBezTo>
                    <a:pt x="33" y="13"/>
                    <a:pt x="28" y="10"/>
                    <a:pt x="24" y="7"/>
                  </a:cubicBezTo>
                  <a:cubicBezTo>
                    <a:pt x="20" y="4"/>
                    <a:pt x="15" y="0"/>
                    <a:pt x="10" y="1"/>
                  </a:cubicBezTo>
                  <a:cubicBezTo>
                    <a:pt x="0" y="5"/>
                    <a:pt x="5" y="17"/>
                    <a:pt x="10" y="21"/>
                  </a:cubicBezTo>
                  <a:cubicBezTo>
                    <a:pt x="14" y="25"/>
                    <a:pt x="20" y="28"/>
                    <a:pt x="25" y="31"/>
                  </a:cubicBezTo>
                  <a:cubicBezTo>
                    <a:pt x="27" y="32"/>
                    <a:pt x="29" y="34"/>
                    <a:pt x="31" y="34"/>
                  </a:cubicBezTo>
                  <a:cubicBezTo>
                    <a:pt x="32" y="35"/>
                    <a:pt x="35" y="35"/>
                    <a:pt x="35" y="35"/>
                  </a:cubicBezTo>
                  <a:cubicBezTo>
                    <a:pt x="39" y="36"/>
                    <a:pt x="42" y="29"/>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
            <p:cNvSpPr/>
            <p:nvPr/>
          </p:nvSpPr>
          <p:spPr bwMode="auto">
            <a:xfrm>
              <a:off x="5385" y="2049"/>
              <a:ext cx="98" cy="53"/>
            </a:xfrm>
            <a:custGeom>
              <a:avLst/>
              <a:gdLst>
                <a:gd name="T0" fmla="*/ 55 w 62"/>
                <a:gd name="T1" fmla="*/ 20 h 34"/>
                <a:gd name="T2" fmla="*/ 25 w 62"/>
                <a:gd name="T3" fmla="*/ 19 h 34"/>
                <a:gd name="T4" fmla="*/ 7 w 62"/>
                <a:gd name="T5" fmla="*/ 4 h 34"/>
                <a:gd name="T6" fmla="*/ 1 w 62"/>
                <a:gd name="T7" fmla="*/ 8 h 34"/>
                <a:gd name="T8" fmla="*/ 25 w 62"/>
                <a:gd name="T9" fmla="*/ 27 h 34"/>
                <a:gd name="T10" fmla="*/ 59 w 62"/>
                <a:gd name="T11" fmla="*/ 25 h 34"/>
                <a:gd name="T12" fmla="*/ 55 w 6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55" y="20"/>
                  </a:moveTo>
                  <a:cubicBezTo>
                    <a:pt x="46" y="28"/>
                    <a:pt x="35" y="22"/>
                    <a:pt x="25" y="19"/>
                  </a:cubicBezTo>
                  <a:cubicBezTo>
                    <a:pt x="20" y="17"/>
                    <a:pt x="8" y="10"/>
                    <a:pt x="7" y="4"/>
                  </a:cubicBezTo>
                  <a:cubicBezTo>
                    <a:pt x="6" y="0"/>
                    <a:pt x="0" y="5"/>
                    <a:pt x="1" y="8"/>
                  </a:cubicBezTo>
                  <a:cubicBezTo>
                    <a:pt x="3" y="18"/>
                    <a:pt x="17" y="24"/>
                    <a:pt x="25" y="27"/>
                  </a:cubicBezTo>
                  <a:cubicBezTo>
                    <a:pt x="38" y="31"/>
                    <a:pt x="48" y="34"/>
                    <a:pt x="59" y="25"/>
                  </a:cubicBezTo>
                  <a:cubicBezTo>
                    <a:pt x="62" y="22"/>
                    <a:pt x="59" y="17"/>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9"/>
            <p:cNvSpPr/>
            <p:nvPr/>
          </p:nvSpPr>
          <p:spPr bwMode="auto">
            <a:xfrm>
              <a:off x="5399" y="2102"/>
              <a:ext cx="54" cy="24"/>
            </a:xfrm>
            <a:custGeom>
              <a:avLst/>
              <a:gdLst>
                <a:gd name="T0" fmla="*/ 4 w 34"/>
                <a:gd name="T1" fmla="*/ 7 h 15"/>
                <a:gd name="T2" fmla="*/ 5 w 34"/>
                <a:gd name="T3" fmla="*/ 7 h 15"/>
                <a:gd name="T4" fmla="*/ 3 w 34"/>
                <a:gd name="T5" fmla="*/ 6 h 15"/>
                <a:gd name="T6" fmla="*/ 28 w 34"/>
                <a:gd name="T7" fmla="*/ 15 h 15"/>
                <a:gd name="T8" fmla="*/ 30 w 34"/>
                <a:gd name="T9" fmla="*/ 8 h 15"/>
                <a:gd name="T10" fmla="*/ 15 w 34"/>
                <a:gd name="T11" fmla="*/ 6 h 15"/>
                <a:gd name="T12" fmla="*/ 9 w 34"/>
                <a:gd name="T13" fmla="*/ 2 h 15"/>
                <a:gd name="T14" fmla="*/ 6 w 34"/>
                <a:gd name="T15" fmla="*/ 0 h 15"/>
                <a:gd name="T16" fmla="*/ 4 w 3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4" y="7"/>
                  </a:moveTo>
                  <a:cubicBezTo>
                    <a:pt x="4" y="7"/>
                    <a:pt x="5" y="7"/>
                    <a:pt x="5" y="7"/>
                  </a:cubicBezTo>
                  <a:cubicBezTo>
                    <a:pt x="4" y="7"/>
                    <a:pt x="4" y="7"/>
                    <a:pt x="3" y="6"/>
                  </a:cubicBezTo>
                  <a:cubicBezTo>
                    <a:pt x="8" y="15"/>
                    <a:pt x="19" y="15"/>
                    <a:pt x="28" y="15"/>
                  </a:cubicBezTo>
                  <a:cubicBezTo>
                    <a:pt x="32" y="15"/>
                    <a:pt x="34" y="8"/>
                    <a:pt x="30" y="8"/>
                  </a:cubicBezTo>
                  <a:cubicBezTo>
                    <a:pt x="25" y="8"/>
                    <a:pt x="19" y="8"/>
                    <a:pt x="15" y="6"/>
                  </a:cubicBezTo>
                  <a:cubicBezTo>
                    <a:pt x="13" y="5"/>
                    <a:pt x="10" y="4"/>
                    <a:pt x="9" y="2"/>
                  </a:cubicBezTo>
                  <a:cubicBezTo>
                    <a:pt x="8" y="0"/>
                    <a:pt x="8"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0" name="Group 4"/>
          <p:cNvGrpSpPr>
            <a:grpSpLocks noChangeAspect="1"/>
          </p:cNvGrpSpPr>
          <p:nvPr/>
        </p:nvGrpSpPr>
        <p:grpSpPr bwMode="auto">
          <a:xfrm>
            <a:off x="8734428" y="4480579"/>
            <a:ext cx="1216026" cy="1301385"/>
            <a:chOff x="5361" y="1714"/>
            <a:chExt cx="869" cy="930"/>
          </a:xfrm>
          <a:solidFill>
            <a:srgbClr val="4A67AA"/>
          </a:solidFill>
        </p:grpSpPr>
        <p:sp>
          <p:nvSpPr>
            <p:cNvPr id="171" name="Freeform 5"/>
            <p:cNvSpPr/>
            <p:nvPr/>
          </p:nvSpPr>
          <p:spPr bwMode="auto">
            <a:xfrm>
              <a:off x="5440" y="1878"/>
              <a:ext cx="199" cy="166"/>
            </a:xfrm>
            <a:custGeom>
              <a:avLst/>
              <a:gdLst>
                <a:gd name="T0" fmla="*/ 24 w 126"/>
                <a:gd name="T1" fmla="*/ 35 h 105"/>
                <a:gd name="T2" fmla="*/ 61 w 126"/>
                <a:gd name="T3" fmla="*/ 18 h 105"/>
                <a:gd name="T4" fmla="*/ 94 w 126"/>
                <a:gd name="T5" fmla="*/ 31 h 105"/>
                <a:gd name="T6" fmla="*/ 43 w 126"/>
                <a:gd name="T7" fmla="*/ 68 h 105"/>
                <a:gd name="T8" fmla="*/ 29 w 126"/>
                <a:gd name="T9" fmla="*/ 79 h 105"/>
                <a:gd name="T10" fmla="*/ 31 w 126"/>
                <a:gd name="T11" fmla="*/ 84 h 105"/>
                <a:gd name="T12" fmla="*/ 16 w 126"/>
                <a:gd name="T13" fmla="*/ 91 h 105"/>
                <a:gd name="T14" fmla="*/ 9 w 126"/>
                <a:gd name="T15" fmla="*/ 73 h 105"/>
                <a:gd name="T16" fmla="*/ 3 w 126"/>
                <a:gd name="T17" fmla="*/ 79 h 105"/>
                <a:gd name="T18" fmla="*/ 15 w 126"/>
                <a:gd name="T19" fmla="*/ 101 h 105"/>
                <a:gd name="T20" fmla="*/ 36 w 126"/>
                <a:gd name="T21" fmla="*/ 96 h 105"/>
                <a:gd name="T22" fmla="*/ 37 w 126"/>
                <a:gd name="T23" fmla="*/ 80 h 105"/>
                <a:gd name="T24" fmla="*/ 59 w 126"/>
                <a:gd name="T25" fmla="*/ 76 h 105"/>
                <a:gd name="T26" fmla="*/ 87 w 126"/>
                <a:gd name="T27" fmla="*/ 68 h 105"/>
                <a:gd name="T28" fmla="*/ 110 w 126"/>
                <a:gd name="T29" fmla="*/ 52 h 105"/>
                <a:gd name="T30" fmla="*/ 92 w 126"/>
                <a:gd name="T31" fmla="*/ 19 h 105"/>
                <a:gd name="T32" fmla="*/ 20 w 126"/>
                <a:gd name="T33" fmla="*/ 30 h 105"/>
                <a:gd name="T34" fmla="*/ 24 w 126"/>
                <a:gd name="T3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05">
                  <a:moveTo>
                    <a:pt x="24" y="35"/>
                  </a:moveTo>
                  <a:cubicBezTo>
                    <a:pt x="31" y="27"/>
                    <a:pt x="51" y="19"/>
                    <a:pt x="61" y="18"/>
                  </a:cubicBezTo>
                  <a:cubicBezTo>
                    <a:pt x="76" y="17"/>
                    <a:pt x="83" y="22"/>
                    <a:pt x="94" y="31"/>
                  </a:cubicBezTo>
                  <a:cubicBezTo>
                    <a:pt x="126" y="61"/>
                    <a:pt x="61" y="68"/>
                    <a:pt x="43" y="68"/>
                  </a:cubicBezTo>
                  <a:cubicBezTo>
                    <a:pt x="35" y="68"/>
                    <a:pt x="29" y="71"/>
                    <a:pt x="29" y="79"/>
                  </a:cubicBezTo>
                  <a:cubicBezTo>
                    <a:pt x="30" y="81"/>
                    <a:pt x="30" y="82"/>
                    <a:pt x="31" y="84"/>
                  </a:cubicBezTo>
                  <a:cubicBezTo>
                    <a:pt x="33" y="91"/>
                    <a:pt x="26" y="104"/>
                    <a:pt x="16" y="91"/>
                  </a:cubicBezTo>
                  <a:cubicBezTo>
                    <a:pt x="12" y="86"/>
                    <a:pt x="13" y="78"/>
                    <a:pt x="9" y="73"/>
                  </a:cubicBezTo>
                  <a:cubicBezTo>
                    <a:pt x="6" y="70"/>
                    <a:pt x="0" y="76"/>
                    <a:pt x="3" y="79"/>
                  </a:cubicBezTo>
                  <a:cubicBezTo>
                    <a:pt x="9" y="85"/>
                    <a:pt x="7" y="95"/>
                    <a:pt x="15" y="101"/>
                  </a:cubicBezTo>
                  <a:cubicBezTo>
                    <a:pt x="20" y="105"/>
                    <a:pt x="31" y="101"/>
                    <a:pt x="36" y="96"/>
                  </a:cubicBezTo>
                  <a:cubicBezTo>
                    <a:pt x="40" y="92"/>
                    <a:pt x="39" y="85"/>
                    <a:pt x="37" y="80"/>
                  </a:cubicBezTo>
                  <a:cubicBezTo>
                    <a:pt x="35" y="72"/>
                    <a:pt x="55" y="76"/>
                    <a:pt x="59" y="76"/>
                  </a:cubicBezTo>
                  <a:cubicBezTo>
                    <a:pt x="67" y="76"/>
                    <a:pt x="79" y="70"/>
                    <a:pt x="87" y="68"/>
                  </a:cubicBezTo>
                  <a:cubicBezTo>
                    <a:pt x="97" y="66"/>
                    <a:pt x="107" y="63"/>
                    <a:pt x="110" y="52"/>
                  </a:cubicBezTo>
                  <a:cubicBezTo>
                    <a:pt x="113" y="37"/>
                    <a:pt x="101" y="29"/>
                    <a:pt x="92" y="19"/>
                  </a:cubicBezTo>
                  <a:cubicBezTo>
                    <a:pt x="75" y="0"/>
                    <a:pt x="35" y="14"/>
                    <a:pt x="20" y="30"/>
                  </a:cubicBezTo>
                  <a:cubicBezTo>
                    <a:pt x="17" y="33"/>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
            <p:cNvSpPr/>
            <p:nvPr/>
          </p:nvSpPr>
          <p:spPr bwMode="auto">
            <a:xfrm>
              <a:off x="5361" y="1810"/>
              <a:ext cx="116" cy="215"/>
            </a:xfrm>
            <a:custGeom>
              <a:avLst/>
              <a:gdLst>
                <a:gd name="T0" fmla="*/ 73 w 73"/>
                <a:gd name="T1" fmla="*/ 70 h 136"/>
                <a:gd name="T2" fmla="*/ 57 w 73"/>
                <a:gd name="T3" fmla="*/ 14 h 136"/>
                <a:gd name="T4" fmla="*/ 16 w 73"/>
                <a:gd name="T5" fmla="*/ 13 h 136"/>
                <a:gd name="T6" fmla="*/ 3 w 73"/>
                <a:gd name="T7" fmla="*/ 54 h 136"/>
                <a:gd name="T8" fmla="*/ 42 w 73"/>
                <a:gd name="T9" fmla="*/ 98 h 136"/>
                <a:gd name="T10" fmla="*/ 44 w 73"/>
                <a:gd name="T11" fmla="*/ 92 h 136"/>
                <a:gd name="T12" fmla="*/ 20 w 73"/>
                <a:gd name="T13" fmla="*/ 121 h 136"/>
                <a:gd name="T14" fmla="*/ 59 w 73"/>
                <a:gd name="T15" fmla="*/ 114 h 136"/>
                <a:gd name="T16" fmla="*/ 53 w 73"/>
                <a:gd name="T17" fmla="*/ 112 h 136"/>
                <a:gd name="T18" fmla="*/ 31 w 73"/>
                <a:gd name="T19" fmla="*/ 120 h 136"/>
                <a:gd name="T20" fmla="*/ 44 w 73"/>
                <a:gd name="T21" fmla="*/ 99 h 136"/>
                <a:gd name="T22" fmla="*/ 46 w 73"/>
                <a:gd name="T23" fmla="*/ 92 h 136"/>
                <a:gd name="T24" fmla="*/ 23 w 73"/>
                <a:gd name="T25" fmla="*/ 73 h 136"/>
                <a:gd name="T26" fmla="*/ 14 w 73"/>
                <a:gd name="T27" fmla="*/ 28 h 136"/>
                <a:gd name="T28" fmla="*/ 59 w 73"/>
                <a:gd name="T29" fmla="*/ 33 h 136"/>
                <a:gd name="T30" fmla="*/ 66 w 73"/>
                <a:gd name="T31" fmla="*/ 72 h 136"/>
                <a:gd name="T32" fmla="*/ 73 w 73"/>
                <a:gd name="T33"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6">
                  <a:moveTo>
                    <a:pt x="73" y="70"/>
                  </a:moveTo>
                  <a:cubicBezTo>
                    <a:pt x="73" y="52"/>
                    <a:pt x="71" y="28"/>
                    <a:pt x="57" y="14"/>
                  </a:cubicBezTo>
                  <a:cubicBezTo>
                    <a:pt x="44" y="2"/>
                    <a:pt x="28" y="0"/>
                    <a:pt x="16" y="13"/>
                  </a:cubicBezTo>
                  <a:cubicBezTo>
                    <a:pt x="8" y="22"/>
                    <a:pt x="0" y="42"/>
                    <a:pt x="3" y="54"/>
                  </a:cubicBezTo>
                  <a:cubicBezTo>
                    <a:pt x="7" y="75"/>
                    <a:pt x="26" y="86"/>
                    <a:pt x="42" y="98"/>
                  </a:cubicBezTo>
                  <a:cubicBezTo>
                    <a:pt x="42" y="96"/>
                    <a:pt x="43" y="94"/>
                    <a:pt x="44" y="92"/>
                  </a:cubicBezTo>
                  <a:cubicBezTo>
                    <a:pt x="37" y="94"/>
                    <a:pt x="13" y="112"/>
                    <a:pt x="20" y="121"/>
                  </a:cubicBezTo>
                  <a:cubicBezTo>
                    <a:pt x="31" y="136"/>
                    <a:pt x="52" y="127"/>
                    <a:pt x="59" y="114"/>
                  </a:cubicBezTo>
                  <a:cubicBezTo>
                    <a:pt x="61" y="109"/>
                    <a:pt x="55" y="108"/>
                    <a:pt x="53" y="112"/>
                  </a:cubicBezTo>
                  <a:cubicBezTo>
                    <a:pt x="47" y="120"/>
                    <a:pt x="40" y="123"/>
                    <a:pt x="31" y="120"/>
                  </a:cubicBezTo>
                  <a:cubicBezTo>
                    <a:pt x="13" y="116"/>
                    <a:pt x="53" y="96"/>
                    <a:pt x="44" y="99"/>
                  </a:cubicBezTo>
                  <a:cubicBezTo>
                    <a:pt x="46" y="98"/>
                    <a:pt x="48" y="94"/>
                    <a:pt x="46" y="92"/>
                  </a:cubicBezTo>
                  <a:cubicBezTo>
                    <a:pt x="38" y="86"/>
                    <a:pt x="30" y="80"/>
                    <a:pt x="23" y="73"/>
                  </a:cubicBezTo>
                  <a:cubicBezTo>
                    <a:pt x="8" y="61"/>
                    <a:pt x="8" y="45"/>
                    <a:pt x="14" y="28"/>
                  </a:cubicBezTo>
                  <a:cubicBezTo>
                    <a:pt x="24" y="1"/>
                    <a:pt x="50" y="12"/>
                    <a:pt x="59" y="33"/>
                  </a:cubicBezTo>
                  <a:cubicBezTo>
                    <a:pt x="64" y="47"/>
                    <a:pt x="66" y="58"/>
                    <a:pt x="66" y="72"/>
                  </a:cubicBezTo>
                  <a:cubicBezTo>
                    <a:pt x="66" y="77"/>
                    <a:pt x="73" y="74"/>
                    <a:pt x="7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
            <p:cNvSpPr/>
            <p:nvPr/>
          </p:nvSpPr>
          <p:spPr bwMode="auto">
            <a:xfrm>
              <a:off x="5440" y="1897"/>
              <a:ext cx="40" cy="120"/>
            </a:xfrm>
            <a:custGeom>
              <a:avLst/>
              <a:gdLst>
                <a:gd name="T0" fmla="*/ 7 w 25"/>
                <a:gd name="T1" fmla="*/ 69 h 76"/>
                <a:gd name="T2" fmla="*/ 25 w 25"/>
                <a:gd name="T3" fmla="*/ 5 h 76"/>
                <a:gd name="T4" fmla="*/ 18 w 25"/>
                <a:gd name="T5" fmla="*/ 7 h 76"/>
                <a:gd name="T6" fmla="*/ 7 w 25"/>
                <a:gd name="T7" fmla="*/ 41 h 76"/>
                <a:gd name="T8" fmla="*/ 0 w 25"/>
                <a:gd name="T9" fmla="*/ 71 h 76"/>
                <a:gd name="T10" fmla="*/ 7 w 25"/>
                <a:gd name="T11" fmla="*/ 69 h 76"/>
              </a:gdLst>
              <a:ahLst/>
              <a:cxnLst>
                <a:cxn ang="0">
                  <a:pos x="T0" y="T1"/>
                </a:cxn>
                <a:cxn ang="0">
                  <a:pos x="T2" y="T3"/>
                </a:cxn>
                <a:cxn ang="0">
                  <a:pos x="T4" y="T5"/>
                </a:cxn>
                <a:cxn ang="0">
                  <a:pos x="T6" y="T7"/>
                </a:cxn>
                <a:cxn ang="0">
                  <a:pos x="T8" y="T9"/>
                </a:cxn>
                <a:cxn ang="0">
                  <a:pos x="T10" y="T11"/>
                </a:cxn>
              </a:cxnLst>
              <a:rect l="0" t="0" r="r" b="b"/>
              <a:pathLst>
                <a:path w="25" h="76">
                  <a:moveTo>
                    <a:pt x="7" y="69"/>
                  </a:moveTo>
                  <a:cubicBezTo>
                    <a:pt x="9" y="47"/>
                    <a:pt x="24" y="27"/>
                    <a:pt x="25" y="5"/>
                  </a:cubicBezTo>
                  <a:cubicBezTo>
                    <a:pt x="25" y="0"/>
                    <a:pt x="19" y="4"/>
                    <a:pt x="18" y="7"/>
                  </a:cubicBezTo>
                  <a:cubicBezTo>
                    <a:pt x="18" y="19"/>
                    <a:pt x="11" y="30"/>
                    <a:pt x="7" y="41"/>
                  </a:cubicBezTo>
                  <a:cubicBezTo>
                    <a:pt x="4" y="51"/>
                    <a:pt x="1" y="61"/>
                    <a:pt x="0" y="71"/>
                  </a:cubicBezTo>
                  <a:cubicBezTo>
                    <a:pt x="0" y="76"/>
                    <a:pt x="7"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
            <p:cNvSpPr/>
            <p:nvPr/>
          </p:nvSpPr>
          <p:spPr bwMode="auto">
            <a:xfrm>
              <a:off x="5472" y="1878"/>
              <a:ext cx="41" cy="47"/>
            </a:xfrm>
            <a:custGeom>
              <a:avLst/>
              <a:gdLst>
                <a:gd name="T0" fmla="*/ 8 w 26"/>
                <a:gd name="T1" fmla="*/ 26 h 30"/>
                <a:gd name="T2" fmla="*/ 10 w 26"/>
                <a:gd name="T3" fmla="*/ 22 h 30"/>
                <a:gd name="T4" fmla="*/ 14 w 26"/>
                <a:gd name="T5" fmla="*/ 19 h 30"/>
                <a:gd name="T6" fmla="*/ 21 w 26"/>
                <a:gd name="T7" fmla="*/ 9 h 30"/>
                <a:gd name="T8" fmla="*/ 17 w 26"/>
                <a:gd name="T9" fmla="*/ 12 h 30"/>
                <a:gd name="T10" fmla="*/ 24 w 26"/>
                <a:gd name="T11" fmla="*/ 7 h 30"/>
                <a:gd name="T12" fmla="*/ 25 w 26"/>
                <a:gd name="T13" fmla="*/ 1 h 30"/>
                <a:gd name="T14" fmla="*/ 20 w 26"/>
                <a:gd name="T15" fmla="*/ 2 h 30"/>
                <a:gd name="T16" fmla="*/ 18 w 26"/>
                <a:gd name="T17" fmla="*/ 4 h 30"/>
                <a:gd name="T18" fmla="*/ 19 w 26"/>
                <a:gd name="T19" fmla="*/ 4 h 30"/>
                <a:gd name="T20" fmla="*/ 17 w 26"/>
                <a:gd name="T21" fmla="*/ 5 h 30"/>
                <a:gd name="T22" fmla="*/ 12 w 26"/>
                <a:gd name="T23" fmla="*/ 12 h 30"/>
                <a:gd name="T24" fmla="*/ 7 w 26"/>
                <a:gd name="T25" fmla="*/ 16 h 30"/>
                <a:gd name="T26" fmla="*/ 3 w 26"/>
                <a:gd name="T27" fmla="*/ 22 h 30"/>
                <a:gd name="T28" fmla="*/ 8 w 26"/>
                <a:gd name="T2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8" y="26"/>
                  </a:moveTo>
                  <a:cubicBezTo>
                    <a:pt x="9" y="25"/>
                    <a:pt x="10" y="23"/>
                    <a:pt x="10" y="22"/>
                  </a:cubicBezTo>
                  <a:cubicBezTo>
                    <a:pt x="11" y="20"/>
                    <a:pt x="12" y="20"/>
                    <a:pt x="14" y="19"/>
                  </a:cubicBezTo>
                  <a:cubicBezTo>
                    <a:pt x="16" y="16"/>
                    <a:pt x="19" y="13"/>
                    <a:pt x="21" y="9"/>
                  </a:cubicBezTo>
                  <a:cubicBezTo>
                    <a:pt x="20" y="10"/>
                    <a:pt x="18" y="11"/>
                    <a:pt x="17" y="12"/>
                  </a:cubicBezTo>
                  <a:cubicBezTo>
                    <a:pt x="21" y="11"/>
                    <a:pt x="21" y="9"/>
                    <a:pt x="24" y="7"/>
                  </a:cubicBezTo>
                  <a:cubicBezTo>
                    <a:pt x="25" y="5"/>
                    <a:pt x="26" y="3"/>
                    <a:pt x="25" y="1"/>
                  </a:cubicBezTo>
                  <a:cubicBezTo>
                    <a:pt x="24" y="0"/>
                    <a:pt x="21" y="0"/>
                    <a:pt x="20" y="2"/>
                  </a:cubicBezTo>
                  <a:cubicBezTo>
                    <a:pt x="19" y="3"/>
                    <a:pt x="19" y="3"/>
                    <a:pt x="18" y="4"/>
                  </a:cubicBezTo>
                  <a:cubicBezTo>
                    <a:pt x="17" y="6"/>
                    <a:pt x="17" y="6"/>
                    <a:pt x="19" y="4"/>
                  </a:cubicBezTo>
                  <a:cubicBezTo>
                    <a:pt x="18" y="5"/>
                    <a:pt x="17" y="5"/>
                    <a:pt x="17" y="5"/>
                  </a:cubicBezTo>
                  <a:cubicBezTo>
                    <a:pt x="15" y="6"/>
                    <a:pt x="14" y="10"/>
                    <a:pt x="12" y="12"/>
                  </a:cubicBezTo>
                  <a:cubicBezTo>
                    <a:pt x="11" y="13"/>
                    <a:pt x="8" y="15"/>
                    <a:pt x="7" y="16"/>
                  </a:cubicBezTo>
                  <a:cubicBezTo>
                    <a:pt x="6" y="18"/>
                    <a:pt x="5" y="21"/>
                    <a:pt x="3" y="22"/>
                  </a:cubicBezTo>
                  <a:cubicBezTo>
                    <a:pt x="0" y="26"/>
                    <a:pt x="5" y="30"/>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9"/>
            <p:cNvSpPr/>
            <p:nvPr/>
          </p:nvSpPr>
          <p:spPr bwMode="auto">
            <a:xfrm>
              <a:off x="5478" y="1862"/>
              <a:ext cx="11" cy="48"/>
            </a:xfrm>
            <a:custGeom>
              <a:avLst/>
              <a:gdLst>
                <a:gd name="T0" fmla="*/ 7 w 7"/>
                <a:gd name="T1" fmla="*/ 23 h 30"/>
                <a:gd name="T2" fmla="*/ 7 w 7"/>
                <a:gd name="T3" fmla="*/ 5 h 30"/>
                <a:gd name="T4" fmla="*/ 0 w 7"/>
                <a:gd name="T5" fmla="*/ 7 h 30"/>
                <a:gd name="T6" fmla="*/ 0 w 7"/>
                <a:gd name="T7" fmla="*/ 25 h 30"/>
                <a:gd name="T8" fmla="*/ 7 w 7"/>
                <a:gd name="T9" fmla="*/ 23 h 30"/>
              </a:gdLst>
              <a:ahLst/>
              <a:cxnLst>
                <a:cxn ang="0">
                  <a:pos x="T0" y="T1"/>
                </a:cxn>
                <a:cxn ang="0">
                  <a:pos x="T2" y="T3"/>
                </a:cxn>
                <a:cxn ang="0">
                  <a:pos x="T4" y="T5"/>
                </a:cxn>
                <a:cxn ang="0">
                  <a:pos x="T6" y="T7"/>
                </a:cxn>
                <a:cxn ang="0">
                  <a:pos x="T8" y="T9"/>
                </a:cxn>
              </a:cxnLst>
              <a:rect l="0" t="0" r="r" b="b"/>
              <a:pathLst>
                <a:path w="7" h="30">
                  <a:moveTo>
                    <a:pt x="7" y="23"/>
                  </a:moveTo>
                  <a:cubicBezTo>
                    <a:pt x="7" y="17"/>
                    <a:pt x="7" y="11"/>
                    <a:pt x="7" y="5"/>
                  </a:cubicBezTo>
                  <a:cubicBezTo>
                    <a:pt x="7" y="0"/>
                    <a:pt x="0" y="4"/>
                    <a:pt x="0" y="7"/>
                  </a:cubicBezTo>
                  <a:cubicBezTo>
                    <a:pt x="0" y="13"/>
                    <a:pt x="0" y="19"/>
                    <a:pt x="0" y="25"/>
                  </a:cubicBezTo>
                  <a:cubicBezTo>
                    <a:pt x="0" y="30"/>
                    <a:pt x="7" y="27"/>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0"/>
            <p:cNvSpPr/>
            <p:nvPr/>
          </p:nvSpPr>
          <p:spPr bwMode="auto">
            <a:xfrm>
              <a:off x="5513" y="2052"/>
              <a:ext cx="333" cy="311"/>
            </a:xfrm>
            <a:custGeom>
              <a:avLst/>
              <a:gdLst>
                <a:gd name="T0" fmla="*/ 178 w 211"/>
                <a:gd name="T1" fmla="*/ 50 h 197"/>
                <a:gd name="T2" fmla="*/ 147 w 211"/>
                <a:gd name="T3" fmla="*/ 170 h 197"/>
                <a:gd name="T4" fmla="*/ 45 w 211"/>
                <a:gd name="T5" fmla="*/ 160 h 197"/>
                <a:gd name="T6" fmla="*/ 18 w 211"/>
                <a:gd name="T7" fmla="*/ 98 h 197"/>
                <a:gd name="T8" fmla="*/ 56 w 211"/>
                <a:gd name="T9" fmla="*/ 34 h 197"/>
                <a:gd name="T10" fmla="*/ 128 w 211"/>
                <a:gd name="T11" fmla="*/ 14 h 197"/>
                <a:gd name="T12" fmla="*/ 178 w 211"/>
                <a:gd name="T13" fmla="*/ 50 h 197"/>
                <a:gd name="T14" fmla="*/ 183 w 211"/>
                <a:gd name="T15" fmla="*/ 45 h 197"/>
                <a:gd name="T16" fmla="*/ 124 w 211"/>
                <a:gd name="T17" fmla="*/ 5 h 197"/>
                <a:gd name="T18" fmla="*/ 49 w 211"/>
                <a:gd name="T19" fmla="*/ 31 h 197"/>
                <a:gd name="T20" fmla="*/ 32 w 211"/>
                <a:gd name="T21" fmla="*/ 158 h 197"/>
                <a:gd name="T22" fmla="*/ 159 w 211"/>
                <a:gd name="T23" fmla="*/ 172 h 197"/>
                <a:gd name="T24" fmla="*/ 183 w 211"/>
                <a:gd name="T25" fmla="*/ 45 h 197"/>
                <a:gd name="T26" fmla="*/ 178 w 211"/>
                <a:gd name="T2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97">
                  <a:moveTo>
                    <a:pt x="178" y="50"/>
                  </a:moveTo>
                  <a:cubicBezTo>
                    <a:pt x="207" y="91"/>
                    <a:pt x="195" y="151"/>
                    <a:pt x="147" y="170"/>
                  </a:cubicBezTo>
                  <a:cubicBezTo>
                    <a:pt x="113" y="184"/>
                    <a:pt x="74" y="184"/>
                    <a:pt x="45" y="160"/>
                  </a:cubicBezTo>
                  <a:cubicBezTo>
                    <a:pt x="27" y="145"/>
                    <a:pt x="19" y="120"/>
                    <a:pt x="18" y="98"/>
                  </a:cubicBezTo>
                  <a:cubicBezTo>
                    <a:pt x="17" y="70"/>
                    <a:pt x="35" y="49"/>
                    <a:pt x="56" y="34"/>
                  </a:cubicBezTo>
                  <a:cubicBezTo>
                    <a:pt x="77" y="20"/>
                    <a:pt x="102" y="9"/>
                    <a:pt x="128" y="14"/>
                  </a:cubicBezTo>
                  <a:cubicBezTo>
                    <a:pt x="146" y="17"/>
                    <a:pt x="167" y="36"/>
                    <a:pt x="178" y="50"/>
                  </a:cubicBezTo>
                  <a:cubicBezTo>
                    <a:pt x="180" y="54"/>
                    <a:pt x="186" y="48"/>
                    <a:pt x="183" y="45"/>
                  </a:cubicBezTo>
                  <a:cubicBezTo>
                    <a:pt x="169" y="26"/>
                    <a:pt x="147" y="9"/>
                    <a:pt x="124" y="5"/>
                  </a:cubicBezTo>
                  <a:cubicBezTo>
                    <a:pt x="99" y="0"/>
                    <a:pt x="69" y="18"/>
                    <a:pt x="49" y="31"/>
                  </a:cubicBezTo>
                  <a:cubicBezTo>
                    <a:pt x="6" y="61"/>
                    <a:pt x="0" y="118"/>
                    <a:pt x="32" y="158"/>
                  </a:cubicBezTo>
                  <a:cubicBezTo>
                    <a:pt x="62" y="197"/>
                    <a:pt x="119" y="191"/>
                    <a:pt x="159" y="172"/>
                  </a:cubicBezTo>
                  <a:cubicBezTo>
                    <a:pt x="205" y="150"/>
                    <a:pt x="211" y="83"/>
                    <a:pt x="183" y="45"/>
                  </a:cubicBezTo>
                  <a:cubicBezTo>
                    <a:pt x="181" y="41"/>
                    <a:pt x="175" y="47"/>
                    <a:pt x="17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
            <p:cNvSpPr/>
            <p:nvPr/>
          </p:nvSpPr>
          <p:spPr bwMode="auto">
            <a:xfrm>
              <a:off x="5684" y="2303"/>
              <a:ext cx="229" cy="257"/>
            </a:xfrm>
            <a:custGeom>
              <a:avLst/>
              <a:gdLst>
                <a:gd name="T0" fmla="*/ 61 w 145"/>
                <a:gd name="T1" fmla="*/ 9 h 163"/>
                <a:gd name="T2" fmla="*/ 79 w 145"/>
                <a:gd name="T3" fmla="*/ 38 h 163"/>
                <a:gd name="T4" fmla="*/ 110 w 145"/>
                <a:gd name="T5" fmla="*/ 66 h 163"/>
                <a:gd name="T6" fmla="*/ 132 w 145"/>
                <a:gd name="T7" fmla="*/ 107 h 163"/>
                <a:gd name="T8" fmla="*/ 103 w 145"/>
                <a:gd name="T9" fmla="*/ 147 h 163"/>
                <a:gd name="T10" fmla="*/ 31 w 145"/>
                <a:gd name="T11" fmla="*/ 120 h 163"/>
                <a:gd name="T12" fmla="*/ 11 w 145"/>
                <a:gd name="T13" fmla="*/ 23 h 163"/>
                <a:gd name="T14" fmla="*/ 5 w 145"/>
                <a:gd name="T15" fmla="*/ 24 h 163"/>
                <a:gd name="T16" fmla="*/ 25 w 145"/>
                <a:gd name="T17" fmla="*/ 125 h 163"/>
                <a:gd name="T18" fmla="*/ 104 w 145"/>
                <a:gd name="T19" fmla="*/ 154 h 163"/>
                <a:gd name="T20" fmla="*/ 139 w 145"/>
                <a:gd name="T21" fmla="*/ 103 h 163"/>
                <a:gd name="T22" fmla="*/ 111 w 145"/>
                <a:gd name="T23" fmla="*/ 56 h 163"/>
                <a:gd name="T24" fmla="*/ 85 w 145"/>
                <a:gd name="T25" fmla="*/ 32 h 163"/>
                <a:gd name="T26" fmla="*/ 67 w 145"/>
                <a:gd name="T27" fmla="*/ 3 h 163"/>
                <a:gd name="T28" fmla="*/ 61 w 145"/>
                <a:gd name="T2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63">
                  <a:moveTo>
                    <a:pt x="61" y="9"/>
                  </a:moveTo>
                  <a:cubicBezTo>
                    <a:pt x="67" y="19"/>
                    <a:pt x="72" y="28"/>
                    <a:pt x="79" y="38"/>
                  </a:cubicBezTo>
                  <a:cubicBezTo>
                    <a:pt x="87" y="49"/>
                    <a:pt x="101" y="56"/>
                    <a:pt x="110" y="66"/>
                  </a:cubicBezTo>
                  <a:cubicBezTo>
                    <a:pt x="120" y="78"/>
                    <a:pt x="128" y="92"/>
                    <a:pt x="132" y="107"/>
                  </a:cubicBezTo>
                  <a:cubicBezTo>
                    <a:pt x="139" y="129"/>
                    <a:pt x="121" y="141"/>
                    <a:pt x="103" y="147"/>
                  </a:cubicBezTo>
                  <a:cubicBezTo>
                    <a:pt x="75" y="157"/>
                    <a:pt x="48" y="142"/>
                    <a:pt x="31" y="120"/>
                  </a:cubicBezTo>
                  <a:cubicBezTo>
                    <a:pt x="8" y="92"/>
                    <a:pt x="7" y="57"/>
                    <a:pt x="11" y="23"/>
                  </a:cubicBezTo>
                  <a:cubicBezTo>
                    <a:pt x="12" y="18"/>
                    <a:pt x="5" y="19"/>
                    <a:pt x="5" y="24"/>
                  </a:cubicBezTo>
                  <a:cubicBezTo>
                    <a:pt x="0" y="61"/>
                    <a:pt x="3" y="94"/>
                    <a:pt x="25" y="125"/>
                  </a:cubicBezTo>
                  <a:cubicBezTo>
                    <a:pt x="43" y="151"/>
                    <a:pt x="73" y="163"/>
                    <a:pt x="104" y="154"/>
                  </a:cubicBezTo>
                  <a:cubicBezTo>
                    <a:pt x="128" y="148"/>
                    <a:pt x="145" y="128"/>
                    <a:pt x="139" y="103"/>
                  </a:cubicBezTo>
                  <a:cubicBezTo>
                    <a:pt x="135" y="86"/>
                    <a:pt x="123" y="68"/>
                    <a:pt x="111" y="56"/>
                  </a:cubicBezTo>
                  <a:cubicBezTo>
                    <a:pt x="103" y="47"/>
                    <a:pt x="92" y="41"/>
                    <a:pt x="85" y="32"/>
                  </a:cubicBezTo>
                  <a:cubicBezTo>
                    <a:pt x="78" y="24"/>
                    <a:pt x="72" y="13"/>
                    <a:pt x="67" y="3"/>
                  </a:cubicBezTo>
                  <a:cubicBezTo>
                    <a:pt x="64" y="0"/>
                    <a:pt x="59"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
            <p:cNvSpPr/>
            <p:nvPr/>
          </p:nvSpPr>
          <p:spPr bwMode="auto">
            <a:xfrm>
              <a:off x="5838" y="2075"/>
              <a:ext cx="76" cy="86"/>
            </a:xfrm>
            <a:custGeom>
              <a:avLst/>
              <a:gdLst>
                <a:gd name="T0" fmla="*/ 10 w 48"/>
                <a:gd name="T1" fmla="*/ 46 h 54"/>
                <a:gd name="T2" fmla="*/ 9 w 48"/>
                <a:gd name="T3" fmla="*/ 25 h 54"/>
                <a:gd name="T4" fmla="*/ 13 w 48"/>
                <a:gd name="T5" fmla="*/ 11 h 54"/>
                <a:gd name="T6" fmla="*/ 28 w 48"/>
                <a:gd name="T7" fmla="*/ 16 h 54"/>
                <a:gd name="T8" fmla="*/ 33 w 48"/>
                <a:gd name="T9" fmla="*/ 43 h 54"/>
                <a:gd name="T10" fmla="*/ 14 w 48"/>
                <a:gd name="T11" fmla="*/ 46 h 54"/>
                <a:gd name="T12" fmla="*/ 12 w 48"/>
                <a:gd name="T13" fmla="*/ 53 h 54"/>
                <a:gd name="T14" fmla="*/ 40 w 48"/>
                <a:gd name="T15" fmla="*/ 44 h 54"/>
                <a:gd name="T16" fmla="*/ 32 w 48"/>
                <a:gd name="T17" fmla="*/ 9 h 54"/>
                <a:gd name="T18" fmla="*/ 6 w 48"/>
                <a:gd name="T19" fmla="*/ 11 h 54"/>
                <a:gd name="T20" fmla="*/ 4 w 48"/>
                <a:gd name="T21" fmla="*/ 50 h 54"/>
                <a:gd name="T22" fmla="*/ 10 w 48"/>
                <a:gd name="T2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10" y="46"/>
                  </a:moveTo>
                  <a:cubicBezTo>
                    <a:pt x="9" y="39"/>
                    <a:pt x="8" y="32"/>
                    <a:pt x="9" y="25"/>
                  </a:cubicBezTo>
                  <a:cubicBezTo>
                    <a:pt x="9" y="20"/>
                    <a:pt x="10" y="16"/>
                    <a:pt x="13" y="11"/>
                  </a:cubicBezTo>
                  <a:cubicBezTo>
                    <a:pt x="17" y="4"/>
                    <a:pt x="25" y="13"/>
                    <a:pt x="28" y="16"/>
                  </a:cubicBezTo>
                  <a:cubicBezTo>
                    <a:pt x="33" y="22"/>
                    <a:pt x="42" y="37"/>
                    <a:pt x="33" y="43"/>
                  </a:cubicBezTo>
                  <a:cubicBezTo>
                    <a:pt x="28" y="47"/>
                    <a:pt x="20" y="46"/>
                    <a:pt x="14" y="46"/>
                  </a:cubicBezTo>
                  <a:cubicBezTo>
                    <a:pt x="10" y="46"/>
                    <a:pt x="8" y="53"/>
                    <a:pt x="12" y="53"/>
                  </a:cubicBezTo>
                  <a:cubicBezTo>
                    <a:pt x="22" y="53"/>
                    <a:pt x="33" y="53"/>
                    <a:pt x="40" y="44"/>
                  </a:cubicBezTo>
                  <a:cubicBezTo>
                    <a:pt x="48" y="33"/>
                    <a:pt x="39" y="18"/>
                    <a:pt x="32" y="9"/>
                  </a:cubicBezTo>
                  <a:cubicBezTo>
                    <a:pt x="24" y="0"/>
                    <a:pt x="12" y="0"/>
                    <a:pt x="6" y="11"/>
                  </a:cubicBezTo>
                  <a:cubicBezTo>
                    <a:pt x="0" y="23"/>
                    <a:pt x="2" y="37"/>
                    <a:pt x="4" y="50"/>
                  </a:cubicBezTo>
                  <a:cubicBezTo>
                    <a:pt x="5" y="54"/>
                    <a:pt x="11" y="49"/>
                    <a:pt x="1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3"/>
            <p:cNvSpPr/>
            <p:nvPr/>
          </p:nvSpPr>
          <p:spPr bwMode="auto">
            <a:xfrm>
              <a:off x="5876" y="1970"/>
              <a:ext cx="95" cy="127"/>
            </a:xfrm>
            <a:custGeom>
              <a:avLst/>
              <a:gdLst>
                <a:gd name="T0" fmla="*/ 7 w 60"/>
                <a:gd name="T1" fmla="*/ 77 h 81"/>
                <a:gd name="T2" fmla="*/ 34 w 60"/>
                <a:gd name="T3" fmla="*/ 39 h 81"/>
                <a:gd name="T4" fmla="*/ 46 w 60"/>
                <a:gd name="T5" fmla="*/ 21 h 81"/>
                <a:gd name="T6" fmla="*/ 58 w 60"/>
                <a:gd name="T7" fmla="*/ 5 h 81"/>
                <a:gd name="T8" fmla="*/ 52 w 60"/>
                <a:gd name="T9" fmla="*/ 4 h 81"/>
                <a:gd name="T10" fmla="*/ 43 w 60"/>
                <a:gd name="T11" fmla="*/ 15 h 81"/>
                <a:gd name="T12" fmla="*/ 32 w 60"/>
                <a:gd name="T13" fmla="*/ 32 h 81"/>
                <a:gd name="T14" fmla="*/ 3 w 60"/>
                <a:gd name="T15" fmla="*/ 72 h 81"/>
                <a:gd name="T16" fmla="*/ 7 w 60"/>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7" y="77"/>
                  </a:moveTo>
                  <a:cubicBezTo>
                    <a:pt x="18" y="66"/>
                    <a:pt x="25" y="52"/>
                    <a:pt x="34" y="39"/>
                  </a:cubicBezTo>
                  <a:cubicBezTo>
                    <a:pt x="38" y="33"/>
                    <a:pt x="42" y="27"/>
                    <a:pt x="46" y="21"/>
                  </a:cubicBezTo>
                  <a:cubicBezTo>
                    <a:pt x="49" y="15"/>
                    <a:pt x="55" y="12"/>
                    <a:pt x="58" y="5"/>
                  </a:cubicBezTo>
                  <a:cubicBezTo>
                    <a:pt x="60" y="1"/>
                    <a:pt x="54" y="0"/>
                    <a:pt x="52" y="4"/>
                  </a:cubicBezTo>
                  <a:cubicBezTo>
                    <a:pt x="50" y="8"/>
                    <a:pt x="46" y="11"/>
                    <a:pt x="43" y="15"/>
                  </a:cubicBezTo>
                  <a:cubicBezTo>
                    <a:pt x="39" y="20"/>
                    <a:pt x="36" y="26"/>
                    <a:pt x="32" y="32"/>
                  </a:cubicBezTo>
                  <a:cubicBezTo>
                    <a:pt x="22" y="45"/>
                    <a:pt x="15" y="60"/>
                    <a:pt x="3" y="72"/>
                  </a:cubicBezTo>
                  <a:cubicBezTo>
                    <a:pt x="0" y="75"/>
                    <a:pt x="3" y="81"/>
                    <a:pt x="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4"/>
            <p:cNvSpPr/>
            <p:nvPr/>
          </p:nvSpPr>
          <p:spPr bwMode="auto">
            <a:xfrm>
              <a:off x="5925" y="1714"/>
              <a:ext cx="285" cy="268"/>
            </a:xfrm>
            <a:custGeom>
              <a:avLst/>
              <a:gdLst>
                <a:gd name="T0" fmla="*/ 30 w 180"/>
                <a:gd name="T1" fmla="*/ 168 h 170"/>
                <a:gd name="T2" fmla="*/ 62 w 180"/>
                <a:gd name="T3" fmla="*/ 162 h 170"/>
                <a:gd name="T4" fmla="*/ 90 w 180"/>
                <a:gd name="T5" fmla="*/ 149 h 170"/>
                <a:gd name="T6" fmla="*/ 131 w 180"/>
                <a:gd name="T7" fmla="*/ 113 h 170"/>
                <a:gd name="T8" fmla="*/ 136 w 180"/>
                <a:gd name="T9" fmla="*/ 17 h 170"/>
                <a:gd name="T10" fmla="*/ 85 w 180"/>
                <a:gd name="T11" fmla="*/ 39 h 170"/>
                <a:gd name="T12" fmla="*/ 30 w 180"/>
                <a:gd name="T13" fmla="*/ 89 h 170"/>
                <a:gd name="T14" fmla="*/ 3 w 180"/>
                <a:gd name="T15" fmla="*/ 138 h 170"/>
                <a:gd name="T16" fmla="*/ 29 w 180"/>
                <a:gd name="T17" fmla="*/ 168 h 170"/>
                <a:gd name="T18" fmla="*/ 31 w 180"/>
                <a:gd name="T19" fmla="*/ 161 h 170"/>
                <a:gd name="T20" fmla="*/ 23 w 180"/>
                <a:gd name="T21" fmla="*/ 107 h 170"/>
                <a:gd name="T22" fmla="*/ 56 w 180"/>
                <a:gd name="T23" fmla="*/ 70 h 170"/>
                <a:gd name="T24" fmla="*/ 149 w 180"/>
                <a:gd name="T25" fmla="*/ 40 h 170"/>
                <a:gd name="T26" fmla="*/ 111 w 180"/>
                <a:gd name="T27" fmla="*/ 128 h 170"/>
                <a:gd name="T28" fmla="*/ 68 w 180"/>
                <a:gd name="T29" fmla="*/ 153 h 170"/>
                <a:gd name="T30" fmla="*/ 30 w 180"/>
                <a:gd name="T31" fmla="*/ 161 h 170"/>
                <a:gd name="T32" fmla="*/ 30 w 180"/>
                <a:gd name="T33"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30" y="168"/>
                  </a:moveTo>
                  <a:cubicBezTo>
                    <a:pt x="40" y="165"/>
                    <a:pt x="52" y="165"/>
                    <a:pt x="62" y="162"/>
                  </a:cubicBezTo>
                  <a:cubicBezTo>
                    <a:pt x="72" y="160"/>
                    <a:pt x="81" y="154"/>
                    <a:pt x="90" y="149"/>
                  </a:cubicBezTo>
                  <a:cubicBezTo>
                    <a:pt x="105" y="142"/>
                    <a:pt x="123" y="128"/>
                    <a:pt x="131" y="113"/>
                  </a:cubicBezTo>
                  <a:cubicBezTo>
                    <a:pt x="144" y="90"/>
                    <a:pt x="180" y="31"/>
                    <a:pt x="136" y="17"/>
                  </a:cubicBezTo>
                  <a:cubicBezTo>
                    <a:pt x="118" y="12"/>
                    <a:pt x="98" y="30"/>
                    <a:pt x="85" y="39"/>
                  </a:cubicBezTo>
                  <a:cubicBezTo>
                    <a:pt x="65" y="53"/>
                    <a:pt x="46" y="69"/>
                    <a:pt x="30" y="89"/>
                  </a:cubicBezTo>
                  <a:cubicBezTo>
                    <a:pt x="18" y="103"/>
                    <a:pt x="5" y="119"/>
                    <a:pt x="3" y="138"/>
                  </a:cubicBezTo>
                  <a:cubicBezTo>
                    <a:pt x="2" y="153"/>
                    <a:pt x="15" y="169"/>
                    <a:pt x="29" y="168"/>
                  </a:cubicBezTo>
                  <a:cubicBezTo>
                    <a:pt x="33" y="168"/>
                    <a:pt x="36" y="161"/>
                    <a:pt x="31" y="161"/>
                  </a:cubicBezTo>
                  <a:cubicBezTo>
                    <a:pt x="0" y="162"/>
                    <a:pt x="14" y="120"/>
                    <a:pt x="23" y="107"/>
                  </a:cubicBezTo>
                  <a:cubicBezTo>
                    <a:pt x="33" y="94"/>
                    <a:pt x="44" y="81"/>
                    <a:pt x="56" y="70"/>
                  </a:cubicBezTo>
                  <a:cubicBezTo>
                    <a:pt x="74" y="53"/>
                    <a:pt x="132" y="0"/>
                    <a:pt x="149" y="40"/>
                  </a:cubicBezTo>
                  <a:cubicBezTo>
                    <a:pt x="160" y="65"/>
                    <a:pt x="128" y="111"/>
                    <a:pt x="111" y="128"/>
                  </a:cubicBezTo>
                  <a:cubicBezTo>
                    <a:pt x="99" y="139"/>
                    <a:pt x="83" y="147"/>
                    <a:pt x="68" y="153"/>
                  </a:cubicBezTo>
                  <a:cubicBezTo>
                    <a:pt x="56" y="158"/>
                    <a:pt x="42" y="157"/>
                    <a:pt x="30" y="161"/>
                  </a:cubicBezTo>
                  <a:cubicBezTo>
                    <a:pt x="26" y="162"/>
                    <a:pt x="26" y="170"/>
                    <a:pt x="3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
            <p:cNvSpPr/>
            <p:nvPr/>
          </p:nvSpPr>
          <p:spPr bwMode="auto">
            <a:xfrm>
              <a:off x="6142" y="1783"/>
              <a:ext cx="88" cy="567"/>
            </a:xfrm>
            <a:custGeom>
              <a:avLst/>
              <a:gdLst>
                <a:gd name="T0" fmla="*/ 16 w 56"/>
                <a:gd name="T1" fmla="*/ 9 h 359"/>
                <a:gd name="T2" fmla="*/ 29 w 56"/>
                <a:gd name="T3" fmla="*/ 83 h 359"/>
                <a:gd name="T4" fmla="*/ 6 w 56"/>
                <a:gd name="T5" fmla="*/ 144 h 359"/>
                <a:gd name="T6" fmla="*/ 3 w 56"/>
                <a:gd name="T7" fmla="*/ 194 h 359"/>
                <a:gd name="T8" fmla="*/ 39 w 56"/>
                <a:gd name="T9" fmla="*/ 281 h 359"/>
                <a:gd name="T10" fmla="*/ 42 w 56"/>
                <a:gd name="T11" fmla="*/ 319 h 359"/>
                <a:gd name="T12" fmla="*/ 42 w 56"/>
                <a:gd name="T13" fmla="*/ 353 h 359"/>
                <a:gd name="T14" fmla="*/ 48 w 56"/>
                <a:gd name="T15" fmla="*/ 354 h 359"/>
                <a:gd name="T16" fmla="*/ 47 w 56"/>
                <a:gd name="T17" fmla="*/ 291 h 359"/>
                <a:gd name="T18" fmla="*/ 42 w 56"/>
                <a:gd name="T19" fmla="*/ 263 h 359"/>
                <a:gd name="T20" fmla="*/ 15 w 56"/>
                <a:gd name="T21" fmla="*/ 209 h 359"/>
                <a:gd name="T22" fmla="*/ 19 w 56"/>
                <a:gd name="T23" fmla="*/ 129 h 359"/>
                <a:gd name="T24" fmla="*/ 36 w 56"/>
                <a:gd name="T25" fmla="*/ 81 h 359"/>
                <a:gd name="T26" fmla="*/ 22 w 56"/>
                <a:gd name="T27" fmla="*/ 5 h 359"/>
                <a:gd name="T28" fmla="*/ 16 w 56"/>
                <a:gd name="T29" fmla="*/ 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59">
                  <a:moveTo>
                    <a:pt x="16" y="9"/>
                  </a:moveTo>
                  <a:cubicBezTo>
                    <a:pt x="22" y="33"/>
                    <a:pt x="29" y="58"/>
                    <a:pt x="29" y="83"/>
                  </a:cubicBezTo>
                  <a:cubicBezTo>
                    <a:pt x="29" y="105"/>
                    <a:pt x="14" y="124"/>
                    <a:pt x="6" y="144"/>
                  </a:cubicBezTo>
                  <a:cubicBezTo>
                    <a:pt x="0" y="158"/>
                    <a:pt x="0" y="179"/>
                    <a:pt x="3" y="194"/>
                  </a:cubicBezTo>
                  <a:cubicBezTo>
                    <a:pt x="9" y="226"/>
                    <a:pt x="34" y="250"/>
                    <a:pt x="39" y="281"/>
                  </a:cubicBezTo>
                  <a:cubicBezTo>
                    <a:pt x="40" y="294"/>
                    <a:pt x="41" y="307"/>
                    <a:pt x="42" y="319"/>
                  </a:cubicBezTo>
                  <a:cubicBezTo>
                    <a:pt x="43" y="329"/>
                    <a:pt x="46" y="344"/>
                    <a:pt x="42" y="353"/>
                  </a:cubicBezTo>
                  <a:cubicBezTo>
                    <a:pt x="40" y="358"/>
                    <a:pt x="46" y="359"/>
                    <a:pt x="48" y="354"/>
                  </a:cubicBezTo>
                  <a:cubicBezTo>
                    <a:pt x="56" y="337"/>
                    <a:pt x="49" y="308"/>
                    <a:pt x="47" y="291"/>
                  </a:cubicBezTo>
                  <a:cubicBezTo>
                    <a:pt x="46" y="281"/>
                    <a:pt x="45" y="272"/>
                    <a:pt x="42" y="263"/>
                  </a:cubicBezTo>
                  <a:cubicBezTo>
                    <a:pt x="37" y="244"/>
                    <a:pt x="22" y="227"/>
                    <a:pt x="15" y="209"/>
                  </a:cubicBezTo>
                  <a:cubicBezTo>
                    <a:pt x="3" y="184"/>
                    <a:pt x="7" y="152"/>
                    <a:pt x="19" y="129"/>
                  </a:cubicBezTo>
                  <a:cubicBezTo>
                    <a:pt x="27" y="113"/>
                    <a:pt x="35" y="99"/>
                    <a:pt x="36" y="81"/>
                  </a:cubicBezTo>
                  <a:cubicBezTo>
                    <a:pt x="38" y="56"/>
                    <a:pt x="29" y="29"/>
                    <a:pt x="22" y="5"/>
                  </a:cubicBezTo>
                  <a:cubicBezTo>
                    <a:pt x="21" y="0"/>
                    <a:pt x="15" y="5"/>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6"/>
            <p:cNvSpPr/>
            <p:nvPr/>
          </p:nvSpPr>
          <p:spPr bwMode="auto">
            <a:xfrm>
              <a:off x="5960" y="1968"/>
              <a:ext cx="259" cy="388"/>
            </a:xfrm>
            <a:custGeom>
              <a:avLst/>
              <a:gdLst>
                <a:gd name="T0" fmla="*/ 1 w 164"/>
                <a:gd name="T1" fmla="*/ 8 h 246"/>
                <a:gd name="T2" fmla="*/ 13 w 164"/>
                <a:gd name="T3" fmla="*/ 28 h 246"/>
                <a:gd name="T4" fmla="*/ 28 w 164"/>
                <a:gd name="T5" fmla="*/ 56 h 246"/>
                <a:gd name="T6" fmla="*/ 51 w 164"/>
                <a:gd name="T7" fmla="*/ 92 h 246"/>
                <a:gd name="T8" fmla="*/ 80 w 164"/>
                <a:gd name="T9" fmla="*/ 115 h 246"/>
                <a:gd name="T10" fmla="*/ 117 w 164"/>
                <a:gd name="T11" fmla="*/ 143 h 246"/>
                <a:gd name="T12" fmla="*/ 140 w 164"/>
                <a:gd name="T13" fmla="*/ 170 h 246"/>
                <a:gd name="T14" fmla="*/ 157 w 164"/>
                <a:gd name="T15" fmla="*/ 241 h 246"/>
                <a:gd name="T16" fmla="*/ 164 w 164"/>
                <a:gd name="T17" fmla="*/ 239 h 246"/>
                <a:gd name="T18" fmla="*/ 154 w 164"/>
                <a:gd name="T19" fmla="*/ 179 h 246"/>
                <a:gd name="T20" fmla="*/ 139 w 164"/>
                <a:gd name="T21" fmla="*/ 157 h 246"/>
                <a:gd name="T22" fmla="*/ 133 w 164"/>
                <a:gd name="T23" fmla="*/ 146 h 246"/>
                <a:gd name="T24" fmla="*/ 117 w 164"/>
                <a:gd name="T25" fmla="*/ 133 h 246"/>
                <a:gd name="T26" fmla="*/ 42 w 164"/>
                <a:gd name="T27" fmla="*/ 66 h 246"/>
                <a:gd name="T28" fmla="*/ 23 w 164"/>
                <a:gd name="T29" fmla="*/ 29 h 246"/>
                <a:gd name="T30" fmla="*/ 7 w 164"/>
                <a:gd name="T31" fmla="*/ 4 h 246"/>
                <a:gd name="T32" fmla="*/ 1 w 164"/>
                <a:gd name="T33"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46">
                  <a:moveTo>
                    <a:pt x="1" y="8"/>
                  </a:moveTo>
                  <a:cubicBezTo>
                    <a:pt x="3" y="16"/>
                    <a:pt x="9" y="22"/>
                    <a:pt x="13" y="28"/>
                  </a:cubicBezTo>
                  <a:cubicBezTo>
                    <a:pt x="19" y="36"/>
                    <a:pt x="23" y="48"/>
                    <a:pt x="28" y="56"/>
                  </a:cubicBezTo>
                  <a:cubicBezTo>
                    <a:pt x="35" y="69"/>
                    <a:pt x="42" y="81"/>
                    <a:pt x="51" y="92"/>
                  </a:cubicBezTo>
                  <a:cubicBezTo>
                    <a:pt x="59" y="102"/>
                    <a:pt x="71" y="106"/>
                    <a:pt x="80" y="115"/>
                  </a:cubicBezTo>
                  <a:cubicBezTo>
                    <a:pt x="91" y="126"/>
                    <a:pt x="105" y="133"/>
                    <a:pt x="117" y="143"/>
                  </a:cubicBezTo>
                  <a:cubicBezTo>
                    <a:pt x="127" y="151"/>
                    <a:pt x="132" y="161"/>
                    <a:pt x="140" y="170"/>
                  </a:cubicBezTo>
                  <a:cubicBezTo>
                    <a:pt x="156" y="188"/>
                    <a:pt x="157" y="219"/>
                    <a:pt x="157" y="241"/>
                  </a:cubicBezTo>
                  <a:cubicBezTo>
                    <a:pt x="157" y="246"/>
                    <a:pt x="164" y="242"/>
                    <a:pt x="164" y="239"/>
                  </a:cubicBezTo>
                  <a:cubicBezTo>
                    <a:pt x="163" y="219"/>
                    <a:pt x="161" y="198"/>
                    <a:pt x="154" y="179"/>
                  </a:cubicBezTo>
                  <a:cubicBezTo>
                    <a:pt x="151" y="170"/>
                    <a:pt x="145" y="164"/>
                    <a:pt x="139" y="157"/>
                  </a:cubicBezTo>
                  <a:cubicBezTo>
                    <a:pt x="136" y="153"/>
                    <a:pt x="136" y="149"/>
                    <a:pt x="133" y="146"/>
                  </a:cubicBezTo>
                  <a:cubicBezTo>
                    <a:pt x="128" y="141"/>
                    <a:pt x="122" y="137"/>
                    <a:pt x="117" y="133"/>
                  </a:cubicBezTo>
                  <a:cubicBezTo>
                    <a:pt x="91" y="111"/>
                    <a:pt x="59" y="96"/>
                    <a:pt x="42" y="66"/>
                  </a:cubicBezTo>
                  <a:cubicBezTo>
                    <a:pt x="37" y="55"/>
                    <a:pt x="26" y="42"/>
                    <a:pt x="23" y="29"/>
                  </a:cubicBezTo>
                  <a:cubicBezTo>
                    <a:pt x="21" y="20"/>
                    <a:pt x="10" y="14"/>
                    <a:pt x="7" y="4"/>
                  </a:cubicBezTo>
                  <a:cubicBezTo>
                    <a:pt x="6"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7"/>
            <p:cNvSpPr/>
            <p:nvPr/>
          </p:nvSpPr>
          <p:spPr bwMode="auto">
            <a:xfrm>
              <a:off x="5812" y="2118"/>
              <a:ext cx="55" cy="58"/>
            </a:xfrm>
            <a:custGeom>
              <a:avLst/>
              <a:gdLst>
                <a:gd name="T0" fmla="*/ 35 w 35"/>
                <a:gd name="T1" fmla="*/ 3 h 37"/>
                <a:gd name="T2" fmla="*/ 35 w 35"/>
                <a:gd name="T3" fmla="*/ 3 h 37"/>
                <a:gd name="T4" fmla="*/ 32 w 35"/>
                <a:gd name="T5" fmla="*/ 0 h 37"/>
                <a:gd name="T6" fmla="*/ 31 w 35"/>
                <a:gd name="T7" fmla="*/ 0 h 37"/>
                <a:gd name="T8" fmla="*/ 28 w 35"/>
                <a:gd name="T9" fmla="*/ 3 h 37"/>
                <a:gd name="T10" fmla="*/ 24 w 35"/>
                <a:gd name="T11" fmla="*/ 7 h 37"/>
                <a:gd name="T12" fmla="*/ 19 w 35"/>
                <a:gd name="T13" fmla="*/ 15 h 37"/>
                <a:gd name="T14" fmla="*/ 10 w 35"/>
                <a:gd name="T15" fmla="*/ 24 h 37"/>
                <a:gd name="T16" fmla="*/ 7 w 35"/>
                <a:gd name="T17" fmla="*/ 27 h 37"/>
                <a:gd name="T18" fmla="*/ 6 w 35"/>
                <a:gd name="T19" fmla="*/ 30 h 37"/>
                <a:gd name="T20" fmla="*/ 5 w 35"/>
                <a:gd name="T21" fmla="*/ 37 h 37"/>
                <a:gd name="T22" fmla="*/ 10 w 35"/>
                <a:gd name="T23" fmla="*/ 33 h 37"/>
                <a:gd name="T24" fmla="*/ 20 w 35"/>
                <a:gd name="T25" fmla="*/ 22 h 37"/>
                <a:gd name="T26" fmla="*/ 25 w 35"/>
                <a:gd name="T27" fmla="*/ 16 h 37"/>
                <a:gd name="T28" fmla="*/ 29 w 35"/>
                <a:gd name="T29" fmla="*/ 11 h 37"/>
                <a:gd name="T30" fmla="*/ 34 w 35"/>
                <a:gd name="T31" fmla="*/ 4 h 37"/>
                <a:gd name="T32" fmla="*/ 30 w 35"/>
                <a:gd name="T33" fmla="*/ 7 h 37"/>
                <a:gd name="T34" fmla="*/ 31 w 35"/>
                <a:gd name="T35" fmla="*/ 7 h 37"/>
                <a:gd name="T36" fmla="*/ 28 w 35"/>
                <a:gd name="T37" fmla="*/ 5 h 37"/>
                <a:gd name="T38" fmla="*/ 28 w 35"/>
                <a:gd name="T39" fmla="*/ 5 h 37"/>
                <a:gd name="T40" fmla="*/ 35 w 35"/>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7">
                  <a:moveTo>
                    <a:pt x="35" y="3"/>
                  </a:moveTo>
                  <a:cubicBezTo>
                    <a:pt x="35" y="3"/>
                    <a:pt x="35" y="3"/>
                    <a:pt x="35" y="3"/>
                  </a:cubicBezTo>
                  <a:cubicBezTo>
                    <a:pt x="35" y="1"/>
                    <a:pt x="34" y="0"/>
                    <a:pt x="32" y="0"/>
                  </a:cubicBezTo>
                  <a:cubicBezTo>
                    <a:pt x="32" y="0"/>
                    <a:pt x="32" y="0"/>
                    <a:pt x="31" y="0"/>
                  </a:cubicBezTo>
                  <a:cubicBezTo>
                    <a:pt x="30" y="0"/>
                    <a:pt x="28" y="2"/>
                    <a:pt x="28" y="3"/>
                  </a:cubicBezTo>
                  <a:cubicBezTo>
                    <a:pt x="27" y="5"/>
                    <a:pt x="26" y="5"/>
                    <a:pt x="24" y="7"/>
                  </a:cubicBezTo>
                  <a:cubicBezTo>
                    <a:pt x="22" y="9"/>
                    <a:pt x="21" y="12"/>
                    <a:pt x="19" y="15"/>
                  </a:cubicBezTo>
                  <a:cubicBezTo>
                    <a:pt x="16" y="18"/>
                    <a:pt x="13" y="21"/>
                    <a:pt x="10" y="24"/>
                  </a:cubicBezTo>
                  <a:cubicBezTo>
                    <a:pt x="9" y="25"/>
                    <a:pt x="8" y="26"/>
                    <a:pt x="7" y="27"/>
                  </a:cubicBezTo>
                  <a:cubicBezTo>
                    <a:pt x="6" y="29"/>
                    <a:pt x="4" y="30"/>
                    <a:pt x="6" y="30"/>
                  </a:cubicBezTo>
                  <a:cubicBezTo>
                    <a:pt x="3" y="30"/>
                    <a:pt x="0" y="37"/>
                    <a:pt x="5" y="37"/>
                  </a:cubicBezTo>
                  <a:cubicBezTo>
                    <a:pt x="7" y="37"/>
                    <a:pt x="9" y="35"/>
                    <a:pt x="10" y="33"/>
                  </a:cubicBezTo>
                  <a:cubicBezTo>
                    <a:pt x="13" y="29"/>
                    <a:pt x="17" y="25"/>
                    <a:pt x="20" y="22"/>
                  </a:cubicBezTo>
                  <a:cubicBezTo>
                    <a:pt x="22" y="20"/>
                    <a:pt x="23" y="18"/>
                    <a:pt x="25" y="16"/>
                  </a:cubicBezTo>
                  <a:cubicBezTo>
                    <a:pt x="26" y="14"/>
                    <a:pt x="27" y="12"/>
                    <a:pt x="29" y="11"/>
                  </a:cubicBezTo>
                  <a:cubicBezTo>
                    <a:pt x="31" y="9"/>
                    <a:pt x="33" y="7"/>
                    <a:pt x="34" y="4"/>
                  </a:cubicBezTo>
                  <a:cubicBezTo>
                    <a:pt x="32" y="5"/>
                    <a:pt x="31" y="6"/>
                    <a:pt x="30" y="7"/>
                  </a:cubicBezTo>
                  <a:cubicBezTo>
                    <a:pt x="30" y="7"/>
                    <a:pt x="31" y="7"/>
                    <a:pt x="31" y="7"/>
                  </a:cubicBezTo>
                  <a:cubicBezTo>
                    <a:pt x="30" y="7"/>
                    <a:pt x="29" y="6"/>
                    <a:pt x="28" y="5"/>
                  </a:cubicBezTo>
                  <a:cubicBezTo>
                    <a:pt x="28" y="5"/>
                    <a:pt x="28" y="5"/>
                    <a:pt x="28" y="5"/>
                  </a:cubicBezTo>
                  <a:cubicBezTo>
                    <a:pt x="28" y="10"/>
                    <a:pt x="35" y="7"/>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8"/>
            <p:cNvSpPr/>
            <p:nvPr/>
          </p:nvSpPr>
          <p:spPr bwMode="auto">
            <a:xfrm>
              <a:off x="5949" y="1760"/>
              <a:ext cx="218" cy="214"/>
            </a:xfrm>
            <a:custGeom>
              <a:avLst/>
              <a:gdLst>
                <a:gd name="T0" fmla="*/ 134 w 138"/>
                <a:gd name="T1" fmla="*/ 0 h 136"/>
                <a:gd name="T2" fmla="*/ 91 w 138"/>
                <a:gd name="T3" fmla="*/ 18 h 136"/>
                <a:gd name="T4" fmla="*/ 41 w 138"/>
                <a:gd name="T5" fmla="*/ 56 h 136"/>
                <a:gd name="T6" fmla="*/ 14 w 138"/>
                <a:gd name="T7" fmla="*/ 90 h 136"/>
                <a:gd name="T8" fmla="*/ 0 w 138"/>
                <a:gd name="T9" fmla="*/ 131 h 136"/>
                <a:gd name="T10" fmla="*/ 7 w 138"/>
                <a:gd name="T11" fmla="*/ 129 h 136"/>
                <a:gd name="T12" fmla="*/ 47 w 138"/>
                <a:gd name="T13" fmla="*/ 59 h 136"/>
                <a:gd name="T14" fmla="*/ 87 w 138"/>
                <a:gd name="T15" fmla="*/ 28 h 136"/>
                <a:gd name="T16" fmla="*/ 132 w 138"/>
                <a:gd name="T17" fmla="*/ 8 h 136"/>
                <a:gd name="T18" fmla="*/ 134 w 13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6">
                  <a:moveTo>
                    <a:pt x="134" y="0"/>
                  </a:moveTo>
                  <a:cubicBezTo>
                    <a:pt x="118" y="0"/>
                    <a:pt x="104" y="10"/>
                    <a:pt x="91" y="18"/>
                  </a:cubicBezTo>
                  <a:cubicBezTo>
                    <a:pt x="74" y="28"/>
                    <a:pt x="55" y="42"/>
                    <a:pt x="41" y="56"/>
                  </a:cubicBezTo>
                  <a:cubicBezTo>
                    <a:pt x="31" y="66"/>
                    <a:pt x="23" y="79"/>
                    <a:pt x="14" y="90"/>
                  </a:cubicBezTo>
                  <a:cubicBezTo>
                    <a:pt x="5" y="103"/>
                    <a:pt x="0" y="115"/>
                    <a:pt x="0" y="131"/>
                  </a:cubicBezTo>
                  <a:cubicBezTo>
                    <a:pt x="0" y="136"/>
                    <a:pt x="7" y="133"/>
                    <a:pt x="7" y="129"/>
                  </a:cubicBezTo>
                  <a:cubicBezTo>
                    <a:pt x="6" y="104"/>
                    <a:pt x="30" y="76"/>
                    <a:pt x="47" y="59"/>
                  </a:cubicBezTo>
                  <a:cubicBezTo>
                    <a:pt x="58" y="47"/>
                    <a:pt x="73" y="37"/>
                    <a:pt x="87" y="28"/>
                  </a:cubicBezTo>
                  <a:cubicBezTo>
                    <a:pt x="99" y="20"/>
                    <a:pt x="117" y="7"/>
                    <a:pt x="132" y="8"/>
                  </a:cubicBezTo>
                  <a:cubicBezTo>
                    <a:pt x="136" y="8"/>
                    <a:pt x="138"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
            <p:cNvSpPr/>
            <p:nvPr/>
          </p:nvSpPr>
          <p:spPr bwMode="auto">
            <a:xfrm>
              <a:off x="5970" y="1791"/>
              <a:ext cx="202" cy="186"/>
            </a:xfrm>
            <a:custGeom>
              <a:avLst/>
              <a:gdLst>
                <a:gd name="T0" fmla="*/ 124 w 128"/>
                <a:gd name="T1" fmla="*/ 2 h 118"/>
                <a:gd name="T2" fmla="*/ 99 w 128"/>
                <a:gd name="T3" fmla="*/ 7 h 118"/>
                <a:gd name="T4" fmla="*/ 54 w 128"/>
                <a:gd name="T5" fmla="*/ 35 h 118"/>
                <a:gd name="T6" fmla="*/ 16 w 128"/>
                <a:gd name="T7" fmla="*/ 80 h 118"/>
                <a:gd name="T8" fmla="*/ 2 w 128"/>
                <a:gd name="T9" fmla="*/ 113 h 118"/>
                <a:gd name="T10" fmla="*/ 8 w 128"/>
                <a:gd name="T11" fmla="*/ 111 h 118"/>
                <a:gd name="T12" fmla="*/ 25 w 128"/>
                <a:gd name="T13" fmla="*/ 77 h 118"/>
                <a:gd name="T14" fmla="*/ 62 w 128"/>
                <a:gd name="T15" fmla="*/ 36 h 118"/>
                <a:gd name="T16" fmla="*/ 91 w 128"/>
                <a:gd name="T17" fmla="*/ 19 h 118"/>
                <a:gd name="T18" fmla="*/ 121 w 128"/>
                <a:gd name="T19" fmla="*/ 10 h 118"/>
                <a:gd name="T20" fmla="*/ 124 w 128"/>
                <a:gd name="T2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8">
                  <a:moveTo>
                    <a:pt x="124" y="2"/>
                  </a:moveTo>
                  <a:cubicBezTo>
                    <a:pt x="116" y="0"/>
                    <a:pt x="106" y="4"/>
                    <a:pt x="99" y="7"/>
                  </a:cubicBezTo>
                  <a:cubicBezTo>
                    <a:pt x="84" y="15"/>
                    <a:pt x="67" y="24"/>
                    <a:pt x="54" y="35"/>
                  </a:cubicBezTo>
                  <a:cubicBezTo>
                    <a:pt x="38" y="47"/>
                    <a:pt x="28" y="64"/>
                    <a:pt x="16" y="80"/>
                  </a:cubicBezTo>
                  <a:cubicBezTo>
                    <a:pt x="10" y="88"/>
                    <a:pt x="0" y="101"/>
                    <a:pt x="2" y="113"/>
                  </a:cubicBezTo>
                  <a:cubicBezTo>
                    <a:pt x="2" y="118"/>
                    <a:pt x="9" y="115"/>
                    <a:pt x="8" y="111"/>
                  </a:cubicBezTo>
                  <a:cubicBezTo>
                    <a:pt x="7" y="99"/>
                    <a:pt x="19" y="86"/>
                    <a:pt x="25" y="77"/>
                  </a:cubicBezTo>
                  <a:cubicBezTo>
                    <a:pt x="37" y="62"/>
                    <a:pt x="46" y="48"/>
                    <a:pt x="62" y="36"/>
                  </a:cubicBezTo>
                  <a:cubicBezTo>
                    <a:pt x="71" y="30"/>
                    <a:pt x="82" y="25"/>
                    <a:pt x="91" y="19"/>
                  </a:cubicBezTo>
                  <a:cubicBezTo>
                    <a:pt x="99" y="14"/>
                    <a:pt x="111" y="7"/>
                    <a:pt x="121" y="10"/>
                  </a:cubicBezTo>
                  <a:cubicBezTo>
                    <a:pt x="124" y="11"/>
                    <a:pt x="128" y="4"/>
                    <a:pt x="1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0"/>
            <p:cNvSpPr/>
            <p:nvPr/>
          </p:nvSpPr>
          <p:spPr bwMode="auto">
            <a:xfrm>
              <a:off x="5984" y="1832"/>
              <a:ext cx="174" cy="141"/>
            </a:xfrm>
            <a:custGeom>
              <a:avLst/>
              <a:gdLst>
                <a:gd name="T0" fmla="*/ 105 w 110"/>
                <a:gd name="T1" fmla="*/ 2 h 89"/>
                <a:gd name="T2" fmla="*/ 3 w 110"/>
                <a:gd name="T3" fmla="*/ 84 h 89"/>
                <a:gd name="T4" fmla="*/ 9 w 110"/>
                <a:gd name="T5" fmla="*/ 86 h 89"/>
                <a:gd name="T6" fmla="*/ 106 w 110"/>
                <a:gd name="T7" fmla="*/ 9 h 89"/>
                <a:gd name="T8" fmla="*/ 105 w 110"/>
                <a:gd name="T9" fmla="*/ 2 h 89"/>
              </a:gdLst>
              <a:ahLst/>
              <a:cxnLst>
                <a:cxn ang="0">
                  <a:pos x="T0" y="T1"/>
                </a:cxn>
                <a:cxn ang="0">
                  <a:pos x="T2" y="T3"/>
                </a:cxn>
                <a:cxn ang="0">
                  <a:pos x="T4" y="T5"/>
                </a:cxn>
                <a:cxn ang="0">
                  <a:pos x="T6" y="T7"/>
                </a:cxn>
                <a:cxn ang="0">
                  <a:pos x="T8" y="T9"/>
                </a:cxn>
              </a:cxnLst>
              <a:rect l="0" t="0" r="r" b="b"/>
              <a:pathLst>
                <a:path w="110" h="89">
                  <a:moveTo>
                    <a:pt x="105" y="2"/>
                  </a:moveTo>
                  <a:cubicBezTo>
                    <a:pt x="60" y="15"/>
                    <a:pt x="25" y="42"/>
                    <a:pt x="3" y="84"/>
                  </a:cubicBezTo>
                  <a:cubicBezTo>
                    <a:pt x="0" y="89"/>
                    <a:pt x="7" y="89"/>
                    <a:pt x="9" y="86"/>
                  </a:cubicBezTo>
                  <a:cubicBezTo>
                    <a:pt x="29" y="47"/>
                    <a:pt x="64" y="21"/>
                    <a:pt x="106" y="9"/>
                  </a:cubicBezTo>
                  <a:cubicBezTo>
                    <a:pt x="109" y="7"/>
                    <a:pt x="110" y="0"/>
                    <a:pt x="10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1"/>
            <p:cNvSpPr/>
            <p:nvPr/>
          </p:nvSpPr>
          <p:spPr bwMode="auto">
            <a:xfrm>
              <a:off x="6012" y="1876"/>
              <a:ext cx="125" cy="94"/>
            </a:xfrm>
            <a:custGeom>
              <a:avLst/>
              <a:gdLst>
                <a:gd name="T0" fmla="*/ 74 w 79"/>
                <a:gd name="T1" fmla="*/ 1 h 59"/>
                <a:gd name="T2" fmla="*/ 3 w 79"/>
                <a:gd name="T3" fmla="*/ 51 h 59"/>
                <a:gd name="T4" fmla="*/ 8 w 79"/>
                <a:gd name="T5" fmla="*/ 55 h 59"/>
                <a:gd name="T6" fmla="*/ 74 w 79"/>
                <a:gd name="T7" fmla="*/ 8 h 59"/>
                <a:gd name="T8" fmla="*/ 74 w 79"/>
                <a:gd name="T9" fmla="*/ 1 h 59"/>
              </a:gdLst>
              <a:ahLst/>
              <a:cxnLst>
                <a:cxn ang="0">
                  <a:pos x="T0" y="T1"/>
                </a:cxn>
                <a:cxn ang="0">
                  <a:pos x="T2" y="T3"/>
                </a:cxn>
                <a:cxn ang="0">
                  <a:pos x="T4" y="T5"/>
                </a:cxn>
                <a:cxn ang="0">
                  <a:pos x="T6" y="T7"/>
                </a:cxn>
                <a:cxn ang="0">
                  <a:pos x="T8" y="T9"/>
                </a:cxn>
              </a:cxnLst>
              <a:rect l="0" t="0" r="r" b="b"/>
              <a:pathLst>
                <a:path w="79" h="59">
                  <a:moveTo>
                    <a:pt x="74" y="1"/>
                  </a:moveTo>
                  <a:cubicBezTo>
                    <a:pt x="44" y="7"/>
                    <a:pt x="20" y="27"/>
                    <a:pt x="3" y="51"/>
                  </a:cubicBezTo>
                  <a:cubicBezTo>
                    <a:pt x="0" y="55"/>
                    <a:pt x="5" y="59"/>
                    <a:pt x="8" y="55"/>
                  </a:cubicBezTo>
                  <a:cubicBezTo>
                    <a:pt x="24" y="32"/>
                    <a:pt x="46" y="13"/>
                    <a:pt x="74" y="8"/>
                  </a:cubicBezTo>
                  <a:cubicBezTo>
                    <a:pt x="78" y="7"/>
                    <a:pt x="79" y="0"/>
                    <a:pt x="7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2"/>
            <p:cNvSpPr/>
            <p:nvPr/>
          </p:nvSpPr>
          <p:spPr bwMode="auto">
            <a:xfrm>
              <a:off x="6085" y="1753"/>
              <a:ext cx="69" cy="97"/>
            </a:xfrm>
            <a:custGeom>
              <a:avLst/>
              <a:gdLst>
                <a:gd name="T0" fmla="*/ 3 w 44"/>
                <a:gd name="T1" fmla="*/ 10 h 61"/>
                <a:gd name="T2" fmla="*/ 37 w 44"/>
                <a:gd name="T3" fmla="*/ 56 h 61"/>
                <a:gd name="T4" fmla="*/ 44 w 44"/>
                <a:gd name="T5" fmla="*/ 52 h 61"/>
                <a:gd name="T6" fmla="*/ 8 w 44"/>
                <a:gd name="T7" fmla="*/ 3 h 61"/>
                <a:gd name="T8" fmla="*/ 3 w 44"/>
                <a:gd name="T9" fmla="*/ 10 h 61"/>
              </a:gdLst>
              <a:ahLst/>
              <a:cxnLst>
                <a:cxn ang="0">
                  <a:pos x="T0" y="T1"/>
                </a:cxn>
                <a:cxn ang="0">
                  <a:pos x="T2" y="T3"/>
                </a:cxn>
                <a:cxn ang="0">
                  <a:pos x="T4" y="T5"/>
                </a:cxn>
                <a:cxn ang="0">
                  <a:pos x="T6" y="T7"/>
                </a:cxn>
                <a:cxn ang="0">
                  <a:pos x="T8" y="T9"/>
                </a:cxn>
              </a:cxnLst>
              <a:rect l="0" t="0" r="r" b="b"/>
              <a:pathLst>
                <a:path w="44" h="61">
                  <a:moveTo>
                    <a:pt x="3" y="10"/>
                  </a:moveTo>
                  <a:cubicBezTo>
                    <a:pt x="17" y="22"/>
                    <a:pt x="34" y="37"/>
                    <a:pt x="37" y="56"/>
                  </a:cubicBezTo>
                  <a:cubicBezTo>
                    <a:pt x="38" y="61"/>
                    <a:pt x="44" y="56"/>
                    <a:pt x="44" y="52"/>
                  </a:cubicBezTo>
                  <a:cubicBezTo>
                    <a:pt x="40" y="32"/>
                    <a:pt x="22" y="17"/>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3"/>
            <p:cNvSpPr/>
            <p:nvPr/>
          </p:nvSpPr>
          <p:spPr bwMode="auto">
            <a:xfrm>
              <a:off x="6052" y="1779"/>
              <a:ext cx="80" cy="115"/>
            </a:xfrm>
            <a:custGeom>
              <a:avLst/>
              <a:gdLst>
                <a:gd name="T0" fmla="*/ 2 w 51"/>
                <a:gd name="T1" fmla="*/ 8 h 73"/>
                <a:gd name="T2" fmla="*/ 44 w 51"/>
                <a:gd name="T3" fmla="*/ 68 h 73"/>
                <a:gd name="T4" fmla="*/ 51 w 51"/>
                <a:gd name="T5" fmla="*/ 66 h 73"/>
                <a:gd name="T6" fmla="*/ 8 w 51"/>
                <a:gd name="T7" fmla="*/ 3 h 73"/>
                <a:gd name="T8" fmla="*/ 2 w 51"/>
                <a:gd name="T9" fmla="*/ 8 h 73"/>
              </a:gdLst>
              <a:ahLst/>
              <a:cxnLst>
                <a:cxn ang="0">
                  <a:pos x="T0" y="T1"/>
                </a:cxn>
                <a:cxn ang="0">
                  <a:pos x="T2" y="T3"/>
                </a:cxn>
                <a:cxn ang="0">
                  <a:pos x="T4" y="T5"/>
                </a:cxn>
                <a:cxn ang="0">
                  <a:pos x="T6" y="T7"/>
                </a:cxn>
                <a:cxn ang="0">
                  <a:pos x="T8" y="T9"/>
                </a:cxn>
              </a:cxnLst>
              <a:rect l="0" t="0" r="r" b="b"/>
              <a:pathLst>
                <a:path w="51" h="73">
                  <a:moveTo>
                    <a:pt x="2" y="8"/>
                  </a:moveTo>
                  <a:cubicBezTo>
                    <a:pt x="17" y="28"/>
                    <a:pt x="41" y="41"/>
                    <a:pt x="44" y="68"/>
                  </a:cubicBezTo>
                  <a:cubicBezTo>
                    <a:pt x="45" y="73"/>
                    <a:pt x="51" y="69"/>
                    <a:pt x="51" y="66"/>
                  </a:cubicBezTo>
                  <a:cubicBezTo>
                    <a:pt x="48" y="37"/>
                    <a:pt x="23" y="24"/>
                    <a:pt x="8" y="3"/>
                  </a:cubicBezTo>
                  <a:cubicBezTo>
                    <a:pt x="6"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
            <p:cNvSpPr/>
            <p:nvPr/>
          </p:nvSpPr>
          <p:spPr bwMode="auto">
            <a:xfrm>
              <a:off x="6014" y="1807"/>
              <a:ext cx="88" cy="125"/>
            </a:xfrm>
            <a:custGeom>
              <a:avLst/>
              <a:gdLst>
                <a:gd name="T0" fmla="*/ 3 w 56"/>
                <a:gd name="T1" fmla="*/ 9 h 79"/>
                <a:gd name="T2" fmla="*/ 29 w 56"/>
                <a:gd name="T3" fmla="*/ 40 h 79"/>
                <a:gd name="T4" fmla="*/ 49 w 56"/>
                <a:gd name="T5" fmla="*/ 75 h 79"/>
                <a:gd name="T6" fmla="*/ 55 w 56"/>
                <a:gd name="T7" fmla="*/ 71 h 79"/>
                <a:gd name="T8" fmla="*/ 35 w 56"/>
                <a:gd name="T9" fmla="*/ 34 h 79"/>
                <a:gd name="T10" fmla="*/ 7 w 56"/>
                <a:gd name="T11" fmla="*/ 2 h 79"/>
                <a:gd name="T12" fmla="*/ 3 w 56"/>
                <a:gd name="T13" fmla="*/ 9 h 79"/>
              </a:gdLst>
              <a:ahLst/>
              <a:cxnLst>
                <a:cxn ang="0">
                  <a:pos x="T0" y="T1"/>
                </a:cxn>
                <a:cxn ang="0">
                  <a:pos x="T2" y="T3"/>
                </a:cxn>
                <a:cxn ang="0">
                  <a:pos x="T4" y="T5"/>
                </a:cxn>
                <a:cxn ang="0">
                  <a:pos x="T6" y="T7"/>
                </a:cxn>
                <a:cxn ang="0">
                  <a:pos x="T8" y="T9"/>
                </a:cxn>
                <a:cxn ang="0">
                  <a:pos x="T10" y="T11"/>
                </a:cxn>
                <a:cxn ang="0">
                  <a:pos x="T12" y="T13"/>
                </a:cxn>
              </a:cxnLst>
              <a:rect l="0" t="0" r="r" b="b"/>
              <a:pathLst>
                <a:path w="56" h="79">
                  <a:moveTo>
                    <a:pt x="3" y="9"/>
                  </a:moveTo>
                  <a:cubicBezTo>
                    <a:pt x="12" y="18"/>
                    <a:pt x="21" y="29"/>
                    <a:pt x="29" y="40"/>
                  </a:cubicBezTo>
                  <a:cubicBezTo>
                    <a:pt x="37" y="50"/>
                    <a:pt x="46" y="62"/>
                    <a:pt x="49" y="75"/>
                  </a:cubicBezTo>
                  <a:cubicBezTo>
                    <a:pt x="50" y="79"/>
                    <a:pt x="56" y="75"/>
                    <a:pt x="55" y="71"/>
                  </a:cubicBezTo>
                  <a:cubicBezTo>
                    <a:pt x="52" y="58"/>
                    <a:pt x="43" y="46"/>
                    <a:pt x="35" y="34"/>
                  </a:cubicBezTo>
                  <a:cubicBezTo>
                    <a:pt x="27" y="23"/>
                    <a:pt x="17" y="12"/>
                    <a:pt x="7" y="2"/>
                  </a:cubicBezTo>
                  <a:cubicBezTo>
                    <a:pt x="5" y="0"/>
                    <a:pt x="0"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5"/>
            <p:cNvSpPr/>
            <p:nvPr/>
          </p:nvSpPr>
          <p:spPr bwMode="auto">
            <a:xfrm>
              <a:off x="5974" y="1840"/>
              <a:ext cx="89" cy="117"/>
            </a:xfrm>
            <a:custGeom>
              <a:avLst/>
              <a:gdLst>
                <a:gd name="T0" fmla="*/ 2 w 56"/>
                <a:gd name="T1" fmla="*/ 9 h 74"/>
                <a:gd name="T2" fmla="*/ 22 w 56"/>
                <a:gd name="T3" fmla="*/ 32 h 74"/>
                <a:gd name="T4" fmla="*/ 49 w 56"/>
                <a:gd name="T5" fmla="*/ 70 h 74"/>
                <a:gd name="T6" fmla="*/ 55 w 56"/>
                <a:gd name="T7" fmla="*/ 65 h 74"/>
                <a:gd name="T8" fmla="*/ 30 w 56"/>
                <a:gd name="T9" fmla="*/ 30 h 74"/>
                <a:gd name="T10" fmla="*/ 8 w 56"/>
                <a:gd name="T11" fmla="*/ 4 h 74"/>
                <a:gd name="T12" fmla="*/ 2 w 5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2" y="9"/>
                  </a:moveTo>
                  <a:cubicBezTo>
                    <a:pt x="7" y="18"/>
                    <a:pt x="16" y="25"/>
                    <a:pt x="22" y="32"/>
                  </a:cubicBezTo>
                  <a:cubicBezTo>
                    <a:pt x="31" y="45"/>
                    <a:pt x="42" y="57"/>
                    <a:pt x="49" y="70"/>
                  </a:cubicBezTo>
                  <a:cubicBezTo>
                    <a:pt x="51" y="74"/>
                    <a:pt x="56" y="68"/>
                    <a:pt x="55" y="65"/>
                  </a:cubicBezTo>
                  <a:cubicBezTo>
                    <a:pt x="49" y="52"/>
                    <a:pt x="38" y="41"/>
                    <a:pt x="30" y="30"/>
                  </a:cubicBezTo>
                  <a:cubicBezTo>
                    <a:pt x="23" y="22"/>
                    <a:pt x="13" y="13"/>
                    <a:pt x="8" y="4"/>
                  </a:cubicBezTo>
                  <a:cubicBezTo>
                    <a:pt x="6"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
            <p:cNvSpPr/>
            <p:nvPr/>
          </p:nvSpPr>
          <p:spPr bwMode="auto">
            <a:xfrm>
              <a:off x="5947" y="1895"/>
              <a:ext cx="64" cy="76"/>
            </a:xfrm>
            <a:custGeom>
              <a:avLst/>
              <a:gdLst>
                <a:gd name="T0" fmla="*/ 1 w 40"/>
                <a:gd name="T1" fmla="*/ 8 h 48"/>
                <a:gd name="T2" fmla="*/ 5 w 40"/>
                <a:gd name="T3" fmla="*/ 15 h 48"/>
                <a:gd name="T4" fmla="*/ 13 w 40"/>
                <a:gd name="T5" fmla="*/ 27 h 48"/>
                <a:gd name="T6" fmla="*/ 32 w 40"/>
                <a:gd name="T7" fmla="*/ 46 h 48"/>
                <a:gd name="T8" fmla="*/ 37 w 40"/>
                <a:gd name="T9" fmla="*/ 39 h 48"/>
                <a:gd name="T10" fmla="*/ 21 w 40"/>
                <a:gd name="T11" fmla="*/ 23 h 48"/>
                <a:gd name="T12" fmla="*/ 14 w 40"/>
                <a:gd name="T13" fmla="*/ 12 h 48"/>
                <a:gd name="T14" fmla="*/ 7 w 40"/>
                <a:gd name="T15" fmla="*/ 4 h 48"/>
                <a:gd name="T16" fmla="*/ 1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1" y="8"/>
                  </a:moveTo>
                  <a:cubicBezTo>
                    <a:pt x="1" y="11"/>
                    <a:pt x="3" y="13"/>
                    <a:pt x="5" y="15"/>
                  </a:cubicBezTo>
                  <a:cubicBezTo>
                    <a:pt x="9" y="18"/>
                    <a:pt x="10" y="23"/>
                    <a:pt x="13" y="27"/>
                  </a:cubicBezTo>
                  <a:cubicBezTo>
                    <a:pt x="19" y="34"/>
                    <a:pt x="26" y="40"/>
                    <a:pt x="32" y="46"/>
                  </a:cubicBezTo>
                  <a:cubicBezTo>
                    <a:pt x="35" y="48"/>
                    <a:pt x="40" y="42"/>
                    <a:pt x="37" y="39"/>
                  </a:cubicBezTo>
                  <a:cubicBezTo>
                    <a:pt x="31" y="34"/>
                    <a:pt x="26" y="29"/>
                    <a:pt x="21" y="23"/>
                  </a:cubicBezTo>
                  <a:cubicBezTo>
                    <a:pt x="18" y="20"/>
                    <a:pt x="16" y="16"/>
                    <a:pt x="14" y="12"/>
                  </a:cubicBezTo>
                  <a:cubicBezTo>
                    <a:pt x="12" y="9"/>
                    <a:pt x="8" y="8"/>
                    <a:pt x="7" y="4"/>
                  </a:cubicBezTo>
                  <a:cubicBezTo>
                    <a:pt x="6" y="0"/>
                    <a:pt x="0" y="4"/>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7"/>
            <p:cNvSpPr/>
            <p:nvPr/>
          </p:nvSpPr>
          <p:spPr bwMode="auto">
            <a:xfrm>
              <a:off x="6099" y="2091"/>
              <a:ext cx="60" cy="66"/>
            </a:xfrm>
            <a:custGeom>
              <a:avLst/>
              <a:gdLst>
                <a:gd name="T0" fmla="*/ 31 w 38"/>
                <a:gd name="T1" fmla="*/ 4 h 42"/>
                <a:gd name="T2" fmla="*/ 21 w 38"/>
                <a:gd name="T3" fmla="*/ 23 h 42"/>
                <a:gd name="T4" fmla="*/ 19 w 38"/>
                <a:gd name="T5" fmla="*/ 26 h 42"/>
                <a:gd name="T6" fmla="*/ 16 w 38"/>
                <a:gd name="T7" fmla="*/ 27 h 42"/>
                <a:gd name="T8" fmla="*/ 5 w 38"/>
                <a:gd name="T9" fmla="*/ 34 h 42"/>
                <a:gd name="T10" fmla="*/ 5 w 38"/>
                <a:gd name="T11" fmla="*/ 41 h 42"/>
                <a:gd name="T12" fmla="*/ 16 w 38"/>
                <a:gd name="T13" fmla="*/ 36 h 42"/>
                <a:gd name="T14" fmla="*/ 22 w 38"/>
                <a:gd name="T15" fmla="*/ 32 h 42"/>
                <a:gd name="T16" fmla="*/ 24 w 38"/>
                <a:gd name="T17" fmla="*/ 28 h 42"/>
                <a:gd name="T18" fmla="*/ 36 w 38"/>
                <a:gd name="T19" fmla="*/ 6 h 42"/>
                <a:gd name="T20" fmla="*/ 31 w 38"/>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1" y="4"/>
                  </a:moveTo>
                  <a:cubicBezTo>
                    <a:pt x="28" y="11"/>
                    <a:pt x="26" y="18"/>
                    <a:pt x="21" y="23"/>
                  </a:cubicBezTo>
                  <a:cubicBezTo>
                    <a:pt x="20" y="24"/>
                    <a:pt x="19" y="25"/>
                    <a:pt x="19" y="26"/>
                  </a:cubicBezTo>
                  <a:cubicBezTo>
                    <a:pt x="19" y="25"/>
                    <a:pt x="17" y="27"/>
                    <a:pt x="16" y="27"/>
                  </a:cubicBezTo>
                  <a:cubicBezTo>
                    <a:pt x="13" y="30"/>
                    <a:pt x="9" y="33"/>
                    <a:pt x="5" y="34"/>
                  </a:cubicBezTo>
                  <a:cubicBezTo>
                    <a:pt x="1" y="34"/>
                    <a:pt x="0" y="42"/>
                    <a:pt x="5" y="41"/>
                  </a:cubicBezTo>
                  <a:cubicBezTo>
                    <a:pt x="9" y="40"/>
                    <a:pt x="13" y="38"/>
                    <a:pt x="16" y="36"/>
                  </a:cubicBezTo>
                  <a:cubicBezTo>
                    <a:pt x="18" y="34"/>
                    <a:pt x="20" y="33"/>
                    <a:pt x="22" y="32"/>
                  </a:cubicBezTo>
                  <a:cubicBezTo>
                    <a:pt x="23" y="31"/>
                    <a:pt x="23" y="29"/>
                    <a:pt x="24" y="28"/>
                  </a:cubicBezTo>
                  <a:cubicBezTo>
                    <a:pt x="31" y="23"/>
                    <a:pt x="34" y="14"/>
                    <a:pt x="36" y="6"/>
                  </a:cubicBezTo>
                  <a:cubicBezTo>
                    <a:pt x="38" y="1"/>
                    <a:pt x="32" y="0"/>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
            <p:cNvSpPr/>
            <p:nvPr/>
          </p:nvSpPr>
          <p:spPr bwMode="auto">
            <a:xfrm>
              <a:off x="6123" y="2135"/>
              <a:ext cx="54" cy="41"/>
            </a:xfrm>
            <a:custGeom>
              <a:avLst/>
              <a:gdLst>
                <a:gd name="T0" fmla="*/ 27 w 34"/>
                <a:gd name="T1" fmla="*/ 4 h 26"/>
                <a:gd name="T2" fmla="*/ 20 w 34"/>
                <a:gd name="T3" fmla="*/ 14 h 26"/>
                <a:gd name="T4" fmla="*/ 6 w 34"/>
                <a:gd name="T5" fmla="*/ 19 h 26"/>
                <a:gd name="T6" fmla="*/ 4 w 34"/>
                <a:gd name="T7" fmla="*/ 26 h 26"/>
                <a:gd name="T8" fmla="*/ 20 w 34"/>
                <a:gd name="T9" fmla="*/ 22 h 26"/>
                <a:gd name="T10" fmla="*/ 32 w 34"/>
                <a:gd name="T11" fmla="*/ 7 h 26"/>
                <a:gd name="T12" fmla="*/ 27 w 3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27" y="4"/>
                  </a:moveTo>
                  <a:cubicBezTo>
                    <a:pt x="25" y="8"/>
                    <a:pt x="22" y="11"/>
                    <a:pt x="20" y="14"/>
                  </a:cubicBezTo>
                  <a:cubicBezTo>
                    <a:pt x="16" y="18"/>
                    <a:pt x="11" y="18"/>
                    <a:pt x="6" y="19"/>
                  </a:cubicBezTo>
                  <a:cubicBezTo>
                    <a:pt x="2" y="19"/>
                    <a:pt x="0" y="26"/>
                    <a:pt x="4" y="26"/>
                  </a:cubicBezTo>
                  <a:cubicBezTo>
                    <a:pt x="10" y="26"/>
                    <a:pt x="16" y="26"/>
                    <a:pt x="20" y="22"/>
                  </a:cubicBezTo>
                  <a:cubicBezTo>
                    <a:pt x="25" y="18"/>
                    <a:pt x="28" y="13"/>
                    <a:pt x="32" y="7"/>
                  </a:cubicBezTo>
                  <a:cubicBezTo>
                    <a:pt x="34" y="3"/>
                    <a:pt x="29"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9"/>
            <p:cNvSpPr/>
            <p:nvPr/>
          </p:nvSpPr>
          <p:spPr bwMode="auto">
            <a:xfrm>
              <a:off x="6150" y="2169"/>
              <a:ext cx="47" cy="39"/>
            </a:xfrm>
            <a:custGeom>
              <a:avLst/>
              <a:gdLst>
                <a:gd name="T0" fmla="*/ 22 w 30"/>
                <a:gd name="T1" fmla="*/ 6 h 25"/>
                <a:gd name="T2" fmla="*/ 23 w 30"/>
                <a:gd name="T3" fmla="*/ 6 h 25"/>
                <a:gd name="T4" fmla="*/ 21 w 30"/>
                <a:gd name="T5" fmla="*/ 8 h 25"/>
                <a:gd name="T6" fmla="*/ 18 w 30"/>
                <a:gd name="T7" fmla="*/ 12 h 25"/>
                <a:gd name="T8" fmla="*/ 6 w 30"/>
                <a:gd name="T9" fmla="*/ 17 h 25"/>
                <a:gd name="T10" fmla="*/ 5 w 30"/>
                <a:gd name="T11" fmla="*/ 25 h 25"/>
                <a:gd name="T12" fmla="*/ 20 w 30"/>
                <a:gd name="T13" fmla="*/ 18 h 25"/>
                <a:gd name="T14" fmla="*/ 26 w 30"/>
                <a:gd name="T15" fmla="*/ 12 h 25"/>
                <a:gd name="T16" fmla="*/ 29 w 30"/>
                <a:gd name="T17" fmla="*/ 6 h 25"/>
                <a:gd name="T18" fmla="*/ 22 w 30"/>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22" y="6"/>
                  </a:moveTo>
                  <a:cubicBezTo>
                    <a:pt x="22" y="7"/>
                    <a:pt x="22" y="7"/>
                    <a:pt x="23" y="6"/>
                  </a:cubicBezTo>
                  <a:cubicBezTo>
                    <a:pt x="22" y="7"/>
                    <a:pt x="22" y="7"/>
                    <a:pt x="21" y="8"/>
                  </a:cubicBezTo>
                  <a:cubicBezTo>
                    <a:pt x="20" y="9"/>
                    <a:pt x="19" y="11"/>
                    <a:pt x="18" y="12"/>
                  </a:cubicBezTo>
                  <a:cubicBezTo>
                    <a:pt x="15" y="15"/>
                    <a:pt x="11" y="17"/>
                    <a:pt x="6" y="17"/>
                  </a:cubicBezTo>
                  <a:cubicBezTo>
                    <a:pt x="3" y="18"/>
                    <a:pt x="0" y="25"/>
                    <a:pt x="5" y="25"/>
                  </a:cubicBezTo>
                  <a:cubicBezTo>
                    <a:pt x="11" y="25"/>
                    <a:pt x="16" y="22"/>
                    <a:pt x="20" y="18"/>
                  </a:cubicBezTo>
                  <a:cubicBezTo>
                    <a:pt x="22" y="16"/>
                    <a:pt x="24" y="13"/>
                    <a:pt x="26" y="12"/>
                  </a:cubicBezTo>
                  <a:cubicBezTo>
                    <a:pt x="28" y="10"/>
                    <a:pt x="28" y="8"/>
                    <a:pt x="29" y="6"/>
                  </a:cubicBezTo>
                  <a:cubicBezTo>
                    <a:pt x="30" y="0"/>
                    <a:pt x="23" y="2"/>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0"/>
            <p:cNvSpPr/>
            <p:nvPr/>
          </p:nvSpPr>
          <p:spPr bwMode="auto">
            <a:xfrm>
              <a:off x="6041" y="2041"/>
              <a:ext cx="118" cy="91"/>
            </a:xfrm>
            <a:custGeom>
              <a:avLst/>
              <a:gdLst>
                <a:gd name="T0" fmla="*/ 70 w 75"/>
                <a:gd name="T1" fmla="*/ 3 h 58"/>
                <a:gd name="T2" fmla="*/ 8 w 75"/>
                <a:gd name="T3" fmla="*/ 36 h 58"/>
                <a:gd name="T4" fmla="*/ 2 w 75"/>
                <a:gd name="T5" fmla="*/ 41 h 58"/>
                <a:gd name="T6" fmla="*/ 13 w 75"/>
                <a:gd name="T7" fmla="*/ 50 h 58"/>
                <a:gd name="T8" fmla="*/ 38 w 75"/>
                <a:gd name="T9" fmla="*/ 39 h 58"/>
                <a:gd name="T10" fmla="*/ 56 w 75"/>
                <a:gd name="T11" fmla="*/ 24 h 58"/>
                <a:gd name="T12" fmla="*/ 71 w 75"/>
                <a:gd name="T13" fmla="*/ 9 h 58"/>
                <a:gd name="T14" fmla="*/ 70 w 75"/>
                <a:gd name="T15" fmla="*/ 3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8">
                  <a:moveTo>
                    <a:pt x="70" y="3"/>
                  </a:moveTo>
                  <a:cubicBezTo>
                    <a:pt x="58" y="10"/>
                    <a:pt x="22" y="58"/>
                    <a:pt x="8" y="36"/>
                  </a:cubicBezTo>
                  <a:cubicBezTo>
                    <a:pt x="6" y="32"/>
                    <a:pt x="0" y="38"/>
                    <a:pt x="2" y="41"/>
                  </a:cubicBezTo>
                  <a:cubicBezTo>
                    <a:pt x="5" y="45"/>
                    <a:pt x="7" y="51"/>
                    <a:pt x="13" y="50"/>
                  </a:cubicBezTo>
                  <a:cubicBezTo>
                    <a:pt x="22" y="48"/>
                    <a:pt x="30" y="44"/>
                    <a:pt x="38" y="39"/>
                  </a:cubicBezTo>
                  <a:cubicBezTo>
                    <a:pt x="44" y="34"/>
                    <a:pt x="51" y="30"/>
                    <a:pt x="56" y="24"/>
                  </a:cubicBezTo>
                  <a:cubicBezTo>
                    <a:pt x="60" y="19"/>
                    <a:pt x="66" y="12"/>
                    <a:pt x="71" y="9"/>
                  </a:cubicBezTo>
                  <a:cubicBezTo>
                    <a:pt x="75" y="7"/>
                    <a:pt x="74" y="0"/>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1"/>
            <p:cNvSpPr/>
            <p:nvPr/>
          </p:nvSpPr>
          <p:spPr bwMode="auto">
            <a:xfrm>
              <a:off x="6003" y="1957"/>
              <a:ext cx="180" cy="122"/>
            </a:xfrm>
            <a:custGeom>
              <a:avLst/>
              <a:gdLst>
                <a:gd name="T0" fmla="*/ 107 w 114"/>
                <a:gd name="T1" fmla="*/ 4 h 77"/>
                <a:gd name="T2" fmla="*/ 78 w 114"/>
                <a:gd name="T3" fmla="*/ 33 h 77"/>
                <a:gd name="T4" fmla="*/ 58 w 114"/>
                <a:gd name="T5" fmla="*/ 49 h 77"/>
                <a:gd name="T6" fmla="*/ 8 w 114"/>
                <a:gd name="T7" fmla="*/ 52 h 77"/>
                <a:gd name="T8" fmla="*/ 1 w 114"/>
                <a:gd name="T9" fmla="*/ 56 h 77"/>
                <a:gd name="T10" fmla="*/ 49 w 114"/>
                <a:gd name="T11" fmla="*/ 62 h 77"/>
                <a:gd name="T12" fmla="*/ 111 w 114"/>
                <a:gd name="T13" fmla="*/ 9 h 77"/>
                <a:gd name="T14" fmla="*/ 107 w 114"/>
                <a:gd name="T15" fmla="*/ 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7">
                  <a:moveTo>
                    <a:pt x="107" y="4"/>
                  </a:moveTo>
                  <a:cubicBezTo>
                    <a:pt x="98" y="15"/>
                    <a:pt x="89" y="25"/>
                    <a:pt x="78" y="33"/>
                  </a:cubicBezTo>
                  <a:cubicBezTo>
                    <a:pt x="71" y="39"/>
                    <a:pt x="65" y="44"/>
                    <a:pt x="58" y="49"/>
                  </a:cubicBezTo>
                  <a:cubicBezTo>
                    <a:pt x="47" y="57"/>
                    <a:pt x="14" y="74"/>
                    <a:pt x="8" y="52"/>
                  </a:cubicBezTo>
                  <a:cubicBezTo>
                    <a:pt x="6" y="48"/>
                    <a:pt x="0" y="52"/>
                    <a:pt x="1" y="56"/>
                  </a:cubicBezTo>
                  <a:cubicBezTo>
                    <a:pt x="7" y="77"/>
                    <a:pt x="34" y="69"/>
                    <a:pt x="49" y="62"/>
                  </a:cubicBezTo>
                  <a:cubicBezTo>
                    <a:pt x="73" y="50"/>
                    <a:pt x="93" y="29"/>
                    <a:pt x="111" y="9"/>
                  </a:cubicBezTo>
                  <a:cubicBezTo>
                    <a:pt x="114" y="6"/>
                    <a:pt x="111" y="0"/>
                    <a:pt x="10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2"/>
            <p:cNvSpPr/>
            <p:nvPr/>
          </p:nvSpPr>
          <p:spPr bwMode="auto">
            <a:xfrm>
              <a:off x="5971" y="1864"/>
              <a:ext cx="228" cy="155"/>
            </a:xfrm>
            <a:custGeom>
              <a:avLst/>
              <a:gdLst>
                <a:gd name="T0" fmla="*/ 136 w 144"/>
                <a:gd name="T1" fmla="*/ 4 h 98"/>
                <a:gd name="T2" fmla="*/ 76 w 144"/>
                <a:gd name="T3" fmla="*/ 67 h 98"/>
                <a:gd name="T4" fmla="*/ 38 w 144"/>
                <a:gd name="T5" fmla="*/ 86 h 98"/>
                <a:gd name="T6" fmla="*/ 7 w 144"/>
                <a:gd name="T7" fmla="*/ 80 h 98"/>
                <a:gd name="T8" fmla="*/ 3 w 144"/>
                <a:gd name="T9" fmla="*/ 87 h 98"/>
                <a:gd name="T10" fmla="*/ 22 w 144"/>
                <a:gd name="T11" fmla="*/ 97 h 98"/>
                <a:gd name="T12" fmla="*/ 66 w 144"/>
                <a:gd name="T13" fmla="*/ 81 h 98"/>
                <a:gd name="T14" fmla="*/ 141 w 144"/>
                <a:gd name="T15" fmla="*/ 5 h 98"/>
                <a:gd name="T16" fmla="*/ 136 w 144"/>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8">
                  <a:moveTo>
                    <a:pt x="136" y="4"/>
                  </a:moveTo>
                  <a:cubicBezTo>
                    <a:pt x="121" y="30"/>
                    <a:pt x="101" y="49"/>
                    <a:pt x="76" y="67"/>
                  </a:cubicBezTo>
                  <a:cubicBezTo>
                    <a:pt x="64" y="75"/>
                    <a:pt x="52" y="82"/>
                    <a:pt x="38" y="86"/>
                  </a:cubicBezTo>
                  <a:cubicBezTo>
                    <a:pt x="24" y="90"/>
                    <a:pt x="17" y="90"/>
                    <a:pt x="7" y="80"/>
                  </a:cubicBezTo>
                  <a:cubicBezTo>
                    <a:pt x="5" y="78"/>
                    <a:pt x="0" y="84"/>
                    <a:pt x="3" y="87"/>
                  </a:cubicBezTo>
                  <a:cubicBezTo>
                    <a:pt x="10" y="94"/>
                    <a:pt x="12" y="96"/>
                    <a:pt x="22" y="97"/>
                  </a:cubicBezTo>
                  <a:cubicBezTo>
                    <a:pt x="36" y="98"/>
                    <a:pt x="55" y="87"/>
                    <a:pt x="66" y="81"/>
                  </a:cubicBezTo>
                  <a:cubicBezTo>
                    <a:pt x="98" y="63"/>
                    <a:pt x="124" y="37"/>
                    <a:pt x="141" y="5"/>
                  </a:cubicBezTo>
                  <a:cubicBezTo>
                    <a:pt x="144" y="1"/>
                    <a:pt x="138" y="0"/>
                    <a:pt x="1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3"/>
            <p:cNvSpPr/>
            <p:nvPr/>
          </p:nvSpPr>
          <p:spPr bwMode="auto">
            <a:xfrm>
              <a:off x="6147" y="1824"/>
              <a:ext cx="41" cy="191"/>
            </a:xfrm>
            <a:custGeom>
              <a:avLst/>
              <a:gdLst>
                <a:gd name="T0" fmla="*/ 8 w 26"/>
                <a:gd name="T1" fmla="*/ 8 h 121"/>
                <a:gd name="T2" fmla="*/ 0 w 26"/>
                <a:gd name="T3" fmla="*/ 117 h 121"/>
                <a:gd name="T4" fmla="*/ 7 w 26"/>
                <a:gd name="T5" fmla="*/ 114 h 121"/>
                <a:gd name="T6" fmla="*/ 14 w 26"/>
                <a:gd name="T7" fmla="*/ 4 h 121"/>
                <a:gd name="T8" fmla="*/ 8 w 26"/>
                <a:gd name="T9" fmla="*/ 8 h 121"/>
              </a:gdLst>
              <a:ahLst/>
              <a:cxnLst>
                <a:cxn ang="0">
                  <a:pos x="T0" y="T1"/>
                </a:cxn>
                <a:cxn ang="0">
                  <a:pos x="T2" y="T3"/>
                </a:cxn>
                <a:cxn ang="0">
                  <a:pos x="T4" y="T5"/>
                </a:cxn>
                <a:cxn ang="0">
                  <a:pos x="T6" y="T7"/>
                </a:cxn>
                <a:cxn ang="0">
                  <a:pos x="T8" y="T9"/>
                </a:cxn>
              </a:cxnLst>
              <a:rect l="0" t="0" r="r" b="b"/>
              <a:pathLst>
                <a:path w="26" h="121">
                  <a:moveTo>
                    <a:pt x="8" y="8"/>
                  </a:moveTo>
                  <a:cubicBezTo>
                    <a:pt x="19" y="43"/>
                    <a:pt x="2" y="82"/>
                    <a:pt x="0" y="117"/>
                  </a:cubicBezTo>
                  <a:cubicBezTo>
                    <a:pt x="0" y="121"/>
                    <a:pt x="7" y="118"/>
                    <a:pt x="7" y="114"/>
                  </a:cubicBezTo>
                  <a:cubicBezTo>
                    <a:pt x="9" y="79"/>
                    <a:pt x="26" y="40"/>
                    <a:pt x="14" y="4"/>
                  </a:cubicBezTo>
                  <a:cubicBezTo>
                    <a:pt x="13" y="0"/>
                    <a:pt x="6" y="5"/>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4"/>
            <p:cNvSpPr/>
            <p:nvPr/>
          </p:nvSpPr>
          <p:spPr bwMode="auto">
            <a:xfrm>
              <a:off x="6109" y="1895"/>
              <a:ext cx="63" cy="255"/>
            </a:xfrm>
            <a:custGeom>
              <a:avLst/>
              <a:gdLst>
                <a:gd name="T0" fmla="*/ 4 w 40"/>
                <a:gd name="T1" fmla="*/ 8 h 161"/>
                <a:gd name="T2" fmla="*/ 2 w 40"/>
                <a:gd name="T3" fmla="*/ 90 h 161"/>
                <a:gd name="T4" fmla="*/ 33 w 40"/>
                <a:gd name="T5" fmla="*/ 158 h 161"/>
                <a:gd name="T6" fmla="*/ 38 w 40"/>
                <a:gd name="T7" fmla="*/ 152 h 161"/>
                <a:gd name="T8" fmla="*/ 10 w 40"/>
                <a:gd name="T9" fmla="*/ 72 h 161"/>
                <a:gd name="T10" fmla="*/ 11 w 40"/>
                <a:gd name="T11" fmla="*/ 4 h 161"/>
                <a:gd name="T12" fmla="*/ 4 w 40"/>
                <a:gd name="T13" fmla="*/ 8 h 161"/>
              </a:gdLst>
              <a:ahLst/>
              <a:cxnLst>
                <a:cxn ang="0">
                  <a:pos x="T0" y="T1"/>
                </a:cxn>
                <a:cxn ang="0">
                  <a:pos x="T2" y="T3"/>
                </a:cxn>
                <a:cxn ang="0">
                  <a:pos x="T4" y="T5"/>
                </a:cxn>
                <a:cxn ang="0">
                  <a:pos x="T6" y="T7"/>
                </a:cxn>
                <a:cxn ang="0">
                  <a:pos x="T8" y="T9"/>
                </a:cxn>
                <a:cxn ang="0">
                  <a:pos x="T10" y="T11"/>
                </a:cxn>
                <a:cxn ang="0">
                  <a:pos x="T12" y="T13"/>
                </a:cxn>
              </a:cxnLst>
              <a:rect l="0" t="0" r="r" b="b"/>
              <a:pathLst>
                <a:path w="40" h="161">
                  <a:moveTo>
                    <a:pt x="4" y="8"/>
                  </a:moveTo>
                  <a:cubicBezTo>
                    <a:pt x="10" y="35"/>
                    <a:pt x="4" y="63"/>
                    <a:pt x="2" y="90"/>
                  </a:cubicBezTo>
                  <a:cubicBezTo>
                    <a:pt x="0" y="114"/>
                    <a:pt x="20" y="139"/>
                    <a:pt x="33" y="158"/>
                  </a:cubicBezTo>
                  <a:cubicBezTo>
                    <a:pt x="35" y="161"/>
                    <a:pt x="40" y="156"/>
                    <a:pt x="38" y="152"/>
                  </a:cubicBezTo>
                  <a:cubicBezTo>
                    <a:pt x="22" y="128"/>
                    <a:pt x="5" y="103"/>
                    <a:pt x="10" y="72"/>
                  </a:cubicBezTo>
                  <a:cubicBezTo>
                    <a:pt x="13" y="50"/>
                    <a:pt x="15" y="27"/>
                    <a:pt x="11" y="4"/>
                  </a:cubicBezTo>
                  <a:cubicBezTo>
                    <a:pt x="10" y="0"/>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5"/>
            <p:cNvSpPr/>
            <p:nvPr/>
          </p:nvSpPr>
          <p:spPr bwMode="auto">
            <a:xfrm>
              <a:off x="6071" y="1932"/>
              <a:ext cx="140" cy="350"/>
            </a:xfrm>
            <a:custGeom>
              <a:avLst/>
              <a:gdLst>
                <a:gd name="T0" fmla="*/ 1 w 89"/>
                <a:gd name="T1" fmla="*/ 9 h 222"/>
                <a:gd name="T2" fmla="*/ 5 w 89"/>
                <a:gd name="T3" fmla="*/ 42 h 222"/>
                <a:gd name="T4" fmla="*/ 4 w 89"/>
                <a:gd name="T5" fmla="*/ 66 h 222"/>
                <a:gd name="T6" fmla="*/ 24 w 89"/>
                <a:gd name="T7" fmla="*/ 122 h 222"/>
                <a:gd name="T8" fmla="*/ 58 w 89"/>
                <a:gd name="T9" fmla="*/ 159 h 222"/>
                <a:gd name="T10" fmla="*/ 75 w 89"/>
                <a:gd name="T11" fmla="*/ 181 h 222"/>
                <a:gd name="T12" fmla="*/ 82 w 89"/>
                <a:gd name="T13" fmla="*/ 217 h 222"/>
                <a:gd name="T14" fmla="*/ 89 w 89"/>
                <a:gd name="T15" fmla="*/ 215 h 222"/>
                <a:gd name="T16" fmla="*/ 75 w 89"/>
                <a:gd name="T17" fmla="*/ 167 h 222"/>
                <a:gd name="T18" fmla="*/ 42 w 89"/>
                <a:gd name="T19" fmla="*/ 130 h 222"/>
                <a:gd name="T20" fmla="*/ 11 w 89"/>
                <a:gd name="T21" fmla="*/ 67 h 222"/>
                <a:gd name="T22" fmla="*/ 11 w 89"/>
                <a:gd name="T23" fmla="*/ 34 h 222"/>
                <a:gd name="T24" fmla="*/ 7 w 89"/>
                <a:gd name="T25" fmla="*/ 5 h 222"/>
                <a:gd name="T26" fmla="*/ 1 w 89"/>
                <a:gd name="T27"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22">
                  <a:moveTo>
                    <a:pt x="1" y="9"/>
                  </a:moveTo>
                  <a:cubicBezTo>
                    <a:pt x="3" y="20"/>
                    <a:pt x="5" y="31"/>
                    <a:pt x="5" y="42"/>
                  </a:cubicBezTo>
                  <a:cubicBezTo>
                    <a:pt x="5" y="50"/>
                    <a:pt x="2" y="58"/>
                    <a:pt x="4" y="66"/>
                  </a:cubicBezTo>
                  <a:cubicBezTo>
                    <a:pt x="7" y="86"/>
                    <a:pt x="12" y="105"/>
                    <a:pt x="24" y="122"/>
                  </a:cubicBezTo>
                  <a:cubicBezTo>
                    <a:pt x="33" y="135"/>
                    <a:pt x="52" y="144"/>
                    <a:pt x="58" y="159"/>
                  </a:cubicBezTo>
                  <a:cubicBezTo>
                    <a:pt x="61" y="167"/>
                    <a:pt x="71" y="172"/>
                    <a:pt x="75" y="181"/>
                  </a:cubicBezTo>
                  <a:cubicBezTo>
                    <a:pt x="80" y="192"/>
                    <a:pt x="81" y="204"/>
                    <a:pt x="82" y="217"/>
                  </a:cubicBezTo>
                  <a:cubicBezTo>
                    <a:pt x="82" y="222"/>
                    <a:pt x="89" y="218"/>
                    <a:pt x="89" y="215"/>
                  </a:cubicBezTo>
                  <a:cubicBezTo>
                    <a:pt x="87" y="198"/>
                    <a:pt x="86" y="181"/>
                    <a:pt x="75" y="167"/>
                  </a:cubicBezTo>
                  <a:cubicBezTo>
                    <a:pt x="66" y="153"/>
                    <a:pt x="53" y="142"/>
                    <a:pt x="42" y="130"/>
                  </a:cubicBezTo>
                  <a:cubicBezTo>
                    <a:pt x="25" y="110"/>
                    <a:pt x="15" y="93"/>
                    <a:pt x="11" y="67"/>
                  </a:cubicBezTo>
                  <a:cubicBezTo>
                    <a:pt x="9" y="57"/>
                    <a:pt x="11" y="44"/>
                    <a:pt x="11" y="34"/>
                  </a:cubicBezTo>
                  <a:cubicBezTo>
                    <a:pt x="11" y="23"/>
                    <a:pt x="9" y="15"/>
                    <a:pt x="7" y="5"/>
                  </a:cubicBezTo>
                  <a:cubicBezTo>
                    <a:pt x="7"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6"/>
            <p:cNvSpPr/>
            <p:nvPr/>
          </p:nvSpPr>
          <p:spPr bwMode="auto">
            <a:xfrm>
              <a:off x="6023" y="1955"/>
              <a:ext cx="45" cy="174"/>
            </a:xfrm>
            <a:custGeom>
              <a:avLst/>
              <a:gdLst>
                <a:gd name="T0" fmla="*/ 0 w 28"/>
                <a:gd name="T1" fmla="*/ 7 h 110"/>
                <a:gd name="T2" fmla="*/ 6 w 28"/>
                <a:gd name="T3" fmla="*/ 31 h 110"/>
                <a:gd name="T4" fmla="*/ 8 w 28"/>
                <a:gd name="T5" fmla="*/ 59 h 110"/>
                <a:gd name="T6" fmla="*/ 20 w 28"/>
                <a:gd name="T7" fmla="*/ 107 h 110"/>
                <a:gd name="T8" fmla="*/ 26 w 28"/>
                <a:gd name="T9" fmla="*/ 102 h 110"/>
                <a:gd name="T10" fmla="*/ 14 w 28"/>
                <a:gd name="T11" fmla="*/ 49 h 110"/>
                <a:gd name="T12" fmla="*/ 13 w 28"/>
                <a:gd name="T13" fmla="*/ 23 h 110"/>
                <a:gd name="T14" fmla="*/ 7 w 28"/>
                <a:gd name="T15" fmla="*/ 5 h 110"/>
                <a:gd name="T16" fmla="*/ 0 w 28"/>
                <a:gd name="T1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0">
                  <a:moveTo>
                    <a:pt x="0" y="7"/>
                  </a:moveTo>
                  <a:cubicBezTo>
                    <a:pt x="0" y="15"/>
                    <a:pt x="6" y="22"/>
                    <a:pt x="6" y="31"/>
                  </a:cubicBezTo>
                  <a:cubicBezTo>
                    <a:pt x="6" y="40"/>
                    <a:pt x="7" y="49"/>
                    <a:pt x="8" y="59"/>
                  </a:cubicBezTo>
                  <a:cubicBezTo>
                    <a:pt x="10" y="74"/>
                    <a:pt x="10" y="95"/>
                    <a:pt x="20" y="107"/>
                  </a:cubicBezTo>
                  <a:cubicBezTo>
                    <a:pt x="23" y="110"/>
                    <a:pt x="28" y="105"/>
                    <a:pt x="26" y="102"/>
                  </a:cubicBezTo>
                  <a:cubicBezTo>
                    <a:pt x="16" y="89"/>
                    <a:pt x="15" y="64"/>
                    <a:pt x="14" y="49"/>
                  </a:cubicBezTo>
                  <a:cubicBezTo>
                    <a:pt x="13" y="40"/>
                    <a:pt x="13" y="32"/>
                    <a:pt x="13" y="23"/>
                  </a:cubicBezTo>
                  <a:cubicBezTo>
                    <a:pt x="13" y="17"/>
                    <a:pt x="7" y="11"/>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7"/>
            <p:cNvSpPr/>
            <p:nvPr/>
          </p:nvSpPr>
          <p:spPr bwMode="auto">
            <a:xfrm>
              <a:off x="5981" y="1968"/>
              <a:ext cx="33" cy="92"/>
            </a:xfrm>
            <a:custGeom>
              <a:avLst/>
              <a:gdLst>
                <a:gd name="T0" fmla="*/ 0 w 21"/>
                <a:gd name="T1" fmla="*/ 7 h 58"/>
                <a:gd name="T2" fmla="*/ 7 w 21"/>
                <a:gd name="T3" fmla="*/ 20 h 58"/>
                <a:gd name="T4" fmla="*/ 14 w 21"/>
                <a:gd name="T5" fmla="*/ 53 h 58"/>
                <a:gd name="T6" fmla="*/ 21 w 21"/>
                <a:gd name="T7" fmla="*/ 51 h 58"/>
                <a:gd name="T8" fmla="*/ 16 w 21"/>
                <a:gd name="T9" fmla="*/ 24 h 58"/>
                <a:gd name="T10" fmla="*/ 11 w 21"/>
                <a:gd name="T11" fmla="*/ 13 h 58"/>
                <a:gd name="T12" fmla="*/ 7 w 21"/>
                <a:gd name="T13" fmla="*/ 5 h 58"/>
                <a:gd name="T14" fmla="*/ 0 w 21"/>
                <a:gd name="T15" fmla="*/ 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8">
                  <a:moveTo>
                    <a:pt x="0" y="7"/>
                  </a:moveTo>
                  <a:cubicBezTo>
                    <a:pt x="0" y="11"/>
                    <a:pt x="4" y="16"/>
                    <a:pt x="7" y="20"/>
                  </a:cubicBezTo>
                  <a:cubicBezTo>
                    <a:pt x="12" y="31"/>
                    <a:pt x="12" y="41"/>
                    <a:pt x="14" y="53"/>
                  </a:cubicBezTo>
                  <a:cubicBezTo>
                    <a:pt x="14" y="58"/>
                    <a:pt x="21" y="54"/>
                    <a:pt x="21" y="51"/>
                  </a:cubicBezTo>
                  <a:cubicBezTo>
                    <a:pt x="19" y="42"/>
                    <a:pt x="20" y="32"/>
                    <a:pt x="16" y="24"/>
                  </a:cubicBezTo>
                  <a:cubicBezTo>
                    <a:pt x="15" y="20"/>
                    <a:pt x="13" y="16"/>
                    <a:pt x="11" y="13"/>
                  </a:cubicBezTo>
                  <a:cubicBezTo>
                    <a:pt x="10" y="10"/>
                    <a:pt x="7" y="7"/>
                    <a:pt x="7"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8"/>
            <p:cNvSpPr/>
            <p:nvPr/>
          </p:nvSpPr>
          <p:spPr bwMode="auto">
            <a:xfrm>
              <a:off x="5772" y="2134"/>
              <a:ext cx="90" cy="240"/>
            </a:xfrm>
            <a:custGeom>
              <a:avLst/>
              <a:gdLst>
                <a:gd name="T0" fmla="*/ 25 w 57"/>
                <a:gd name="T1" fmla="*/ 145 h 152"/>
                <a:gd name="T2" fmla="*/ 15 w 57"/>
                <a:gd name="T3" fmla="*/ 74 h 152"/>
                <a:gd name="T4" fmla="*/ 54 w 57"/>
                <a:gd name="T5" fmla="*/ 8 h 152"/>
                <a:gd name="T6" fmla="*/ 50 w 57"/>
                <a:gd name="T7" fmla="*/ 3 h 152"/>
                <a:gd name="T8" fmla="*/ 27 w 57"/>
                <a:gd name="T9" fmla="*/ 32 h 152"/>
                <a:gd name="T10" fmla="*/ 10 w 57"/>
                <a:gd name="T11" fmla="*/ 57 h 152"/>
                <a:gd name="T12" fmla="*/ 18 w 57"/>
                <a:gd name="T13" fmla="*/ 147 h 152"/>
                <a:gd name="T14" fmla="*/ 25 w 57"/>
                <a:gd name="T15" fmla="*/ 14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52">
                  <a:moveTo>
                    <a:pt x="25" y="145"/>
                  </a:moveTo>
                  <a:cubicBezTo>
                    <a:pt x="21" y="121"/>
                    <a:pt x="16" y="98"/>
                    <a:pt x="15" y="74"/>
                  </a:cubicBezTo>
                  <a:cubicBezTo>
                    <a:pt x="13" y="54"/>
                    <a:pt x="38" y="21"/>
                    <a:pt x="54" y="8"/>
                  </a:cubicBezTo>
                  <a:cubicBezTo>
                    <a:pt x="57" y="6"/>
                    <a:pt x="54" y="0"/>
                    <a:pt x="50" y="3"/>
                  </a:cubicBezTo>
                  <a:cubicBezTo>
                    <a:pt x="40" y="11"/>
                    <a:pt x="35" y="22"/>
                    <a:pt x="27" y="32"/>
                  </a:cubicBezTo>
                  <a:cubicBezTo>
                    <a:pt x="21" y="39"/>
                    <a:pt x="14" y="48"/>
                    <a:pt x="10" y="57"/>
                  </a:cubicBezTo>
                  <a:cubicBezTo>
                    <a:pt x="0" y="83"/>
                    <a:pt x="14" y="121"/>
                    <a:pt x="18" y="147"/>
                  </a:cubicBezTo>
                  <a:cubicBezTo>
                    <a:pt x="19" y="152"/>
                    <a:pt x="25" y="149"/>
                    <a:pt x="2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9"/>
            <p:cNvSpPr/>
            <p:nvPr/>
          </p:nvSpPr>
          <p:spPr bwMode="auto">
            <a:xfrm>
              <a:off x="5639" y="2121"/>
              <a:ext cx="19" cy="22"/>
            </a:xfrm>
            <a:custGeom>
              <a:avLst/>
              <a:gdLst>
                <a:gd name="T0" fmla="*/ 5 w 12"/>
                <a:gd name="T1" fmla="*/ 4 h 14"/>
                <a:gd name="T2" fmla="*/ 9 w 12"/>
                <a:gd name="T3" fmla="*/ 7 h 14"/>
                <a:gd name="T4" fmla="*/ 3 w 12"/>
                <a:gd name="T5" fmla="*/ 7 h 14"/>
                <a:gd name="T6" fmla="*/ 4 w 12"/>
                <a:gd name="T7" fmla="*/ 4 h 14"/>
                <a:gd name="T8" fmla="*/ 7 w 12"/>
                <a:gd name="T9" fmla="*/ 3 h 14"/>
                <a:gd name="T10" fmla="*/ 3 w 12"/>
                <a:gd name="T11" fmla="*/ 5 h 14"/>
                <a:gd name="T12" fmla="*/ 5 w 12"/>
                <a:gd name="T13" fmla="*/ 3 h 14"/>
                <a:gd name="T14" fmla="*/ 6 w 12"/>
                <a:gd name="T15" fmla="*/ 3 h 14"/>
                <a:gd name="T16" fmla="*/ 7 w 12"/>
                <a:gd name="T17" fmla="*/ 9 h 14"/>
                <a:gd name="T18" fmla="*/ 5 w 12"/>
                <a:gd name="T19" fmla="*/ 10 h 14"/>
                <a:gd name="T20" fmla="*/ 2 w 12"/>
                <a:gd name="T21" fmla="*/ 7 h 14"/>
                <a:gd name="T22" fmla="*/ 3 w 12"/>
                <a:gd name="T23" fmla="*/ 5 h 14"/>
                <a:gd name="T24" fmla="*/ 3 w 12"/>
                <a:gd name="T25" fmla="*/ 5 h 14"/>
                <a:gd name="T26" fmla="*/ 7 w 12"/>
                <a:gd name="T27" fmla="*/ 10 h 14"/>
                <a:gd name="T28" fmla="*/ 10 w 12"/>
                <a:gd name="T29" fmla="*/ 7 h 14"/>
                <a:gd name="T30" fmla="*/ 7 w 12"/>
                <a:gd name="T31" fmla="*/ 4 h 14"/>
                <a:gd name="T32" fmla="*/ 8 w 12"/>
                <a:gd name="T33" fmla="*/ 4 h 14"/>
                <a:gd name="T34" fmla="*/ 3 w 12"/>
                <a:gd name="T35" fmla="*/ 7 h 14"/>
                <a:gd name="T36" fmla="*/ 7 w 12"/>
                <a:gd name="T37" fmla="*/ 9 h 14"/>
                <a:gd name="T38" fmla="*/ 6 w 12"/>
                <a:gd name="T39" fmla="*/ 10 h 14"/>
                <a:gd name="T40" fmla="*/ 4 w 12"/>
                <a:gd name="T41" fmla="*/ 10 h 14"/>
                <a:gd name="T42" fmla="*/ 3 w 12"/>
                <a:gd name="T43" fmla="*/ 9 h 14"/>
                <a:gd name="T44" fmla="*/ 4 w 12"/>
                <a:gd name="T45" fmla="*/ 6 h 14"/>
                <a:gd name="T46" fmla="*/ 8 w 12"/>
                <a:gd name="T47" fmla="*/ 8 h 14"/>
                <a:gd name="T48" fmla="*/ 1 w 12"/>
                <a:gd name="T49" fmla="*/ 10 h 14"/>
                <a:gd name="T50" fmla="*/ 6 w 12"/>
                <a:gd name="T51" fmla="*/ 12 h 14"/>
                <a:gd name="T52" fmla="*/ 6 w 12"/>
                <a:gd name="T53" fmla="*/ 3 h 14"/>
                <a:gd name="T54" fmla="*/ 5 w 12"/>
                <a:gd name="T55" fmla="*/ 13 h 14"/>
                <a:gd name="T56" fmla="*/ 4 w 12"/>
                <a:gd name="T57" fmla="*/ 11 h 14"/>
                <a:gd name="T58" fmla="*/ 7 w 12"/>
                <a:gd name="T59" fmla="*/ 2 h 14"/>
                <a:gd name="T60" fmla="*/ 6 w 12"/>
                <a:gd name="T61" fmla="*/ 3 h 14"/>
                <a:gd name="T62" fmla="*/ 2 w 12"/>
                <a:gd name="T63" fmla="*/ 6 h 14"/>
                <a:gd name="T64" fmla="*/ 3 w 12"/>
                <a:gd name="T65" fmla="*/ 12 h 14"/>
                <a:gd name="T66" fmla="*/ 5 w 12"/>
                <a:gd name="T67" fmla="*/ 3 h 14"/>
                <a:gd name="T68" fmla="*/ 1 w 12"/>
                <a:gd name="T69" fmla="*/ 10 h 14"/>
                <a:gd name="T70" fmla="*/ 7 w 12"/>
                <a:gd name="T71" fmla="*/ 9 h 14"/>
                <a:gd name="T72" fmla="*/ 9 w 12"/>
                <a:gd name="T73" fmla="*/ 7 h 14"/>
                <a:gd name="T74" fmla="*/ 10 w 12"/>
                <a:gd name="T75" fmla="*/ 5 h 14"/>
                <a:gd name="T76" fmla="*/ 3 w 12"/>
                <a:gd name="T77" fmla="*/ 6 h 14"/>
                <a:gd name="T78" fmla="*/ 8 w 12"/>
                <a:gd name="T79" fmla="*/ 9 h 14"/>
                <a:gd name="T80" fmla="*/ 8 w 12"/>
                <a:gd name="T8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4">
                  <a:moveTo>
                    <a:pt x="4" y="4"/>
                  </a:moveTo>
                  <a:cubicBezTo>
                    <a:pt x="5" y="3"/>
                    <a:pt x="5" y="3"/>
                    <a:pt x="5" y="4"/>
                  </a:cubicBezTo>
                  <a:cubicBezTo>
                    <a:pt x="4" y="4"/>
                    <a:pt x="4" y="5"/>
                    <a:pt x="3" y="6"/>
                  </a:cubicBezTo>
                  <a:cubicBezTo>
                    <a:pt x="5" y="6"/>
                    <a:pt x="7" y="7"/>
                    <a:pt x="9" y="7"/>
                  </a:cubicBezTo>
                  <a:cubicBezTo>
                    <a:pt x="9" y="7"/>
                    <a:pt x="9" y="6"/>
                    <a:pt x="9" y="6"/>
                  </a:cubicBezTo>
                  <a:cubicBezTo>
                    <a:pt x="7" y="6"/>
                    <a:pt x="5" y="6"/>
                    <a:pt x="3" y="7"/>
                  </a:cubicBezTo>
                  <a:cubicBezTo>
                    <a:pt x="3" y="7"/>
                    <a:pt x="3" y="7"/>
                    <a:pt x="3" y="7"/>
                  </a:cubicBezTo>
                  <a:cubicBezTo>
                    <a:pt x="3" y="6"/>
                    <a:pt x="4" y="5"/>
                    <a:pt x="4" y="4"/>
                  </a:cubicBezTo>
                  <a:cubicBezTo>
                    <a:pt x="4" y="4"/>
                    <a:pt x="4" y="4"/>
                    <a:pt x="4" y="4"/>
                  </a:cubicBezTo>
                  <a:cubicBezTo>
                    <a:pt x="5" y="3"/>
                    <a:pt x="6" y="3"/>
                    <a:pt x="7" y="3"/>
                  </a:cubicBezTo>
                  <a:cubicBezTo>
                    <a:pt x="7" y="3"/>
                    <a:pt x="7" y="3"/>
                    <a:pt x="6" y="3"/>
                  </a:cubicBezTo>
                  <a:cubicBezTo>
                    <a:pt x="5" y="3"/>
                    <a:pt x="3" y="4"/>
                    <a:pt x="3" y="5"/>
                  </a:cubicBezTo>
                  <a:cubicBezTo>
                    <a:pt x="3" y="6"/>
                    <a:pt x="3" y="6"/>
                    <a:pt x="3" y="6"/>
                  </a:cubicBezTo>
                  <a:cubicBezTo>
                    <a:pt x="3" y="5"/>
                    <a:pt x="4" y="4"/>
                    <a:pt x="5" y="3"/>
                  </a:cubicBezTo>
                  <a:cubicBezTo>
                    <a:pt x="5" y="4"/>
                    <a:pt x="4" y="4"/>
                    <a:pt x="4" y="4"/>
                  </a:cubicBezTo>
                  <a:cubicBezTo>
                    <a:pt x="5" y="3"/>
                    <a:pt x="6" y="3"/>
                    <a:pt x="6" y="3"/>
                  </a:cubicBezTo>
                  <a:cubicBezTo>
                    <a:pt x="4" y="3"/>
                    <a:pt x="4" y="4"/>
                    <a:pt x="2" y="5"/>
                  </a:cubicBezTo>
                  <a:cubicBezTo>
                    <a:pt x="4" y="7"/>
                    <a:pt x="5" y="8"/>
                    <a:pt x="7" y="9"/>
                  </a:cubicBezTo>
                  <a:cubicBezTo>
                    <a:pt x="7" y="9"/>
                    <a:pt x="7" y="9"/>
                    <a:pt x="7" y="9"/>
                  </a:cubicBezTo>
                  <a:cubicBezTo>
                    <a:pt x="6" y="9"/>
                    <a:pt x="6" y="10"/>
                    <a:pt x="5" y="10"/>
                  </a:cubicBezTo>
                  <a:cubicBezTo>
                    <a:pt x="5" y="10"/>
                    <a:pt x="5" y="10"/>
                    <a:pt x="5" y="10"/>
                  </a:cubicBezTo>
                  <a:cubicBezTo>
                    <a:pt x="4" y="9"/>
                    <a:pt x="3" y="8"/>
                    <a:pt x="2" y="7"/>
                  </a:cubicBezTo>
                  <a:cubicBezTo>
                    <a:pt x="2" y="7"/>
                    <a:pt x="2" y="7"/>
                    <a:pt x="2" y="7"/>
                  </a:cubicBezTo>
                  <a:cubicBezTo>
                    <a:pt x="2" y="7"/>
                    <a:pt x="2" y="6"/>
                    <a:pt x="3" y="5"/>
                  </a:cubicBezTo>
                  <a:cubicBezTo>
                    <a:pt x="2" y="6"/>
                    <a:pt x="2" y="6"/>
                    <a:pt x="3" y="5"/>
                  </a:cubicBezTo>
                  <a:cubicBezTo>
                    <a:pt x="2" y="6"/>
                    <a:pt x="2" y="6"/>
                    <a:pt x="3" y="5"/>
                  </a:cubicBezTo>
                  <a:cubicBezTo>
                    <a:pt x="3" y="7"/>
                    <a:pt x="4" y="10"/>
                    <a:pt x="4" y="12"/>
                  </a:cubicBezTo>
                  <a:cubicBezTo>
                    <a:pt x="5" y="11"/>
                    <a:pt x="6" y="11"/>
                    <a:pt x="7" y="10"/>
                  </a:cubicBezTo>
                  <a:cubicBezTo>
                    <a:pt x="5" y="11"/>
                    <a:pt x="8" y="9"/>
                    <a:pt x="8" y="9"/>
                  </a:cubicBezTo>
                  <a:cubicBezTo>
                    <a:pt x="9" y="8"/>
                    <a:pt x="10" y="7"/>
                    <a:pt x="10" y="7"/>
                  </a:cubicBezTo>
                  <a:cubicBezTo>
                    <a:pt x="9" y="6"/>
                    <a:pt x="7" y="6"/>
                    <a:pt x="5" y="5"/>
                  </a:cubicBezTo>
                  <a:cubicBezTo>
                    <a:pt x="5" y="5"/>
                    <a:pt x="6" y="4"/>
                    <a:pt x="7" y="4"/>
                  </a:cubicBezTo>
                  <a:cubicBezTo>
                    <a:pt x="7" y="4"/>
                    <a:pt x="8" y="4"/>
                    <a:pt x="8" y="4"/>
                  </a:cubicBezTo>
                  <a:cubicBezTo>
                    <a:pt x="8" y="4"/>
                    <a:pt x="8" y="4"/>
                    <a:pt x="8" y="4"/>
                  </a:cubicBezTo>
                  <a:cubicBezTo>
                    <a:pt x="6" y="2"/>
                    <a:pt x="3" y="5"/>
                    <a:pt x="3" y="7"/>
                  </a:cubicBezTo>
                  <a:cubicBezTo>
                    <a:pt x="4" y="6"/>
                    <a:pt x="4" y="6"/>
                    <a:pt x="3" y="7"/>
                  </a:cubicBezTo>
                  <a:cubicBezTo>
                    <a:pt x="5" y="8"/>
                    <a:pt x="6" y="9"/>
                    <a:pt x="7" y="10"/>
                  </a:cubicBezTo>
                  <a:cubicBezTo>
                    <a:pt x="7" y="9"/>
                    <a:pt x="8" y="9"/>
                    <a:pt x="7" y="9"/>
                  </a:cubicBezTo>
                  <a:cubicBezTo>
                    <a:pt x="7" y="10"/>
                    <a:pt x="6" y="10"/>
                    <a:pt x="6" y="10"/>
                  </a:cubicBezTo>
                  <a:cubicBezTo>
                    <a:pt x="6" y="10"/>
                    <a:pt x="6" y="10"/>
                    <a:pt x="6" y="10"/>
                  </a:cubicBezTo>
                  <a:cubicBezTo>
                    <a:pt x="5" y="10"/>
                    <a:pt x="4" y="10"/>
                    <a:pt x="3" y="10"/>
                  </a:cubicBezTo>
                  <a:cubicBezTo>
                    <a:pt x="4" y="10"/>
                    <a:pt x="4" y="10"/>
                    <a:pt x="4" y="10"/>
                  </a:cubicBezTo>
                  <a:cubicBezTo>
                    <a:pt x="3" y="10"/>
                    <a:pt x="3" y="9"/>
                    <a:pt x="3" y="9"/>
                  </a:cubicBezTo>
                  <a:cubicBezTo>
                    <a:pt x="3" y="9"/>
                    <a:pt x="3" y="9"/>
                    <a:pt x="3" y="9"/>
                  </a:cubicBezTo>
                  <a:cubicBezTo>
                    <a:pt x="3" y="9"/>
                    <a:pt x="3" y="8"/>
                    <a:pt x="3" y="8"/>
                  </a:cubicBezTo>
                  <a:cubicBezTo>
                    <a:pt x="3" y="7"/>
                    <a:pt x="3" y="7"/>
                    <a:pt x="4" y="6"/>
                  </a:cubicBezTo>
                  <a:cubicBezTo>
                    <a:pt x="5" y="7"/>
                    <a:pt x="7" y="7"/>
                    <a:pt x="8" y="8"/>
                  </a:cubicBezTo>
                  <a:cubicBezTo>
                    <a:pt x="8" y="8"/>
                    <a:pt x="8" y="8"/>
                    <a:pt x="8" y="8"/>
                  </a:cubicBezTo>
                  <a:cubicBezTo>
                    <a:pt x="8" y="6"/>
                    <a:pt x="6" y="5"/>
                    <a:pt x="5" y="5"/>
                  </a:cubicBezTo>
                  <a:cubicBezTo>
                    <a:pt x="3" y="6"/>
                    <a:pt x="1" y="8"/>
                    <a:pt x="1" y="10"/>
                  </a:cubicBezTo>
                  <a:cubicBezTo>
                    <a:pt x="1" y="10"/>
                    <a:pt x="1" y="10"/>
                    <a:pt x="1" y="10"/>
                  </a:cubicBezTo>
                  <a:cubicBezTo>
                    <a:pt x="1" y="13"/>
                    <a:pt x="4" y="14"/>
                    <a:pt x="6" y="12"/>
                  </a:cubicBezTo>
                  <a:cubicBezTo>
                    <a:pt x="8" y="11"/>
                    <a:pt x="11" y="6"/>
                    <a:pt x="8" y="3"/>
                  </a:cubicBezTo>
                  <a:cubicBezTo>
                    <a:pt x="7" y="3"/>
                    <a:pt x="6" y="3"/>
                    <a:pt x="6" y="3"/>
                  </a:cubicBezTo>
                  <a:cubicBezTo>
                    <a:pt x="3" y="4"/>
                    <a:pt x="1" y="7"/>
                    <a:pt x="1" y="10"/>
                  </a:cubicBezTo>
                  <a:cubicBezTo>
                    <a:pt x="1" y="13"/>
                    <a:pt x="3" y="14"/>
                    <a:pt x="5" y="13"/>
                  </a:cubicBezTo>
                  <a:cubicBezTo>
                    <a:pt x="7" y="12"/>
                    <a:pt x="9" y="10"/>
                    <a:pt x="9" y="7"/>
                  </a:cubicBezTo>
                  <a:cubicBezTo>
                    <a:pt x="8" y="8"/>
                    <a:pt x="6" y="9"/>
                    <a:pt x="4" y="11"/>
                  </a:cubicBezTo>
                  <a:cubicBezTo>
                    <a:pt x="8" y="13"/>
                    <a:pt x="12" y="7"/>
                    <a:pt x="12" y="3"/>
                  </a:cubicBezTo>
                  <a:cubicBezTo>
                    <a:pt x="12" y="0"/>
                    <a:pt x="9" y="0"/>
                    <a:pt x="7" y="2"/>
                  </a:cubicBezTo>
                  <a:cubicBezTo>
                    <a:pt x="6" y="2"/>
                    <a:pt x="6" y="3"/>
                    <a:pt x="5" y="4"/>
                  </a:cubicBezTo>
                  <a:cubicBezTo>
                    <a:pt x="5" y="4"/>
                    <a:pt x="5" y="4"/>
                    <a:pt x="6" y="3"/>
                  </a:cubicBezTo>
                  <a:cubicBezTo>
                    <a:pt x="5" y="4"/>
                    <a:pt x="5" y="4"/>
                    <a:pt x="4" y="4"/>
                  </a:cubicBezTo>
                  <a:cubicBezTo>
                    <a:pt x="3" y="5"/>
                    <a:pt x="3" y="5"/>
                    <a:pt x="2" y="6"/>
                  </a:cubicBezTo>
                  <a:cubicBezTo>
                    <a:pt x="1" y="7"/>
                    <a:pt x="0" y="8"/>
                    <a:pt x="0" y="10"/>
                  </a:cubicBezTo>
                  <a:cubicBezTo>
                    <a:pt x="0" y="12"/>
                    <a:pt x="2" y="13"/>
                    <a:pt x="3" y="12"/>
                  </a:cubicBezTo>
                  <a:cubicBezTo>
                    <a:pt x="6" y="12"/>
                    <a:pt x="8" y="9"/>
                    <a:pt x="8" y="7"/>
                  </a:cubicBezTo>
                  <a:cubicBezTo>
                    <a:pt x="9" y="4"/>
                    <a:pt x="7" y="2"/>
                    <a:pt x="5" y="3"/>
                  </a:cubicBezTo>
                  <a:cubicBezTo>
                    <a:pt x="4" y="4"/>
                    <a:pt x="3" y="5"/>
                    <a:pt x="2" y="6"/>
                  </a:cubicBezTo>
                  <a:cubicBezTo>
                    <a:pt x="1" y="7"/>
                    <a:pt x="0" y="9"/>
                    <a:pt x="1" y="10"/>
                  </a:cubicBezTo>
                  <a:cubicBezTo>
                    <a:pt x="2" y="12"/>
                    <a:pt x="5" y="11"/>
                    <a:pt x="6" y="10"/>
                  </a:cubicBezTo>
                  <a:cubicBezTo>
                    <a:pt x="6" y="10"/>
                    <a:pt x="7" y="10"/>
                    <a:pt x="7" y="9"/>
                  </a:cubicBezTo>
                  <a:cubicBezTo>
                    <a:pt x="6" y="10"/>
                    <a:pt x="5" y="10"/>
                    <a:pt x="4" y="10"/>
                  </a:cubicBezTo>
                  <a:cubicBezTo>
                    <a:pt x="6" y="10"/>
                    <a:pt x="8" y="9"/>
                    <a:pt x="9" y="7"/>
                  </a:cubicBezTo>
                  <a:cubicBezTo>
                    <a:pt x="7" y="8"/>
                    <a:pt x="6" y="9"/>
                    <a:pt x="5" y="10"/>
                  </a:cubicBezTo>
                  <a:cubicBezTo>
                    <a:pt x="8" y="10"/>
                    <a:pt x="9" y="7"/>
                    <a:pt x="10" y="5"/>
                  </a:cubicBezTo>
                  <a:cubicBezTo>
                    <a:pt x="10" y="3"/>
                    <a:pt x="8" y="2"/>
                    <a:pt x="7" y="2"/>
                  </a:cubicBezTo>
                  <a:cubicBezTo>
                    <a:pt x="5" y="2"/>
                    <a:pt x="3" y="4"/>
                    <a:pt x="3" y="6"/>
                  </a:cubicBezTo>
                  <a:cubicBezTo>
                    <a:pt x="3" y="6"/>
                    <a:pt x="3" y="7"/>
                    <a:pt x="2" y="7"/>
                  </a:cubicBezTo>
                  <a:cubicBezTo>
                    <a:pt x="1" y="11"/>
                    <a:pt x="6" y="12"/>
                    <a:pt x="8" y="9"/>
                  </a:cubicBezTo>
                  <a:cubicBezTo>
                    <a:pt x="9" y="7"/>
                    <a:pt x="11" y="6"/>
                    <a:pt x="11" y="4"/>
                  </a:cubicBezTo>
                  <a:cubicBezTo>
                    <a:pt x="11" y="2"/>
                    <a:pt x="10" y="0"/>
                    <a:pt x="8" y="1"/>
                  </a:cubicBezTo>
                  <a:cubicBezTo>
                    <a:pt x="6" y="1"/>
                    <a:pt x="5"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0"/>
            <p:cNvSpPr/>
            <p:nvPr/>
          </p:nvSpPr>
          <p:spPr bwMode="auto">
            <a:xfrm>
              <a:off x="5600" y="2109"/>
              <a:ext cx="20" cy="20"/>
            </a:xfrm>
            <a:custGeom>
              <a:avLst/>
              <a:gdLst>
                <a:gd name="T0" fmla="*/ 6 w 13"/>
                <a:gd name="T1" fmla="*/ 5 h 13"/>
                <a:gd name="T2" fmla="*/ 6 w 13"/>
                <a:gd name="T3" fmla="*/ 5 h 13"/>
                <a:gd name="T4" fmla="*/ 7 w 13"/>
                <a:gd name="T5" fmla="*/ 4 h 13"/>
                <a:gd name="T6" fmla="*/ 10 w 13"/>
                <a:gd name="T7" fmla="*/ 5 h 13"/>
                <a:gd name="T8" fmla="*/ 10 w 13"/>
                <a:gd name="T9" fmla="*/ 5 h 13"/>
                <a:gd name="T10" fmla="*/ 10 w 13"/>
                <a:gd name="T11" fmla="*/ 7 h 13"/>
                <a:gd name="T12" fmla="*/ 10 w 13"/>
                <a:gd name="T13" fmla="*/ 6 h 13"/>
                <a:gd name="T14" fmla="*/ 9 w 13"/>
                <a:gd name="T15" fmla="*/ 8 h 13"/>
                <a:gd name="T16" fmla="*/ 10 w 13"/>
                <a:gd name="T17" fmla="*/ 8 h 13"/>
                <a:gd name="T18" fmla="*/ 5 w 13"/>
                <a:gd name="T19" fmla="*/ 7 h 13"/>
                <a:gd name="T20" fmla="*/ 5 w 13"/>
                <a:gd name="T21" fmla="*/ 7 h 13"/>
                <a:gd name="T22" fmla="*/ 5 w 13"/>
                <a:gd name="T23" fmla="*/ 6 h 13"/>
                <a:gd name="T24" fmla="*/ 5 w 13"/>
                <a:gd name="T25" fmla="*/ 5 h 13"/>
                <a:gd name="T26" fmla="*/ 6 w 13"/>
                <a:gd name="T27" fmla="*/ 5 h 13"/>
                <a:gd name="T28" fmla="*/ 8 w 13"/>
                <a:gd name="T29" fmla="*/ 6 h 13"/>
                <a:gd name="T30" fmla="*/ 8 w 13"/>
                <a:gd name="T31" fmla="*/ 9 h 13"/>
                <a:gd name="T32" fmla="*/ 7 w 13"/>
                <a:gd name="T33" fmla="*/ 9 h 13"/>
                <a:gd name="T34" fmla="*/ 6 w 13"/>
                <a:gd name="T35" fmla="*/ 3 h 13"/>
                <a:gd name="T36" fmla="*/ 4 w 13"/>
                <a:gd name="T37" fmla="*/ 6 h 13"/>
                <a:gd name="T38" fmla="*/ 5 w 13"/>
                <a:gd name="T39" fmla="*/ 5 h 13"/>
                <a:gd name="T40" fmla="*/ 3 w 13"/>
                <a:gd name="T41" fmla="*/ 6 h 13"/>
                <a:gd name="T42" fmla="*/ 2 w 13"/>
                <a:gd name="T43" fmla="*/ 11 h 13"/>
                <a:gd name="T44" fmla="*/ 7 w 13"/>
                <a:gd name="T45" fmla="*/ 11 h 13"/>
                <a:gd name="T46" fmla="*/ 8 w 13"/>
                <a:gd name="T47" fmla="*/ 10 h 13"/>
                <a:gd name="T48" fmla="*/ 8 w 13"/>
                <a:gd name="T49" fmla="*/ 10 h 13"/>
                <a:gd name="T50" fmla="*/ 8 w 13"/>
                <a:gd name="T51" fmla="*/ 10 h 13"/>
                <a:gd name="T52" fmla="*/ 7 w 13"/>
                <a:gd name="T53" fmla="*/ 10 h 13"/>
                <a:gd name="T54" fmla="*/ 7 w 13"/>
                <a:gd name="T55" fmla="*/ 10 h 13"/>
                <a:gd name="T56" fmla="*/ 5 w 13"/>
                <a:gd name="T57" fmla="*/ 10 h 13"/>
                <a:gd name="T58" fmla="*/ 5 w 13"/>
                <a:gd name="T59" fmla="*/ 10 h 13"/>
                <a:gd name="T60" fmla="*/ 4 w 13"/>
                <a:gd name="T61" fmla="*/ 8 h 13"/>
                <a:gd name="T62" fmla="*/ 4 w 13"/>
                <a:gd name="T63" fmla="*/ 8 h 13"/>
                <a:gd name="T64" fmla="*/ 5 w 13"/>
                <a:gd name="T65" fmla="*/ 6 h 13"/>
                <a:gd name="T66" fmla="*/ 5 w 13"/>
                <a:gd name="T67" fmla="*/ 6 h 13"/>
                <a:gd name="T68" fmla="*/ 6 w 13"/>
                <a:gd name="T69" fmla="*/ 5 h 13"/>
                <a:gd name="T70" fmla="*/ 6 w 13"/>
                <a:gd name="T71" fmla="*/ 5 h 13"/>
                <a:gd name="T72" fmla="*/ 5 w 13"/>
                <a:gd name="T73" fmla="*/ 12 h 13"/>
                <a:gd name="T74" fmla="*/ 10 w 13"/>
                <a:gd name="T75" fmla="*/ 10 h 13"/>
                <a:gd name="T76" fmla="*/ 11 w 13"/>
                <a:gd name="T77" fmla="*/ 4 h 13"/>
                <a:gd name="T78" fmla="*/ 3 w 13"/>
                <a:gd name="T79" fmla="*/ 6 h 13"/>
                <a:gd name="T80" fmla="*/ 7 w 13"/>
                <a:gd name="T81" fmla="*/ 11 h 13"/>
                <a:gd name="T82" fmla="*/ 10 w 13"/>
                <a:gd name="T83" fmla="*/ 8 h 13"/>
                <a:gd name="T84" fmla="*/ 10 w 13"/>
                <a:gd name="T85" fmla="*/ 2 h 13"/>
                <a:gd name="T86" fmla="*/ 2 w 13"/>
                <a:gd name="T87" fmla="*/ 10 h 13"/>
                <a:gd name="T88" fmla="*/ 4 w 13"/>
                <a:gd name="T89" fmla="*/ 12 h 13"/>
                <a:gd name="T90" fmla="*/ 11 w 13"/>
                <a:gd name="T91" fmla="*/ 3 h 13"/>
                <a:gd name="T92" fmla="*/ 6 w 13"/>
                <a:gd name="T93" fmla="*/ 3 h 13"/>
                <a:gd name="T94" fmla="*/ 6 w 13"/>
                <a:gd name="T95" fmla="*/ 3 h 13"/>
                <a:gd name="T96" fmla="*/ 4 w 13"/>
                <a:gd name="T97" fmla="*/ 5 h 13"/>
                <a:gd name="T98" fmla="*/ 3 w 13"/>
                <a:gd name="T99" fmla="*/ 9 h 13"/>
                <a:gd name="T100" fmla="*/ 6 w 13"/>
                <a:gd name="T101" fmla="*/ 11 h 13"/>
                <a:gd name="T102" fmla="*/ 13 w 13"/>
                <a:gd name="T103" fmla="*/ 3 h 13"/>
                <a:gd name="T104" fmla="*/ 9 w 13"/>
                <a:gd name="T105" fmla="*/ 0 h 13"/>
                <a:gd name="T106" fmla="*/ 6 w 13"/>
                <a:gd name="T10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6" y="5"/>
                  </a:moveTo>
                  <a:cubicBezTo>
                    <a:pt x="6" y="5"/>
                    <a:pt x="6" y="5"/>
                    <a:pt x="6" y="5"/>
                  </a:cubicBezTo>
                  <a:cubicBezTo>
                    <a:pt x="6" y="4"/>
                    <a:pt x="7" y="4"/>
                    <a:pt x="7" y="4"/>
                  </a:cubicBezTo>
                  <a:cubicBezTo>
                    <a:pt x="8" y="4"/>
                    <a:pt x="9" y="5"/>
                    <a:pt x="10" y="5"/>
                  </a:cubicBezTo>
                  <a:cubicBezTo>
                    <a:pt x="10" y="5"/>
                    <a:pt x="10" y="5"/>
                    <a:pt x="10" y="5"/>
                  </a:cubicBezTo>
                  <a:cubicBezTo>
                    <a:pt x="10" y="5"/>
                    <a:pt x="10" y="6"/>
                    <a:pt x="10" y="7"/>
                  </a:cubicBezTo>
                  <a:cubicBezTo>
                    <a:pt x="10" y="7"/>
                    <a:pt x="10" y="6"/>
                    <a:pt x="10" y="6"/>
                  </a:cubicBezTo>
                  <a:cubicBezTo>
                    <a:pt x="10" y="7"/>
                    <a:pt x="9" y="8"/>
                    <a:pt x="9" y="8"/>
                  </a:cubicBezTo>
                  <a:cubicBezTo>
                    <a:pt x="8" y="10"/>
                    <a:pt x="9" y="8"/>
                    <a:pt x="10" y="8"/>
                  </a:cubicBezTo>
                  <a:cubicBezTo>
                    <a:pt x="8" y="8"/>
                    <a:pt x="7" y="7"/>
                    <a:pt x="5" y="7"/>
                  </a:cubicBezTo>
                  <a:cubicBezTo>
                    <a:pt x="5" y="7"/>
                    <a:pt x="5" y="7"/>
                    <a:pt x="5" y="7"/>
                  </a:cubicBezTo>
                  <a:cubicBezTo>
                    <a:pt x="5" y="7"/>
                    <a:pt x="5" y="6"/>
                    <a:pt x="5" y="6"/>
                  </a:cubicBezTo>
                  <a:cubicBezTo>
                    <a:pt x="5" y="5"/>
                    <a:pt x="6" y="4"/>
                    <a:pt x="5" y="5"/>
                  </a:cubicBezTo>
                  <a:cubicBezTo>
                    <a:pt x="6" y="5"/>
                    <a:pt x="6" y="5"/>
                    <a:pt x="6" y="5"/>
                  </a:cubicBezTo>
                  <a:cubicBezTo>
                    <a:pt x="7" y="5"/>
                    <a:pt x="8" y="6"/>
                    <a:pt x="8" y="6"/>
                  </a:cubicBezTo>
                  <a:cubicBezTo>
                    <a:pt x="9" y="7"/>
                    <a:pt x="8" y="8"/>
                    <a:pt x="8" y="9"/>
                  </a:cubicBezTo>
                  <a:cubicBezTo>
                    <a:pt x="8" y="8"/>
                    <a:pt x="8" y="9"/>
                    <a:pt x="7" y="9"/>
                  </a:cubicBezTo>
                  <a:cubicBezTo>
                    <a:pt x="7" y="7"/>
                    <a:pt x="7" y="5"/>
                    <a:pt x="6" y="3"/>
                  </a:cubicBezTo>
                  <a:cubicBezTo>
                    <a:pt x="5" y="4"/>
                    <a:pt x="5" y="5"/>
                    <a:pt x="4" y="6"/>
                  </a:cubicBezTo>
                  <a:cubicBezTo>
                    <a:pt x="4" y="6"/>
                    <a:pt x="5" y="5"/>
                    <a:pt x="5" y="5"/>
                  </a:cubicBezTo>
                  <a:cubicBezTo>
                    <a:pt x="4" y="5"/>
                    <a:pt x="4" y="6"/>
                    <a:pt x="3" y="6"/>
                  </a:cubicBezTo>
                  <a:cubicBezTo>
                    <a:pt x="2" y="7"/>
                    <a:pt x="1" y="10"/>
                    <a:pt x="2" y="11"/>
                  </a:cubicBezTo>
                  <a:cubicBezTo>
                    <a:pt x="3" y="13"/>
                    <a:pt x="6" y="12"/>
                    <a:pt x="7" y="11"/>
                  </a:cubicBezTo>
                  <a:cubicBezTo>
                    <a:pt x="7" y="11"/>
                    <a:pt x="7" y="11"/>
                    <a:pt x="8" y="10"/>
                  </a:cubicBezTo>
                  <a:cubicBezTo>
                    <a:pt x="8" y="10"/>
                    <a:pt x="8" y="10"/>
                    <a:pt x="8" y="10"/>
                  </a:cubicBezTo>
                  <a:cubicBezTo>
                    <a:pt x="8" y="10"/>
                    <a:pt x="8" y="10"/>
                    <a:pt x="8" y="10"/>
                  </a:cubicBezTo>
                  <a:cubicBezTo>
                    <a:pt x="8" y="10"/>
                    <a:pt x="7" y="10"/>
                    <a:pt x="7" y="10"/>
                  </a:cubicBezTo>
                  <a:cubicBezTo>
                    <a:pt x="7" y="10"/>
                    <a:pt x="7" y="10"/>
                    <a:pt x="7" y="10"/>
                  </a:cubicBezTo>
                  <a:cubicBezTo>
                    <a:pt x="6" y="10"/>
                    <a:pt x="6" y="10"/>
                    <a:pt x="5" y="10"/>
                  </a:cubicBezTo>
                  <a:cubicBezTo>
                    <a:pt x="5" y="10"/>
                    <a:pt x="5" y="10"/>
                    <a:pt x="5" y="10"/>
                  </a:cubicBezTo>
                  <a:cubicBezTo>
                    <a:pt x="5" y="9"/>
                    <a:pt x="5" y="9"/>
                    <a:pt x="4" y="8"/>
                  </a:cubicBezTo>
                  <a:cubicBezTo>
                    <a:pt x="4" y="7"/>
                    <a:pt x="4" y="7"/>
                    <a:pt x="4" y="8"/>
                  </a:cubicBezTo>
                  <a:cubicBezTo>
                    <a:pt x="5" y="7"/>
                    <a:pt x="5" y="7"/>
                    <a:pt x="5" y="6"/>
                  </a:cubicBezTo>
                  <a:cubicBezTo>
                    <a:pt x="5" y="6"/>
                    <a:pt x="5" y="6"/>
                    <a:pt x="5" y="6"/>
                  </a:cubicBezTo>
                  <a:cubicBezTo>
                    <a:pt x="5" y="6"/>
                    <a:pt x="6" y="5"/>
                    <a:pt x="6" y="5"/>
                  </a:cubicBezTo>
                  <a:cubicBezTo>
                    <a:pt x="7" y="4"/>
                    <a:pt x="7" y="5"/>
                    <a:pt x="6" y="5"/>
                  </a:cubicBezTo>
                  <a:cubicBezTo>
                    <a:pt x="3" y="5"/>
                    <a:pt x="0" y="12"/>
                    <a:pt x="5" y="12"/>
                  </a:cubicBezTo>
                  <a:cubicBezTo>
                    <a:pt x="7" y="12"/>
                    <a:pt x="9" y="11"/>
                    <a:pt x="10" y="10"/>
                  </a:cubicBezTo>
                  <a:cubicBezTo>
                    <a:pt x="11" y="8"/>
                    <a:pt x="12" y="6"/>
                    <a:pt x="11" y="4"/>
                  </a:cubicBezTo>
                  <a:cubicBezTo>
                    <a:pt x="9" y="1"/>
                    <a:pt x="5" y="5"/>
                    <a:pt x="3" y="6"/>
                  </a:cubicBezTo>
                  <a:cubicBezTo>
                    <a:pt x="5" y="8"/>
                    <a:pt x="6" y="10"/>
                    <a:pt x="7" y="11"/>
                  </a:cubicBezTo>
                  <a:cubicBezTo>
                    <a:pt x="8" y="10"/>
                    <a:pt x="9" y="8"/>
                    <a:pt x="10" y="8"/>
                  </a:cubicBezTo>
                  <a:cubicBezTo>
                    <a:pt x="11" y="6"/>
                    <a:pt x="13" y="2"/>
                    <a:pt x="10" y="2"/>
                  </a:cubicBezTo>
                  <a:cubicBezTo>
                    <a:pt x="6" y="0"/>
                    <a:pt x="1" y="6"/>
                    <a:pt x="2" y="10"/>
                  </a:cubicBezTo>
                  <a:cubicBezTo>
                    <a:pt x="2" y="11"/>
                    <a:pt x="3" y="12"/>
                    <a:pt x="4" y="12"/>
                  </a:cubicBezTo>
                  <a:cubicBezTo>
                    <a:pt x="8" y="11"/>
                    <a:pt x="12" y="7"/>
                    <a:pt x="11" y="3"/>
                  </a:cubicBezTo>
                  <a:cubicBezTo>
                    <a:pt x="11" y="1"/>
                    <a:pt x="8" y="2"/>
                    <a:pt x="6" y="3"/>
                  </a:cubicBezTo>
                  <a:cubicBezTo>
                    <a:pt x="7" y="2"/>
                    <a:pt x="5" y="4"/>
                    <a:pt x="6" y="3"/>
                  </a:cubicBezTo>
                  <a:cubicBezTo>
                    <a:pt x="5" y="4"/>
                    <a:pt x="5" y="4"/>
                    <a:pt x="4" y="5"/>
                  </a:cubicBezTo>
                  <a:cubicBezTo>
                    <a:pt x="3" y="6"/>
                    <a:pt x="3" y="8"/>
                    <a:pt x="3" y="9"/>
                  </a:cubicBezTo>
                  <a:cubicBezTo>
                    <a:pt x="4" y="10"/>
                    <a:pt x="5" y="11"/>
                    <a:pt x="6" y="11"/>
                  </a:cubicBezTo>
                  <a:cubicBezTo>
                    <a:pt x="10" y="11"/>
                    <a:pt x="12" y="7"/>
                    <a:pt x="13" y="3"/>
                  </a:cubicBezTo>
                  <a:cubicBezTo>
                    <a:pt x="13" y="1"/>
                    <a:pt x="11" y="0"/>
                    <a:pt x="9" y="0"/>
                  </a:cubicBezTo>
                  <a:cubicBezTo>
                    <a:pt x="7" y="1"/>
                    <a:pt x="6"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1"/>
            <p:cNvSpPr/>
            <p:nvPr/>
          </p:nvSpPr>
          <p:spPr bwMode="auto">
            <a:xfrm>
              <a:off x="5573" y="2150"/>
              <a:ext cx="51" cy="39"/>
            </a:xfrm>
            <a:custGeom>
              <a:avLst/>
              <a:gdLst>
                <a:gd name="T0" fmla="*/ 27 w 32"/>
                <a:gd name="T1" fmla="*/ 16 h 25"/>
                <a:gd name="T2" fmla="*/ 26 w 32"/>
                <a:gd name="T3" fmla="*/ 16 h 25"/>
                <a:gd name="T4" fmla="*/ 29 w 32"/>
                <a:gd name="T5" fmla="*/ 18 h 25"/>
                <a:gd name="T6" fmla="*/ 29 w 32"/>
                <a:gd name="T7" fmla="*/ 18 h 25"/>
                <a:gd name="T8" fmla="*/ 27 w 32"/>
                <a:gd name="T9" fmla="*/ 15 h 25"/>
                <a:gd name="T10" fmla="*/ 23 w 32"/>
                <a:gd name="T11" fmla="*/ 16 h 25"/>
                <a:gd name="T12" fmla="*/ 16 w 32"/>
                <a:gd name="T13" fmla="*/ 15 h 25"/>
                <a:gd name="T14" fmla="*/ 10 w 32"/>
                <a:gd name="T15" fmla="*/ 10 h 25"/>
                <a:gd name="T16" fmla="*/ 8 w 32"/>
                <a:gd name="T17" fmla="*/ 6 h 25"/>
                <a:gd name="T18" fmla="*/ 8 w 32"/>
                <a:gd name="T19" fmla="*/ 5 h 25"/>
                <a:gd name="T20" fmla="*/ 1 w 32"/>
                <a:gd name="T21" fmla="*/ 7 h 25"/>
                <a:gd name="T22" fmla="*/ 9 w 32"/>
                <a:gd name="T23" fmla="*/ 20 h 25"/>
                <a:gd name="T24" fmla="*/ 26 w 32"/>
                <a:gd name="T25" fmla="*/ 22 h 25"/>
                <a:gd name="T26" fmla="*/ 23 w 32"/>
                <a:gd name="T27" fmla="*/ 22 h 25"/>
                <a:gd name="T28" fmla="*/ 24 w 32"/>
                <a:gd name="T29" fmla="*/ 22 h 25"/>
                <a:gd name="T30" fmla="*/ 22 w 32"/>
                <a:gd name="T31" fmla="*/ 20 h 25"/>
                <a:gd name="T32" fmla="*/ 22 w 32"/>
                <a:gd name="T33" fmla="*/ 20 h 25"/>
                <a:gd name="T34" fmla="*/ 24 w 32"/>
                <a:gd name="T35" fmla="*/ 23 h 25"/>
                <a:gd name="T36" fmla="*/ 25 w 32"/>
                <a:gd name="T37" fmla="*/ 23 h 25"/>
                <a:gd name="T38" fmla="*/ 27 w 32"/>
                <a:gd name="T3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27" y="16"/>
                  </a:moveTo>
                  <a:cubicBezTo>
                    <a:pt x="27" y="16"/>
                    <a:pt x="26" y="16"/>
                    <a:pt x="26" y="16"/>
                  </a:cubicBezTo>
                  <a:cubicBezTo>
                    <a:pt x="27" y="16"/>
                    <a:pt x="28" y="17"/>
                    <a:pt x="29" y="18"/>
                  </a:cubicBezTo>
                  <a:cubicBezTo>
                    <a:pt x="29" y="18"/>
                    <a:pt x="29" y="18"/>
                    <a:pt x="29" y="18"/>
                  </a:cubicBezTo>
                  <a:cubicBezTo>
                    <a:pt x="29" y="17"/>
                    <a:pt x="28" y="15"/>
                    <a:pt x="27" y="15"/>
                  </a:cubicBezTo>
                  <a:cubicBezTo>
                    <a:pt x="25" y="15"/>
                    <a:pt x="24" y="15"/>
                    <a:pt x="23" y="16"/>
                  </a:cubicBezTo>
                  <a:cubicBezTo>
                    <a:pt x="21" y="17"/>
                    <a:pt x="18" y="16"/>
                    <a:pt x="16" y="15"/>
                  </a:cubicBezTo>
                  <a:cubicBezTo>
                    <a:pt x="14" y="14"/>
                    <a:pt x="12" y="12"/>
                    <a:pt x="10" y="10"/>
                  </a:cubicBezTo>
                  <a:cubicBezTo>
                    <a:pt x="10" y="9"/>
                    <a:pt x="9" y="7"/>
                    <a:pt x="8" y="6"/>
                  </a:cubicBezTo>
                  <a:cubicBezTo>
                    <a:pt x="8" y="6"/>
                    <a:pt x="7" y="3"/>
                    <a:pt x="8" y="5"/>
                  </a:cubicBezTo>
                  <a:cubicBezTo>
                    <a:pt x="7" y="0"/>
                    <a:pt x="0" y="3"/>
                    <a:pt x="1" y="7"/>
                  </a:cubicBezTo>
                  <a:cubicBezTo>
                    <a:pt x="1" y="12"/>
                    <a:pt x="5" y="18"/>
                    <a:pt x="9" y="20"/>
                  </a:cubicBezTo>
                  <a:cubicBezTo>
                    <a:pt x="14" y="24"/>
                    <a:pt x="20" y="25"/>
                    <a:pt x="26" y="22"/>
                  </a:cubicBezTo>
                  <a:cubicBezTo>
                    <a:pt x="25" y="22"/>
                    <a:pt x="24" y="22"/>
                    <a:pt x="23" y="22"/>
                  </a:cubicBezTo>
                  <a:cubicBezTo>
                    <a:pt x="23" y="22"/>
                    <a:pt x="23" y="22"/>
                    <a:pt x="24" y="22"/>
                  </a:cubicBezTo>
                  <a:cubicBezTo>
                    <a:pt x="23" y="22"/>
                    <a:pt x="22" y="21"/>
                    <a:pt x="22" y="20"/>
                  </a:cubicBezTo>
                  <a:cubicBezTo>
                    <a:pt x="22" y="20"/>
                    <a:pt x="22" y="20"/>
                    <a:pt x="22" y="20"/>
                  </a:cubicBezTo>
                  <a:cubicBezTo>
                    <a:pt x="22" y="22"/>
                    <a:pt x="23" y="23"/>
                    <a:pt x="24" y="23"/>
                  </a:cubicBezTo>
                  <a:cubicBezTo>
                    <a:pt x="25" y="23"/>
                    <a:pt x="25" y="23"/>
                    <a:pt x="25" y="23"/>
                  </a:cubicBezTo>
                  <a:cubicBezTo>
                    <a:pt x="29" y="23"/>
                    <a:pt x="32" y="16"/>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2"/>
            <p:cNvSpPr/>
            <p:nvPr/>
          </p:nvSpPr>
          <p:spPr bwMode="auto">
            <a:xfrm>
              <a:off x="5582" y="2271"/>
              <a:ext cx="24" cy="22"/>
            </a:xfrm>
            <a:custGeom>
              <a:avLst/>
              <a:gdLst>
                <a:gd name="T0" fmla="*/ 5 w 15"/>
                <a:gd name="T1" fmla="*/ 9 h 14"/>
                <a:gd name="T2" fmla="*/ 6 w 15"/>
                <a:gd name="T3" fmla="*/ 9 h 14"/>
                <a:gd name="T4" fmla="*/ 7 w 15"/>
                <a:gd name="T5" fmla="*/ 10 h 14"/>
                <a:gd name="T6" fmla="*/ 8 w 15"/>
                <a:gd name="T7" fmla="*/ 10 h 14"/>
                <a:gd name="T8" fmla="*/ 8 w 15"/>
                <a:gd name="T9" fmla="*/ 11 h 14"/>
                <a:gd name="T10" fmla="*/ 8 w 15"/>
                <a:gd name="T11" fmla="*/ 8 h 14"/>
                <a:gd name="T12" fmla="*/ 8 w 15"/>
                <a:gd name="T13" fmla="*/ 8 h 14"/>
                <a:gd name="T14" fmla="*/ 10 w 15"/>
                <a:gd name="T15" fmla="*/ 6 h 14"/>
                <a:gd name="T16" fmla="*/ 10 w 15"/>
                <a:gd name="T17" fmla="*/ 5 h 14"/>
                <a:gd name="T18" fmla="*/ 9 w 15"/>
                <a:gd name="T19" fmla="*/ 5 h 14"/>
                <a:gd name="T20" fmla="*/ 8 w 15"/>
                <a:gd name="T21" fmla="*/ 4 h 14"/>
                <a:gd name="T22" fmla="*/ 8 w 15"/>
                <a:gd name="T23" fmla="*/ 5 h 14"/>
                <a:gd name="T24" fmla="*/ 4 w 15"/>
                <a:gd name="T25" fmla="*/ 9 h 14"/>
                <a:gd name="T26" fmla="*/ 7 w 15"/>
                <a:gd name="T27" fmla="*/ 10 h 14"/>
                <a:gd name="T28" fmla="*/ 12 w 15"/>
                <a:gd name="T29" fmla="*/ 5 h 14"/>
                <a:gd name="T30" fmla="*/ 7 w 15"/>
                <a:gd name="T31" fmla="*/ 1 h 14"/>
                <a:gd name="T32" fmla="*/ 3 w 15"/>
                <a:gd name="T33" fmla="*/ 3 h 14"/>
                <a:gd name="T34" fmla="*/ 3 w 15"/>
                <a:gd name="T35" fmla="*/ 8 h 14"/>
                <a:gd name="T36" fmla="*/ 9 w 15"/>
                <a:gd name="T37" fmla="*/ 12 h 14"/>
                <a:gd name="T38" fmla="*/ 13 w 15"/>
                <a:gd name="T39" fmla="*/ 6 h 14"/>
                <a:gd name="T40" fmla="*/ 5 w 15"/>
                <a:gd name="T41" fmla="*/ 2 h 14"/>
                <a:gd name="T42" fmla="*/ 1 w 15"/>
                <a:gd name="T43" fmla="*/ 5 h 14"/>
                <a:gd name="T44" fmla="*/ 5 w 15"/>
                <a:gd name="T45" fmla="*/ 12 h 14"/>
                <a:gd name="T46" fmla="*/ 13 w 15"/>
                <a:gd name="T47" fmla="*/ 11 h 14"/>
                <a:gd name="T48" fmla="*/ 14 w 15"/>
                <a:gd name="T49" fmla="*/ 6 h 14"/>
                <a:gd name="T50" fmla="*/ 11 w 15"/>
                <a:gd name="T51" fmla="*/ 3 h 14"/>
                <a:gd name="T52" fmla="*/ 3 w 15"/>
                <a:gd name="T53" fmla="*/ 3 h 14"/>
                <a:gd name="T54" fmla="*/ 0 w 15"/>
                <a:gd name="T55" fmla="*/ 8 h 14"/>
                <a:gd name="T56" fmla="*/ 5 w 15"/>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4">
                  <a:moveTo>
                    <a:pt x="5" y="9"/>
                  </a:moveTo>
                  <a:cubicBezTo>
                    <a:pt x="5" y="9"/>
                    <a:pt x="6" y="9"/>
                    <a:pt x="6" y="9"/>
                  </a:cubicBezTo>
                  <a:cubicBezTo>
                    <a:pt x="7" y="10"/>
                    <a:pt x="7" y="10"/>
                    <a:pt x="7" y="10"/>
                  </a:cubicBezTo>
                  <a:cubicBezTo>
                    <a:pt x="7" y="10"/>
                    <a:pt x="8" y="10"/>
                    <a:pt x="8" y="10"/>
                  </a:cubicBezTo>
                  <a:cubicBezTo>
                    <a:pt x="8" y="11"/>
                    <a:pt x="8" y="11"/>
                    <a:pt x="8" y="11"/>
                  </a:cubicBezTo>
                  <a:cubicBezTo>
                    <a:pt x="8" y="10"/>
                    <a:pt x="8" y="9"/>
                    <a:pt x="8" y="8"/>
                  </a:cubicBezTo>
                  <a:cubicBezTo>
                    <a:pt x="8" y="8"/>
                    <a:pt x="8" y="8"/>
                    <a:pt x="8" y="8"/>
                  </a:cubicBezTo>
                  <a:cubicBezTo>
                    <a:pt x="9" y="7"/>
                    <a:pt x="9" y="7"/>
                    <a:pt x="10" y="6"/>
                  </a:cubicBezTo>
                  <a:cubicBezTo>
                    <a:pt x="10" y="6"/>
                    <a:pt x="11" y="6"/>
                    <a:pt x="10" y="5"/>
                  </a:cubicBezTo>
                  <a:cubicBezTo>
                    <a:pt x="10" y="5"/>
                    <a:pt x="10" y="5"/>
                    <a:pt x="9" y="5"/>
                  </a:cubicBezTo>
                  <a:cubicBezTo>
                    <a:pt x="9" y="5"/>
                    <a:pt x="9" y="5"/>
                    <a:pt x="8" y="4"/>
                  </a:cubicBezTo>
                  <a:cubicBezTo>
                    <a:pt x="8" y="4"/>
                    <a:pt x="8" y="3"/>
                    <a:pt x="8" y="5"/>
                  </a:cubicBezTo>
                  <a:cubicBezTo>
                    <a:pt x="7" y="6"/>
                    <a:pt x="5" y="8"/>
                    <a:pt x="4" y="9"/>
                  </a:cubicBezTo>
                  <a:cubicBezTo>
                    <a:pt x="5" y="9"/>
                    <a:pt x="7" y="10"/>
                    <a:pt x="7" y="10"/>
                  </a:cubicBezTo>
                  <a:cubicBezTo>
                    <a:pt x="9" y="8"/>
                    <a:pt x="10" y="6"/>
                    <a:pt x="12" y="5"/>
                  </a:cubicBezTo>
                  <a:cubicBezTo>
                    <a:pt x="10" y="4"/>
                    <a:pt x="9" y="3"/>
                    <a:pt x="7" y="1"/>
                  </a:cubicBezTo>
                  <a:cubicBezTo>
                    <a:pt x="6" y="0"/>
                    <a:pt x="4" y="2"/>
                    <a:pt x="3" y="3"/>
                  </a:cubicBezTo>
                  <a:cubicBezTo>
                    <a:pt x="2" y="5"/>
                    <a:pt x="1" y="7"/>
                    <a:pt x="3" y="8"/>
                  </a:cubicBezTo>
                  <a:cubicBezTo>
                    <a:pt x="4" y="10"/>
                    <a:pt x="6" y="12"/>
                    <a:pt x="9" y="12"/>
                  </a:cubicBezTo>
                  <a:cubicBezTo>
                    <a:pt x="12" y="12"/>
                    <a:pt x="14" y="9"/>
                    <a:pt x="13" y="6"/>
                  </a:cubicBezTo>
                  <a:cubicBezTo>
                    <a:pt x="13" y="3"/>
                    <a:pt x="8" y="2"/>
                    <a:pt x="5" y="2"/>
                  </a:cubicBezTo>
                  <a:cubicBezTo>
                    <a:pt x="4" y="2"/>
                    <a:pt x="2" y="4"/>
                    <a:pt x="1" y="5"/>
                  </a:cubicBezTo>
                  <a:cubicBezTo>
                    <a:pt x="1" y="8"/>
                    <a:pt x="2" y="10"/>
                    <a:pt x="5" y="12"/>
                  </a:cubicBezTo>
                  <a:cubicBezTo>
                    <a:pt x="7" y="13"/>
                    <a:pt x="10" y="14"/>
                    <a:pt x="13" y="11"/>
                  </a:cubicBezTo>
                  <a:cubicBezTo>
                    <a:pt x="14" y="10"/>
                    <a:pt x="15" y="8"/>
                    <a:pt x="14" y="6"/>
                  </a:cubicBezTo>
                  <a:cubicBezTo>
                    <a:pt x="14" y="5"/>
                    <a:pt x="12" y="4"/>
                    <a:pt x="11" y="3"/>
                  </a:cubicBezTo>
                  <a:cubicBezTo>
                    <a:pt x="9" y="1"/>
                    <a:pt x="5" y="1"/>
                    <a:pt x="3" y="3"/>
                  </a:cubicBezTo>
                  <a:cubicBezTo>
                    <a:pt x="1" y="4"/>
                    <a:pt x="0" y="6"/>
                    <a:pt x="0" y="8"/>
                  </a:cubicBezTo>
                  <a:cubicBezTo>
                    <a:pt x="1" y="10"/>
                    <a:pt x="3"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3"/>
            <p:cNvSpPr/>
            <p:nvPr/>
          </p:nvSpPr>
          <p:spPr bwMode="auto">
            <a:xfrm>
              <a:off x="5562" y="2285"/>
              <a:ext cx="65" cy="29"/>
            </a:xfrm>
            <a:custGeom>
              <a:avLst/>
              <a:gdLst>
                <a:gd name="T0" fmla="*/ 3 w 41"/>
                <a:gd name="T1" fmla="*/ 10 h 18"/>
                <a:gd name="T2" fmla="*/ 25 w 41"/>
                <a:gd name="T3" fmla="*/ 18 h 18"/>
                <a:gd name="T4" fmla="*/ 40 w 41"/>
                <a:gd name="T5" fmla="*/ 7 h 18"/>
                <a:gd name="T6" fmla="*/ 33 w 41"/>
                <a:gd name="T7" fmla="*/ 7 h 18"/>
                <a:gd name="T8" fmla="*/ 20 w 41"/>
                <a:gd name="T9" fmla="*/ 10 h 18"/>
                <a:gd name="T10" fmla="*/ 8 w 41"/>
                <a:gd name="T11" fmla="*/ 3 h 18"/>
                <a:gd name="T12" fmla="*/ 3 w 4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3" y="10"/>
                  </a:moveTo>
                  <a:cubicBezTo>
                    <a:pt x="10" y="15"/>
                    <a:pt x="16" y="18"/>
                    <a:pt x="25" y="18"/>
                  </a:cubicBezTo>
                  <a:cubicBezTo>
                    <a:pt x="32" y="18"/>
                    <a:pt x="39" y="13"/>
                    <a:pt x="40" y="7"/>
                  </a:cubicBezTo>
                  <a:cubicBezTo>
                    <a:pt x="41" y="1"/>
                    <a:pt x="34" y="3"/>
                    <a:pt x="33" y="7"/>
                  </a:cubicBezTo>
                  <a:cubicBezTo>
                    <a:pt x="33" y="11"/>
                    <a:pt x="24" y="10"/>
                    <a:pt x="20" y="10"/>
                  </a:cubicBezTo>
                  <a:cubicBezTo>
                    <a:pt x="16" y="9"/>
                    <a:pt x="12" y="6"/>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4"/>
            <p:cNvSpPr/>
            <p:nvPr/>
          </p:nvSpPr>
          <p:spPr bwMode="auto">
            <a:xfrm>
              <a:off x="5850" y="2505"/>
              <a:ext cx="123" cy="139"/>
            </a:xfrm>
            <a:custGeom>
              <a:avLst/>
              <a:gdLst>
                <a:gd name="T0" fmla="*/ 1 w 78"/>
                <a:gd name="T1" fmla="*/ 9 h 88"/>
                <a:gd name="T2" fmla="*/ 13 w 78"/>
                <a:gd name="T3" fmla="*/ 35 h 88"/>
                <a:gd name="T4" fmla="*/ 47 w 78"/>
                <a:gd name="T5" fmla="*/ 57 h 88"/>
                <a:gd name="T6" fmla="*/ 66 w 78"/>
                <a:gd name="T7" fmla="*/ 68 h 88"/>
                <a:gd name="T8" fmla="*/ 49 w 78"/>
                <a:gd name="T9" fmla="*/ 78 h 88"/>
                <a:gd name="T10" fmla="*/ 48 w 78"/>
                <a:gd name="T11" fmla="*/ 71 h 88"/>
                <a:gd name="T12" fmla="*/ 70 w 78"/>
                <a:gd name="T13" fmla="*/ 73 h 88"/>
                <a:gd name="T14" fmla="*/ 76 w 78"/>
                <a:gd name="T15" fmla="*/ 68 h 88"/>
                <a:gd name="T16" fmla="*/ 57 w 78"/>
                <a:gd name="T17" fmla="*/ 63 h 88"/>
                <a:gd name="T18" fmla="*/ 33 w 78"/>
                <a:gd name="T19" fmla="*/ 70 h 88"/>
                <a:gd name="T20" fmla="*/ 63 w 78"/>
                <a:gd name="T21" fmla="*/ 84 h 88"/>
                <a:gd name="T22" fmla="*/ 76 w 78"/>
                <a:gd name="T23" fmla="*/ 70 h 88"/>
                <a:gd name="T24" fmla="*/ 67 w 78"/>
                <a:gd name="T25" fmla="*/ 58 h 88"/>
                <a:gd name="T26" fmla="*/ 51 w 78"/>
                <a:gd name="T27" fmla="*/ 50 h 88"/>
                <a:gd name="T28" fmla="*/ 34 w 78"/>
                <a:gd name="T29" fmla="*/ 41 h 88"/>
                <a:gd name="T30" fmla="*/ 7 w 78"/>
                <a:gd name="T31" fmla="*/ 5 h 88"/>
                <a:gd name="T32" fmla="*/ 1 w 78"/>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1" y="9"/>
                  </a:moveTo>
                  <a:cubicBezTo>
                    <a:pt x="4" y="17"/>
                    <a:pt x="8" y="26"/>
                    <a:pt x="13" y="35"/>
                  </a:cubicBezTo>
                  <a:cubicBezTo>
                    <a:pt x="20" y="47"/>
                    <a:pt x="36" y="50"/>
                    <a:pt x="47" y="57"/>
                  </a:cubicBezTo>
                  <a:cubicBezTo>
                    <a:pt x="52" y="61"/>
                    <a:pt x="60" y="65"/>
                    <a:pt x="66" y="68"/>
                  </a:cubicBezTo>
                  <a:cubicBezTo>
                    <a:pt x="62" y="77"/>
                    <a:pt x="57" y="80"/>
                    <a:pt x="49" y="78"/>
                  </a:cubicBezTo>
                  <a:cubicBezTo>
                    <a:pt x="44" y="77"/>
                    <a:pt x="43" y="72"/>
                    <a:pt x="48" y="71"/>
                  </a:cubicBezTo>
                  <a:cubicBezTo>
                    <a:pt x="55" y="71"/>
                    <a:pt x="65" y="68"/>
                    <a:pt x="70" y="73"/>
                  </a:cubicBezTo>
                  <a:cubicBezTo>
                    <a:pt x="73" y="77"/>
                    <a:pt x="78" y="71"/>
                    <a:pt x="76" y="68"/>
                  </a:cubicBezTo>
                  <a:cubicBezTo>
                    <a:pt x="71" y="62"/>
                    <a:pt x="64" y="63"/>
                    <a:pt x="57" y="63"/>
                  </a:cubicBezTo>
                  <a:cubicBezTo>
                    <a:pt x="51" y="63"/>
                    <a:pt x="37" y="64"/>
                    <a:pt x="33" y="70"/>
                  </a:cubicBezTo>
                  <a:cubicBezTo>
                    <a:pt x="22" y="85"/>
                    <a:pt x="55" y="88"/>
                    <a:pt x="63" y="84"/>
                  </a:cubicBezTo>
                  <a:cubicBezTo>
                    <a:pt x="68" y="81"/>
                    <a:pt x="75" y="76"/>
                    <a:pt x="76" y="70"/>
                  </a:cubicBezTo>
                  <a:cubicBezTo>
                    <a:pt x="76" y="64"/>
                    <a:pt x="72" y="62"/>
                    <a:pt x="67" y="58"/>
                  </a:cubicBezTo>
                  <a:cubicBezTo>
                    <a:pt x="63" y="55"/>
                    <a:pt x="56" y="54"/>
                    <a:pt x="51" y="50"/>
                  </a:cubicBezTo>
                  <a:cubicBezTo>
                    <a:pt x="46" y="47"/>
                    <a:pt x="40" y="44"/>
                    <a:pt x="34" y="41"/>
                  </a:cubicBezTo>
                  <a:cubicBezTo>
                    <a:pt x="19" y="35"/>
                    <a:pt x="12" y="19"/>
                    <a:pt x="7"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5"/>
            <p:cNvSpPr/>
            <p:nvPr/>
          </p:nvSpPr>
          <p:spPr bwMode="auto">
            <a:xfrm>
              <a:off x="5494" y="2281"/>
              <a:ext cx="201" cy="116"/>
            </a:xfrm>
            <a:custGeom>
              <a:avLst/>
              <a:gdLst>
                <a:gd name="T0" fmla="*/ 124 w 127"/>
                <a:gd name="T1" fmla="*/ 64 h 74"/>
                <a:gd name="T2" fmla="*/ 104 w 127"/>
                <a:gd name="T3" fmla="*/ 56 h 74"/>
                <a:gd name="T4" fmla="*/ 61 w 127"/>
                <a:gd name="T5" fmla="*/ 35 h 74"/>
                <a:gd name="T6" fmla="*/ 23 w 127"/>
                <a:gd name="T7" fmla="*/ 9 h 74"/>
                <a:gd name="T8" fmla="*/ 53 w 127"/>
                <a:gd name="T9" fmla="*/ 36 h 74"/>
                <a:gd name="T10" fmla="*/ 51 w 127"/>
                <a:gd name="T11" fmla="*/ 31 h 74"/>
                <a:gd name="T12" fmla="*/ 50 w 127"/>
                <a:gd name="T13" fmla="*/ 31 h 74"/>
                <a:gd name="T14" fmla="*/ 48 w 127"/>
                <a:gd name="T15" fmla="*/ 38 h 74"/>
                <a:gd name="T16" fmla="*/ 49 w 127"/>
                <a:gd name="T17" fmla="*/ 38 h 74"/>
                <a:gd name="T18" fmla="*/ 48 w 127"/>
                <a:gd name="T19" fmla="*/ 33 h 74"/>
                <a:gd name="T20" fmla="*/ 38 w 127"/>
                <a:gd name="T21" fmla="*/ 32 h 74"/>
                <a:gd name="T22" fmla="*/ 30 w 127"/>
                <a:gd name="T23" fmla="*/ 28 h 74"/>
                <a:gd name="T24" fmla="*/ 41 w 127"/>
                <a:gd name="T25" fmla="*/ 25 h 74"/>
                <a:gd name="T26" fmla="*/ 62 w 127"/>
                <a:gd name="T27" fmla="*/ 45 h 74"/>
                <a:gd name="T28" fmla="*/ 88 w 127"/>
                <a:gd name="T29" fmla="*/ 58 h 74"/>
                <a:gd name="T30" fmla="*/ 120 w 127"/>
                <a:gd name="T31" fmla="*/ 71 h 74"/>
                <a:gd name="T32" fmla="*/ 124 w 127"/>
                <a:gd name="T3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74">
                  <a:moveTo>
                    <a:pt x="124" y="64"/>
                  </a:moveTo>
                  <a:cubicBezTo>
                    <a:pt x="119" y="59"/>
                    <a:pt x="111" y="58"/>
                    <a:pt x="104" y="56"/>
                  </a:cubicBezTo>
                  <a:cubicBezTo>
                    <a:pt x="89" y="50"/>
                    <a:pt x="74" y="44"/>
                    <a:pt x="61" y="35"/>
                  </a:cubicBezTo>
                  <a:cubicBezTo>
                    <a:pt x="52" y="28"/>
                    <a:pt x="39" y="0"/>
                    <a:pt x="23" y="9"/>
                  </a:cubicBezTo>
                  <a:cubicBezTo>
                    <a:pt x="0" y="24"/>
                    <a:pt x="41" y="53"/>
                    <a:pt x="53" y="36"/>
                  </a:cubicBezTo>
                  <a:cubicBezTo>
                    <a:pt x="54" y="35"/>
                    <a:pt x="54" y="31"/>
                    <a:pt x="51" y="31"/>
                  </a:cubicBezTo>
                  <a:cubicBezTo>
                    <a:pt x="51" y="31"/>
                    <a:pt x="50" y="31"/>
                    <a:pt x="50" y="31"/>
                  </a:cubicBezTo>
                  <a:cubicBezTo>
                    <a:pt x="46" y="31"/>
                    <a:pt x="44" y="38"/>
                    <a:pt x="48" y="38"/>
                  </a:cubicBezTo>
                  <a:cubicBezTo>
                    <a:pt x="49" y="38"/>
                    <a:pt x="49" y="38"/>
                    <a:pt x="49" y="38"/>
                  </a:cubicBezTo>
                  <a:cubicBezTo>
                    <a:pt x="49" y="37"/>
                    <a:pt x="48" y="35"/>
                    <a:pt x="48" y="33"/>
                  </a:cubicBezTo>
                  <a:cubicBezTo>
                    <a:pt x="45" y="34"/>
                    <a:pt x="41" y="33"/>
                    <a:pt x="38" y="32"/>
                  </a:cubicBezTo>
                  <a:cubicBezTo>
                    <a:pt x="36" y="31"/>
                    <a:pt x="33" y="29"/>
                    <a:pt x="30" y="28"/>
                  </a:cubicBezTo>
                  <a:cubicBezTo>
                    <a:pt x="33" y="16"/>
                    <a:pt x="36" y="15"/>
                    <a:pt x="41" y="25"/>
                  </a:cubicBezTo>
                  <a:cubicBezTo>
                    <a:pt x="47" y="34"/>
                    <a:pt x="53" y="39"/>
                    <a:pt x="62" y="45"/>
                  </a:cubicBezTo>
                  <a:cubicBezTo>
                    <a:pt x="70" y="51"/>
                    <a:pt x="79" y="54"/>
                    <a:pt x="88" y="58"/>
                  </a:cubicBezTo>
                  <a:cubicBezTo>
                    <a:pt x="97" y="62"/>
                    <a:pt x="113" y="64"/>
                    <a:pt x="120" y="71"/>
                  </a:cubicBezTo>
                  <a:cubicBezTo>
                    <a:pt x="123" y="74"/>
                    <a:pt x="127" y="67"/>
                    <a:pt x="1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6"/>
            <p:cNvSpPr/>
            <p:nvPr/>
          </p:nvSpPr>
          <p:spPr bwMode="auto">
            <a:xfrm>
              <a:off x="5671" y="2487"/>
              <a:ext cx="65" cy="111"/>
            </a:xfrm>
            <a:custGeom>
              <a:avLst/>
              <a:gdLst>
                <a:gd name="T0" fmla="*/ 34 w 41"/>
                <a:gd name="T1" fmla="*/ 3 h 70"/>
                <a:gd name="T2" fmla="*/ 7 w 41"/>
                <a:gd name="T3" fmla="*/ 27 h 70"/>
                <a:gd name="T4" fmla="*/ 0 w 41"/>
                <a:gd name="T5" fmla="*/ 65 h 70"/>
                <a:gd name="T6" fmla="*/ 7 w 41"/>
                <a:gd name="T7" fmla="*/ 63 h 70"/>
                <a:gd name="T8" fmla="*/ 14 w 41"/>
                <a:gd name="T9" fmla="*/ 27 h 70"/>
                <a:gd name="T10" fmla="*/ 28 w 41"/>
                <a:gd name="T11" fmla="*/ 16 h 70"/>
                <a:gd name="T12" fmla="*/ 37 w 41"/>
                <a:gd name="T13" fmla="*/ 8 h 70"/>
                <a:gd name="T14" fmla="*/ 34 w 41"/>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0">
                  <a:moveTo>
                    <a:pt x="34" y="3"/>
                  </a:moveTo>
                  <a:cubicBezTo>
                    <a:pt x="24" y="11"/>
                    <a:pt x="14" y="16"/>
                    <a:pt x="7" y="27"/>
                  </a:cubicBezTo>
                  <a:cubicBezTo>
                    <a:pt x="0" y="38"/>
                    <a:pt x="0" y="52"/>
                    <a:pt x="0" y="65"/>
                  </a:cubicBezTo>
                  <a:cubicBezTo>
                    <a:pt x="0" y="70"/>
                    <a:pt x="7" y="66"/>
                    <a:pt x="7" y="63"/>
                  </a:cubicBezTo>
                  <a:cubicBezTo>
                    <a:pt x="7" y="50"/>
                    <a:pt x="7" y="38"/>
                    <a:pt x="14" y="27"/>
                  </a:cubicBezTo>
                  <a:cubicBezTo>
                    <a:pt x="17" y="22"/>
                    <a:pt x="23" y="19"/>
                    <a:pt x="28" y="16"/>
                  </a:cubicBezTo>
                  <a:cubicBezTo>
                    <a:pt x="32" y="13"/>
                    <a:pt x="34" y="11"/>
                    <a:pt x="37" y="8"/>
                  </a:cubicBezTo>
                  <a:cubicBezTo>
                    <a:pt x="41" y="5"/>
                    <a:pt x="38" y="0"/>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7"/>
            <p:cNvSpPr/>
            <p:nvPr/>
          </p:nvSpPr>
          <p:spPr bwMode="auto">
            <a:xfrm>
              <a:off x="5614" y="2541"/>
              <a:ext cx="66" cy="57"/>
            </a:xfrm>
            <a:custGeom>
              <a:avLst/>
              <a:gdLst>
                <a:gd name="T0" fmla="*/ 38 w 42"/>
                <a:gd name="T1" fmla="*/ 28 h 36"/>
                <a:gd name="T2" fmla="*/ 34 w 42"/>
                <a:gd name="T3" fmla="*/ 27 h 36"/>
                <a:gd name="T4" fmla="*/ 26 w 42"/>
                <a:gd name="T5" fmla="*/ 22 h 36"/>
                <a:gd name="T6" fmla="*/ 12 w 42"/>
                <a:gd name="T7" fmla="*/ 12 h 36"/>
                <a:gd name="T8" fmla="*/ 16 w 42"/>
                <a:gd name="T9" fmla="*/ 11 h 36"/>
                <a:gd name="T10" fmla="*/ 24 w 42"/>
                <a:gd name="T11" fmla="*/ 17 h 36"/>
                <a:gd name="T12" fmla="*/ 30 w 42"/>
                <a:gd name="T13" fmla="*/ 23 h 36"/>
                <a:gd name="T14" fmla="*/ 33 w 42"/>
                <a:gd name="T15" fmla="*/ 26 h 36"/>
                <a:gd name="T16" fmla="*/ 34 w 42"/>
                <a:gd name="T17" fmla="*/ 29 h 36"/>
                <a:gd name="T18" fmla="*/ 34 w 42"/>
                <a:gd name="T19" fmla="*/ 27 h 36"/>
                <a:gd name="T20" fmla="*/ 32 w 42"/>
                <a:gd name="T21" fmla="*/ 34 h 36"/>
                <a:gd name="T22" fmla="*/ 40 w 42"/>
                <a:gd name="T23" fmla="*/ 30 h 36"/>
                <a:gd name="T24" fmla="*/ 36 w 42"/>
                <a:gd name="T25" fmla="*/ 18 h 36"/>
                <a:gd name="T26" fmla="*/ 24 w 42"/>
                <a:gd name="T27" fmla="*/ 7 h 36"/>
                <a:gd name="T28" fmla="*/ 10 w 42"/>
                <a:gd name="T29" fmla="*/ 1 h 36"/>
                <a:gd name="T30" fmla="*/ 10 w 42"/>
                <a:gd name="T31" fmla="*/ 21 h 36"/>
                <a:gd name="T32" fmla="*/ 25 w 42"/>
                <a:gd name="T33" fmla="*/ 31 h 36"/>
                <a:gd name="T34" fmla="*/ 31 w 42"/>
                <a:gd name="T35" fmla="*/ 34 h 36"/>
                <a:gd name="T36" fmla="*/ 35 w 42"/>
                <a:gd name="T37" fmla="*/ 35 h 36"/>
                <a:gd name="T38" fmla="*/ 38 w 42"/>
                <a:gd name="T3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8" y="28"/>
                  </a:moveTo>
                  <a:cubicBezTo>
                    <a:pt x="37" y="27"/>
                    <a:pt x="35" y="28"/>
                    <a:pt x="34" y="27"/>
                  </a:cubicBezTo>
                  <a:cubicBezTo>
                    <a:pt x="31" y="26"/>
                    <a:pt x="28" y="24"/>
                    <a:pt x="26" y="22"/>
                  </a:cubicBezTo>
                  <a:cubicBezTo>
                    <a:pt x="21" y="19"/>
                    <a:pt x="15" y="17"/>
                    <a:pt x="12" y="12"/>
                  </a:cubicBezTo>
                  <a:cubicBezTo>
                    <a:pt x="8" y="7"/>
                    <a:pt x="13" y="9"/>
                    <a:pt x="16" y="11"/>
                  </a:cubicBezTo>
                  <a:cubicBezTo>
                    <a:pt x="18" y="13"/>
                    <a:pt x="21" y="15"/>
                    <a:pt x="24" y="17"/>
                  </a:cubicBezTo>
                  <a:cubicBezTo>
                    <a:pt x="26" y="19"/>
                    <a:pt x="28" y="21"/>
                    <a:pt x="30" y="23"/>
                  </a:cubicBezTo>
                  <a:cubicBezTo>
                    <a:pt x="31" y="24"/>
                    <a:pt x="32" y="25"/>
                    <a:pt x="33" y="26"/>
                  </a:cubicBezTo>
                  <a:cubicBezTo>
                    <a:pt x="33" y="27"/>
                    <a:pt x="34" y="28"/>
                    <a:pt x="34" y="29"/>
                  </a:cubicBezTo>
                  <a:cubicBezTo>
                    <a:pt x="35" y="27"/>
                    <a:pt x="35" y="27"/>
                    <a:pt x="34" y="27"/>
                  </a:cubicBezTo>
                  <a:cubicBezTo>
                    <a:pt x="30" y="27"/>
                    <a:pt x="28" y="34"/>
                    <a:pt x="32" y="34"/>
                  </a:cubicBezTo>
                  <a:cubicBezTo>
                    <a:pt x="35" y="34"/>
                    <a:pt x="39" y="34"/>
                    <a:pt x="40" y="30"/>
                  </a:cubicBezTo>
                  <a:cubicBezTo>
                    <a:pt x="42" y="25"/>
                    <a:pt x="39" y="22"/>
                    <a:pt x="36" y="18"/>
                  </a:cubicBezTo>
                  <a:cubicBezTo>
                    <a:pt x="33" y="13"/>
                    <a:pt x="28" y="10"/>
                    <a:pt x="24" y="7"/>
                  </a:cubicBezTo>
                  <a:cubicBezTo>
                    <a:pt x="20" y="4"/>
                    <a:pt x="15" y="0"/>
                    <a:pt x="10" y="1"/>
                  </a:cubicBezTo>
                  <a:cubicBezTo>
                    <a:pt x="0" y="5"/>
                    <a:pt x="5" y="17"/>
                    <a:pt x="10" y="21"/>
                  </a:cubicBezTo>
                  <a:cubicBezTo>
                    <a:pt x="14" y="25"/>
                    <a:pt x="20" y="28"/>
                    <a:pt x="25" y="31"/>
                  </a:cubicBezTo>
                  <a:cubicBezTo>
                    <a:pt x="27" y="32"/>
                    <a:pt x="29" y="34"/>
                    <a:pt x="31" y="34"/>
                  </a:cubicBezTo>
                  <a:cubicBezTo>
                    <a:pt x="32" y="35"/>
                    <a:pt x="35" y="35"/>
                    <a:pt x="35" y="35"/>
                  </a:cubicBezTo>
                  <a:cubicBezTo>
                    <a:pt x="39" y="36"/>
                    <a:pt x="42" y="29"/>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8"/>
            <p:cNvSpPr/>
            <p:nvPr/>
          </p:nvSpPr>
          <p:spPr bwMode="auto">
            <a:xfrm>
              <a:off x="5385" y="2049"/>
              <a:ext cx="98" cy="53"/>
            </a:xfrm>
            <a:custGeom>
              <a:avLst/>
              <a:gdLst>
                <a:gd name="T0" fmla="*/ 55 w 62"/>
                <a:gd name="T1" fmla="*/ 20 h 34"/>
                <a:gd name="T2" fmla="*/ 25 w 62"/>
                <a:gd name="T3" fmla="*/ 19 h 34"/>
                <a:gd name="T4" fmla="*/ 7 w 62"/>
                <a:gd name="T5" fmla="*/ 4 h 34"/>
                <a:gd name="T6" fmla="*/ 1 w 62"/>
                <a:gd name="T7" fmla="*/ 8 h 34"/>
                <a:gd name="T8" fmla="*/ 25 w 62"/>
                <a:gd name="T9" fmla="*/ 27 h 34"/>
                <a:gd name="T10" fmla="*/ 59 w 62"/>
                <a:gd name="T11" fmla="*/ 25 h 34"/>
                <a:gd name="T12" fmla="*/ 55 w 6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55" y="20"/>
                  </a:moveTo>
                  <a:cubicBezTo>
                    <a:pt x="46" y="28"/>
                    <a:pt x="35" y="22"/>
                    <a:pt x="25" y="19"/>
                  </a:cubicBezTo>
                  <a:cubicBezTo>
                    <a:pt x="20" y="17"/>
                    <a:pt x="8" y="10"/>
                    <a:pt x="7" y="4"/>
                  </a:cubicBezTo>
                  <a:cubicBezTo>
                    <a:pt x="6" y="0"/>
                    <a:pt x="0" y="5"/>
                    <a:pt x="1" y="8"/>
                  </a:cubicBezTo>
                  <a:cubicBezTo>
                    <a:pt x="3" y="18"/>
                    <a:pt x="17" y="24"/>
                    <a:pt x="25" y="27"/>
                  </a:cubicBezTo>
                  <a:cubicBezTo>
                    <a:pt x="38" y="31"/>
                    <a:pt x="48" y="34"/>
                    <a:pt x="59" y="25"/>
                  </a:cubicBezTo>
                  <a:cubicBezTo>
                    <a:pt x="62" y="22"/>
                    <a:pt x="59" y="17"/>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9"/>
            <p:cNvSpPr/>
            <p:nvPr/>
          </p:nvSpPr>
          <p:spPr bwMode="auto">
            <a:xfrm>
              <a:off x="5399" y="2102"/>
              <a:ext cx="54" cy="24"/>
            </a:xfrm>
            <a:custGeom>
              <a:avLst/>
              <a:gdLst>
                <a:gd name="T0" fmla="*/ 4 w 34"/>
                <a:gd name="T1" fmla="*/ 7 h 15"/>
                <a:gd name="T2" fmla="*/ 5 w 34"/>
                <a:gd name="T3" fmla="*/ 7 h 15"/>
                <a:gd name="T4" fmla="*/ 3 w 34"/>
                <a:gd name="T5" fmla="*/ 6 h 15"/>
                <a:gd name="T6" fmla="*/ 28 w 34"/>
                <a:gd name="T7" fmla="*/ 15 h 15"/>
                <a:gd name="T8" fmla="*/ 30 w 34"/>
                <a:gd name="T9" fmla="*/ 8 h 15"/>
                <a:gd name="T10" fmla="*/ 15 w 34"/>
                <a:gd name="T11" fmla="*/ 6 h 15"/>
                <a:gd name="T12" fmla="*/ 9 w 34"/>
                <a:gd name="T13" fmla="*/ 2 h 15"/>
                <a:gd name="T14" fmla="*/ 6 w 34"/>
                <a:gd name="T15" fmla="*/ 0 h 15"/>
                <a:gd name="T16" fmla="*/ 4 w 3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4" y="7"/>
                  </a:moveTo>
                  <a:cubicBezTo>
                    <a:pt x="4" y="7"/>
                    <a:pt x="5" y="7"/>
                    <a:pt x="5" y="7"/>
                  </a:cubicBezTo>
                  <a:cubicBezTo>
                    <a:pt x="4" y="7"/>
                    <a:pt x="4" y="7"/>
                    <a:pt x="3" y="6"/>
                  </a:cubicBezTo>
                  <a:cubicBezTo>
                    <a:pt x="8" y="15"/>
                    <a:pt x="19" y="15"/>
                    <a:pt x="28" y="15"/>
                  </a:cubicBezTo>
                  <a:cubicBezTo>
                    <a:pt x="32" y="15"/>
                    <a:pt x="34" y="8"/>
                    <a:pt x="30" y="8"/>
                  </a:cubicBezTo>
                  <a:cubicBezTo>
                    <a:pt x="25" y="8"/>
                    <a:pt x="19" y="8"/>
                    <a:pt x="15" y="6"/>
                  </a:cubicBezTo>
                  <a:cubicBezTo>
                    <a:pt x="13" y="5"/>
                    <a:pt x="10" y="4"/>
                    <a:pt x="9" y="2"/>
                  </a:cubicBezTo>
                  <a:cubicBezTo>
                    <a:pt x="8" y="0"/>
                    <a:pt x="8"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30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60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500"/>
                                        <p:tgtEl>
                                          <p:spTgt spid="123"/>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30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nodeType="withEffect">
                                  <p:stCondLst>
                                    <p:cond delay="36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3900"/>
                                  </p:stCondLst>
                                  <p:childTnLst>
                                    <p:set>
                                      <p:cBhvr>
                                        <p:cTn id="45" dur="1" fill="hold">
                                          <p:stCondLst>
                                            <p:cond delay="0"/>
                                          </p:stCondLst>
                                        </p:cTn>
                                        <p:tgtEl>
                                          <p:spTgt spid="124"/>
                                        </p:tgtEl>
                                        <p:attrNameLst>
                                          <p:attrName>style.visibility</p:attrName>
                                        </p:attrNameLst>
                                      </p:cBhvr>
                                      <p:to>
                                        <p:strVal val="visible"/>
                                      </p:to>
                                    </p:set>
                                    <p:animEffect transition="in" filter="fade">
                                      <p:cBhvr>
                                        <p:cTn id="46" dur="500"/>
                                        <p:tgtEl>
                                          <p:spTgt spid="124"/>
                                        </p:tgtEl>
                                      </p:cBhvr>
                                    </p:animEffect>
                                  </p:childTnLst>
                                </p:cTn>
                              </p:par>
                              <p:par>
                                <p:cTn id="47" presetID="10" presetClass="entr" presetSubtype="0" fill="hold" nodeType="withEffect">
                                  <p:stCondLst>
                                    <p:cond delay="420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p:bldP spid="123" grpId="0"/>
      <p:bldP spid="46" grpId="0" animBg="1"/>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473325" y="2032001"/>
            <a:ext cx="2087563" cy="2873375"/>
            <a:chOff x="1558" y="1280"/>
            <a:chExt cx="1315" cy="1810"/>
          </a:xfrm>
          <a:solidFill>
            <a:srgbClr val="4A67AA"/>
          </a:solidFill>
        </p:grpSpPr>
        <p:sp>
          <p:nvSpPr>
            <p:cNvPr id="5"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文本框 29"/>
          <p:cNvSpPr txBox="1"/>
          <p:nvPr/>
        </p:nvSpPr>
        <p:spPr>
          <a:xfrm>
            <a:off x="5065713" y="2609136"/>
            <a:ext cx="5121274" cy="2215991"/>
          </a:xfrm>
          <a:prstGeom prst="rect">
            <a:avLst/>
          </a:prstGeom>
          <a:noFill/>
        </p:spPr>
        <p:txBody>
          <a:bodyPr wrap="square" rtlCol="0">
            <a:spAutoFit/>
          </a:bodyPr>
          <a:lstStyle/>
          <a:p>
            <a:r>
              <a:rPr lang="en-US" altLang="zh-CN" sz="13800" dirty="0">
                <a:ln>
                  <a:solidFill>
                    <a:srgbClr val="4A67AA"/>
                  </a:solidFill>
                </a:ln>
                <a:blipFill>
                  <a:blip r:embed="rId2"/>
                  <a:stretch>
                    <a:fillRect/>
                  </a:stretch>
                </a:blipFill>
                <a:latin typeface="Impact" panose="020B0806030902050204" pitchFamily="34" charset="0"/>
              </a:rPr>
              <a:t>PART 3</a:t>
            </a:r>
            <a:endParaRPr lang="zh-CN" altLang="en-US" sz="13800" dirty="0">
              <a:ln>
                <a:solidFill>
                  <a:srgbClr val="4A67AA"/>
                </a:solidFill>
              </a:ln>
              <a:blipFill>
                <a:blip r:embed="rId2"/>
                <a:stretch>
                  <a:fillRect/>
                </a:stretch>
              </a:blipFill>
              <a:latin typeface="Impact" panose="020B0806030902050204" pitchFamily="34" charset="0"/>
            </a:endParaRPr>
          </a:p>
        </p:txBody>
      </p:sp>
      <p:sp>
        <p:nvSpPr>
          <p:cNvPr id="31" name="Freeform 21"/>
          <p:cNvSpPr/>
          <p:nvPr/>
        </p:nvSpPr>
        <p:spPr bwMode="auto">
          <a:xfrm>
            <a:off x="2817812" y="4841652"/>
            <a:ext cx="7342187" cy="354461"/>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866" name="组合 1865"/>
          <p:cNvGrpSpPr/>
          <p:nvPr/>
        </p:nvGrpSpPr>
        <p:grpSpPr>
          <a:xfrm>
            <a:off x="7125473" y="2343891"/>
            <a:ext cx="1166813" cy="577851"/>
            <a:chOff x="7239000" y="2012949"/>
            <a:chExt cx="1166813" cy="577851"/>
          </a:xfrm>
        </p:grpSpPr>
        <p:sp>
          <p:nvSpPr>
            <p:cNvPr id="1867" name="矩形 1866"/>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868" name="直接连接符 1867"/>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869" name="直接连接符 1868"/>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870" name="组合 1869"/>
          <p:cNvGrpSpPr/>
          <p:nvPr/>
        </p:nvGrpSpPr>
        <p:grpSpPr>
          <a:xfrm>
            <a:off x="7125473" y="3409446"/>
            <a:ext cx="1166813" cy="577851"/>
            <a:chOff x="7239000" y="2012949"/>
            <a:chExt cx="1166813" cy="577851"/>
          </a:xfrm>
        </p:grpSpPr>
        <p:sp>
          <p:nvSpPr>
            <p:cNvPr id="1871" name="矩形 1870"/>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872" name="直接连接符 1871"/>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873" name="直接连接符 1872"/>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874" name="组合 1873"/>
          <p:cNvGrpSpPr/>
          <p:nvPr/>
        </p:nvGrpSpPr>
        <p:grpSpPr>
          <a:xfrm>
            <a:off x="7125473" y="4499435"/>
            <a:ext cx="1166813" cy="577851"/>
            <a:chOff x="7239000" y="2012949"/>
            <a:chExt cx="1166813" cy="577851"/>
          </a:xfrm>
        </p:grpSpPr>
        <p:sp>
          <p:nvSpPr>
            <p:cNvPr id="1875" name="矩形 1874"/>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876" name="直接连接符 1875"/>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877" name="直接连接符 1876"/>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878" name="组合 1877"/>
          <p:cNvGrpSpPr/>
          <p:nvPr/>
        </p:nvGrpSpPr>
        <p:grpSpPr>
          <a:xfrm>
            <a:off x="7125473" y="5564990"/>
            <a:ext cx="1166813" cy="577851"/>
            <a:chOff x="7239000" y="2012949"/>
            <a:chExt cx="1166813" cy="577851"/>
          </a:xfrm>
        </p:grpSpPr>
        <p:sp>
          <p:nvSpPr>
            <p:cNvPr id="1879" name="矩形 1878"/>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880" name="直接连接符 1879"/>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881" name="直接连接符 1880"/>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1882" name="文本框 1881"/>
          <p:cNvSpPr txBox="1"/>
          <p:nvPr/>
        </p:nvSpPr>
        <p:spPr>
          <a:xfrm>
            <a:off x="7210101" y="2239964"/>
            <a:ext cx="1082185" cy="460375"/>
          </a:xfrm>
          <a:prstGeom prst="rect">
            <a:avLst/>
          </a:prstGeom>
          <a:noFill/>
        </p:spPr>
        <p:txBody>
          <a:bodyPr wrap="square" rtlCol="0">
            <a:spAutoFit/>
          </a:bodyPr>
          <a:lstStyle/>
          <a:p>
            <a:r>
              <a:rPr lang="en-US" altLang="zh-CN" sz="2400" b="1" dirty="0">
                <a:solidFill>
                  <a:srgbClr val="4A67AA"/>
                </a:solidFill>
                <a:latin typeface="方正静蕾简体" panose="02000000000000000000" pitchFamily="2" charset="-122"/>
                <a:ea typeface="方正静蕾简体" panose="02000000000000000000" pitchFamily="2" charset="-122"/>
              </a:rPr>
              <a:t>step1</a:t>
            </a:r>
            <a:endParaRPr lang="en-US" altLang="zh-CN" sz="2400" b="1" dirty="0">
              <a:solidFill>
                <a:srgbClr val="4A67AA"/>
              </a:solidFill>
              <a:latin typeface="方正静蕾简体" panose="02000000000000000000" pitchFamily="2" charset="-122"/>
              <a:ea typeface="方正静蕾简体" panose="02000000000000000000" pitchFamily="2" charset="-122"/>
            </a:endParaRPr>
          </a:p>
        </p:txBody>
      </p:sp>
      <p:sp>
        <p:nvSpPr>
          <p:cNvPr id="1883" name="文本框 1882"/>
          <p:cNvSpPr txBox="1"/>
          <p:nvPr/>
        </p:nvSpPr>
        <p:spPr>
          <a:xfrm>
            <a:off x="7210101" y="3343041"/>
            <a:ext cx="1082185" cy="460375"/>
          </a:xfrm>
          <a:prstGeom prst="rect">
            <a:avLst/>
          </a:prstGeom>
          <a:noFill/>
        </p:spPr>
        <p:txBody>
          <a:bodyPr wrap="square" rtlCol="0">
            <a:spAutoFit/>
          </a:bodyPr>
          <a:lstStyle/>
          <a:p>
            <a:r>
              <a:rPr lang="en-US" altLang="zh-CN" sz="2400" b="1" dirty="0">
                <a:solidFill>
                  <a:srgbClr val="4A67AA"/>
                </a:solidFill>
                <a:latin typeface="方正静蕾简体" panose="02000000000000000000" pitchFamily="2" charset="-122"/>
                <a:ea typeface="方正静蕾简体" panose="02000000000000000000" pitchFamily="2" charset="-122"/>
              </a:rPr>
              <a:t>step2</a:t>
            </a:r>
            <a:endParaRPr lang="en-US" altLang="zh-CN" sz="2400" b="1" dirty="0">
              <a:solidFill>
                <a:srgbClr val="4A67AA"/>
              </a:solidFill>
              <a:latin typeface="方正静蕾简体" panose="02000000000000000000" pitchFamily="2" charset="-122"/>
              <a:ea typeface="方正静蕾简体" panose="02000000000000000000" pitchFamily="2" charset="-122"/>
            </a:endParaRPr>
          </a:p>
        </p:txBody>
      </p:sp>
      <p:sp>
        <p:nvSpPr>
          <p:cNvPr id="1884" name="文本框 1883"/>
          <p:cNvSpPr txBox="1"/>
          <p:nvPr/>
        </p:nvSpPr>
        <p:spPr>
          <a:xfrm>
            <a:off x="7167167" y="4424513"/>
            <a:ext cx="1082185" cy="460375"/>
          </a:xfrm>
          <a:prstGeom prst="rect">
            <a:avLst/>
          </a:prstGeom>
          <a:noFill/>
        </p:spPr>
        <p:txBody>
          <a:bodyPr wrap="square" rtlCol="0">
            <a:spAutoFit/>
          </a:bodyPr>
          <a:lstStyle/>
          <a:p>
            <a:r>
              <a:rPr lang="en-US" altLang="zh-CN" sz="2400" b="1" dirty="0">
                <a:solidFill>
                  <a:srgbClr val="4A67AA"/>
                </a:solidFill>
                <a:latin typeface="方正静蕾简体" panose="02000000000000000000" pitchFamily="2" charset="-122"/>
                <a:ea typeface="方正静蕾简体" panose="02000000000000000000" pitchFamily="2" charset="-122"/>
              </a:rPr>
              <a:t>step3</a:t>
            </a:r>
            <a:endParaRPr lang="en-US" altLang="zh-CN" sz="2400" b="1" dirty="0">
              <a:solidFill>
                <a:srgbClr val="4A67AA"/>
              </a:solidFill>
              <a:latin typeface="方正静蕾简体" panose="02000000000000000000" pitchFamily="2" charset="-122"/>
              <a:ea typeface="方正静蕾简体" panose="02000000000000000000" pitchFamily="2" charset="-122"/>
            </a:endParaRPr>
          </a:p>
        </p:txBody>
      </p:sp>
      <p:sp>
        <p:nvSpPr>
          <p:cNvPr id="1885" name="文本框 1884"/>
          <p:cNvSpPr txBox="1"/>
          <p:nvPr/>
        </p:nvSpPr>
        <p:spPr>
          <a:xfrm>
            <a:off x="7210100" y="5459360"/>
            <a:ext cx="1082185" cy="460375"/>
          </a:xfrm>
          <a:prstGeom prst="rect">
            <a:avLst/>
          </a:prstGeom>
          <a:noFill/>
        </p:spPr>
        <p:txBody>
          <a:bodyPr wrap="square" rtlCol="0">
            <a:spAutoFit/>
          </a:bodyPr>
          <a:lstStyle/>
          <a:p>
            <a:r>
              <a:rPr lang="en-US" altLang="zh-CN" sz="2400" b="1" dirty="0">
                <a:solidFill>
                  <a:srgbClr val="4A67AA"/>
                </a:solidFill>
                <a:latin typeface="方正静蕾简体" panose="02000000000000000000" pitchFamily="2" charset="-122"/>
                <a:ea typeface="方正静蕾简体" panose="02000000000000000000" pitchFamily="2" charset="-122"/>
              </a:rPr>
              <a:t>step4</a:t>
            </a:r>
            <a:endParaRPr lang="en-US" altLang="zh-CN" sz="2400" b="1" dirty="0">
              <a:solidFill>
                <a:srgbClr val="4A67AA"/>
              </a:solidFill>
              <a:latin typeface="方正静蕾简体" panose="02000000000000000000" pitchFamily="2" charset="-122"/>
              <a:ea typeface="方正静蕾简体" panose="02000000000000000000" pitchFamily="2" charset="-122"/>
            </a:endParaRPr>
          </a:p>
        </p:txBody>
      </p:sp>
      <p:sp>
        <p:nvSpPr>
          <p:cNvPr id="1886" name="文本框 1885"/>
          <p:cNvSpPr txBox="1"/>
          <p:nvPr/>
        </p:nvSpPr>
        <p:spPr>
          <a:xfrm>
            <a:off x="8376914" y="2239964"/>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887" name="文本框 1886"/>
          <p:cNvSpPr txBox="1"/>
          <p:nvPr/>
        </p:nvSpPr>
        <p:spPr>
          <a:xfrm>
            <a:off x="8376914" y="3368411"/>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888" name="文本框 1887"/>
          <p:cNvSpPr txBox="1"/>
          <p:nvPr/>
        </p:nvSpPr>
        <p:spPr>
          <a:xfrm>
            <a:off x="8389473" y="4460589"/>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889" name="文本框 1888"/>
          <p:cNvSpPr txBox="1"/>
          <p:nvPr/>
        </p:nvSpPr>
        <p:spPr>
          <a:xfrm>
            <a:off x="8376914" y="5520916"/>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grpSp>
        <p:nvGrpSpPr>
          <p:cNvPr id="3" name="Group 4"/>
          <p:cNvGrpSpPr>
            <a:grpSpLocks noChangeAspect="1"/>
          </p:cNvGrpSpPr>
          <p:nvPr/>
        </p:nvGrpSpPr>
        <p:grpSpPr bwMode="auto">
          <a:xfrm>
            <a:off x="2173062" y="2461475"/>
            <a:ext cx="2660650" cy="3321050"/>
            <a:chOff x="1250" y="1571"/>
            <a:chExt cx="1676" cy="2092"/>
          </a:xfrm>
          <a:solidFill>
            <a:srgbClr val="4A67AA"/>
          </a:solidFill>
        </p:grpSpPr>
        <p:sp>
          <p:nvSpPr>
            <p:cNvPr id="8" name="Freeform 5"/>
            <p:cNvSpPr/>
            <p:nvPr/>
          </p:nvSpPr>
          <p:spPr bwMode="auto">
            <a:xfrm>
              <a:off x="1588" y="2273"/>
              <a:ext cx="575" cy="870"/>
            </a:xfrm>
            <a:custGeom>
              <a:avLst/>
              <a:gdLst>
                <a:gd name="T0" fmla="*/ 29 w 126"/>
                <a:gd name="T1" fmla="*/ 175 h 191"/>
                <a:gd name="T2" fmla="*/ 12 w 126"/>
                <a:gd name="T3" fmla="*/ 88 h 191"/>
                <a:gd name="T4" fmla="*/ 25 w 126"/>
                <a:gd name="T5" fmla="*/ 29 h 191"/>
                <a:gd name="T6" fmla="*/ 95 w 126"/>
                <a:gd name="T7" fmla="*/ 40 h 191"/>
                <a:gd name="T8" fmla="*/ 106 w 126"/>
                <a:gd name="T9" fmla="*/ 137 h 191"/>
                <a:gd name="T10" fmla="*/ 70 w 126"/>
                <a:gd name="T11" fmla="*/ 175 h 191"/>
                <a:gd name="T12" fmla="*/ 29 w 126"/>
                <a:gd name="T13" fmla="*/ 176 h 191"/>
                <a:gd name="T14" fmla="*/ 23 w 126"/>
                <a:gd name="T15" fmla="*/ 181 h 191"/>
                <a:gd name="T16" fmla="*/ 56 w 126"/>
                <a:gd name="T17" fmla="*/ 185 h 191"/>
                <a:gd name="T18" fmla="*/ 100 w 126"/>
                <a:gd name="T19" fmla="*/ 160 h 191"/>
                <a:gd name="T20" fmla="*/ 104 w 126"/>
                <a:gd name="T21" fmla="*/ 39 h 191"/>
                <a:gd name="T22" fmla="*/ 10 w 126"/>
                <a:gd name="T23" fmla="*/ 39 h 191"/>
                <a:gd name="T24" fmla="*/ 7 w 126"/>
                <a:gd name="T25" fmla="*/ 108 h 191"/>
                <a:gd name="T26" fmla="*/ 22 w 126"/>
                <a:gd name="T27" fmla="*/ 179 h 191"/>
                <a:gd name="T28" fmla="*/ 29 w 126"/>
                <a:gd name="T29" fmla="*/ 17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91">
                  <a:moveTo>
                    <a:pt x="29" y="175"/>
                  </a:moveTo>
                  <a:cubicBezTo>
                    <a:pt x="20" y="147"/>
                    <a:pt x="15" y="117"/>
                    <a:pt x="12" y="88"/>
                  </a:cubicBezTo>
                  <a:cubicBezTo>
                    <a:pt x="9" y="66"/>
                    <a:pt x="9" y="46"/>
                    <a:pt x="25" y="29"/>
                  </a:cubicBezTo>
                  <a:cubicBezTo>
                    <a:pt x="45" y="7"/>
                    <a:pt x="79" y="21"/>
                    <a:pt x="95" y="40"/>
                  </a:cubicBezTo>
                  <a:cubicBezTo>
                    <a:pt x="116" y="64"/>
                    <a:pt x="116" y="109"/>
                    <a:pt x="106" y="137"/>
                  </a:cubicBezTo>
                  <a:cubicBezTo>
                    <a:pt x="100" y="155"/>
                    <a:pt x="87" y="169"/>
                    <a:pt x="70" y="175"/>
                  </a:cubicBezTo>
                  <a:cubicBezTo>
                    <a:pt x="62" y="177"/>
                    <a:pt x="35" y="185"/>
                    <a:pt x="29" y="176"/>
                  </a:cubicBezTo>
                  <a:cubicBezTo>
                    <a:pt x="27" y="172"/>
                    <a:pt x="21" y="178"/>
                    <a:pt x="23" y="181"/>
                  </a:cubicBezTo>
                  <a:cubicBezTo>
                    <a:pt x="29" y="191"/>
                    <a:pt x="47" y="187"/>
                    <a:pt x="56" y="185"/>
                  </a:cubicBezTo>
                  <a:cubicBezTo>
                    <a:pt x="75" y="181"/>
                    <a:pt x="88" y="175"/>
                    <a:pt x="100" y="160"/>
                  </a:cubicBezTo>
                  <a:cubicBezTo>
                    <a:pt x="126" y="128"/>
                    <a:pt x="124" y="72"/>
                    <a:pt x="104" y="39"/>
                  </a:cubicBezTo>
                  <a:cubicBezTo>
                    <a:pt x="83" y="4"/>
                    <a:pt x="28" y="0"/>
                    <a:pt x="10" y="39"/>
                  </a:cubicBezTo>
                  <a:cubicBezTo>
                    <a:pt x="0" y="62"/>
                    <a:pt x="4" y="84"/>
                    <a:pt x="7" y="108"/>
                  </a:cubicBezTo>
                  <a:cubicBezTo>
                    <a:pt x="11" y="132"/>
                    <a:pt x="15" y="156"/>
                    <a:pt x="22" y="179"/>
                  </a:cubicBezTo>
                  <a:cubicBezTo>
                    <a:pt x="23" y="183"/>
                    <a:pt x="30" y="178"/>
                    <a:pt x="29"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2072" y="2865"/>
              <a:ext cx="402" cy="465"/>
            </a:xfrm>
            <a:custGeom>
              <a:avLst/>
              <a:gdLst>
                <a:gd name="T0" fmla="*/ 3 w 88"/>
                <a:gd name="T1" fmla="*/ 8 h 102"/>
                <a:gd name="T2" fmla="*/ 32 w 88"/>
                <a:gd name="T3" fmla="*/ 35 h 102"/>
                <a:gd name="T4" fmla="*/ 35 w 88"/>
                <a:gd name="T5" fmla="*/ 69 h 102"/>
                <a:gd name="T6" fmla="*/ 42 w 88"/>
                <a:gd name="T7" fmla="*/ 67 h 102"/>
                <a:gd name="T8" fmla="*/ 42 w 88"/>
                <a:gd name="T9" fmla="*/ 65 h 102"/>
                <a:gd name="T10" fmla="*/ 37 w 88"/>
                <a:gd name="T11" fmla="*/ 63 h 102"/>
                <a:gd name="T12" fmla="*/ 29 w 88"/>
                <a:gd name="T13" fmla="*/ 92 h 102"/>
                <a:gd name="T14" fmla="*/ 74 w 88"/>
                <a:gd name="T15" fmla="*/ 75 h 102"/>
                <a:gd name="T16" fmla="*/ 70 w 88"/>
                <a:gd name="T17" fmla="*/ 53 h 102"/>
                <a:gd name="T18" fmla="*/ 44 w 88"/>
                <a:gd name="T19" fmla="*/ 63 h 102"/>
                <a:gd name="T20" fmla="*/ 34 w 88"/>
                <a:gd name="T21" fmla="*/ 68 h 102"/>
                <a:gd name="T22" fmla="*/ 40 w 88"/>
                <a:gd name="T23" fmla="*/ 70 h 102"/>
                <a:gd name="T24" fmla="*/ 47 w 88"/>
                <a:gd name="T25" fmla="*/ 69 h 102"/>
                <a:gd name="T26" fmla="*/ 62 w 88"/>
                <a:gd name="T27" fmla="*/ 63 h 102"/>
                <a:gd name="T28" fmla="*/ 67 w 88"/>
                <a:gd name="T29" fmla="*/ 61 h 102"/>
                <a:gd name="T30" fmla="*/ 67 w 88"/>
                <a:gd name="T31" fmla="*/ 74 h 102"/>
                <a:gd name="T32" fmla="*/ 59 w 88"/>
                <a:gd name="T33" fmla="*/ 81 h 102"/>
                <a:gd name="T34" fmla="*/ 44 w 88"/>
                <a:gd name="T35" fmla="*/ 88 h 102"/>
                <a:gd name="T36" fmla="*/ 39 w 88"/>
                <a:gd name="T37" fmla="*/ 69 h 102"/>
                <a:gd name="T38" fmla="*/ 35 w 88"/>
                <a:gd name="T39" fmla="*/ 67 h 102"/>
                <a:gd name="T40" fmla="*/ 35 w 88"/>
                <a:gd name="T41" fmla="*/ 69 h 102"/>
                <a:gd name="T42" fmla="*/ 42 w 88"/>
                <a:gd name="T43" fmla="*/ 67 h 102"/>
                <a:gd name="T44" fmla="*/ 38 w 88"/>
                <a:gd name="T45" fmla="*/ 26 h 102"/>
                <a:gd name="T46" fmla="*/ 8 w 88"/>
                <a:gd name="T47" fmla="*/ 2 h 102"/>
                <a:gd name="T48" fmla="*/ 3 w 88"/>
                <a:gd name="T49"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2">
                  <a:moveTo>
                    <a:pt x="3" y="8"/>
                  </a:moveTo>
                  <a:cubicBezTo>
                    <a:pt x="16" y="15"/>
                    <a:pt x="30" y="19"/>
                    <a:pt x="32" y="35"/>
                  </a:cubicBezTo>
                  <a:cubicBezTo>
                    <a:pt x="34" y="46"/>
                    <a:pt x="35" y="57"/>
                    <a:pt x="35" y="69"/>
                  </a:cubicBezTo>
                  <a:cubicBezTo>
                    <a:pt x="35" y="74"/>
                    <a:pt x="42" y="71"/>
                    <a:pt x="42" y="67"/>
                  </a:cubicBezTo>
                  <a:cubicBezTo>
                    <a:pt x="42" y="66"/>
                    <a:pt x="42" y="65"/>
                    <a:pt x="42" y="65"/>
                  </a:cubicBezTo>
                  <a:cubicBezTo>
                    <a:pt x="42" y="62"/>
                    <a:pt x="39" y="62"/>
                    <a:pt x="37" y="63"/>
                  </a:cubicBezTo>
                  <a:cubicBezTo>
                    <a:pt x="30" y="67"/>
                    <a:pt x="15" y="84"/>
                    <a:pt x="29" y="92"/>
                  </a:cubicBezTo>
                  <a:cubicBezTo>
                    <a:pt x="46" y="102"/>
                    <a:pt x="63" y="88"/>
                    <a:pt x="74" y="75"/>
                  </a:cubicBezTo>
                  <a:cubicBezTo>
                    <a:pt x="80" y="68"/>
                    <a:pt x="88" y="49"/>
                    <a:pt x="70" y="53"/>
                  </a:cubicBezTo>
                  <a:cubicBezTo>
                    <a:pt x="61" y="55"/>
                    <a:pt x="52" y="60"/>
                    <a:pt x="44" y="63"/>
                  </a:cubicBezTo>
                  <a:cubicBezTo>
                    <a:pt x="40" y="64"/>
                    <a:pt x="36" y="64"/>
                    <a:pt x="34" y="68"/>
                  </a:cubicBezTo>
                  <a:cubicBezTo>
                    <a:pt x="32" y="73"/>
                    <a:pt x="38" y="74"/>
                    <a:pt x="40" y="70"/>
                  </a:cubicBezTo>
                  <a:cubicBezTo>
                    <a:pt x="38" y="74"/>
                    <a:pt x="45" y="69"/>
                    <a:pt x="47" y="69"/>
                  </a:cubicBezTo>
                  <a:cubicBezTo>
                    <a:pt x="52" y="67"/>
                    <a:pt x="57" y="65"/>
                    <a:pt x="62" y="63"/>
                  </a:cubicBezTo>
                  <a:cubicBezTo>
                    <a:pt x="64" y="62"/>
                    <a:pt x="65" y="61"/>
                    <a:pt x="67" y="61"/>
                  </a:cubicBezTo>
                  <a:cubicBezTo>
                    <a:pt x="74" y="66"/>
                    <a:pt x="74" y="70"/>
                    <a:pt x="67" y="74"/>
                  </a:cubicBezTo>
                  <a:cubicBezTo>
                    <a:pt x="64" y="77"/>
                    <a:pt x="61" y="79"/>
                    <a:pt x="59" y="81"/>
                  </a:cubicBezTo>
                  <a:cubicBezTo>
                    <a:pt x="54" y="84"/>
                    <a:pt x="49" y="86"/>
                    <a:pt x="44" y="88"/>
                  </a:cubicBezTo>
                  <a:cubicBezTo>
                    <a:pt x="32" y="79"/>
                    <a:pt x="30" y="72"/>
                    <a:pt x="39" y="69"/>
                  </a:cubicBezTo>
                  <a:cubicBezTo>
                    <a:pt x="38" y="68"/>
                    <a:pt x="36" y="68"/>
                    <a:pt x="35" y="67"/>
                  </a:cubicBezTo>
                  <a:cubicBezTo>
                    <a:pt x="35" y="68"/>
                    <a:pt x="35" y="68"/>
                    <a:pt x="35" y="69"/>
                  </a:cubicBezTo>
                  <a:cubicBezTo>
                    <a:pt x="35" y="74"/>
                    <a:pt x="42" y="71"/>
                    <a:pt x="42" y="67"/>
                  </a:cubicBezTo>
                  <a:cubicBezTo>
                    <a:pt x="42" y="53"/>
                    <a:pt x="40" y="40"/>
                    <a:pt x="38" y="26"/>
                  </a:cubicBezTo>
                  <a:cubicBezTo>
                    <a:pt x="36" y="12"/>
                    <a:pt x="19" y="7"/>
                    <a:pt x="8" y="2"/>
                  </a:cubicBezTo>
                  <a:cubicBezTo>
                    <a:pt x="4" y="0"/>
                    <a:pt x="0"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1647" y="3011"/>
              <a:ext cx="315" cy="643"/>
            </a:xfrm>
            <a:custGeom>
              <a:avLst/>
              <a:gdLst>
                <a:gd name="T0" fmla="*/ 25 w 69"/>
                <a:gd name="T1" fmla="*/ 8 h 141"/>
                <a:gd name="T2" fmla="*/ 28 w 69"/>
                <a:gd name="T3" fmla="*/ 49 h 141"/>
                <a:gd name="T4" fmla="*/ 23 w 69"/>
                <a:gd name="T5" fmla="*/ 86 h 141"/>
                <a:gd name="T6" fmla="*/ 14 w 69"/>
                <a:gd name="T7" fmla="*/ 129 h 141"/>
                <a:gd name="T8" fmla="*/ 63 w 69"/>
                <a:gd name="T9" fmla="*/ 117 h 141"/>
                <a:gd name="T10" fmla="*/ 15 w 69"/>
                <a:gd name="T11" fmla="*/ 103 h 141"/>
                <a:gd name="T12" fmla="*/ 12 w 69"/>
                <a:gd name="T13" fmla="*/ 110 h 141"/>
                <a:gd name="T14" fmla="*/ 16 w 69"/>
                <a:gd name="T15" fmla="*/ 112 h 141"/>
                <a:gd name="T16" fmla="*/ 18 w 69"/>
                <a:gd name="T17" fmla="*/ 104 h 141"/>
                <a:gd name="T18" fmla="*/ 18 w 69"/>
                <a:gd name="T19" fmla="*/ 104 h 141"/>
                <a:gd name="T20" fmla="*/ 15 w 69"/>
                <a:gd name="T21" fmla="*/ 110 h 141"/>
                <a:gd name="T22" fmla="*/ 45 w 69"/>
                <a:gd name="T23" fmla="*/ 112 h 141"/>
                <a:gd name="T24" fmla="*/ 49 w 69"/>
                <a:gd name="T25" fmla="*/ 123 h 141"/>
                <a:gd name="T26" fmla="*/ 31 w 69"/>
                <a:gd name="T27" fmla="*/ 125 h 141"/>
                <a:gd name="T28" fmla="*/ 28 w 69"/>
                <a:gd name="T29" fmla="*/ 92 h 141"/>
                <a:gd name="T30" fmla="*/ 30 w 69"/>
                <a:gd name="T31" fmla="*/ 3 h 141"/>
                <a:gd name="T32" fmla="*/ 28 w 69"/>
                <a:gd name="T33" fmla="*/ 0 h 141"/>
                <a:gd name="T34" fmla="*/ 27 w 69"/>
                <a:gd name="T35" fmla="*/ 0 h 141"/>
                <a:gd name="T36" fmla="*/ 25 w 69"/>
                <a:gd name="T37" fmla="*/ 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41">
                  <a:moveTo>
                    <a:pt x="25" y="8"/>
                  </a:moveTo>
                  <a:cubicBezTo>
                    <a:pt x="22" y="8"/>
                    <a:pt x="27" y="46"/>
                    <a:pt x="28" y="49"/>
                  </a:cubicBezTo>
                  <a:cubicBezTo>
                    <a:pt x="29" y="62"/>
                    <a:pt x="26" y="74"/>
                    <a:pt x="23" y="86"/>
                  </a:cubicBezTo>
                  <a:cubicBezTo>
                    <a:pt x="21" y="101"/>
                    <a:pt x="0" y="114"/>
                    <a:pt x="14" y="129"/>
                  </a:cubicBezTo>
                  <a:cubicBezTo>
                    <a:pt x="26" y="141"/>
                    <a:pt x="58" y="132"/>
                    <a:pt x="63" y="117"/>
                  </a:cubicBezTo>
                  <a:cubicBezTo>
                    <a:pt x="69" y="101"/>
                    <a:pt x="23" y="100"/>
                    <a:pt x="15" y="103"/>
                  </a:cubicBezTo>
                  <a:cubicBezTo>
                    <a:pt x="13" y="104"/>
                    <a:pt x="11" y="107"/>
                    <a:pt x="12" y="110"/>
                  </a:cubicBezTo>
                  <a:cubicBezTo>
                    <a:pt x="13" y="111"/>
                    <a:pt x="14" y="111"/>
                    <a:pt x="16" y="112"/>
                  </a:cubicBezTo>
                  <a:cubicBezTo>
                    <a:pt x="20" y="112"/>
                    <a:pt x="22" y="105"/>
                    <a:pt x="18" y="104"/>
                  </a:cubicBezTo>
                  <a:cubicBezTo>
                    <a:pt x="18" y="104"/>
                    <a:pt x="18" y="104"/>
                    <a:pt x="18" y="104"/>
                  </a:cubicBezTo>
                  <a:cubicBezTo>
                    <a:pt x="17" y="106"/>
                    <a:pt x="16" y="108"/>
                    <a:pt x="15" y="110"/>
                  </a:cubicBezTo>
                  <a:cubicBezTo>
                    <a:pt x="25" y="106"/>
                    <a:pt x="35" y="109"/>
                    <a:pt x="45" y="112"/>
                  </a:cubicBezTo>
                  <a:cubicBezTo>
                    <a:pt x="52" y="112"/>
                    <a:pt x="53" y="116"/>
                    <a:pt x="49" y="123"/>
                  </a:cubicBezTo>
                  <a:cubicBezTo>
                    <a:pt x="43" y="126"/>
                    <a:pt x="38" y="126"/>
                    <a:pt x="31" y="125"/>
                  </a:cubicBezTo>
                  <a:cubicBezTo>
                    <a:pt x="7" y="124"/>
                    <a:pt x="23" y="103"/>
                    <a:pt x="28" y="92"/>
                  </a:cubicBezTo>
                  <a:cubicBezTo>
                    <a:pt x="40" y="63"/>
                    <a:pt x="30" y="33"/>
                    <a:pt x="30" y="3"/>
                  </a:cubicBezTo>
                  <a:cubicBezTo>
                    <a:pt x="30" y="1"/>
                    <a:pt x="29" y="0"/>
                    <a:pt x="28" y="0"/>
                  </a:cubicBezTo>
                  <a:cubicBezTo>
                    <a:pt x="27" y="0"/>
                    <a:pt x="27" y="0"/>
                    <a:pt x="27" y="0"/>
                  </a:cubicBezTo>
                  <a:cubicBezTo>
                    <a:pt x="23" y="0"/>
                    <a:pt x="21" y="8"/>
                    <a:pt x="2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2086" y="3285"/>
              <a:ext cx="45" cy="364"/>
            </a:xfrm>
            <a:custGeom>
              <a:avLst/>
              <a:gdLst>
                <a:gd name="T0" fmla="*/ 3 w 10"/>
                <a:gd name="T1" fmla="*/ 7 h 80"/>
                <a:gd name="T2" fmla="*/ 0 w 10"/>
                <a:gd name="T3" fmla="*/ 75 h 80"/>
                <a:gd name="T4" fmla="*/ 7 w 10"/>
                <a:gd name="T5" fmla="*/ 73 h 80"/>
                <a:gd name="T6" fmla="*/ 10 w 10"/>
                <a:gd name="T7" fmla="*/ 5 h 80"/>
                <a:gd name="T8" fmla="*/ 3 w 10"/>
                <a:gd name="T9" fmla="*/ 7 h 80"/>
              </a:gdLst>
              <a:ahLst/>
              <a:cxnLst>
                <a:cxn ang="0">
                  <a:pos x="T0" y="T1"/>
                </a:cxn>
                <a:cxn ang="0">
                  <a:pos x="T2" y="T3"/>
                </a:cxn>
                <a:cxn ang="0">
                  <a:pos x="T4" y="T5"/>
                </a:cxn>
                <a:cxn ang="0">
                  <a:pos x="T6" y="T7"/>
                </a:cxn>
                <a:cxn ang="0">
                  <a:pos x="T8" y="T9"/>
                </a:cxn>
              </a:cxnLst>
              <a:rect l="0" t="0" r="r" b="b"/>
              <a:pathLst>
                <a:path w="10" h="80">
                  <a:moveTo>
                    <a:pt x="3" y="7"/>
                  </a:moveTo>
                  <a:cubicBezTo>
                    <a:pt x="1" y="30"/>
                    <a:pt x="0" y="52"/>
                    <a:pt x="0" y="75"/>
                  </a:cubicBezTo>
                  <a:cubicBezTo>
                    <a:pt x="0" y="80"/>
                    <a:pt x="7" y="77"/>
                    <a:pt x="7" y="73"/>
                  </a:cubicBezTo>
                  <a:cubicBezTo>
                    <a:pt x="7" y="50"/>
                    <a:pt x="8" y="27"/>
                    <a:pt x="10" y="5"/>
                  </a:cubicBezTo>
                  <a:cubicBezTo>
                    <a:pt x="10" y="0"/>
                    <a:pt x="3"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2515" y="2961"/>
              <a:ext cx="41" cy="355"/>
            </a:xfrm>
            <a:custGeom>
              <a:avLst/>
              <a:gdLst>
                <a:gd name="T0" fmla="*/ 0 w 9"/>
                <a:gd name="T1" fmla="*/ 7 h 78"/>
                <a:gd name="T2" fmla="*/ 2 w 9"/>
                <a:gd name="T3" fmla="*/ 37 h 78"/>
                <a:gd name="T4" fmla="*/ 2 w 9"/>
                <a:gd name="T5" fmla="*/ 61 h 78"/>
                <a:gd name="T6" fmla="*/ 0 w 9"/>
                <a:gd name="T7" fmla="*/ 73 h 78"/>
                <a:gd name="T8" fmla="*/ 7 w 9"/>
                <a:gd name="T9" fmla="*/ 71 h 78"/>
                <a:gd name="T10" fmla="*/ 9 w 9"/>
                <a:gd name="T11" fmla="*/ 63 h 78"/>
                <a:gd name="T12" fmla="*/ 9 w 9"/>
                <a:gd name="T13" fmla="*/ 40 h 78"/>
                <a:gd name="T14" fmla="*/ 7 w 9"/>
                <a:gd name="T15" fmla="*/ 5 h 78"/>
                <a:gd name="T16" fmla="*/ 0 w 9"/>
                <a:gd name="T17"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8">
                  <a:moveTo>
                    <a:pt x="0" y="7"/>
                  </a:moveTo>
                  <a:cubicBezTo>
                    <a:pt x="0" y="17"/>
                    <a:pt x="2" y="27"/>
                    <a:pt x="2" y="37"/>
                  </a:cubicBezTo>
                  <a:cubicBezTo>
                    <a:pt x="2" y="45"/>
                    <a:pt x="2" y="53"/>
                    <a:pt x="2" y="61"/>
                  </a:cubicBezTo>
                  <a:cubicBezTo>
                    <a:pt x="2" y="65"/>
                    <a:pt x="0" y="69"/>
                    <a:pt x="0" y="73"/>
                  </a:cubicBezTo>
                  <a:cubicBezTo>
                    <a:pt x="0" y="78"/>
                    <a:pt x="6" y="75"/>
                    <a:pt x="7" y="71"/>
                  </a:cubicBezTo>
                  <a:cubicBezTo>
                    <a:pt x="7" y="68"/>
                    <a:pt x="9" y="65"/>
                    <a:pt x="9" y="63"/>
                  </a:cubicBezTo>
                  <a:cubicBezTo>
                    <a:pt x="9" y="55"/>
                    <a:pt x="9" y="48"/>
                    <a:pt x="9" y="40"/>
                  </a:cubicBezTo>
                  <a:cubicBezTo>
                    <a:pt x="9" y="28"/>
                    <a:pt x="7" y="17"/>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2876" y="2642"/>
              <a:ext cx="46" cy="369"/>
            </a:xfrm>
            <a:custGeom>
              <a:avLst/>
              <a:gdLst>
                <a:gd name="T0" fmla="*/ 0 w 10"/>
                <a:gd name="T1" fmla="*/ 7 h 81"/>
                <a:gd name="T2" fmla="*/ 3 w 10"/>
                <a:gd name="T3" fmla="*/ 76 h 81"/>
                <a:gd name="T4" fmla="*/ 10 w 10"/>
                <a:gd name="T5" fmla="*/ 74 h 81"/>
                <a:gd name="T6" fmla="*/ 7 w 10"/>
                <a:gd name="T7" fmla="*/ 5 h 81"/>
                <a:gd name="T8" fmla="*/ 0 w 10"/>
                <a:gd name="T9" fmla="*/ 7 h 81"/>
              </a:gdLst>
              <a:ahLst/>
              <a:cxnLst>
                <a:cxn ang="0">
                  <a:pos x="T0" y="T1"/>
                </a:cxn>
                <a:cxn ang="0">
                  <a:pos x="T2" y="T3"/>
                </a:cxn>
                <a:cxn ang="0">
                  <a:pos x="T4" y="T5"/>
                </a:cxn>
                <a:cxn ang="0">
                  <a:pos x="T6" y="T7"/>
                </a:cxn>
                <a:cxn ang="0">
                  <a:pos x="T8" y="T9"/>
                </a:cxn>
              </a:cxnLst>
              <a:rect l="0" t="0" r="r" b="b"/>
              <a:pathLst>
                <a:path w="10" h="81">
                  <a:moveTo>
                    <a:pt x="0" y="7"/>
                  </a:moveTo>
                  <a:cubicBezTo>
                    <a:pt x="0" y="30"/>
                    <a:pt x="3" y="53"/>
                    <a:pt x="3" y="76"/>
                  </a:cubicBezTo>
                  <a:cubicBezTo>
                    <a:pt x="3" y="81"/>
                    <a:pt x="10" y="78"/>
                    <a:pt x="10" y="74"/>
                  </a:cubicBezTo>
                  <a:cubicBezTo>
                    <a:pt x="10" y="51"/>
                    <a:pt x="7" y="28"/>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2510" y="2956"/>
              <a:ext cx="416" cy="60"/>
            </a:xfrm>
            <a:custGeom>
              <a:avLst/>
              <a:gdLst>
                <a:gd name="T0" fmla="*/ 86 w 91"/>
                <a:gd name="T1" fmla="*/ 2 h 13"/>
                <a:gd name="T2" fmla="*/ 44 w 91"/>
                <a:gd name="T3" fmla="*/ 2 h 13"/>
                <a:gd name="T4" fmla="*/ 4 w 91"/>
                <a:gd name="T5" fmla="*/ 3 h 13"/>
                <a:gd name="T6" fmla="*/ 4 w 91"/>
                <a:gd name="T7" fmla="*/ 10 h 13"/>
                <a:gd name="T8" fmla="*/ 50 w 91"/>
                <a:gd name="T9" fmla="*/ 10 h 13"/>
                <a:gd name="T10" fmla="*/ 86 w 91"/>
                <a:gd name="T11" fmla="*/ 9 h 13"/>
                <a:gd name="T12" fmla="*/ 86 w 91"/>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91" h="13">
                  <a:moveTo>
                    <a:pt x="86" y="2"/>
                  </a:moveTo>
                  <a:cubicBezTo>
                    <a:pt x="74" y="6"/>
                    <a:pt x="57" y="2"/>
                    <a:pt x="44" y="2"/>
                  </a:cubicBezTo>
                  <a:cubicBezTo>
                    <a:pt x="31" y="2"/>
                    <a:pt x="17" y="0"/>
                    <a:pt x="4" y="3"/>
                  </a:cubicBezTo>
                  <a:cubicBezTo>
                    <a:pt x="1" y="4"/>
                    <a:pt x="0" y="12"/>
                    <a:pt x="4" y="10"/>
                  </a:cubicBezTo>
                  <a:cubicBezTo>
                    <a:pt x="19" y="7"/>
                    <a:pt x="35" y="9"/>
                    <a:pt x="50" y="10"/>
                  </a:cubicBezTo>
                  <a:cubicBezTo>
                    <a:pt x="61" y="10"/>
                    <a:pt x="76" y="13"/>
                    <a:pt x="86" y="9"/>
                  </a:cubicBezTo>
                  <a:cubicBezTo>
                    <a:pt x="90" y="8"/>
                    <a:pt x="91" y="1"/>
                    <a:pt x="8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2095" y="3266"/>
              <a:ext cx="457" cy="69"/>
            </a:xfrm>
            <a:custGeom>
              <a:avLst/>
              <a:gdLst>
                <a:gd name="T0" fmla="*/ 95 w 100"/>
                <a:gd name="T1" fmla="*/ 1 h 15"/>
                <a:gd name="T2" fmla="*/ 48 w 100"/>
                <a:gd name="T3" fmla="*/ 3 h 15"/>
                <a:gd name="T4" fmla="*/ 3 w 100"/>
                <a:gd name="T5" fmla="*/ 7 h 15"/>
                <a:gd name="T6" fmla="*/ 5 w 100"/>
                <a:gd name="T7" fmla="*/ 13 h 15"/>
                <a:gd name="T8" fmla="*/ 28 w 100"/>
                <a:gd name="T9" fmla="*/ 11 h 15"/>
                <a:gd name="T10" fmla="*/ 54 w 100"/>
                <a:gd name="T11" fmla="*/ 10 h 15"/>
                <a:gd name="T12" fmla="*/ 95 w 100"/>
                <a:gd name="T13" fmla="*/ 8 h 15"/>
                <a:gd name="T14" fmla="*/ 95 w 100"/>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5">
                  <a:moveTo>
                    <a:pt x="95" y="1"/>
                  </a:moveTo>
                  <a:cubicBezTo>
                    <a:pt x="81" y="5"/>
                    <a:pt x="63" y="3"/>
                    <a:pt x="48" y="3"/>
                  </a:cubicBezTo>
                  <a:cubicBezTo>
                    <a:pt x="35" y="4"/>
                    <a:pt x="15" y="1"/>
                    <a:pt x="3" y="7"/>
                  </a:cubicBezTo>
                  <a:cubicBezTo>
                    <a:pt x="0" y="9"/>
                    <a:pt x="1" y="15"/>
                    <a:pt x="5" y="13"/>
                  </a:cubicBezTo>
                  <a:cubicBezTo>
                    <a:pt x="11" y="10"/>
                    <a:pt x="21" y="12"/>
                    <a:pt x="28" y="11"/>
                  </a:cubicBezTo>
                  <a:cubicBezTo>
                    <a:pt x="36" y="11"/>
                    <a:pt x="45" y="11"/>
                    <a:pt x="54" y="10"/>
                  </a:cubicBezTo>
                  <a:cubicBezTo>
                    <a:pt x="67" y="10"/>
                    <a:pt x="82" y="12"/>
                    <a:pt x="95" y="8"/>
                  </a:cubicBezTo>
                  <a:cubicBezTo>
                    <a:pt x="99" y="8"/>
                    <a:pt x="100" y="0"/>
                    <a:pt x="9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1250" y="3604"/>
              <a:ext cx="881" cy="59"/>
            </a:xfrm>
            <a:custGeom>
              <a:avLst/>
              <a:gdLst>
                <a:gd name="T0" fmla="*/ 188 w 193"/>
                <a:gd name="T1" fmla="*/ 2 h 13"/>
                <a:gd name="T2" fmla="*/ 6 w 193"/>
                <a:gd name="T3" fmla="*/ 0 h 13"/>
                <a:gd name="T4" fmla="*/ 5 w 193"/>
                <a:gd name="T5" fmla="*/ 8 h 13"/>
                <a:gd name="T6" fmla="*/ 187 w 193"/>
                <a:gd name="T7" fmla="*/ 10 h 13"/>
                <a:gd name="T8" fmla="*/ 188 w 193"/>
                <a:gd name="T9" fmla="*/ 2 h 13"/>
              </a:gdLst>
              <a:ahLst/>
              <a:cxnLst>
                <a:cxn ang="0">
                  <a:pos x="T0" y="T1"/>
                </a:cxn>
                <a:cxn ang="0">
                  <a:pos x="T2" y="T3"/>
                </a:cxn>
                <a:cxn ang="0">
                  <a:pos x="T4" y="T5"/>
                </a:cxn>
                <a:cxn ang="0">
                  <a:pos x="T6" y="T7"/>
                </a:cxn>
                <a:cxn ang="0">
                  <a:pos x="T8" y="T9"/>
                </a:cxn>
              </a:cxnLst>
              <a:rect l="0" t="0" r="r" b="b"/>
              <a:pathLst>
                <a:path w="193" h="13">
                  <a:moveTo>
                    <a:pt x="188" y="2"/>
                  </a:moveTo>
                  <a:cubicBezTo>
                    <a:pt x="128" y="6"/>
                    <a:pt x="67" y="1"/>
                    <a:pt x="6" y="0"/>
                  </a:cubicBezTo>
                  <a:cubicBezTo>
                    <a:pt x="2" y="0"/>
                    <a:pt x="0" y="8"/>
                    <a:pt x="5" y="8"/>
                  </a:cubicBezTo>
                  <a:cubicBezTo>
                    <a:pt x="65" y="8"/>
                    <a:pt x="126" y="13"/>
                    <a:pt x="187" y="10"/>
                  </a:cubicBezTo>
                  <a:cubicBezTo>
                    <a:pt x="190" y="9"/>
                    <a:pt x="193" y="2"/>
                    <a:pt x="18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2099" y="2560"/>
              <a:ext cx="338" cy="123"/>
            </a:xfrm>
            <a:custGeom>
              <a:avLst/>
              <a:gdLst>
                <a:gd name="T0" fmla="*/ 5 w 74"/>
                <a:gd name="T1" fmla="*/ 27 h 27"/>
                <a:gd name="T2" fmla="*/ 26 w 74"/>
                <a:gd name="T3" fmla="*/ 21 h 27"/>
                <a:gd name="T4" fmla="*/ 35 w 74"/>
                <a:gd name="T5" fmla="*/ 19 h 27"/>
                <a:gd name="T6" fmla="*/ 41 w 74"/>
                <a:gd name="T7" fmla="*/ 22 h 27"/>
                <a:gd name="T8" fmla="*/ 69 w 74"/>
                <a:gd name="T9" fmla="*/ 15 h 27"/>
                <a:gd name="T10" fmla="*/ 62 w 74"/>
                <a:gd name="T11" fmla="*/ 0 h 27"/>
                <a:gd name="T12" fmla="*/ 34 w 74"/>
                <a:gd name="T13" fmla="*/ 16 h 27"/>
                <a:gd name="T14" fmla="*/ 41 w 74"/>
                <a:gd name="T15" fmla="*/ 16 h 27"/>
                <a:gd name="T16" fmla="*/ 52 w 74"/>
                <a:gd name="T17" fmla="*/ 8 h 27"/>
                <a:gd name="T18" fmla="*/ 57 w 74"/>
                <a:gd name="T19" fmla="*/ 8 h 27"/>
                <a:gd name="T20" fmla="*/ 57 w 74"/>
                <a:gd name="T21" fmla="*/ 14 h 27"/>
                <a:gd name="T22" fmla="*/ 39 w 74"/>
                <a:gd name="T23" fmla="*/ 12 h 27"/>
                <a:gd name="T24" fmla="*/ 37 w 74"/>
                <a:gd name="T25" fmla="*/ 11 h 27"/>
                <a:gd name="T26" fmla="*/ 6 w 74"/>
                <a:gd name="T27" fmla="*/ 19 h 27"/>
                <a:gd name="T28" fmla="*/ 5 w 74"/>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27">
                  <a:moveTo>
                    <a:pt x="5" y="27"/>
                  </a:moveTo>
                  <a:cubicBezTo>
                    <a:pt x="12" y="27"/>
                    <a:pt x="19" y="24"/>
                    <a:pt x="26" y="21"/>
                  </a:cubicBezTo>
                  <a:cubicBezTo>
                    <a:pt x="29" y="21"/>
                    <a:pt x="33" y="18"/>
                    <a:pt x="35" y="19"/>
                  </a:cubicBezTo>
                  <a:cubicBezTo>
                    <a:pt x="37" y="21"/>
                    <a:pt x="39" y="21"/>
                    <a:pt x="41" y="22"/>
                  </a:cubicBezTo>
                  <a:cubicBezTo>
                    <a:pt x="49" y="24"/>
                    <a:pt x="63" y="22"/>
                    <a:pt x="69" y="15"/>
                  </a:cubicBezTo>
                  <a:cubicBezTo>
                    <a:pt x="74" y="9"/>
                    <a:pt x="71" y="0"/>
                    <a:pt x="62" y="0"/>
                  </a:cubicBezTo>
                  <a:cubicBezTo>
                    <a:pt x="50" y="0"/>
                    <a:pt x="37" y="3"/>
                    <a:pt x="34" y="16"/>
                  </a:cubicBezTo>
                  <a:cubicBezTo>
                    <a:pt x="33" y="21"/>
                    <a:pt x="40" y="20"/>
                    <a:pt x="41" y="16"/>
                  </a:cubicBezTo>
                  <a:cubicBezTo>
                    <a:pt x="44" y="12"/>
                    <a:pt x="48" y="9"/>
                    <a:pt x="52" y="8"/>
                  </a:cubicBezTo>
                  <a:cubicBezTo>
                    <a:pt x="54" y="8"/>
                    <a:pt x="56" y="8"/>
                    <a:pt x="57" y="8"/>
                  </a:cubicBezTo>
                  <a:cubicBezTo>
                    <a:pt x="62" y="12"/>
                    <a:pt x="62" y="14"/>
                    <a:pt x="57" y="14"/>
                  </a:cubicBezTo>
                  <a:cubicBezTo>
                    <a:pt x="54" y="15"/>
                    <a:pt x="42" y="17"/>
                    <a:pt x="39" y="12"/>
                  </a:cubicBezTo>
                  <a:cubicBezTo>
                    <a:pt x="39" y="12"/>
                    <a:pt x="38" y="11"/>
                    <a:pt x="37" y="11"/>
                  </a:cubicBezTo>
                  <a:cubicBezTo>
                    <a:pt x="26" y="13"/>
                    <a:pt x="17" y="20"/>
                    <a:pt x="6" y="19"/>
                  </a:cubicBezTo>
                  <a:cubicBezTo>
                    <a:pt x="2" y="19"/>
                    <a:pt x="0" y="26"/>
                    <a:pt x="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1533" y="1571"/>
              <a:ext cx="923" cy="816"/>
            </a:xfrm>
            <a:custGeom>
              <a:avLst/>
              <a:gdLst>
                <a:gd name="T0" fmla="*/ 49 w 202"/>
                <a:gd name="T1" fmla="*/ 23 h 179"/>
                <a:gd name="T2" fmla="*/ 16 w 202"/>
                <a:gd name="T3" fmla="*/ 141 h 179"/>
                <a:gd name="T4" fmla="*/ 83 w 202"/>
                <a:gd name="T5" fmla="*/ 175 h 179"/>
                <a:gd name="T6" fmla="*/ 154 w 202"/>
                <a:gd name="T7" fmla="*/ 155 h 179"/>
                <a:gd name="T8" fmla="*/ 162 w 202"/>
                <a:gd name="T9" fmla="*/ 27 h 179"/>
                <a:gd name="T10" fmla="*/ 86 w 202"/>
                <a:gd name="T11" fmla="*/ 5 h 179"/>
                <a:gd name="T12" fmla="*/ 31 w 202"/>
                <a:gd name="T13" fmla="*/ 43 h 179"/>
                <a:gd name="T14" fmla="*/ 37 w 202"/>
                <a:gd name="T15" fmla="*/ 45 h 179"/>
                <a:gd name="T16" fmla="*/ 97 w 202"/>
                <a:gd name="T17" fmla="*/ 10 h 179"/>
                <a:gd name="T18" fmla="*/ 153 w 202"/>
                <a:gd name="T19" fmla="*/ 29 h 179"/>
                <a:gd name="T20" fmla="*/ 155 w 202"/>
                <a:gd name="T21" fmla="*/ 146 h 179"/>
                <a:gd name="T22" fmla="*/ 41 w 202"/>
                <a:gd name="T23" fmla="*/ 154 h 179"/>
                <a:gd name="T24" fmla="*/ 14 w 202"/>
                <a:gd name="T25" fmla="*/ 103 h 179"/>
                <a:gd name="T26" fmla="*/ 48 w 202"/>
                <a:gd name="T27" fmla="*/ 31 h 179"/>
                <a:gd name="T28" fmla="*/ 49 w 202"/>
                <a:gd name="T29" fmla="*/ 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179">
                  <a:moveTo>
                    <a:pt x="49" y="23"/>
                  </a:moveTo>
                  <a:cubicBezTo>
                    <a:pt x="0" y="30"/>
                    <a:pt x="0" y="107"/>
                    <a:pt x="16" y="141"/>
                  </a:cubicBezTo>
                  <a:cubicBezTo>
                    <a:pt x="27" y="164"/>
                    <a:pt x="60" y="171"/>
                    <a:pt x="83" y="175"/>
                  </a:cubicBezTo>
                  <a:cubicBezTo>
                    <a:pt x="107" y="179"/>
                    <a:pt x="135" y="171"/>
                    <a:pt x="154" y="155"/>
                  </a:cubicBezTo>
                  <a:cubicBezTo>
                    <a:pt x="193" y="121"/>
                    <a:pt x="202" y="63"/>
                    <a:pt x="162" y="27"/>
                  </a:cubicBezTo>
                  <a:cubicBezTo>
                    <a:pt x="142" y="8"/>
                    <a:pt x="113" y="0"/>
                    <a:pt x="86" y="5"/>
                  </a:cubicBezTo>
                  <a:cubicBezTo>
                    <a:pt x="64" y="9"/>
                    <a:pt x="39" y="22"/>
                    <a:pt x="31" y="43"/>
                  </a:cubicBezTo>
                  <a:cubicBezTo>
                    <a:pt x="29" y="48"/>
                    <a:pt x="35" y="49"/>
                    <a:pt x="37" y="45"/>
                  </a:cubicBezTo>
                  <a:cubicBezTo>
                    <a:pt x="46" y="22"/>
                    <a:pt x="75" y="13"/>
                    <a:pt x="97" y="10"/>
                  </a:cubicBezTo>
                  <a:cubicBezTo>
                    <a:pt x="117" y="8"/>
                    <a:pt x="137" y="18"/>
                    <a:pt x="153" y="29"/>
                  </a:cubicBezTo>
                  <a:cubicBezTo>
                    <a:pt x="194" y="59"/>
                    <a:pt x="187" y="113"/>
                    <a:pt x="155" y="146"/>
                  </a:cubicBezTo>
                  <a:cubicBezTo>
                    <a:pt x="125" y="176"/>
                    <a:pt x="76" y="172"/>
                    <a:pt x="41" y="154"/>
                  </a:cubicBezTo>
                  <a:cubicBezTo>
                    <a:pt x="21" y="144"/>
                    <a:pt x="16" y="123"/>
                    <a:pt x="14" y="103"/>
                  </a:cubicBezTo>
                  <a:cubicBezTo>
                    <a:pt x="12" y="79"/>
                    <a:pt x="16" y="35"/>
                    <a:pt x="48" y="31"/>
                  </a:cubicBezTo>
                  <a:cubicBezTo>
                    <a:pt x="52" y="30"/>
                    <a:pt x="54" y="22"/>
                    <a:pt x="4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2163" y="1917"/>
              <a:ext cx="165" cy="96"/>
            </a:xfrm>
            <a:custGeom>
              <a:avLst/>
              <a:gdLst>
                <a:gd name="T0" fmla="*/ 5 w 36"/>
                <a:gd name="T1" fmla="*/ 18 h 21"/>
                <a:gd name="T2" fmla="*/ 5 w 36"/>
                <a:gd name="T3" fmla="*/ 18 h 21"/>
                <a:gd name="T4" fmla="*/ 3 w 36"/>
                <a:gd name="T5" fmla="*/ 17 h 21"/>
                <a:gd name="T6" fmla="*/ 24 w 36"/>
                <a:gd name="T7" fmla="*/ 19 h 21"/>
                <a:gd name="T8" fmla="*/ 36 w 36"/>
                <a:gd name="T9" fmla="*/ 5 h 21"/>
                <a:gd name="T10" fmla="*/ 29 w 36"/>
                <a:gd name="T11" fmla="*/ 7 h 21"/>
                <a:gd name="T12" fmla="*/ 29 w 36"/>
                <a:gd name="T13" fmla="*/ 8 h 21"/>
                <a:gd name="T14" fmla="*/ 36 w 36"/>
                <a:gd name="T15" fmla="*/ 5 h 21"/>
                <a:gd name="T16" fmla="*/ 36 w 36"/>
                <a:gd name="T17" fmla="*/ 5 h 21"/>
                <a:gd name="T18" fmla="*/ 29 w 36"/>
                <a:gd name="T19" fmla="*/ 7 h 21"/>
                <a:gd name="T20" fmla="*/ 26 w 36"/>
                <a:gd name="T21" fmla="*/ 11 h 21"/>
                <a:gd name="T22" fmla="*/ 16 w 36"/>
                <a:gd name="T23" fmla="*/ 13 h 21"/>
                <a:gd name="T24" fmla="*/ 9 w 36"/>
                <a:gd name="T25" fmla="*/ 11 h 21"/>
                <a:gd name="T26" fmla="*/ 6 w 36"/>
                <a:gd name="T27" fmla="*/ 10 h 21"/>
                <a:gd name="T28" fmla="*/ 5 w 36"/>
                <a:gd name="T2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1">
                  <a:moveTo>
                    <a:pt x="5" y="18"/>
                  </a:moveTo>
                  <a:cubicBezTo>
                    <a:pt x="5" y="18"/>
                    <a:pt x="5" y="18"/>
                    <a:pt x="5" y="18"/>
                  </a:cubicBezTo>
                  <a:cubicBezTo>
                    <a:pt x="4" y="17"/>
                    <a:pt x="4" y="17"/>
                    <a:pt x="3" y="17"/>
                  </a:cubicBezTo>
                  <a:cubicBezTo>
                    <a:pt x="7" y="21"/>
                    <a:pt x="18" y="21"/>
                    <a:pt x="24" y="19"/>
                  </a:cubicBezTo>
                  <a:cubicBezTo>
                    <a:pt x="30" y="17"/>
                    <a:pt x="36" y="11"/>
                    <a:pt x="36" y="5"/>
                  </a:cubicBezTo>
                  <a:cubicBezTo>
                    <a:pt x="34" y="6"/>
                    <a:pt x="32" y="6"/>
                    <a:pt x="29" y="7"/>
                  </a:cubicBezTo>
                  <a:cubicBezTo>
                    <a:pt x="29" y="7"/>
                    <a:pt x="29" y="7"/>
                    <a:pt x="29" y="8"/>
                  </a:cubicBezTo>
                  <a:cubicBezTo>
                    <a:pt x="29" y="13"/>
                    <a:pt x="36" y="9"/>
                    <a:pt x="36" y="5"/>
                  </a:cubicBezTo>
                  <a:cubicBezTo>
                    <a:pt x="36" y="5"/>
                    <a:pt x="36" y="5"/>
                    <a:pt x="36" y="5"/>
                  </a:cubicBezTo>
                  <a:cubicBezTo>
                    <a:pt x="36" y="0"/>
                    <a:pt x="30" y="4"/>
                    <a:pt x="29" y="7"/>
                  </a:cubicBezTo>
                  <a:cubicBezTo>
                    <a:pt x="29" y="8"/>
                    <a:pt x="27" y="10"/>
                    <a:pt x="26" y="11"/>
                  </a:cubicBezTo>
                  <a:cubicBezTo>
                    <a:pt x="23" y="13"/>
                    <a:pt x="20" y="13"/>
                    <a:pt x="16" y="13"/>
                  </a:cubicBezTo>
                  <a:cubicBezTo>
                    <a:pt x="15" y="13"/>
                    <a:pt x="10" y="12"/>
                    <a:pt x="9" y="11"/>
                  </a:cubicBezTo>
                  <a:cubicBezTo>
                    <a:pt x="8" y="10"/>
                    <a:pt x="7" y="10"/>
                    <a:pt x="6" y="10"/>
                  </a:cubicBezTo>
                  <a:cubicBezTo>
                    <a:pt x="2" y="10"/>
                    <a:pt x="0" y="18"/>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2268" y="2082"/>
              <a:ext cx="46" cy="45"/>
            </a:xfrm>
            <a:custGeom>
              <a:avLst/>
              <a:gdLst>
                <a:gd name="T0" fmla="*/ 3 w 10"/>
                <a:gd name="T1" fmla="*/ 9 h 10"/>
                <a:gd name="T2" fmla="*/ 8 w 10"/>
                <a:gd name="T3" fmla="*/ 4 h 10"/>
                <a:gd name="T4" fmla="*/ 4 w 10"/>
                <a:gd name="T5" fmla="*/ 1 h 10"/>
                <a:gd name="T6" fmla="*/ 0 w 10"/>
                <a:gd name="T7" fmla="*/ 7 h 10"/>
                <a:gd name="T8" fmla="*/ 2 w 10"/>
                <a:gd name="T9" fmla="*/ 9 h 10"/>
                <a:gd name="T10" fmla="*/ 7 w 10"/>
                <a:gd name="T11" fmla="*/ 8 h 10"/>
                <a:gd name="T12" fmla="*/ 9 w 10"/>
                <a:gd name="T13" fmla="*/ 2 h 10"/>
                <a:gd name="T14" fmla="*/ 5 w 10"/>
                <a:gd name="T15" fmla="*/ 1 h 10"/>
                <a:gd name="T16" fmla="*/ 4 w 10"/>
                <a:gd name="T17" fmla="*/ 2 h 10"/>
                <a:gd name="T18" fmla="*/ 5 w 10"/>
                <a:gd name="T19" fmla="*/ 2 h 10"/>
                <a:gd name="T20" fmla="*/ 5 w 10"/>
                <a:gd name="T21" fmla="*/ 2 h 10"/>
                <a:gd name="T22" fmla="*/ 7 w 10"/>
                <a:gd name="T23" fmla="*/ 4 h 10"/>
                <a:gd name="T24" fmla="*/ 7 w 10"/>
                <a:gd name="T25" fmla="*/ 4 h 10"/>
                <a:gd name="T26" fmla="*/ 7 w 10"/>
                <a:gd name="T27" fmla="*/ 6 h 10"/>
                <a:gd name="T28" fmla="*/ 7 w 10"/>
                <a:gd name="T29" fmla="*/ 5 h 10"/>
                <a:gd name="T30" fmla="*/ 4 w 10"/>
                <a:gd name="T31" fmla="*/ 8 h 10"/>
                <a:gd name="T32" fmla="*/ 4 w 10"/>
                <a:gd name="T33" fmla="*/ 8 h 10"/>
                <a:gd name="T34" fmla="*/ 1 w 10"/>
                <a:gd name="T35" fmla="*/ 5 h 10"/>
                <a:gd name="T36" fmla="*/ 1 w 10"/>
                <a:gd name="T37" fmla="*/ 5 h 10"/>
                <a:gd name="T38" fmla="*/ 2 w 10"/>
                <a:gd name="T39" fmla="*/ 2 h 10"/>
                <a:gd name="T40" fmla="*/ 2 w 10"/>
                <a:gd name="T41" fmla="*/ 3 h 10"/>
                <a:gd name="T42" fmla="*/ 4 w 10"/>
                <a:gd name="T43" fmla="*/ 2 h 10"/>
                <a:gd name="T44" fmla="*/ 3 w 10"/>
                <a:gd name="T45" fmla="*/ 2 h 10"/>
                <a:gd name="T46" fmla="*/ 0 w 10"/>
                <a:gd name="T47" fmla="*/ 7 h 10"/>
                <a:gd name="T48" fmla="*/ 3 w 10"/>
                <a:gd name="T4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0">
                  <a:moveTo>
                    <a:pt x="3" y="9"/>
                  </a:moveTo>
                  <a:cubicBezTo>
                    <a:pt x="6" y="8"/>
                    <a:pt x="7" y="6"/>
                    <a:pt x="8" y="4"/>
                  </a:cubicBezTo>
                  <a:cubicBezTo>
                    <a:pt x="8" y="2"/>
                    <a:pt x="6" y="0"/>
                    <a:pt x="4" y="1"/>
                  </a:cubicBezTo>
                  <a:cubicBezTo>
                    <a:pt x="2" y="2"/>
                    <a:pt x="1" y="4"/>
                    <a:pt x="0" y="7"/>
                  </a:cubicBezTo>
                  <a:cubicBezTo>
                    <a:pt x="0" y="8"/>
                    <a:pt x="1" y="9"/>
                    <a:pt x="2" y="9"/>
                  </a:cubicBezTo>
                  <a:cubicBezTo>
                    <a:pt x="4" y="10"/>
                    <a:pt x="5" y="8"/>
                    <a:pt x="7" y="8"/>
                  </a:cubicBezTo>
                  <a:cubicBezTo>
                    <a:pt x="8" y="7"/>
                    <a:pt x="10" y="4"/>
                    <a:pt x="9" y="2"/>
                  </a:cubicBezTo>
                  <a:cubicBezTo>
                    <a:pt x="8" y="1"/>
                    <a:pt x="6" y="0"/>
                    <a:pt x="5" y="1"/>
                  </a:cubicBezTo>
                  <a:cubicBezTo>
                    <a:pt x="5" y="2"/>
                    <a:pt x="3" y="3"/>
                    <a:pt x="4" y="2"/>
                  </a:cubicBezTo>
                  <a:cubicBezTo>
                    <a:pt x="4" y="2"/>
                    <a:pt x="5" y="2"/>
                    <a:pt x="5" y="2"/>
                  </a:cubicBezTo>
                  <a:cubicBezTo>
                    <a:pt x="5" y="2"/>
                    <a:pt x="5" y="2"/>
                    <a:pt x="5" y="2"/>
                  </a:cubicBezTo>
                  <a:cubicBezTo>
                    <a:pt x="6" y="3"/>
                    <a:pt x="7" y="3"/>
                    <a:pt x="7" y="4"/>
                  </a:cubicBezTo>
                  <a:cubicBezTo>
                    <a:pt x="7" y="4"/>
                    <a:pt x="7" y="4"/>
                    <a:pt x="7" y="4"/>
                  </a:cubicBezTo>
                  <a:cubicBezTo>
                    <a:pt x="7" y="4"/>
                    <a:pt x="7" y="5"/>
                    <a:pt x="7" y="6"/>
                  </a:cubicBezTo>
                  <a:cubicBezTo>
                    <a:pt x="7" y="6"/>
                    <a:pt x="7" y="5"/>
                    <a:pt x="7" y="5"/>
                  </a:cubicBezTo>
                  <a:cubicBezTo>
                    <a:pt x="6" y="6"/>
                    <a:pt x="5" y="7"/>
                    <a:pt x="4" y="8"/>
                  </a:cubicBezTo>
                  <a:cubicBezTo>
                    <a:pt x="4" y="8"/>
                    <a:pt x="4" y="8"/>
                    <a:pt x="4" y="8"/>
                  </a:cubicBezTo>
                  <a:cubicBezTo>
                    <a:pt x="3" y="7"/>
                    <a:pt x="2" y="6"/>
                    <a:pt x="1" y="5"/>
                  </a:cubicBezTo>
                  <a:cubicBezTo>
                    <a:pt x="1" y="5"/>
                    <a:pt x="1" y="5"/>
                    <a:pt x="1" y="5"/>
                  </a:cubicBezTo>
                  <a:cubicBezTo>
                    <a:pt x="1" y="4"/>
                    <a:pt x="2" y="3"/>
                    <a:pt x="2" y="2"/>
                  </a:cubicBezTo>
                  <a:cubicBezTo>
                    <a:pt x="2" y="3"/>
                    <a:pt x="2" y="3"/>
                    <a:pt x="2" y="3"/>
                  </a:cubicBezTo>
                  <a:cubicBezTo>
                    <a:pt x="3" y="2"/>
                    <a:pt x="3" y="2"/>
                    <a:pt x="4" y="2"/>
                  </a:cubicBezTo>
                  <a:cubicBezTo>
                    <a:pt x="4" y="2"/>
                    <a:pt x="3" y="2"/>
                    <a:pt x="3" y="2"/>
                  </a:cubicBezTo>
                  <a:cubicBezTo>
                    <a:pt x="1" y="3"/>
                    <a:pt x="0" y="5"/>
                    <a:pt x="0" y="7"/>
                  </a:cubicBezTo>
                  <a:cubicBezTo>
                    <a:pt x="0" y="8"/>
                    <a:pt x="2" y="10"/>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2213" y="2104"/>
              <a:ext cx="101" cy="78"/>
            </a:xfrm>
            <a:custGeom>
              <a:avLst/>
              <a:gdLst>
                <a:gd name="T0" fmla="*/ 17 w 22"/>
                <a:gd name="T1" fmla="*/ 6 h 17"/>
                <a:gd name="T2" fmla="*/ 11 w 22"/>
                <a:gd name="T3" fmla="*/ 9 h 17"/>
                <a:gd name="T4" fmla="*/ 7 w 22"/>
                <a:gd name="T5" fmla="*/ 5 h 17"/>
                <a:gd name="T6" fmla="*/ 0 w 22"/>
                <a:gd name="T7" fmla="*/ 8 h 17"/>
                <a:gd name="T8" fmla="*/ 6 w 22"/>
                <a:gd name="T9" fmla="*/ 16 h 17"/>
                <a:gd name="T10" fmla="*/ 12 w 22"/>
                <a:gd name="T11" fmla="*/ 15 h 17"/>
                <a:gd name="T12" fmla="*/ 19 w 22"/>
                <a:gd name="T13" fmla="*/ 13 h 17"/>
                <a:gd name="T14" fmla="*/ 21 w 22"/>
                <a:gd name="T15" fmla="*/ 7 h 17"/>
                <a:gd name="T16" fmla="*/ 17 w 22"/>
                <a:gd name="T1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7" y="6"/>
                  </a:moveTo>
                  <a:cubicBezTo>
                    <a:pt x="15" y="8"/>
                    <a:pt x="13" y="8"/>
                    <a:pt x="11" y="9"/>
                  </a:cubicBezTo>
                  <a:cubicBezTo>
                    <a:pt x="8" y="9"/>
                    <a:pt x="7" y="8"/>
                    <a:pt x="7" y="5"/>
                  </a:cubicBezTo>
                  <a:cubicBezTo>
                    <a:pt x="7" y="0"/>
                    <a:pt x="0" y="4"/>
                    <a:pt x="0" y="8"/>
                  </a:cubicBezTo>
                  <a:cubicBezTo>
                    <a:pt x="1" y="11"/>
                    <a:pt x="2" y="15"/>
                    <a:pt x="6" y="16"/>
                  </a:cubicBezTo>
                  <a:cubicBezTo>
                    <a:pt x="8" y="17"/>
                    <a:pt x="10" y="16"/>
                    <a:pt x="12" y="15"/>
                  </a:cubicBezTo>
                  <a:cubicBezTo>
                    <a:pt x="14" y="15"/>
                    <a:pt x="17" y="14"/>
                    <a:pt x="19" y="13"/>
                  </a:cubicBezTo>
                  <a:cubicBezTo>
                    <a:pt x="20" y="11"/>
                    <a:pt x="22" y="10"/>
                    <a:pt x="21" y="7"/>
                  </a:cubicBezTo>
                  <a:cubicBezTo>
                    <a:pt x="21" y="6"/>
                    <a:pt x="18" y="5"/>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2547" y="1995"/>
              <a:ext cx="219" cy="219"/>
            </a:xfrm>
            <a:custGeom>
              <a:avLst/>
              <a:gdLst>
                <a:gd name="T0" fmla="*/ 26 w 48"/>
                <a:gd name="T1" fmla="*/ 9 h 48"/>
                <a:gd name="T2" fmla="*/ 29 w 48"/>
                <a:gd name="T3" fmla="*/ 27 h 48"/>
                <a:gd name="T4" fmla="*/ 33 w 48"/>
                <a:gd name="T5" fmla="*/ 22 h 48"/>
                <a:gd name="T6" fmla="*/ 7 w 48"/>
                <a:gd name="T7" fmla="*/ 31 h 48"/>
                <a:gd name="T8" fmla="*/ 8 w 48"/>
                <a:gd name="T9" fmla="*/ 46 h 48"/>
                <a:gd name="T10" fmla="*/ 35 w 48"/>
                <a:gd name="T11" fmla="*/ 23 h 48"/>
                <a:gd name="T12" fmla="*/ 31 w 48"/>
                <a:gd name="T13" fmla="*/ 29 h 48"/>
                <a:gd name="T14" fmla="*/ 32 w 48"/>
                <a:gd name="T15" fmla="*/ 30 h 48"/>
                <a:gd name="T16" fmla="*/ 31 w 48"/>
                <a:gd name="T17" fmla="*/ 29 h 48"/>
                <a:gd name="T18" fmla="*/ 29 w 48"/>
                <a:gd name="T19" fmla="*/ 31 h 48"/>
                <a:gd name="T20" fmla="*/ 16 w 48"/>
                <a:gd name="T21" fmla="*/ 38 h 48"/>
                <a:gd name="T22" fmla="*/ 10 w 48"/>
                <a:gd name="T23" fmla="*/ 36 h 48"/>
                <a:gd name="T24" fmla="*/ 17 w 48"/>
                <a:gd name="T25" fmla="*/ 32 h 48"/>
                <a:gd name="T26" fmla="*/ 31 w 48"/>
                <a:gd name="T27" fmla="*/ 30 h 48"/>
                <a:gd name="T28" fmla="*/ 35 w 48"/>
                <a:gd name="T29" fmla="*/ 25 h 48"/>
                <a:gd name="T30" fmla="*/ 32 w 48"/>
                <a:gd name="T31" fmla="*/ 4 h 48"/>
                <a:gd name="T32" fmla="*/ 26 w 48"/>
                <a:gd name="T33"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6" y="9"/>
                  </a:moveTo>
                  <a:cubicBezTo>
                    <a:pt x="29" y="12"/>
                    <a:pt x="28" y="21"/>
                    <a:pt x="29" y="27"/>
                  </a:cubicBezTo>
                  <a:cubicBezTo>
                    <a:pt x="30" y="25"/>
                    <a:pt x="31" y="24"/>
                    <a:pt x="33" y="22"/>
                  </a:cubicBezTo>
                  <a:cubicBezTo>
                    <a:pt x="23" y="22"/>
                    <a:pt x="14" y="24"/>
                    <a:pt x="7" y="31"/>
                  </a:cubicBezTo>
                  <a:cubicBezTo>
                    <a:pt x="0" y="35"/>
                    <a:pt x="0" y="44"/>
                    <a:pt x="8" y="46"/>
                  </a:cubicBezTo>
                  <a:cubicBezTo>
                    <a:pt x="17" y="48"/>
                    <a:pt x="48" y="31"/>
                    <a:pt x="35" y="23"/>
                  </a:cubicBezTo>
                  <a:cubicBezTo>
                    <a:pt x="32" y="21"/>
                    <a:pt x="27" y="27"/>
                    <a:pt x="31" y="29"/>
                  </a:cubicBezTo>
                  <a:cubicBezTo>
                    <a:pt x="31" y="29"/>
                    <a:pt x="31" y="30"/>
                    <a:pt x="32" y="30"/>
                  </a:cubicBezTo>
                  <a:cubicBezTo>
                    <a:pt x="32" y="29"/>
                    <a:pt x="31" y="29"/>
                    <a:pt x="31" y="29"/>
                  </a:cubicBezTo>
                  <a:cubicBezTo>
                    <a:pt x="31" y="30"/>
                    <a:pt x="30" y="31"/>
                    <a:pt x="29" y="31"/>
                  </a:cubicBezTo>
                  <a:cubicBezTo>
                    <a:pt x="25" y="35"/>
                    <a:pt x="21" y="37"/>
                    <a:pt x="16" y="38"/>
                  </a:cubicBezTo>
                  <a:cubicBezTo>
                    <a:pt x="13" y="40"/>
                    <a:pt x="11" y="39"/>
                    <a:pt x="10" y="36"/>
                  </a:cubicBezTo>
                  <a:cubicBezTo>
                    <a:pt x="12" y="34"/>
                    <a:pt x="15" y="33"/>
                    <a:pt x="17" y="32"/>
                  </a:cubicBezTo>
                  <a:cubicBezTo>
                    <a:pt x="22" y="30"/>
                    <a:pt x="26" y="30"/>
                    <a:pt x="31" y="30"/>
                  </a:cubicBezTo>
                  <a:cubicBezTo>
                    <a:pt x="33" y="30"/>
                    <a:pt x="35" y="27"/>
                    <a:pt x="35" y="25"/>
                  </a:cubicBezTo>
                  <a:cubicBezTo>
                    <a:pt x="35" y="18"/>
                    <a:pt x="36" y="10"/>
                    <a:pt x="32" y="4"/>
                  </a:cubicBezTo>
                  <a:cubicBezTo>
                    <a:pt x="30" y="0"/>
                    <a:pt x="24" y="6"/>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2647" y="1931"/>
              <a:ext cx="156" cy="100"/>
            </a:xfrm>
            <a:custGeom>
              <a:avLst/>
              <a:gdLst>
                <a:gd name="T0" fmla="*/ 5 w 34"/>
                <a:gd name="T1" fmla="*/ 21 h 22"/>
                <a:gd name="T2" fmla="*/ 30 w 34"/>
                <a:gd name="T3" fmla="*/ 9 h 22"/>
                <a:gd name="T4" fmla="*/ 30 w 34"/>
                <a:gd name="T5" fmla="*/ 2 h 22"/>
                <a:gd name="T6" fmla="*/ 6 w 34"/>
                <a:gd name="T7" fmla="*/ 14 h 22"/>
                <a:gd name="T8" fmla="*/ 5 w 34"/>
                <a:gd name="T9" fmla="*/ 21 h 22"/>
              </a:gdLst>
              <a:ahLst/>
              <a:cxnLst>
                <a:cxn ang="0">
                  <a:pos x="T0" y="T1"/>
                </a:cxn>
                <a:cxn ang="0">
                  <a:pos x="T2" y="T3"/>
                </a:cxn>
                <a:cxn ang="0">
                  <a:pos x="T4" y="T5"/>
                </a:cxn>
                <a:cxn ang="0">
                  <a:pos x="T6" y="T7"/>
                </a:cxn>
                <a:cxn ang="0">
                  <a:pos x="T8" y="T9"/>
                </a:cxn>
              </a:cxnLst>
              <a:rect l="0" t="0" r="r" b="b"/>
              <a:pathLst>
                <a:path w="34" h="22">
                  <a:moveTo>
                    <a:pt x="5" y="21"/>
                  </a:moveTo>
                  <a:cubicBezTo>
                    <a:pt x="14" y="20"/>
                    <a:pt x="22" y="12"/>
                    <a:pt x="30" y="9"/>
                  </a:cubicBezTo>
                  <a:cubicBezTo>
                    <a:pt x="33" y="8"/>
                    <a:pt x="34" y="0"/>
                    <a:pt x="30" y="2"/>
                  </a:cubicBezTo>
                  <a:cubicBezTo>
                    <a:pt x="22" y="5"/>
                    <a:pt x="15" y="12"/>
                    <a:pt x="6" y="14"/>
                  </a:cubicBezTo>
                  <a:cubicBezTo>
                    <a:pt x="2" y="14"/>
                    <a:pt x="0" y="22"/>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2625" y="1867"/>
              <a:ext cx="246" cy="283"/>
            </a:xfrm>
            <a:custGeom>
              <a:avLst/>
              <a:gdLst>
                <a:gd name="T0" fmla="*/ 14 w 54"/>
                <a:gd name="T1" fmla="*/ 29 h 62"/>
                <a:gd name="T2" fmla="*/ 8 w 54"/>
                <a:gd name="T3" fmla="*/ 16 h 62"/>
                <a:gd name="T4" fmla="*/ 4 w 54"/>
                <a:gd name="T5" fmla="*/ 21 h 62"/>
                <a:gd name="T6" fmla="*/ 35 w 54"/>
                <a:gd name="T7" fmla="*/ 8 h 62"/>
                <a:gd name="T8" fmla="*/ 32 w 54"/>
                <a:gd name="T9" fmla="*/ 6 h 62"/>
                <a:gd name="T10" fmla="*/ 37 w 54"/>
                <a:gd name="T11" fmla="*/ 44 h 62"/>
                <a:gd name="T12" fmla="*/ 41 w 54"/>
                <a:gd name="T13" fmla="*/ 39 h 62"/>
                <a:gd name="T14" fmla="*/ 22 w 54"/>
                <a:gd name="T15" fmla="*/ 47 h 62"/>
                <a:gd name="T16" fmla="*/ 23 w 54"/>
                <a:gd name="T17" fmla="*/ 60 h 62"/>
                <a:gd name="T18" fmla="*/ 43 w 54"/>
                <a:gd name="T19" fmla="*/ 42 h 62"/>
                <a:gd name="T20" fmla="*/ 38 w 54"/>
                <a:gd name="T21" fmla="*/ 48 h 62"/>
                <a:gd name="T22" fmla="*/ 35 w 54"/>
                <a:gd name="T23" fmla="*/ 51 h 62"/>
                <a:gd name="T24" fmla="*/ 30 w 54"/>
                <a:gd name="T25" fmla="*/ 49 h 62"/>
                <a:gd name="T26" fmla="*/ 39 w 54"/>
                <a:gd name="T27" fmla="*/ 47 h 62"/>
                <a:gd name="T28" fmla="*/ 43 w 54"/>
                <a:gd name="T29" fmla="*/ 42 h 62"/>
                <a:gd name="T30" fmla="*/ 39 w 54"/>
                <a:gd name="T31" fmla="*/ 3 h 62"/>
                <a:gd name="T32" fmla="*/ 35 w 54"/>
                <a:gd name="T33" fmla="*/ 1 h 62"/>
                <a:gd name="T34" fmla="*/ 4 w 54"/>
                <a:gd name="T35" fmla="*/ 14 h 62"/>
                <a:gd name="T36" fmla="*/ 1 w 54"/>
                <a:gd name="T37" fmla="*/ 20 h 62"/>
                <a:gd name="T38" fmla="*/ 8 w 54"/>
                <a:gd name="T39" fmla="*/ 33 h 62"/>
                <a:gd name="T40" fmla="*/ 14 w 54"/>
                <a:gd name="T41"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2">
                  <a:moveTo>
                    <a:pt x="14" y="29"/>
                  </a:moveTo>
                  <a:cubicBezTo>
                    <a:pt x="12" y="24"/>
                    <a:pt x="9" y="20"/>
                    <a:pt x="8" y="16"/>
                  </a:cubicBezTo>
                  <a:cubicBezTo>
                    <a:pt x="7" y="18"/>
                    <a:pt x="5" y="20"/>
                    <a:pt x="4" y="21"/>
                  </a:cubicBezTo>
                  <a:cubicBezTo>
                    <a:pt x="16" y="18"/>
                    <a:pt x="25" y="12"/>
                    <a:pt x="35" y="8"/>
                  </a:cubicBezTo>
                  <a:cubicBezTo>
                    <a:pt x="34" y="7"/>
                    <a:pt x="33" y="6"/>
                    <a:pt x="32" y="6"/>
                  </a:cubicBezTo>
                  <a:cubicBezTo>
                    <a:pt x="32" y="19"/>
                    <a:pt x="36" y="31"/>
                    <a:pt x="37" y="44"/>
                  </a:cubicBezTo>
                  <a:cubicBezTo>
                    <a:pt x="38" y="42"/>
                    <a:pt x="39" y="41"/>
                    <a:pt x="41" y="39"/>
                  </a:cubicBezTo>
                  <a:cubicBezTo>
                    <a:pt x="34" y="40"/>
                    <a:pt x="27" y="42"/>
                    <a:pt x="22" y="47"/>
                  </a:cubicBezTo>
                  <a:cubicBezTo>
                    <a:pt x="20" y="50"/>
                    <a:pt x="16" y="59"/>
                    <a:pt x="23" y="60"/>
                  </a:cubicBezTo>
                  <a:cubicBezTo>
                    <a:pt x="31" y="62"/>
                    <a:pt x="54" y="49"/>
                    <a:pt x="43" y="42"/>
                  </a:cubicBezTo>
                  <a:cubicBezTo>
                    <a:pt x="39" y="39"/>
                    <a:pt x="35" y="46"/>
                    <a:pt x="38" y="48"/>
                  </a:cubicBezTo>
                  <a:cubicBezTo>
                    <a:pt x="39" y="49"/>
                    <a:pt x="41" y="46"/>
                    <a:pt x="35" y="51"/>
                  </a:cubicBezTo>
                  <a:cubicBezTo>
                    <a:pt x="27" y="52"/>
                    <a:pt x="26" y="51"/>
                    <a:pt x="30" y="49"/>
                  </a:cubicBezTo>
                  <a:cubicBezTo>
                    <a:pt x="33" y="47"/>
                    <a:pt x="36" y="47"/>
                    <a:pt x="39" y="47"/>
                  </a:cubicBezTo>
                  <a:cubicBezTo>
                    <a:pt x="41" y="47"/>
                    <a:pt x="43" y="44"/>
                    <a:pt x="43" y="42"/>
                  </a:cubicBezTo>
                  <a:cubicBezTo>
                    <a:pt x="43" y="29"/>
                    <a:pt x="39" y="16"/>
                    <a:pt x="39" y="3"/>
                  </a:cubicBezTo>
                  <a:cubicBezTo>
                    <a:pt x="39" y="2"/>
                    <a:pt x="37" y="0"/>
                    <a:pt x="35" y="1"/>
                  </a:cubicBezTo>
                  <a:cubicBezTo>
                    <a:pt x="25" y="5"/>
                    <a:pt x="15" y="11"/>
                    <a:pt x="4" y="14"/>
                  </a:cubicBezTo>
                  <a:cubicBezTo>
                    <a:pt x="2" y="15"/>
                    <a:pt x="0" y="18"/>
                    <a:pt x="1" y="20"/>
                  </a:cubicBezTo>
                  <a:cubicBezTo>
                    <a:pt x="3" y="24"/>
                    <a:pt x="6" y="28"/>
                    <a:pt x="8" y="33"/>
                  </a:cubicBezTo>
                  <a:cubicBezTo>
                    <a:pt x="9" y="37"/>
                    <a:pt x="15" y="32"/>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2159" y="1845"/>
              <a:ext cx="64" cy="68"/>
            </a:xfrm>
            <a:custGeom>
              <a:avLst/>
              <a:gdLst>
                <a:gd name="T0" fmla="*/ 9 w 14"/>
                <a:gd name="T1" fmla="*/ 2 h 15"/>
                <a:gd name="T2" fmla="*/ 3 w 14"/>
                <a:gd name="T3" fmla="*/ 7 h 15"/>
                <a:gd name="T4" fmla="*/ 1 w 14"/>
                <a:gd name="T5" fmla="*/ 12 h 15"/>
                <a:gd name="T6" fmla="*/ 5 w 14"/>
                <a:gd name="T7" fmla="*/ 14 h 15"/>
                <a:gd name="T8" fmla="*/ 12 w 14"/>
                <a:gd name="T9" fmla="*/ 7 h 15"/>
                <a:gd name="T10" fmla="*/ 13 w 14"/>
                <a:gd name="T11" fmla="*/ 2 h 15"/>
                <a:gd name="T12" fmla="*/ 9 w 14"/>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9" y="2"/>
                  </a:moveTo>
                  <a:cubicBezTo>
                    <a:pt x="7" y="4"/>
                    <a:pt x="5" y="6"/>
                    <a:pt x="3" y="7"/>
                  </a:cubicBezTo>
                  <a:cubicBezTo>
                    <a:pt x="1" y="9"/>
                    <a:pt x="0" y="10"/>
                    <a:pt x="1" y="12"/>
                  </a:cubicBezTo>
                  <a:cubicBezTo>
                    <a:pt x="1" y="14"/>
                    <a:pt x="3" y="15"/>
                    <a:pt x="5" y="14"/>
                  </a:cubicBezTo>
                  <a:cubicBezTo>
                    <a:pt x="7" y="12"/>
                    <a:pt x="10" y="9"/>
                    <a:pt x="12" y="7"/>
                  </a:cubicBezTo>
                  <a:cubicBezTo>
                    <a:pt x="13" y="6"/>
                    <a:pt x="14" y="3"/>
                    <a:pt x="13" y="2"/>
                  </a:cubicBezTo>
                  <a:cubicBezTo>
                    <a:pt x="12" y="0"/>
                    <a:pt x="10"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2227" y="1826"/>
              <a:ext cx="92" cy="37"/>
            </a:xfrm>
            <a:custGeom>
              <a:avLst/>
              <a:gdLst>
                <a:gd name="T0" fmla="*/ 5 w 20"/>
                <a:gd name="T1" fmla="*/ 8 h 8"/>
                <a:gd name="T2" fmla="*/ 9 w 20"/>
                <a:gd name="T3" fmla="*/ 7 h 8"/>
                <a:gd name="T4" fmla="*/ 14 w 20"/>
                <a:gd name="T5" fmla="*/ 7 h 8"/>
                <a:gd name="T6" fmla="*/ 15 w 20"/>
                <a:gd name="T7" fmla="*/ 0 h 8"/>
                <a:gd name="T8" fmla="*/ 11 w 20"/>
                <a:gd name="T9" fmla="*/ 0 h 8"/>
                <a:gd name="T10" fmla="*/ 6 w 20"/>
                <a:gd name="T11" fmla="*/ 0 h 8"/>
                <a:gd name="T12" fmla="*/ 5 w 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0" h="8">
                  <a:moveTo>
                    <a:pt x="5" y="8"/>
                  </a:moveTo>
                  <a:cubicBezTo>
                    <a:pt x="6" y="8"/>
                    <a:pt x="8" y="7"/>
                    <a:pt x="9" y="7"/>
                  </a:cubicBezTo>
                  <a:cubicBezTo>
                    <a:pt x="11" y="7"/>
                    <a:pt x="12" y="7"/>
                    <a:pt x="14" y="7"/>
                  </a:cubicBezTo>
                  <a:cubicBezTo>
                    <a:pt x="17" y="7"/>
                    <a:pt x="20" y="0"/>
                    <a:pt x="15" y="0"/>
                  </a:cubicBezTo>
                  <a:cubicBezTo>
                    <a:pt x="14" y="0"/>
                    <a:pt x="12" y="0"/>
                    <a:pt x="11" y="0"/>
                  </a:cubicBezTo>
                  <a:cubicBezTo>
                    <a:pt x="9" y="0"/>
                    <a:pt x="8" y="0"/>
                    <a:pt x="6" y="0"/>
                  </a:cubicBezTo>
                  <a:cubicBezTo>
                    <a:pt x="2" y="0"/>
                    <a:pt x="0"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460" y="2464"/>
              <a:ext cx="301" cy="511"/>
            </a:xfrm>
            <a:custGeom>
              <a:avLst/>
              <a:gdLst>
                <a:gd name="T0" fmla="*/ 62 w 66"/>
                <a:gd name="T1" fmla="*/ 9 h 112"/>
                <a:gd name="T2" fmla="*/ 63 w 66"/>
                <a:gd name="T3" fmla="*/ 8 h 112"/>
                <a:gd name="T4" fmla="*/ 59 w 66"/>
                <a:gd name="T5" fmla="*/ 3 h 112"/>
                <a:gd name="T6" fmla="*/ 13 w 66"/>
                <a:gd name="T7" fmla="*/ 59 h 112"/>
                <a:gd name="T8" fmla="*/ 19 w 66"/>
                <a:gd name="T9" fmla="*/ 59 h 112"/>
                <a:gd name="T10" fmla="*/ 19 w 66"/>
                <a:gd name="T11" fmla="*/ 58 h 112"/>
                <a:gd name="T12" fmla="*/ 12 w 66"/>
                <a:gd name="T13" fmla="*/ 59 h 112"/>
                <a:gd name="T14" fmla="*/ 7 w 66"/>
                <a:gd name="T15" fmla="*/ 79 h 112"/>
                <a:gd name="T16" fmla="*/ 0 w 66"/>
                <a:gd name="T17" fmla="*/ 107 h 112"/>
                <a:gd name="T18" fmla="*/ 7 w 66"/>
                <a:gd name="T19" fmla="*/ 104 h 112"/>
                <a:gd name="T20" fmla="*/ 11 w 66"/>
                <a:gd name="T21" fmla="*/ 86 h 112"/>
                <a:gd name="T22" fmla="*/ 18 w 66"/>
                <a:gd name="T23" fmla="*/ 60 h 112"/>
                <a:gd name="T24" fmla="*/ 12 w 66"/>
                <a:gd name="T25" fmla="*/ 61 h 112"/>
                <a:gd name="T26" fmla="*/ 12 w 66"/>
                <a:gd name="T27" fmla="*/ 62 h 112"/>
                <a:gd name="T28" fmla="*/ 18 w 66"/>
                <a:gd name="T29" fmla="*/ 62 h 112"/>
                <a:gd name="T30" fmla="*/ 63 w 66"/>
                <a:gd name="T31" fmla="*/ 8 h 112"/>
                <a:gd name="T32" fmla="*/ 59 w 66"/>
                <a:gd name="T33" fmla="*/ 3 h 112"/>
                <a:gd name="T34" fmla="*/ 59 w 66"/>
                <a:gd name="T35" fmla="*/ 4 h 112"/>
                <a:gd name="T36" fmla="*/ 62 w 66"/>
                <a:gd name="T37"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12">
                  <a:moveTo>
                    <a:pt x="62" y="9"/>
                  </a:moveTo>
                  <a:cubicBezTo>
                    <a:pt x="62" y="9"/>
                    <a:pt x="62" y="9"/>
                    <a:pt x="63" y="8"/>
                  </a:cubicBezTo>
                  <a:cubicBezTo>
                    <a:pt x="61" y="7"/>
                    <a:pt x="60" y="5"/>
                    <a:pt x="59" y="3"/>
                  </a:cubicBezTo>
                  <a:cubicBezTo>
                    <a:pt x="42" y="21"/>
                    <a:pt x="28" y="40"/>
                    <a:pt x="13" y="59"/>
                  </a:cubicBezTo>
                  <a:cubicBezTo>
                    <a:pt x="15" y="59"/>
                    <a:pt x="17" y="59"/>
                    <a:pt x="19" y="59"/>
                  </a:cubicBezTo>
                  <a:cubicBezTo>
                    <a:pt x="19" y="59"/>
                    <a:pt x="19" y="59"/>
                    <a:pt x="19" y="58"/>
                  </a:cubicBezTo>
                  <a:cubicBezTo>
                    <a:pt x="19" y="54"/>
                    <a:pt x="14" y="56"/>
                    <a:pt x="12" y="59"/>
                  </a:cubicBezTo>
                  <a:cubicBezTo>
                    <a:pt x="9" y="65"/>
                    <a:pt x="9" y="72"/>
                    <a:pt x="7" y="79"/>
                  </a:cubicBezTo>
                  <a:cubicBezTo>
                    <a:pt x="4" y="88"/>
                    <a:pt x="0" y="97"/>
                    <a:pt x="0" y="107"/>
                  </a:cubicBezTo>
                  <a:cubicBezTo>
                    <a:pt x="0" y="112"/>
                    <a:pt x="7" y="108"/>
                    <a:pt x="7" y="104"/>
                  </a:cubicBezTo>
                  <a:cubicBezTo>
                    <a:pt x="7" y="98"/>
                    <a:pt x="9" y="92"/>
                    <a:pt x="11" y="86"/>
                  </a:cubicBezTo>
                  <a:cubicBezTo>
                    <a:pt x="14" y="78"/>
                    <a:pt x="15" y="67"/>
                    <a:pt x="18" y="60"/>
                  </a:cubicBezTo>
                  <a:cubicBezTo>
                    <a:pt x="16" y="60"/>
                    <a:pt x="14" y="60"/>
                    <a:pt x="12" y="61"/>
                  </a:cubicBezTo>
                  <a:cubicBezTo>
                    <a:pt x="12" y="61"/>
                    <a:pt x="12" y="61"/>
                    <a:pt x="12" y="62"/>
                  </a:cubicBezTo>
                  <a:cubicBezTo>
                    <a:pt x="12" y="65"/>
                    <a:pt x="16" y="64"/>
                    <a:pt x="18" y="62"/>
                  </a:cubicBezTo>
                  <a:cubicBezTo>
                    <a:pt x="33" y="44"/>
                    <a:pt x="46" y="25"/>
                    <a:pt x="63" y="8"/>
                  </a:cubicBezTo>
                  <a:cubicBezTo>
                    <a:pt x="66" y="5"/>
                    <a:pt x="63" y="0"/>
                    <a:pt x="59" y="3"/>
                  </a:cubicBezTo>
                  <a:cubicBezTo>
                    <a:pt x="59" y="4"/>
                    <a:pt x="59" y="4"/>
                    <a:pt x="59" y="4"/>
                  </a:cubicBezTo>
                  <a:cubicBezTo>
                    <a:pt x="55" y="7"/>
                    <a:pt x="58" y="13"/>
                    <a:pt x="6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286" y="2915"/>
              <a:ext cx="210" cy="178"/>
            </a:xfrm>
            <a:custGeom>
              <a:avLst/>
              <a:gdLst>
                <a:gd name="T0" fmla="*/ 38 w 46"/>
                <a:gd name="T1" fmla="*/ 6 h 39"/>
                <a:gd name="T2" fmla="*/ 13 w 46"/>
                <a:gd name="T3" fmla="*/ 34 h 39"/>
                <a:gd name="T4" fmla="*/ 33 w 46"/>
                <a:gd name="T5" fmla="*/ 31 h 39"/>
                <a:gd name="T6" fmla="*/ 42 w 46"/>
                <a:gd name="T7" fmla="*/ 21 h 39"/>
                <a:gd name="T8" fmla="*/ 45 w 46"/>
                <a:gd name="T9" fmla="*/ 5 h 39"/>
                <a:gd name="T10" fmla="*/ 38 w 46"/>
                <a:gd name="T11" fmla="*/ 8 h 39"/>
                <a:gd name="T12" fmla="*/ 32 w 46"/>
                <a:gd name="T13" fmla="*/ 23 h 39"/>
                <a:gd name="T14" fmla="*/ 19 w 46"/>
                <a:gd name="T15" fmla="*/ 28 h 39"/>
                <a:gd name="T16" fmla="*/ 24 w 46"/>
                <a:gd name="T17" fmla="*/ 17 h 39"/>
                <a:gd name="T18" fmla="*/ 36 w 46"/>
                <a:gd name="T19" fmla="*/ 13 h 39"/>
                <a:gd name="T20" fmla="*/ 38 w 46"/>
                <a:gd name="T21"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38" y="6"/>
                  </a:moveTo>
                  <a:cubicBezTo>
                    <a:pt x="27" y="5"/>
                    <a:pt x="0" y="22"/>
                    <a:pt x="13" y="34"/>
                  </a:cubicBezTo>
                  <a:cubicBezTo>
                    <a:pt x="18" y="39"/>
                    <a:pt x="28" y="34"/>
                    <a:pt x="33" y="31"/>
                  </a:cubicBezTo>
                  <a:cubicBezTo>
                    <a:pt x="36" y="28"/>
                    <a:pt x="40" y="25"/>
                    <a:pt x="42" y="21"/>
                  </a:cubicBezTo>
                  <a:cubicBezTo>
                    <a:pt x="45" y="16"/>
                    <a:pt x="45" y="11"/>
                    <a:pt x="45" y="5"/>
                  </a:cubicBezTo>
                  <a:cubicBezTo>
                    <a:pt x="46" y="0"/>
                    <a:pt x="39" y="4"/>
                    <a:pt x="38" y="8"/>
                  </a:cubicBezTo>
                  <a:cubicBezTo>
                    <a:pt x="38" y="14"/>
                    <a:pt x="37" y="19"/>
                    <a:pt x="32" y="23"/>
                  </a:cubicBezTo>
                  <a:cubicBezTo>
                    <a:pt x="28" y="27"/>
                    <a:pt x="24" y="30"/>
                    <a:pt x="19" y="28"/>
                  </a:cubicBezTo>
                  <a:cubicBezTo>
                    <a:pt x="12" y="27"/>
                    <a:pt x="22" y="19"/>
                    <a:pt x="24" y="17"/>
                  </a:cubicBezTo>
                  <a:cubicBezTo>
                    <a:pt x="27" y="15"/>
                    <a:pt x="31" y="13"/>
                    <a:pt x="36" y="13"/>
                  </a:cubicBezTo>
                  <a:cubicBezTo>
                    <a:pt x="40" y="13"/>
                    <a:pt x="42" y="6"/>
                    <a:pt x="3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Group 227"/>
          <p:cNvGrpSpPr>
            <a:grpSpLocks noChangeAspect="1"/>
          </p:cNvGrpSpPr>
          <p:nvPr/>
        </p:nvGrpSpPr>
        <p:grpSpPr bwMode="auto">
          <a:xfrm>
            <a:off x="4117383" y="427998"/>
            <a:ext cx="660947" cy="760937"/>
            <a:chOff x="1024" y="313"/>
            <a:chExt cx="780" cy="898"/>
          </a:xfrm>
          <a:solidFill>
            <a:srgbClr val="4A67AA"/>
          </a:solidFill>
        </p:grpSpPr>
        <p:sp>
          <p:nvSpPr>
            <p:cNvPr id="53"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文本框 61"/>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6"/>
                                        </p:tgtEl>
                                        <p:attrNameLst>
                                          <p:attrName>style.visibility</p:attrName>
                                        </p:attrNameLst>
                                      </p:cBhvr>
                                      <p:to>
                                        <p:strVal val="visible"/>
                                      </p:to>
                                    </p:set>
                                    <p:animEffect transition="in" filter="fade">
                                      <p:cBhvr>
                                        <p:cTn id="7" dur="500"/>
                                        <p:tgtEl>
                                          <p:spTgt spid="1866"/>
                                        </p:tgtEl>
                                      </p:cBhvr>
                                    </p:animEffect>
                                  </p:childTnLst>
                                </p:cTn>
                              </p:par>
                              <p:par>
                                <p:cTn id="8" presetID="10" presetClass="entr" presetSubtype="0" fill="hold" nodeType="withEffect">
                                  <p:stCondLst>
                                    <p:cond delay="300"/>
                                  </p:stCondLst>
                                  <p:childTnLst>
                                    <p:set>
                                      <p:cBhvr>
                                        <p:cTn id="9" dur="1" fill="hold">
                                          <p:stCondLst>
                                            <p:cond delay="0"/>
                                          </p:stCondLst>
                                        </p:cTn>
                                        <p:tgtEl>
                                          <p:spTgt spid="1870"/>
                                        </p:tgtEl>
                                        <p:attrNameLst>
                                          <p:attrName>style.visibility</p:attrName>
                                        </p:attrNameLst>
                                      </p:cBhvr>
                                      <p:to>
                                        <p:strVal val="visible"/>
                                      </p:to>
                                    </p:set>
                                    <p:animEffect transition="in" filter="fade">
                                      <p:cBhvr>
                                        <p:cTn id="10" dur="500"/>
                                        <p:tgtEl>
                                          <p:spTgt spid="1870"/>
                                        </p:tgtEl>
                                      </p:cBhvr>
                                    </p:animEffect>
                                  </p:childTnLst>
                                </p:cTn>
                              </p:par>
                              <p:par>
                                <p:cTn id="11" presetID="10" presetClass="entr" presetSubtype="0" fill="hold" nodeType="withEffect">
                                  <p:stCondLst>
                                    <p:cond delay="600"/>
                                  </p:stCondLst>
                                  <p:childTnLst>
                                    <p:set>
                                      <p:cBhvr>
                                        <p:cTn id="12" dur="1" fill="hold">
                                          <p:stCondLst>
                                            <p:cond delay="0"/>
                                          </p:stCondLst>
                                        </p:cTn>
                                        <p:tgtEl>
                                          <p:spTgt spid="1874"/>
                                        </p:tgtEl>
                                        <p:attrNameLst>
                                          <p:attrName>style.visibility</p:attrName>
                                        </p:attrNameLst>
                                      </p:cBhvr>
                                      <p:to>
                                        <p:strVal val="visible"/>
                                      </p:to>
                                    </p:set>
                                    <p:animEffect transition="in" filter="fade">
                                      <p:cBhvr>
                                        <p:cTn id="13" dur="500"/>
                                        <p:tgtEl>
                                          <p:spTgt spid="1874"/>
                                        </p:tgtEl>
                                      </p:cBhvr>
                                    </p:animEffect>
                                  </p:childTnLst>
                                </p:cTn>
                              </p:par>
                              <p:par>
                                <p:cTn id="14" presetID="10" presetClass="entr" presetSubtype="0" fill="hold" nodeType="withEffect">
                                  <p:stCondLst>
                                    <p:cond delay="900"/>
                                  </p:stCondLst>
                                  <p:childTnLst>
                                    <p:set>
                                      <p:cBhvr>
                                        <p:cTn id="15" dur="1" fill="hold">
                                          <p:stCondLst>
                                            <p:cond delay="0"/>
                                          </p:stCondLst>
                                        </p:cTn>
                                        <p:tgtEl>
                                          <p:spTgt spid="1878"/>
                                        </p:tgtEl>
                                        <p:attrNameLst>
                                          <p:attrName>style.visibility</p:attrName>
                                        </p:attrNameLst>
                                      </p:cBhvr>
                                      <p:to>
                                        <p:strVal val="visible"/>
                                      </p:to>
                                    </p:set>
                                    <p:animEffect transition="in" filter="fade">
                                      <p:cBhvr>
                                        <p:cTn id="16" dur="500"/>
                                        <p:tgtEl>
                                          <p:spTgt spid="187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882"/>
                                        </p:tgtEl>
                                        <p:attrNameLst>
                                          <p:attrName>style.visibility</p:attrName>
                                        </p:attrNameLst>
                                      </p:cBhvr>
                                      <p:to>
                                        <p:strVal val="visible"/>
                                      </p:to>
                                    </p:set>
                                    <p:animEffect transition="in" filter="fade">
                                      <p:cBhvr>
                                        <p:cTn id="19" dur="500"/>
                                        <p:tgtEl>
                                          <p:spTgt spid="188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883"/>
                                        </p:tgtEl>
                                        <p:attrNameLst>
                                          <p:attrName>style.visibility</p:attrName>
                                        </p:attrNameLst>
                                      </p:cBhvr>
                                      <p:to>
                                        <p:strVal val="visible"/>
                                      </p:to>
                                    </p:set>
                                    <p:animEffect transition="in" filter="fade">
                                      <p:cBhvr>
                                        <p:cTn id="22" dur="500"/>
                                        <p:tgtEl>
                                          <p:spTgt spid="188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884"/>
                                        </p:tgtEl>
                                        <p:attrNameLst>
                                          <p:attrName>style.visibility</p:attrName>
                                        </p:attrNameLst>
                                      </p:cBhvr>
                                      <p:to>
                                        <p:strVal val="visible"/>
                                      </p:to>
                                    </p:set>
                                    <p:animEffect transition="in" filter="fade">
                                      <p:cBhvr>
                                        <p:cTn id="25" dur="500"/>
                                        <p:tgtEl>
                                          <p:spTgt spid="188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885"/>
                                        </p:tgtEl>
                                        <p:attrNameLst>
                                          <p:attrName>style.visibility</p:attrName>
                                        </p:attrNameLst>
                                      </p:cBhvr>
                                      <p:to>
                                        <p:strVal val="visible"/>
                                      </p:to>
                                    </p:set>
                                    <p:animEffect transition="in" filter="fade">
                                      <p:cBhvr>
                                        <p:cTn id="28" dur="500"/>
                                        <p:tgtEl>
                                          <p:spTgt spid="188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886"/>
                                        </p:tgtEl>
                                        <p:attrNameLst>
                                          <p:attrName>style.visibility</p:attrName>
                                        </p:attrNameLst>
                                      </p:cBhvr>
                                      <p:to>
                                        <p:strVal val="visible"/>
                                      </p:to>
                                    </p:set>
                                    <p:animEffect transition="in" filter="fade">
                                      <p:cBhvr>
                                        <p:cTn id="31" dur="500"/>
                                        <p:tgtEl>
                                          <p:spTgt spid="1886"/>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887"/>
                                        </p:tgtEl>
                                        <p:attrNameLst>
                                          <p:attrName>style.visibility</p:attrName>
                                        </p:attrNameLst>
                                      </p:cBhvr>
                                      <p:to>
                                        <p:strVal val="visible"/>
                                      </p:to>
                                    </p:set>
                                    <p:animEffect transition="in" filter="fade">
                                      <p:cBhvr>
                                        <p:cTn id="34" dur="500"/>
                                        <p:tgtEl>
                                          <p:spTgt spid="1887"/>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888"/>
                                        </p:tgtEl>
                                        <p:attrNameLst>
                                          <p:attrName>style.visibility</p:attrName>
                                        </p:attrNameLst>
                                      </p:cBhvr>
                                      <p:to>
                                        <p:strVal val="visible"/>
                                      </p:to>
                                    </p:set>
                                    <p:animEffect transition="in" filter="fade">
                                      <p:cBhvr>
                                        <p:cTn id="37" dur="500"/>
                                        <p:tgtEl>
                                          <p:spTgt spid="1888"/>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889"/>
                                        </p:tgtEl>
                                        <p:attrNameLst>
                                          <p:attrName>style.visibility</p:attrName>
                                        </p:attrNameLst>
                                      </p:cBhvr>
                                      <p:to>
                                        <p:strVal val="visible"/>
                                      </p:to>
                                    </p:set>
                                    <p:animEffect transition="in" filter="fade">
                                      <p:cBhvr>
                                        <p:cTn id="40" dur="500"/>
                                        <p:tgtEl>
                                          <p:spTgt spid="1889"/>
                                        </p:tgtEl>
                                      </p:cBhvr>
                                    </p:animEffect>
                                  </p:childTnLst>
                                </p:cTn>
                              </p:par>
                              <p:par>
                                <p:cTn id="41" presetID="10" presetClass="entr" presetSubtype="0" fill="hold" nodeType="withEffect">
                                  <p:stCondLst>
                                    <p:cond delay="36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42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2" grpId="0"/>
      <p:bldP spid="1883" grpId="0"/>
      <p:bldP spid="1884" grpId="0"/>
      <p:bldP spid="1885" grpId="0"/>
      <p:bldP spid="1886" grpId="0"/>
      <p:bldP spid="1887" grpId="0"/>
      <p:bldP spid="1888" grpId="0"/>
      <p:bldP spid="1889" grpId="0"/>
      <p:bldP spid="51" grpId="0" animBg="1"/>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580920" y="3211513"/>
            <a:ext cx="1174749" cy="1617663"/>
            <a:chOff x="1325" y="1255"/>
            <a:chExt cx="740" cy="1019"/>
          </a:xfrm>
          <a:solidFill>
            <a:srgbClr val="4A67AA"/>
          </a:solidFill>
        </p:grpSpPr>
        <p:sp>
          <p:nvSpPr>
            <p:cNvPr id="8" name="Freeform 5"/>
            <p:cNvSpPr/>
            <p:nvPr/>
          </p:nvSpPr>
          <p:spPr bwMode="auto">
            <a:xfrm>
              <a:off x="1483" y="1255"/>
              <a:ext cx="582" cy="519"/>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447" y="1731"/>
              <a:ext cx="377" cy="303"/>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1454" y="1977"/>
              <a:ext cx="206" cy="297"/>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1702" y="1993"/>
              <a:ext cx="156" cy="267"/>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1452" y="1753"/>
              <a:ext cx="336" cy="200"/>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1769" y="1789"/>
              <a:ext cx="279" cy="150"/>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1948" y="1553"/>
              <a:ext cx="31" cy="33"/>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1939" y="1531"/>
              <a:ext cx="81" cy="110"/>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1836" y="1455"/>
              <a:ext cx="103" cy="65"/>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1760" y="1424"/>
              <a:ext cx="71" cy="36"/>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1855" y="1405"/>
              <a:ext cx="57" cy="26"/>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1356" y="1903"/>
              <a:ext cx="60" cy="93"/>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1325" y="1896"/>
              <a:ext cx="34" cy="88"/>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椭圆 108"/>
          <p:cNvSpPr/>
          <p:nvPr/>
        </p:nvSpPr>
        <p:spPr>
          <a:xfrm>
            <a:off x="3536495" y="3649663"/>
            <a:ext cx="433045" cy="43304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0" name="椭圆 109"/>
          <p:cNvSpPr/>
          <p:nvPr/>
        </p:nvSpPr>
        <p:spPr>
          <a:xfrm>
            <a:off x="5448642" y="4035426"/>
            <a:ext cx="433045" cy="43304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任意多边形 24"/>
          <p:cNvSpPr/>
          <p:nvPr/>
        </p:nvSpPr>
        <p:spPr>
          <a:xfrm>
            <a:off x="2772231" y="3657533"/>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7190525" y="3449638"/>
            <a:ext cx="433045" cy="43304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3" name="椭圆 112"/>
          <p:cNvSpPr/>
          <p:nvPr/>
        </p:nvSpPr>
        <p:spPr>
          <a:xfrm>
            <a:off x="8842322" y="4102607"/>
            <a:ext cx="433045" cy="43304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4" name="文本框 113"/>
          <p:cNvSpPr txBox="1"/>
          <p:nvPr/>
        </p:nvSpPr>
        <p:spPr>
          <a:xfrm>
            <a:off x="3286375" y="2013427"/>
            <a:ext cx="1082185" cy="398780"/>
          </a:xfrm>
          <a:prstGeom prst="rect">
            <a:avLst/>
          </a:prstGeom>
          <a:noFill/>
        </p:spPr>
        <p:txBody>
          <a:bodyPr wrap="square" rtlCol="0">
            <a:spAutoFit/>
          </a:bodyPr>
          <a:lstStyle/>
          <a:p>
            <a:r>
              <a:rPr lang="en-US" altLang="zh-CN" sz="2000" b="1" dirty="0">
                <a:solidFill>
                  <a:srgbClr val="4A67AA"/>
                </a:solidFill>
                <a:latin typeface="方正静蕾简体" panose="02000000000000000000" pitchFamily="2" charset="-122"/>
                <a:ea typeface="方正静蕾简体" panose="02000000000000000000" pitchFamily="2" charset="-122"/>
              </a:rPr>
              <a:t>step1</a:t>
            </a:r>
            <a:endParaRPr lang="en-US" altLang="zh-CN" sz="2000" b="1" dirty="0">
              <a:solidFill>
                <a:srgbClr val="4A67AA"/>
              </a:solidFill>
              <a:latin typeface="方正静蕾简体" panose="02000000000000000000" pitchFamily="2" charset="-122"/>
              <a:ea typeface="方正静蕾简体" panose="02000000000000000000" pitchFamily="2" charset="-122"/>
            </a:endParaRPr>
          </a:p>
        </p:txBody>
      </p:sp>
      <p:sp>
        <p:nvSpPr>
          <p:cNvPr id="115" name="文本框 114"/>
          <p:cNvSpPr txBox="1"/>
          <p:nvPr/>
        </p:nvSpPr>
        <p:spPr>
          <a:xfrm>
            <a:off x="2728681" y="2542374"/>
            <a:ext cx="2197575"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16" name="文本框 115"/>
          <p:cNvSpPr txBox="1"/>
          <p:nvPr/>
        </p:nvSpPr>
        <p:spPr>
          <a:xfrm>
            <a:off x="5122385" y="4640036"/>
            <a:ext cx="1082185" cy="398780"/>
          </a:xfrm>
          <a:prstGeom prst="rect">
            <a:avLst/>
          </a:prstGeom>
          <a:noFill/>
        </p:spPr>
        <p:txBody>
          <a:bodyPr wrap="square" rtlCol="0">
            <a:spAutoFit/>
          </a:bodyPr>
          <a:lstStyle/>
          <a:p>
            <a:r>
              <a:rPr lang="en-US" altLang="zh-CN" sz="2000" b="1" dirty="0">
                <a:solidFill>
                  <a:srgbClr val="4A67AA"/>
                </a:solidFill>
                <a:latin typeface="方正静蕾简体" panose="02000000000000000000" pitchFamily="2" charset="-122"/>
                <a:ea typeface="方正静蕾简体" panose="02000000000000000000" pitchFamily="2" charset="-122"/>
              </a:rPr>
              <a:t>step2</a:t>
            </a:r>
            <a:endParaRPr lang="en-US" altLang="zh-CN" sz="2000" b="1" dirty="0">
              <a:solidFill>
                <a:srgbClr val="4A67AA"/>
              </a:solidFill>
              <a:latin typeface="方正静蕾简体" panose="02000000000000000000" pitchFamily="2" charset="-122"/>
              <a:ea typeface="方正静蕾简体" panose="02000000000000000000" pitchFamily="2" charset="-122"/>
            </a:endParaRPr>
          </a:p>
        </p:txBody>
      </p:sp>
      <p:sp>
        <p:nvSpPr>
          <p:cNvPr id="117" name="文本框 116"/>
          <p:cNvSpPr txBox="1"/>
          <p:nvPr/>
        </p:nvSpPr>
        <p:spPr>
          <a:xfrm>
            <a:off x="4564691" y="5168983"/>
            <a:ext cx="2197575" cy="101473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请在此添加文字请在此添加文字请在此添加文字</a:t>
            </a:r>
            <a:endParaRPr lang="zh-CN" altLang="en-US" sz="2000" dirty="0">
              <a:latin typeface="微软雅黑" panose="020B0503020204020204" pitchFamily="34" charset="-122"/>
              <a:ea typeface="微软雅黑" panose="020B0503020204020204" pitchFamily="34" charset="-122"/>
            </a:endParaRPr>
          </a:p>
        </p:txBody>
      </p:sp>
      <p:sp>
        <p:nvSpPr>
          <p:cNvPr id="118" name="文本框 117"/>
          <p:cNvSpPr txBox="1"/>
          <p:nvPr/>
        </p:nvSpPr>
        <p:spPr>
          <a:xfrm>
            <a:off x="6900385" y="2013427"/>
            <a:ext cx="1082185" cy="398780"/>
          </a:xfrm>
          <a:prstGeom prst="rect">
            <a:avLst/>
          </a:prstGeom>
          <a:noFill/>
        </p:spPr>
        <p:txBody>
          <a:bodyPr wrap="square" rtlCol="0">
            <a:spAutoFit/>
          </a:bodyPr>
          <a:lstStyle/>
          <a:p>
            <a:r>
              <a:rPr lang="en-US" altLang="zh-CN" sz="2000" b="1" dirty="0">
                <a:solidFill>
                  <a:srgbClr val="4A67AA"/>
                </a:solidFill>
                <a:latin typeface="方正静蕾简体" panose="02000000000000000000" pitchFamily="2" charset="-122"/>
                <a:ea typeface="方正静蕾简体" panose="02000000000000000000" pitchFamily="2" charset="-122"/>
              </a:rPr>
              <a:t>step3</a:t>
            </a:r>
            <a:endParaRPr lang="en-US" altLang="zh-CN" sz="2000" b="1" dirty="0">
              <a:solidFill>
                <a:srgbClr val="4A67AA"/>
              </a:solidFill>
              <a:latin typeface="方正静蕾简体" panose="02000000000000000000" pitchFamily="2" charset="-122"/>
              <a:ea typeface="方正静蕾简体" panose="02000000000000000000" pitchFamily="2" charset="-122"/>
            </a:endParaRPr>
          </a:p>
        </p:txBody>
      </p:sp>
      <p:sp>
        <p:nvSpPr>
          <p:cNvPr id="119" name="文本框 118"/>
          <p:cNvSpPr txBox="1"/>
          <p:nvPr/>
        </p:nvSpPr>
        <p:spPr>
          <a:xfrm>
            <a:off x="6342691" y="2542374"/>
            <a:ext cx="2197575" cy="101473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请在此添加文字请在此添加文字请在此添加文字</a:t>
            </a:r>
            <a:endParaRPr lang="zh-CN" altLang="en-US" sz="2000" dirty="0">
              <a:latin typeface="微软雅黑" panose="020B0503020204020204" pitchFamily="34" charset="-122"/>
              <a:ea typeface="微软雅黑" panose="020B0503020204020204" pitchFamily="34" charset="-122"/>
            </a:endParaRPr>
          </a:p>
        </p:txBody>
      </p:sp>
      <p:sp>
        <p:nvSpPr>
          <p:cNvPr id="120" name="文本框 119"/>
          <p:cNvSpPr txBox="1"/>
          <p:nvPr/>
        </p:nvSpPr>
        <p:spPr>
          <a:xfrm>
            <a:off x="8540266" y="4553726"/>
            <a:ext cx="1082185" cy="398780"/>
          </a:xfrm>
          <a:prstGeom prst="rect">
            <a:avLst/>
          </a:prstGeom>
          <a:noFill/>
        </p:spPr>
        <p:txBody>
          <a:bodyPr wrap="square" rtlCol="0">
            <a:spAutoFit/>
          </a:bodyPr>
          <a:lstStyle/>
          <a:p>
            <a:r>
              <a:rPr lang="en-US" altLang="zh-CN" sz="2000" b="1" dirty="0">
                <a:solidFill>
                  <a:srgbClr val="4A67AA"/>
                </a:solidFill>
                <a:latin typeface="方正静蕾简体" panose="02000000000000000000" pitchFamily="2" charset="-122"/>
                <a:ea typeface="方正静蕾简体" panose="02000000000000000000" pitchFamily="2" charset="-122"/>
              </a:rPr>
              <a:t>step4</a:t>
            </a:r>
            <a:endParaRPr lang="en-US" altLang="zh-CN" sz="2000" b="1" dirty="0">
              <a:solidFill>
                <a:srgbClr val="4A67AA"/>
              </a:solidFill>
              <a:latin typeface="方正静蕾简体" panose="02000000000000000000" pitchFamily="2" charset="-122"/>
              <a:ea typeface="方正静蕾简体" panose="02000000000000000000" pitchFamily="2" charset="-122"/>
            </a:endParaRPr>
          </a:p>
        </p:txBody>
      </p:sp>
      <p:sp>
        <p:nvSpPr>
          <p:cNvPr id="121" name="文本框 120"/>
          <p:cNvSpPr txBox="1"/>
          <p:nvPr/>
        </p:nvSpPr>
        <p:spPr>
          <a:xfrm>
            <a:off x="7982572" y="5082673"/>
            <a:ext cx="2197575"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32"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3" name="Group 227"/>
          <p:cNvGrpSpPr>
            <a:grpSpLocks noChangeAspect="1"/>
          </p:cNvGrpSpPr>
          <p:nvPr/>
        </p:nvGrpSpPr>
        <p:grpSpPr bwMode="auto">
          <a:xfrm>
            <a:off x="4117383" y="427998"/>
            <a:ext cx="660947" cy="760937"/>
            <a:chOff x="1024" y="313"/>
            <a:chExt cx="780" cy="898"/>
          </a:xfrm>
          <a:solidFill>
            <a:srgbClr val="4A67AA"/>
          </a:solidFill>
        </p:grpSpPr>
        <p:sp>
          <p:nvSpPr>
            <p:cNvPr id="34"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文本框 42"/>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500"/>
                                        <p:tgtEl>
                                          <p:spTgt spid="120"/>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4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25" grpId="0" animBg="1"/>
      <p:bldP spid="112" grpId="0" animBg="1"/>
      <p:bldP spid="113" grpId="0" animBg="1"/>
      <p:bldP spid="114" grpId="0"/>
      <p:bldP spid="115" grpId="0"/>
      <p:bldP spid="116" grpId="0"/>
      <p:bldP spid="117" grpId="0"/>
      <p:bldP spid="118" grpId="0"/>
      <p:bldP spid="119" grpId="0"/>
      <p:bldP spid="120" grpId="0"/>
      <p:bldP spid="121" grpId="0"/>
      <p:bldP spid="32"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9702706" y="3859394"/>
            <a:ext cx="1901933" cy="2292168"/>
            <a:chOff x="3388" y="1644"/>
            <a:chExt cx="938" cy="1037"/>
          </a:xfrm>
        </p:grpSpPr>
        <p:sp>
          <p:nvSpPr>
            <p:cNvPr id="22"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组合 58"/>
          <p:cNvGrpSpPr/>
          <p:nvPr/>
        </p:nvGrpSpPr>
        <p:grpSpPr>
          <a:xfrm rot="20175543">
            <a:off x="1447448" y="2650361"/>
            <a:ext cx="1466736" cy="680332"/>
            <a:chOff x="4024313" y="3409951"/>
            <a:chExt cx="954881" cy="442913"/>
          </a:xfrm>
        </p:grpSpPr>
        <p:sp>
          <p:nvSpPr>
            <p:cNvPr id="6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文本框 67"/>
          <p:cNvSpPr txBox="1"/>
          <p:nvPr/>
        </p:nvSpPr>
        <p:spPr>
          <a:xfrm rot="199847">
            <a:off x="1609230" y="2389568"/>
            <a:ext cx="1265191" cy="523220"/>
          </a:xfrm>
          <a:prstGeom prst="rect">
            <a:avLst/>
          </a:prstGeom>
          <a:noFill/>
        </p:spPr>
        <p:txBody>
          <a:bodyPr wrap="square" rtlCol="0">
            <a:spAutoFit/>
          </a:bodyPr>
          <a:lstStyle/>
          <a:p>
            <a:r>
              <a:rPr lang="zh-CN" altLang="en-US" sz="2800" b="1" dirty="0">
                <a:solidFill>
                  <a:srgbClr val="4A67AA"/>
                </a:solidFill>
                <a:latin typeface="方正静蕾简体" panose="02000000000000000000" pitchFamily="2" charset="-122"/>
                <a:ea typeface="方正静蕾简体" panose="02000000000000000000" pitchFamily="2" charset="-122"/>
              </a:rPr>
              <a:t>小标题</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69" name="文本框 68"/>
          <p:cNvSpPr txBox="1"/>
          <p:nvPr/>
        </p:nvSpPr>
        <p:spPr>
          <a:xfrm>
            <a:off x="1426381" y="3165600"/>
            <a:ext cx="1630888" cy="1815882"/>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rot="20175543">
            <a:off x="3557761" y="3347215"/>
            <a:ext cx="1466736" cy="680332"/>
            <a:chOff x="4024313" y="3409951"/>
            <a:chExt cx="954881" cy="442913"/>
          </a:xfrm>
        </p:grpSpPr>
        <p:sp>
          <p:nvSpPr>
            <p:cNvPr id="7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文本框 72"/>
          <p:cNvSpPr txBox="1"/>
          <p:nvPr/>
        </p:nvSpPr>
        <p:spPr>
          <a:xfrm rot="199847">
            <a:off x="3719543" y="3086422"/>
            <a:ext cx="1265191" cy="523220"/>
          </a:xfrm>
          <a:prstGeom prst="rect">
            <a:avLst/>
          </a:prstGeom>
          <a:noFill/>
        </p:spPr>
        <p:txBody>
          <a:bodyPr wrap="square" rtlCol="0">
            <a:spAutoFit/>
          </a:bodyPr>
          <a:lstStyle/>
          <a:p>
            <a:r>
              <a:rPr lang="zh-CN" altLang="en-US" sz="2800" b="1" dirty="0">
                <a:solidFill>
                  <a:srgbClr val="4A67AA"/>
                </a:solidFill>
                <a:latin typeface="方正静蕾简体" panose="02000000000000000000" pitchFamily="2" charset="-122"/>
                <a:ea typeface="方正静蕾简体" panose="02000000000000000000" pitchFamily="2" charset="-122"/>
              </a:rPr>
              <a:t>小标题</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74" name="文本框 73"/>
          <p:cNvSpPr txBox="1"/>
          <p:nvPr/>
        </p:nvSpPr>
        <p:spPr>
          <a:xfrm>
            <a:off x="3536694" y="3862454"/>
            <a:ext cx="1630888" cy="1815882"/>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grpSp>
        <p:nvGrpSpPr>
          <p:cNvPr id="75" name="组合 74"/>
          <p:cNvGrpSpPr/>
          <p:nvPr/>
        </p:nvGrpSpPr>
        <p:grpSpPr>
          <a:xfrm rot="20175543">
            <a:off x="5578083" y="2412272"/>
            <a:ext cx="1466736" cy="680332"/>
            <a:chOff x="4024313" y="3409951"/>
            <a:chExt cx="954881" cy="442913"/>
          </a:xfrm>
        </p:grpSpPr>
        <p:sp>
          <p:nvSpPr>
            <p:cNvPr id="76"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文本框 77"/>
          <p:cNvSpPr txBox="1"/>
          <p:nvPr/>
        </p:nvSpPr>
        <p:spPr>
          <a:xfrm rot="199847">
            <a:off x="5739865" y="2151479"/>
            <a:ext cx="1265191" cy="523220"/>
          </a:xfrm>
          <a:prstGeom prst="rect">
            <a:avLst/>
          </a:prstGeom>
          <a:noFill/>
        </p:spPr>
        <p:txBody>
          <a:bodyPr wrap="square" rtlCol="0">
            <a:spAutoFit/>
          </a:bodyPr>
          <a:lstStyle/>
          <a:p>
            <a:r>
              <a:rPr lang="zh-CN" altLang="en-US" sz="2800" b="1" dirty="0">
                <a:solidFill>
                  <a:srgbClr val="4A67AA"/>
                </a:solidFill>
                <a:latin typeface="方正静蕾简体" panose="02000000000000000000" pitchFamily="2" charset="-122"/>
                <a:ea typeface="方正静蕾简体" panose="02000000000000000000" pitchFamily="2" charset="-122"/>
              </a:rPr>
              <a:t>小标题</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79" name="文本框 78"/>
          <p:cNvSpPr txBox="1"/>
          <p:nvPr/>
        </p:nvSpPr>
        <p:spPr>
          <a:xfrm>
            <a:off x="5557016" y="2927511"/>
            <a:ext cx="1630888" cy="1815882"/>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grpSp>
        <p:nvGrpSpPr>
          <p:cNvPr id="80" name="组合 79"/>
          <p:cNvGrpSpPr/>
          <p:nvPr/>
        </p:nvGrpSpPr>
        <p:grpSpPr>
          <a:xfrm rot="20175543">
            <a:off x="7643671" y="3130715"/>
            <a:ext cx="1466736" cy="680332"/>
            <a:chOff x="4024313" y="3409951"/>
            <a:chExt cx="954881" cy="442913"/>
          </a:xfrm>
        </p:grpSpPr>
        <p:sp>
          <p:nvSpPr>
            <p:cNvPr id="8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solidFill>
              <a:srgbClr val="1141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文本框 82"/>
          <p:cNvSpPr txBox="1"/>
          <p:nvPr/>
        </p:nvSpPr>
        <p:spPr>
          <a:xfrm rot="199847">
            <a:off x="7805453" y="2869922"/>
            <a:ext cx="1265191" cy="523220"/>
          </a:xfrm>
          <a:prstGeom prst="rect">
            <a:avLst/>
          </a:prstGeom>
          <a:noFill/>
        </p:spPr>
        <p:txBody>
          <a:bodyPr wrap="square" rtlCol="0">
            <a:spAutoFit/>
          </a:bodyPr>
          <a:lstStyle/>
          <a:p>
            <a:r>
              <a:rPr lang="zh-CN" altLang="en-US" sz="2800" b="1" dirty="0">
                <a:solidFill>
                  <a:srgbClr val="4A67AA"/>
                </a:solidFill>
                <a:latin typeface="方正静蕾简体" panose="02000000000000000000" pitchFamily="2" charset="-122"/>
                <a:ea typeface="方正静蕾简体" panose="02000000000000000000" pitchFamily="2" charset="-122"/>
              </a:rPr>
              <a:t>小标题</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84" name="文本框 83"/>
          <p:cNvSpPr txBox="1"/>
          <p:nvPr/>
        </p:nvSpPr>
        <p:spPr>
          <a:xfrm>
            <a:off x="7622604" y="3645954"/>
            <a:ext cx="1630888" cy="1815882"/>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请在此添加文字</a:t>
            </a:r>
            <a:endParaRPr lang="zh-CN" altLang="en-US" sz="1600" dirty="0">
              <a:latin typeface="微软雅黑" panose="020B0503020204020204" pitchFamily="34" charset="-122"/>
              <a:ea typeface="微软雅黑" panose="020B0503020204020204" pitchFamily="34" charset="-122"/>
            </a:endParaRPr>
          </a:p>
          <a:p>
            <a:pPr algn="ctr"/>
            <a:endParaRPr lang="zh-CN" altLang="en-US" sz="1600" dirty="0">
              <a:latin typeface="微软雅黑" panose="020B0503020204020204" pitchFamily="34" charset="-122"/>
              <a:ea typeface="微软雅黑" panose="020B0503020204020204" pitchFamily="34" charset="-122"/>
            </a:endParaRPr>
          </a:p>
        </p:txBody>
      </p:sp>
      <p:sp>
        <p:nvSpPr>
          <p:cNvPr id="47"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8" name="Group 227"/>
          <p:cNvGrpSpPr>
            <a:grpSpLocks noChangeAspect="1"/>
          </p:cNvGrpSpPr>
          <p:nvPr/>
        </p:nvGrpSpPr>
        <p:grpSpPr bwMode="auto">
          <a:xfrm>
            <a:off x="4117383" y="427998"/>
            <a:ext cx="660947" cy="760937"/>
            <a:chOff x="1024" y="313"/>
            <a:chExt cx="780" cy="898"/>
          </a:xfrm>
          <a:solidFill>
            <a:srgbClr val="4A67AA"/>
          </a:solidFill>
        </p:grpSpPr>
        <p:sp>
          <p:nvSpPr>
            <p:cNvPr id="49"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文本框 57"/>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3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nodeType="withEffect">
                                  <p:stCondLst>
                                    <p:cond delay="120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nodeType="withEffect">
                                  <p:stCondLst>
                                    <p:cond delay="210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nodeType="withEffect">
                                  <p:stCondLst>
                                    <p:cond delay="300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4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3" grpId="0"/>
      <p:bldP spid="74" grpId="0"/>
      <p:bldP spid="78" grpId="0"/>
      <p:bldP spid="79" grpId="0"/>
      <p:bldP spid="83" grpId="0"/>
      <p:bldP spid="84" grpId="0"/>
      <p:bldP spid="47" grpId="0" animBg="1"/>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4521466" y="2178339"/>
            <a:ext cx="3204435" cy="334936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2"/>
            <a:srcRect/>
            <a:stretch>
              <a:fillRect l="-4000" r="-6000" b="-68000"/>
            </a:stretch>
          </a:blipFill>
          <a:ln>
            <a:solidFill>
              <a:srgbClr val="4A67AA"/>
            </a:solidFill>
          </a:ln>
        </p:spPr>
        <p:txBody>
          <a:bodyPr anchor="ctr"/>
          <a:lstStyle/>
          <a:p>
            <a:pPr eaLnBrk="1" fontAlgn="auto" hangingPunct="1">
              <a:spcBef>
                <a:spcPts val="0"/>
              </a:spcBef>
              <a:spcAft>
                <a:spcPts val="0"/>
              </a:spcAft>
              <a:defRPr/>
            </a:pPr>
            <a:endParaRPr lang="zh-CN" altLang="en-US" sz="1350">
              <a:latin typeface="+mn-lt"/>
              <a:ea typeface="+mn-ea"/>
            </a:endParaRPr>
          </a:p>
        </p:txBody>
      </p:sp>
      <p:grpSp>
        <p:nvGrpSpPr>
          <p:cNvPr id="13" name="组合 12"/>
          <p:cNvGrpSpPr/>
          <p:nvPr/>
        </p:nvGrpSpPr>
        <p:grpSpPr>
          <a:xfrm>
            <a:off x="7564124" y="2019969"/>
            <a:ext cx="1173476" cy="409105"/>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V="1">
            <a:off x="7564124" y="5331967"/>
            <a:ext cx="1173476" cy="379439"/>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flipH="1">
            <a:off x="3404299" y="2051482"/>
            <a:ext cx="1285733" cy="409105"/>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flipV="1">
            <a:off x="3404299" y="5363479"/>
            <a:ext cx="1285733" cy="379439"/>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8843068" y="1789136"/>
            <a:ext cx="1537479"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第一部分</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86" name="文本框 85"/>
          <p:cNvSpPr txBox="1"/>
          <p:nvPr/>
        </p:nvSpPr>
        <p:spPr>
          <a:xfrm>
            <a:off x="8843068" y="2290972"/>
            <a:ext cx="2727979"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1866820" y="1820649"/>
            <a:ext cx="1537479"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第二部分</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88" name="文本框 87"/>
          <p:cNvSpPr txBox="1"/>
          <p:nvPr/>
        </p:nvSpPr>
        <p:spPr>
          <a:xfrm>
            <a:off x="648256" y="2322485"/>
            <a:ext cx="2727979"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pPr algn="r"/>
            <a:endParaRPr lang="zh-CN" altLang="en-US" sz="160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1905516" y="5512085"/>
            <a:ext cx="1537479"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第三部分</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90" name="文本框 89"/>
          <p:cNvSpPr txBox="1"/>
          <p:nvPr/>
        </p:nvSpPr>
        <p:spPr>
          <a:xfrm>
            <a:off x="648256" y="4665698"/>
            <a:ext cx="2727979"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pPr algn="r"/>
            <a:endParaRPr lang="zh-CN" altLang="en-US" sz="1600" dirty="0">
              <a:latin typeface="微软雅黑" panose="020B0503020204020204" pitchFamily="34" charset="-122"/>
              <a:ea typeface="微软雅黑" panose="020B0503020204020204" pitchFamily="34" charset="-122"/>
            </a:endParaRPr>
          </a:p>
        </p:txBody>
      </p:sp>
      <p:sp>
        <p:nvSpPr>
          <p:cNvPr id="91" name="文本框 90"/>
          <p:cNvSpPr txBox="1"/>
          <p:nvPr/>
        </p:nvSpPr>
        <p:spPr>
          <a:xfrm>
            <a:off x="8843068" y="5455237"/>
            <a:ext cx="1537479"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第四部分</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92" name="文本框 91"/>
          <p:cNvSpPr txBox="1"/>
          <p:nvPr/>
        </p:nvSpPr>
        <p:spPr>
          <a:xfrm>
            <a:off x="8843068" y="4584976"/>
            <a:ext cx="2727979"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p:txBody>
      </p:sp>
      <p:sp>
        <p:nvSpPr>
          <p:cNvPr id="26"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7" name="Group 227"/>
          <p:cNvGrpSpPr>
            <a:grpSpLocks noChangeAspect="1"/>
          </p:cNvGrpSpPr>
          <p:nvPr/>
        </p:nvGrpSpPr>
        <p:grpSpPr bwMode="auto">
          <a:xfrm>
            <a:off x="4117383" y="427998"/>
            <a:ext cx="660947" cy="760937"/>
            <a:chOff x="1024" y="313"/>
            <a:chExt cx="780" cy="898"/>
          </a:xfrm>
          <a:solidFill>
            <a:srgbClr val="4A67AA"/>
          </a:solidFill>
        </p:grpSpPr>
        <p:sp>
          <p:nvSpPr>
            <p:cNvPr id="28"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9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12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42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5" grpId="0"/>
      <p:bldP spid="86" grpId="0"/>
      <p:bldP spid="87" grpId="0"/>
      <p:bldP spid="88" grpId="0"/>
      <p:bldP spid="89" grpId="0"/>
      <p:bldP spid="90" grpId="0"/>
      <p:bldP spid="91" grpId="0"/>
      <p:bldP spid="92" grpId="0"/>
      <p:bldP spid="2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473325" y="2032001"/>
            <a:ext cx="2087563" cy="2873375"/>
            <a:chOff x="1558" y="1280"/>
            <a:chExt cx="1315" cy="1810"/>
          </a:xfrm>
          <a:solidFill>
            <a:srgbClr val="4A67AA"/>
          </a:solidFill>
        </p:grpSpPr>
        <p:sp>
          <p:nvSpPr>
            <p:cNvPr id="5"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文本框 29"/>
          <p:cNvSpPr txBox="1"/>
          <p:nvPr/>
        </p:nvSpPr>
        <p:spPr>
          <a:xfrm>
            <a:off x="5065713" y="2609136"/>
            <a:ext cx="5121274" cy="2215991"/>
          </a:xfrm>
          <a:prstGeom prst="rect">
            <a:avLst/>
          </a:prstGeom>
          <a:noFill/>
        </p:spPr>
        <p:txBody>
          <a:bodyPr wrap="square" rtlCol="0">
            <a:spAutoFit/>
          </a:bodyPr>
          <a:lstStyle/>
          <a:p>
            <a:r>
              <a:rPr lang="en-US" altLang="zh-CN" sz="13800" dirty="0">
                <a:ln>
                  <a:solidFill>
                    <a:srgbClr val="4A67AA"/>
                  </a:solidFill>
                </a:ln>
                <a:blipFill>
                  <a:blip r:embed="rId2"/>
                  <a:stretch>
                    <a:fillRect/>
                  </a:stretch>
                </a:blipFill>
                <a:latin typeface="Impact" panose="020B0806030902050204" pitchFamily="34" charset="0"/>
              </a:rPr>
              <a:t>PART 4</a:t>
            </a:r>
            <a:endParaRPr lang="zh-CN" altLang="en-US" sz="13800" dirty="0">
              <a:ln>
                <a:solidFill>
                  <a:srgbClr val="4A67AA"/>
                </a:solidFill>
              </a:ln>
              <a:blipFill>
                <a:blip r:embed="rId2"/>
                <a:stretch>
                  <a:fillRect/>
                </a:stretch>
              </a:blipFill>
              <a:latin typeface="Impact" panose="020B0806030902050204" pitchFamily="34" charset="0"/>
            </a:endParaRPr>
          </a:p>
        </p:txBody>
      </p:sp>
      <p:sp>
        <p:nvSpPr>
          <p:cNvPr id="31" name="Freeform 21"/>
          <p:cNvSpPr/>
          <p:nvPr/>
        </p:nvSpPr>
        <p:spPr bwMode="auto">
          <a:xfrm>
            <a:off x="2817812" y="4841652"/>
            <a:ext cx="7342187" cy="354461"/>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6" name="椭圆 55"/>
          <p:cNvSpPr/>
          <p:nvPr/>
        </p:nvSpPr>
        <p:spPr>
          <a:xfrm>
            <a:off x="7155452" y="1998461"/>
            <a:ext cx="418532" cy="418532"/>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flipV="1">
            <a:off x="8557328" y="2008874"/>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646554" y="1976894"/>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64" name="文本框 63"/>
          <p:cNvSpPr txBox="1"/>
          <p:nvPr/>
        </p:nvSpPr>
        <p:spPr>
          <a:xfrm>
            <a:off x="8786554" y="1899950"/>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65" name="椭圆 64"/>
          <p:cNvSpPr/>
          <p:nvPr/>
        </p:nvSpPr>
        <p:spPr>
          <a:xfrm>
            <a:off x="7155452" y="2967736"/>
            <a:ext cx="418532" cy="418532"/>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flipV="1">
            <a:off x="8557328" y="2978149"/>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646554" y="2946169"/>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72" name="文本框 71"/>
          <p:cNvSpPr txBox="1"/>
          <p:nvPr/>
        </p:nvSpPr>
        <p:spPr>
          <a:xfrm>
            <a:off x="8786554" y="2869225"/>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81" name="椭圆 80"/>
          <p:cNvSpPr/>
          <p:nvPr/>
        </p:nvSpPr>
        <p:spPr>
          <a:xfrm>
            <a:off x="7169855" y="3906924"/>
            <a:ext cx="418532" cy="418532"/>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flipV="1">
            <a:off x="8571731" y="3917337"/>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7660957" y="3885357"/>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84" name="文本框 83"/>
          <p:cNvSpPr txBox="1"/>
          <p:nvPr/>
        </p:nvSpPr>
        <p:spPr>
          <a:xfrm>
            <a:off x="8800957" y="3808413"/>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89" name="椭圆 88"/>
          <p:cNvSpPr/>
          <p:nvPr/>
        </p:nvSpPr>
        <p:spPr>
          <a:xfrm>
            <a:off x="7169855" y="4876199"/>
            <a:ext cx="418532" cy="418532"/>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flipV="1">
            <a:off x="8571731" y="4886612"/>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7660957" y="4854632"/>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92" name="文本框 91"/>
          <p:cNvSpPr txBox="1"/>
          <p:nvPr/>
        </p:nvSpPr>
        <p:spPr>
          <a:xfrm>
            <a:off x="8800957" y="4777688"/>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49"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0" name="Group 227"/>
          <p:cNvGrpSpPr>
            <a:grpSpLocks noChangeAspect="1"/>
          </p:cNvGrpSpPr>
          <p:nvPr/>
        </p:nvGrpSpPr>
        <p:grpSpPr bwMode="auto">
          <a:xfrm>
            <a:off x="4117383" y="427998"/>
            <a:ext cx="660947" cy="760937"/>
            <a:chOff x="1024" y="313"/>
            <a:chExt cx="780" cy="898"/>
          </a:xfrm>
          <a:solidFill>
            <a:srgbClr val="4A67AA"/>
          </a:solidFill>
        </p:grpSpPr>
        <p:sp>
          <p:nvSpPr>
            <p:cNvPr id="51"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文本框 67"/>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9" name="Freeform 5"/>
          <p:cNvSpPr>
            <a:spLocks noEditPoints="1"/>
          </p:cNvSpPr>
          <p:nvPr/>
        </p:nvSpPr>
        <p:spPr bwMode="auto">
          <a:xfrm>
            <a:off x="1252538" y="2406650"/>
            <a:ext cx="4535487" cy="3089275"/>
          </a:xfrm>
          <a:custGeom>
            <a:avLst/>
            <a:gdLst>
              <a:gd name="T0" fmla="*/ 313 w 489"/>
              <a:gd name="T1" fmla="*/ 87 h 332"/>
              <a:gd name="T2" fmla="*/ 367 w 489"/>
              <a:gd name="T3" fmla="*/ 64 h 332"/>
              <a:gd name="T4" fmla="*/ 426 w 489"/>
              <a:gd name="T5" fmla="*/ 71 h 332"/>
              <a:gd name="T6" fmla="*/ 420 w 489"/>
              <a:gd name="T7" fmla="*/ 134 h 332"/>
              <a:gd name="T8" fmla="*/ 381 w 489"/>
              <a:gd name="T9" fmla="*/ 125 h 332"/>
              <a:gd name="T10" fmla="*/ 402 w 489"/>
              <a:gd name="T11" fmla="*/ 169 h 332"/>
              <a:gd name="T12" fmla="*/ 434 w 489"/>
              <a:gd name="T13" fmla="*/ 203 h 332"/>
              <a:gd name="T14" fmla="*/ 362 w 489"/>
              <a:gd name="T15" fmla="*/ 168 h 332"/>
              <a:gd name="T16" fmla="*/ 436 w 489"/>
              <a:gd name="T17" fmla="*/ 239 h 332"/>
              <a:gd name="T18" fmla="*/ 333 w 489"/>
              <a:gd name="T19" fmla="*/ 177 h 332"/>
              <a:gd name="T20" fmla="*/ 436 w 489"/>
              <a:gd name="T21" fmla="*/ 267 h 332"/>
              <a:gd name="T22" fmla="*/ 379 w 489"/>
              <a:gd name="T23" fmla="*/ 237 h 332"/>
              <a:gd name="T24" fmla="*/ 359 w 489"/>
              <a:gd name="T25" fmla="*/ 242 h 332"/>
              <a:gd name="T26" fmla="*/ 387 w 489"/>
              <a:gd name="T27" fmla="*/ 303 h 332"/>
              <a:gd name="T28" fmla="*/ 14 w 489"/>
              <a:gd name="T29" fmla="*/ 310 h 332"/>
              <a:gd name="T30" fmla="*/ 11 w 489"/>
              <a:gd name="T31" fmla="*/ 142 h 332"/>
              <a:gd name="T32" fmla="*/ 413 w 489"/>
              <a:gd name="T33" fmla="*/ 77 h 332"/>
              <a:gd name="T34" fmla="*/ 285 w 489"/>
              <a:gd name="T35" fmla="*/ 98 h 332"/>
              <a:gd name="T36" fmla="*/ 317 w 489"/>
              <a:gd name="T37" fmla="*/ 107 h 332"/>
              <a:gd name="T38" fmla="*/ 243 w 489"/>
              <a:gd name="T39" fmla="*/ 76 h 332"/>
              <a:gd name="T40" fmla="*/ 269 w 489"/>
              <a:gd name="T41" fmla="*/ 100 h 332"/>
              <a:gd name="T42" fmla="*/ 332 w 489"/>
              <a:gd name="T43" fmla="*/ 168 h 332"/>
              <a:gd name="T44" fmla="*/ 301 w 489"/>
              <a:gd name="T45" fmla="*/ 149 h 332"/>
              <a:gd name="T46" fmla="*/ 224 w 489"/>
              <a:gd name="T47" fmla="*/ 98 h 332"/>
              <a:gd name="T48" fmla="*/ 229 w 489"/>
              <a:gd name="T49" fmla="*/ 113 h 332"/>
              <a:gd name="T50" fmla="*/ 348 w 489"/>
              <a:gd name="T51" fmla="*/ 99 h 332"/>
              <a:gd name="T52" fmla="*/ 431 w 489"/>
              <a:gd name="T53" fmla="*/ 81 h 332"/>
              <a:gd name="T54" fmla="*/ 190 w 489"/>
              <a:gd name="T55" fmla="*/ 95 h 332"/>
              <a:gd name="T56" fmla="*/ 210 w 489"/>
              <a:gd name="T57" fmla="*/ 127 h 332"/>
              <a:gd name="T58" fmla="*/ 357 w 489"/>
              <a:gd name="T59" fmla="*/ 118 h 332"/>
              <a:gd name="T60" fmla="*/ 302 w 489"/>
              <a:gd name="T61" fmla="*/ 206 h 332"/>
              <a:gd name="T62" fmla="*/ 293 w 489"/>
              <a:gd name="T63" fmla="*/ 209 h 332"/>
              <a:gd name="T64" fmla="*/ 158 w 489"/>
              <a:gd name="T65" fmla="*/ 143 h 332"/>
              <a:gd name="T66" fmla="*/ 146 w 489"/>
              <a:gd name="T67" fmla="*/ 155 h 332"/>
              <a:gd name="T68" fmla="*/ 203 w 489"/>
              <a:gd name="T69" fmla="*/ 149 h 332"/>
              <a:gd name="T70" fmla="*/ 91 w 489"/>
              <a:gd name="T71" fmla="*/ 163 h 332"/>
              <a:gd name="T72" fmla="*/ 290 w 489"/>
              <a:gd name="T73" fmla="*/ 213 h 332"/>
              <a:gd name="T74" fmla="*/ 278 w 489"/>
              <a:gd name="T75" fmla="*/ 226 h 332"/>
              <a:gd name="T76" fmla="*/ 263 w 489"/>
              <a:gd name="T77" fmla="*/ 228 h 332"/>
              <a:gd name="T78" fmla="*/ 63 w 489"/>
              <a:gd name="T79" fmla="*/ 174 h 332"/>
              <a:gd name="T80" fmla="*/ 315 w 489"/>
              <a:gd name="T81" fmla="*/ 280 h 332"/>
              <a:gd name="T82" fmla="*/ 216 w 489"/>
              <a:gd name="T83" fmla="*/ 203 h 332"/>
              <a:gd name="T84" fmla="*/ 40 w 489"/>
              <a:gd name="T85" fmla="*/ 174 h 332"/>
              <a:gd name="T86" fmla="*/ 267 w 489"/>
              <a:gd name="T87" fmla="*/ 264 h 332"/>
              <a:gd name="T88" fmla="*/ 263 w 489"/>
              <a:gd name="T89" fmla="*/ 283 h 332"/>
              <a:gd name="T90" fmla="*/ 234 w 489"/>
              <a:gd name="T91" fmla="*/ 238 h 332"/>
              <a:gd name="T92" fmla="*/ 79 w 489"/>
              <a:gd name="T93" fmla="*/ 207 h 332"/>
              <a:gd name="T94" fmla="*/ 237 w 489"/>
              <a:gd name="T95" fmla="*/ 272 h 332"/>
              <a:gd name="T96" fmla="*/ 201 w 489"/>
              <a:gd name="T97" fmla="*/ 254 h 332"/>
              <a:gd name="T98" fmla="*/ 241 w 489"/>
              <a:gd name="T99" fmla="*/ 288 h 332"/>
              <a:gd name="T100" fmla="*/ 165 w 489"/>
              <a:gd name="T101" fmla="*/ 246 h 332"/>
              <a:gd name="T102" fmla="*/ 189 w 489"/>
              <a:gd name="T103" fmla="*/ 275 h 332"/>
              <a:gd name="T104" fmla="*/ 108 w 489"/>
              <a:gd name="T105" fmla="*/ 228 h 332"/>
              <a:gd name="T106" fmla="*/ 415 w 489"/>
              <a:gd name="T107" fmla="*/ 297 h 332"/>
              <a:gd name="T108" fmla="*/ 295 w 489"/>
              <a:gd name="T109" fmla="*/ 219 h 332"/>
              <a:gd name="T110" fmla="*/ 408 w 489"/>
              <a:gd name="T111" fmla="*/ 302 h 332"/>
              <a:gd name="T112" fmla="*/ 146 w 489"/>
              <a:gd name="T113" fmla="*/ 288 h 332"/>
              <a:gd name="T114" fmla="*/ 65 w 489"/>
              <a:gd name="T115" fmla="*/ 234 h 332"/>
              <a:gd name="T116" fmla="*/ 84 w 489"/>
              <a:gd name="T117" fmla="*/ 282 h 332"/>
              <a:gd name="T118" fmla="*/ 74 w 489"/>
              <a:gd name="T119" fmla="*/ 282 h 332"/>
              <a:gd name="T120" fmla="*/ 38 w 489"/>
              <a:gd name="T121" fmla="*/ 269 h 332"/>
              <a:gd name="T122" fmla="*/ 27 w 489"/>
              <a:gd name="T123" fmla="*/ 28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 h="332">
                <a:moveTo>
                  <a:pt x="11" y="172"/>
                </a:moveTo>
                <a:cubicBezTo>
                  <a:pt x="12" y="175"/>
                  <a:pt x="12" y="177"/>
                  <a:pt x="11" y="180"/>
                </a:cubicBezTo>
                <a:cubicBezTo>
                  <a:pt x="13" y="185"/>
                  <a:pt x="13" y="192"/>
                  <a:pt x="12" y="197"/>
                </a:cubicBezTo>
                <a:cubicBezTo>
                  <a:pt x="13" y="198"/>
                  <a:pt x="13" y="200"/>
                  <a:pt x="13" y="202"/>
                </a:cubicBezTo>
                <a:cubicBezTo>
                  <a:pt x="13" y="202"/>
                  <a:pt x="14" y="201"/>
                  <a:pt x="15" y="202"/>
                </a:cubicBezTo>
                <a:cubicBezTo>
                  <a:pt x="21" y="208"/>
                  <a:pt x="30" y="214"/>
                  <a:pt x="36" y="220"/>
                </a:cubicBezTo>
                <a:cubicBezTo>
                  <a:pt x="37" y="220"/>
                  <a:pt x="38" y="221"/>
                  <a:pt x="39" y="221"/>
                </a:cubicBezTo>
                <a:cubicBezTo>
                  <a:pt x="41" y="224"/>
                  <a:pt x="44" y="225"/>
                  <a:pt x="47" y="227"/>
                </a:cubicBezTo>
                <a:cubicBezTo>
                  <a:pt x="48" y="225"/>
                  <a:pt x="49" y="223"/>
                  <a:pt x="50" y="221"/>
                </a:cubicBezTo>
                <a:cubicBezTo>
                  <a:pt x="40" y="212"/>
                  <a:pt x="29" y="204"/>
                  <a:pt x="18" y="195"/>
                </a:cubicBezTo>
                <a:cubicBezTo>
                  <a:pt x="16" y="196"/>
                  <a:pt x="15" y="199"/>
                  <a:pt x="14" y="199"/>
                </a:cubicBezTo>
                <a:cubicBezTo>
                  <a:pt x="14" y="196"/>
                  <a:pt x="15" y="195"/>
                  <a:pt x="18" y="193"/>
                </a:cubicBezTo>
                <a:cubicBezTo>
                  <a:pt x="19" y="192"/>
                  <a:pt x="20" y="190"/>
                  <a:pt x="21" y="189"/>
                </a:cubicBezTo>
                <a:cubicBezTo>
                  <a:pt x="30" y="182"/>
                  <a:pt x="38" y="171"/>
                  <a:pt x="48" y="165"/>
                </a:cubicBezTo>
                <a:cubicBezTo>
                  <a:pt x="47" y="161"/>
                  <a:pt x="52" y="158"/>
                  <a:pt x="56" y="161"/>
                </a:cubicBezTo>
                <a:cubicBezTo>
                  <a:pt x="66" y="160"/>
                  <a:pt x="73" y="155"/>
                  <a:pt x="83" y="153"/>
                </a:cubicBezTo>
                <a:cubicBezTo>
                  <a:pt x="84" y="152"/>
                  <a:pt x="85" y="152"/>
                  <a:pt x="87" y="152"/>
                </a:cubicBezTo>
                <a:cubicBezTo>
                  <a:pt x="90" y="149"/>
                  <a:pt x="98" y="149"/>
                  <a:pt x="102" y="146"/>
                </a:cubicBezTo>
                <a:cubicBezTo>
                  <a:pt x="105" y="144"/>
                  <a:pt x="110" y="144"/>
                  <a:pt x="110" y="140"/>
                </a:cubicBezTo>
                <a:cubicBezTo>
                  <a:pt x="111" y="139"/>
                  <a:pt x="112" y="138"/>
                  <a:pt x="113" y="137"/>
                </a:cubicBezTo>
                <a:cubicBezTo>
                  <a:pt x="115" y="137"/>
                  <a:pt x="115" y="137"/>
                  <a:pt x="116" y="137"/>
                </a:cubicBezTo>
                <a:cubicBezTo>
                  <a:pt x="124" y="130"/>
                  <a:pt x="131" y="122"/>
                  <a:pt x="139" y="115"/>
                </a:cubicBezTo>
                <a:cubicBezTo>
                  <a:pt x="139" y="114"/>
                  <a:pt x="138" y="114"/>
                  <a:pt x="138" y="113"/>
                </a:cubicBezTo>
                <a:cubicBezTo>
                  <a:pt x="139" y="114"/>
                  <a:pt x="139" y="113"/>
                  <a:pt x="140" y="113"/>
                </a:cubicBezTo>
                <a:cubicBezTo>
                  <a:pt x="150" y="102"/>
                  <a:pt x="161" y="92"/>
                  <a:pt x="171" y="82"/>
                </a:cubicBezTo>
                <a:cubicBezTo>
                  <a:pt x="170" y="79"/>
                  <a:pt x="175" y="74"/>
                  <a:pt x="179" y="77"/>
                </a:cubicBezTo>
                <a:cubicBezTo>
                  <a:pt x="198" y="69"/>
                  <a:pt x="219" y="64"/>
                  <a:pt x="239" y="57"/>
                </a:cubicBezTo>
                <a:cubicBezTo>
                  <a:pt x="239" y="55"/>
                  <a:pt x="241" y="52"/>
                  <a:pt x="242" y="51"/>
                </a:cubicBezTo>
                <a:cubicBezTo>
                  <a:pt x="244" y="52"/>
                  <a:pt x="246" y="52"/>
                  <a:pt x="248" y="53"/>
                </a:cubicBezTo>
                <a:cubicBezTo>
                  <a:pt x="249" y="55"/>
                  <a:pt x="250" y="58"/>
                  <a:pt x="252" y="59"/>
                </a:cubicBezTo>
                <a:cubicBezTo>
                  <a:pt x="253" y="61"/>
                  <a:pt x="255" y="61"/>
                  <a:pt x="257" y="62"/>
                </a:cubicBezTo>
                <a:cubicBezTo>
                  <a:pt x="264" y="66"/>
                  <a:pt x="272" y="73"/>
                  <a:pt x="281" y="75"/>
                </a:cubicBezTo>
                <a:cubicBezTo>
                  <a:pt x="287" y="81"/>
                  <a:pt x="298" y="82"/>
                  <a:pt x="305" y="87"/>
                </a:cubicBezTo>
                <a:cubicBezTo>
                  <a:pt x="307" y="86"/>
                  <a:pt x="312" y="84"/>
                  <a:pt x="313" y="87"/>
                </a:cubicBezTo>
                <a:cubicBezTo>
                  <a:pt x="316" y="87"/>
                  <a:pt x="319" y="84"/>
                  <a:pt x="322" y="84"/>
                </a:cubicBezTo>
                <a:cubicBezTo>
                  <a:pt x="325" y="82"/>
                  <a:pt x="329" y="80"/>
                  <a:pt x="332" y="79"/>
                </a:cubicBezTo>
                <a:cubicBezTo>
                  <a:pt x="333" y="78"/>
                  <a:pt x="333" y="78"/>
                  <a:pt x="334" y="77"/>
                </a:cubicBezTo>
                <a:cubicBezTo>
                  <a:pt x="342" y="74"/>
                  <a:pt x="350" y="70"/>
                  <a:pt x="358" y="66"/>
                </a:cubicBezTo>
                <a:cubicBezTo>
                  <a:pt x="359" y="66"/>
                  <a:pt x="360" y="64"/>
                  <a:pt x="362" y="65"/>
                </a:cubicBezTo>
                <a:cubicBezTo>
                  <a:pt x="362" y="66"/>
                  <a:pt x="362" y="66"/>
                  <a:pt x="362" y="66"/>
                </a:cubicBezTo>
                <a:cubicBezTo>
                  <a:pt x="363" y="67"/>
                  <a:pt x="363" y="69"/>
                  <a:pt x="364" y="70"/>
                </a:cubicBezTo>
                <a:cubicBezTo>
                  <a:pt x="372" y="73"/>
                  <a:pt x="375" y="79"/>
                  <a:pt x="383" y="83"/>
                </a:cubicBezTo>
                <a:cubicBezTo>
                  <a:pt x="383" y="84"/>
                  <a:pt x="384" y="83"/>
                  <a:pt x="384" y="85"/>
                </a:cubicBezTo>
                <a:cubicBezTo>
                  <a:pt x="388" y="84"/>
                  <a:pt x="388" y="89"/>
                  <a:pt x="392" y="90"/>
                </a:cubicBezTo>
                <a:cubicBezTo>
                  <a:pt x="392" y="90"/>
                  <a:pt x="392" y="90"/>
                  <a:pt x="392" y="91"/>
                </a:cubicBezTo>
                <a:cubicBezTo>
                  <a:pt x="394" y="91"/>
                  <a:pt x="396" y="92"/>
                  <a:pt x="396" y="94"/>
                </a:cubicBezTo>
                <a:cubicBezTo>
                  <a:pt x="399" y="94"/>
                  <a:pt x="400" y="96"/>
                  <a:pt x="402" y="98"/>
                </a:cubicBezTo>
                <a:cubicBezTo>
                  <a:pt x="402" y="98"/>
                  <a:pt x="403" y="98"/>
                  <a:pt x="404" y="98"/>
                </a:cubicBezTo>
                <a:cubicBezTo>
                  <a:pt x="404" y="98"/>
                  <a:pt x="404" y="99"/>
                  <a:pt x="404" y="99"/>
                </a:cubicBezTo>
                <a:cubicBezTo>
                  <a:pt x="404" y="100"/>
                  <a:pt x="406" y="100"/>
                  <a:pt x="407" y="101"/>
                </a:cubicBezTo>
                <a:cubicBezTo>
                  <a:pt x="409" y="101"/>
                  <a:pt x="410" y="99"/>
                  <a:pt x="412" y="98"/>
                </a:cubicBezTo>
                <a:cubicBezTo>
                  <a:pt x="410" y="96"/>
                  <a:pt x="408" y="94"/>
                  <a:pt x="406" y="93"/>
                </a:cubicBezTo>
                <a:cubicBezTo>
                  <a:pt x="398" y="87"/>
                  <a:pt x="391" y="81"/>
                  <a:pt x="383" y="76"/>
                </a:cubicBezTo>
                <a:cubicBezTo>
                  <a:pt x="382" y="74"/>
                  <a:pt x="379" y="73"/>
                  <a:pt x="377" y="72"/>
                </a:cubicBezTo>
                <a:cubicBezTo>
                  <a:pt x="381" y="69"/>
                  <a:pt x="383" y="75"/>
                  <a:pt x="388" y="76"/>
                </a:cubicBezTo>
                <a:cubicBezTo>
                  <a:pt x="389" y="79"/>
                  <a:pt x="393" y="80"/>
                  <a:pt x="393" y="82"/>
                </a:cubicBezTo>
                <a:cubicBezTo>
                  <a:pt x="394" y="82"/>
                  <a:pt x="394" y="82"/>
                  <a:pt x="395" y="82"/>
                </a:cubicBezTo>
                <a:cubicBezTo>
                  <a:pt x="397" y="85"/>
                  <a:pt x="401" y="85"/>
                  <a:pt x="402" y="88"/>
                </a:cubicBezTo>
                <a:cubicBezTo>
                  <a:pt x="405" y="88"/>
                  <a:pt x="405" y="91"/>
                  <a:pt x="409" y="92"/>
                </a:cubicBezTo>
                <a:cubicBezTo>
                  <a:pt x="409" y="93"/>
                  <a:pt x="408" y="93"/>
                  <a:pt x="408" y="93"/>
                </a:cubicBezTo>
                <a:cubicBezTo>
                  <a:pt x="411" y="93"/>
                  <a:pt x="412" y="95"/>
                  <a:pt x="414" y="97"/>
                </a:cubicBezTo>
                <a:cubicBezTo>
                  <a:pt x="416" y="96"/>
                  <a:pt x="418" y="94"/>
                  <a:pt x="419" y="92"/>
                </a:cubicBezTo>
                <a:cubicBezTo>
                  <a:pt x="414" y="88"/>
                  <a:pt x="408" y="86"/>
                  <a:pt x="405" y="81"/>
                </a:cubicBezTo>
                <a:cubicBezTo>
                  <a:pt x="395" y="75"/>
                  <a:pt x="386" y="66"/>
                  <a:pt x="375" y="60"/>
                </a:cubicBezTo>
                <a:cubicBezTo>
                  <a:pt x="373" y="61"/>
                  <a:pt x="371" y="62"/>
                  <a:pt x="369" y="63"/>
                </a:cubicBezTo>
                <a:cubicBezTo>
                  <a:pt x="371" y="66"/>
                  <a:pt x="375" y="67"/>
                  <a:pt x="378" y="70"/>
                </a:cubicBezTo>
                <a:cubicBezTo>
                  <a:pt x="378" y="71"/>
                  <a:pt x="377" y="70"/>
                  <a:pt x="377" y="71"/>
                </a:cubicBezTo>
                <a:cubicBezTo>
                  <a:pt x="373" y="69"/>
                  <a:pt x="370" y="66"/>
                  <a:pt x="367" y="64"/>
                </a:cubicBezTo>
                <a:cubicBezTo>
                  <a:pt x="365" y="64"/>
                  <a:pt x="363" y="67"/>
                  <a:pt x="362" y="64"/>
                </a:cubicBezTo>
                <a:cubicBezTo>
                  <a:pt x="366" y="61"/>
                  <a:pt x="371" y="61"/>
                  <a:pt x="374" y="57"/>
                </a:cubicBezTo>
                <a:cubicBezTo>
                  <a:pt x="380" y="56"/>
                  <a:pt x="386" y="53"/>
                  <a:pt x="390" y="50"/>
                </a:cubicBezTo>
                <a:cubicBezTo>
                  <a:pt x="394" y="51"/>
                  <a:pt x="396" y="47"/>
                  <a:pt x="400" y="47"/>
                </a:cubicBezTo>
                <a:cubicBezTo>
                  <a:pt x="400" y="46"/>
                  <a:pt x="400" y="45"/>
                  <a:pt x="401" y="44"/>
                </a:cubicBezTo>
                <a:cubicBezTo>
                  <a:pt x="403" y="45"/>
                  <a:pt x="403" y="43"/>
                  <a:pt x="403" y="42"/>
                </a:cubicBezTo>
                <a:cubicBezTo>
                  <a:pt x="406" y="42"/>
                  <a:pt x="407" y="42"/>
                  <a:pt x="409" y="43"/>
                </a:cubicBezTo>
                <a:cubicBezTo>
                  <a:pt x="410" y="42"/>
                  <a:pt x="411" y="42"/>
                  <a:pt x="413" y="42"/>
                </a:cubicBezTo>
                <a:cubicBezTo>
                  <a:pt x="413" y="42"/>
                  <a:pt x="412" y="41"/>
                  <a:pt x="411" y="42"/>
                </a:cubicBezTo>
                <a:cubicBezTo>
                  <a:pt x="421" y="36"/>
                  <a:pt x="430" y="31"/>
                  <a:pt x="441" y="27"/>
                </a:cubicBezTo>
                <a:cubicBezTo>
                  <a:pt x="441" y="28"/>
                  <a:pt x="442" y="28"/>
                  <a:pt x="442" y="29"/>
                </a:cubicBezTo>
                <a:cubicBezTo>
                  <a:pt x="440" y="32"/>
                  <a:pt x="435" y="30"/>
                  <a:pt x="431" y="33"/>
                </a:cubicBezTo>
                <a:cubicBezTo>
                  <a:pt x="431" y="34"/>
                  <a:pt x="432" y="34"/>
                  <a:pt x="431" y="35"/>
                </a:cubicBezTo>
                <a:cubicBezTo>
                  <a:pt x="427" y="33"/>
                  <a:pt x="426" y="38"/>
                  <a:pt x="422" y="37"/>
                </a:cubicBezTo>
                <a:cubicBezTo>
                  <a:pt x="422" y="42"/>
                  <a:pt x="429" y="40"/>
                  <a:pt x="429" y="45"/>
                </a:cubicBezTo>
                <a:cubicBezTo>
                  <a:pt x="425" y="44"/>
                  <a:pt x="423" y="41"/>
                  <a:pt x="420" y="39"/>
                </a:cubicBezTo>
                <a:cubicBezTo>
                  <a:pt x="419" y="39"/>
                  <a:pt x="417" y="41"/>
                  <a:pt x="415" y="41"/>
                </a:cubicBezTo>
                <a:cubicBezTo>
                  <a:pt x="417" y="43"/>
                  <a:pt x="419" y="46"/>
                  <a:pt x="422" y="47"/>
                </a:cubicBezTo>
                <a:cubicBezTo>
                  <a:pt x="423" y="49"/>
                  <a:pt x="426" y="52"/>
                  <a:pt x="430" y="53"/>
                </a:cubicBezTo>
                <a:cubicBezTo>
                  <a:pt x="429" y="54"/>
                  <a:pt x="431" y="54"/>
                  <a:pt x="431" y="56"/>
                </a:cubicBezTo>
                <a:cubicBezTo>
                  <a:pt x="426" y="54"/>
                  <a:pt x="423" y="49"/>
                  <a:pt x="418" y="46"/>
                </a:cubicBezTo>
                <a:cubicBezTo>
                  <a:pt x="418" y="46"/>
                  <a:pt x="418" y="47"/>
                  <a:pt x="419" y="47"/>
                </a:cubicBezTo>
                <a:cubicBezTo>
                  <a:pt x="417" y="45"/>
                  <a:pt x="416" y="44"/>
                  <a:pt x="414" y="42"/>
                </a:cubicBezTo>
                <a:cubicBezTo>
                  <a:pt x="412" y="43"/>
                  <a:pt x="411" y="44"/>
                  <a:pt x="410" y="46"/>
                </a:cubicBezTo>
                <a:cubicBezTo>
                  <a:pt x="413" y="49"/>
                  <a:pt x="416" y="52"/>
                  <a:pt x="420" y="54"/>
                </a:cubicBezTo>
                <a:cubicBezTo>
                  <a:pt x="421" y="56"/>
                  <a:pt x="422" y="57"/>
                  <a:pt x="424" y="58"/>
                </a:cubicBezTo>
                <a:cubicBezTo>
                  <a:pt x="427" y="61"/>
                  <a:pt x="430" y="61"/>
                  <a:pt x="433" y="64"/>
                </a:cubicBezTo>
                <a:cubicBezTo>
                  <a:pt x="435" y="65"/>
                  <a:pt x="436" y="65"/>
                  <a:pt x="437" y="67"/>
                </a:cubicBezTo>
                <a:cubicBezTo>
                  <a:pt x="436" y="67"/>
                  <a:pt x="436" y="67"/>
                  <a:pt x="436" y="68"/>
                </a:cubicBezTo>
                <a:cubicBezTo>
                  <a:pt x="425" y="62"/>
                  <a:pt x="418" y="55"/>
                  <a:pt x="409" y="49"/>
                </a:cubicBezTo>
                <a:cubicBezTo>
                  <a:pt x="408" y="53"/>
                  <a:pt x="403" y="51"/>
                  <a:pt x="401" y="49"/>
                </a:cubicBezTo>
                <a:cubicBezTo>
                  <a:pt x="400" y="51"/>
                  <a:pt x="404" y="52"/>
                  <a:pt x="404" y="54"/>
                </a:cubicBezTo>
                <a:cubicBezTo>
                  <a:pt x="410" y="57"/>
                  <a:pt x="414" y="62"/>
                  <a:pt x="421" y="65"/>
                </a:cubicBezTo>
                <a:cubicBezTo>
                  <a:pt x="421" y="68"/>
                  <a:pt x="426" y="68"/>
                  <a:pt x="426" y="71"/>
                </a:cubicBezTo>
                <a:cubicBezTo>
                  <a:pt x="426" y="71"/>
                  <a:pt x="426" y="70"/>
                  <a:pt x="426" y="70"/>
                </a:cubicBezTo>
                <a:cubicBezTo>
                  <a:pt x="429" y="71"/>
                  <a:pt x="433" y="75"/>
                  <a:pt x="437" y="77"/>
                </a:cubicBezTo>
                <a:cubicBezTo>
                  <a:pt x="437" y="78"/>
                  <a:pt x="435" y="77"/>
                  <a:pt x="436" y="79"/>
                </a:cubicBezTo>
                <a:cubicBezTo>
                  <a:pt x="442" y="81"/>
                  <a:pt x="444" y="89"/>
                  <a:pt x="439" y="94"/>
                </a:cubicBezTo>
                <a:cubicBezTo>
                  <a:pt x="436" y="96"/>
                  <a:pt x="432" y="97"/>
                  <a:pt x="428" y="96"/>
                </a:cubicBezTo>
                <a:cubicBezTo>
                  <a:pt x="429" y="99"/>
                  <a:pt x="436" y="99"/>
                  <a:pt x="436" y="104"/>
                </a:cubicBezTo>
                <a:cubicBezTo>
                  <a:pt x="431" y="104"/>
                  <a:pt x="428" y="98"/>
                  <a:pt x="424" y="97"/>
                </a:cubicBezTo>
                <a:cubicBezTo>
                  <a:pt x="422" y="97"/>
                  <a:pt x="421" y="99"/>
                  <a:pt x="419" y="99"/>
                </a:cubicBezTo>
                <a:cubicBezTo>
                  <a:pt x="419" y="101"/>
                  <a:pt x="424" y="102"/>
                  <a:pt x="423" y="104"/>
                </a:cubicBezTo>
                <a:cubicBezTo>
                  <a:pt x="428" y="107"/>
                  <a:pt x="432" y="108"/>
                  <a:pt x="434" y="113"/>
                </a:cubicBezTo>
                <a:cubicBezTo>
                  <a:pt x="432" y="115"/>
                  <a:pt x="430" y="111"/>
                  <a:pt x="428" y="109"/>
                </a:cubicBezTo>
                <a:cubicBezTo>
                  <a:pt x="424" y="106"/>
                  <a:pt x="420" y="104"/>
                  <a:pt x="416" y="101"/>
                </a:cubicBezTo>
                <a:cubicBezTo>
                  <a:pt x="414" y="101"/>
                  <a:pt x="414" y="104"/>
                  <a:pt x="411" y="104"/>
                </a:cubicBezTo>
                <a:cubicBezTo>
                  <a:pt x="416" y="108"/>
                  <a:pt x="421" y="112"/>
                  <a:pt x="426" y="115"/>
                </a:cubicBezTo>
                <a:cubicBezTo>
                  <a:pt x="427" y="116"/>
                  <a:pt x="427" y="116"/>
                  <a:pt x="427" y="117"/>
                </a:cubicBezTo>
                <a:cubicBezTo>
                  <a:pt x="430" y="117"/>
                  <a:pt x="430" y="120"/>
                  <a:pt x="433" y="120"/>
                </a:cubicBezTo>
                <a:cubicBezTo>
                  <a:pt x="433" y="121"/>
                  <a:pt x="433" y="121"/>
                  <a:pt x="434" y="122"/>
                </a:cubicBezTo>
                <a:cubicBezTo>
                  <a:pt x="432" y="124"/>
                  <a:pt x="431" y="122"/>
                  <a:pt x="429" y="120"/>
                </a:cubicBezTo>
                <a:cubicBezTo>
                  <a:pt x="424" y="116"/>
                  <a:pt x="415" y="111"/>
                  <a:pt x="410" y="106"/>
                </a:cubicBezTo>
                <a:cubicBezTo>
                  <a:pt x="408" y="106"/>
                  <a:pt x="407" y="108"/>
                  <a:pt x="405" y="109"/>
                </a:cubicBezTo>
                <a:cubicBezTo>
                  <a:pt x="405" y="110"/>
                  <a:pt x="405" y="109"/>
                  <a:pt x="406" y="109"/>
                </a:cubicBezTo>
                <a:cubicBezTo>
                  <a:pt x="415" y="115"/>
                  <a:pt x="422" y="123"/>
                  <a:pt x="431" y="129"/>
                </a:cubicBezTo>
                <a:cubicBezTo>
                  <a:pt x="430" y="130"/>
                  <a:pt x="431" y="130"/>
                  <a:pt x="431" y="131"/>
                </a:cubicBezTo>
                <a:cubicBezTo>
                  <a:pt x="428" y="132"/>
                  <a:pt x="425" y="127"/>
                  <a:pt x="422" y="124"/>
                </a:cubicBezTo>
                <a:cubicBezTo>
                  <a:pt x="416" y="119"/>
                  <a:pt x="410" y="114"/>
                  <a:pt x="404" y="110"/>
                </a:cubicBezTo>
                <a:cubicBezTo>
                  <a:pt x="401" y="111"/>
                  <a:pt x="400" y="113"/>
                  <a:pt x="398" y="114"/>
                </a:cubicBezTo>
                <a:cubicBezTo>
                  <a:pt x="403" y="119"/>
                  <a:pt x="409" y="121"/>
                  <a:pt x="413" y="126"/>
                </a:cubicBezTo>
                <a:cubicBezTo>
                  <a:pt x="413" y="126"/>
                  <a:pt x="414" y="126"/>
                  <a:pt x="414" y="126"/>
                </a:cubicBezTo>
                <a:cubicBezTo>
                  <a:pt x="417" y="128"/>
                  <a:pt x="418" y="130"/>
                  <a:pt x="421" y="132"/>
                </a:cubicBezTo>
                <a:cubicBezTo>
                  <a:pt x="422" y="133"/>
                  <a:pt x="425" y="134"/>
                  <a:pt x="426" y="136"/>
                </a:cubicBezTo>
                <a:cubicBezTo>
                  <a:pt x="427" y="136"/>
                  <a:pt x="428" y="137"/>
                  <a:pt x="429" y="138"/>
                </a:cubicBezTo>
                <a:cubicBezTo>
                  <a:pt x="432" y="139"/>
                  <a:pt x="433" y="139"/>
                  <a:pt x="433" y="142"/>
                </a:cubicBezTo>
                <a:cubicBezTo>
                  <a:pt x="430" y="143"/>
                  <a:pt x="428" y="140"/>
                  <a:pt x="426" y="138"/>
                </a:cubicBezTo>
                <a:cubicBezTo>
                  <a:pt x="424" y="137"/>
                  <a:pt x="422" y="135"/>
                  <a:pt x="420" y="134"/>
                </a:cubicBezTo>
                <a:cubicBezTo>
                  <a:pt x="412" y="127"/>
                  <a:pt x="404" y="121"/>
                  <a:pt x="396" y="115"/>
                </a:cubicBezTo>
                <a:cubicBezTo>
                  <a:pt x="394" y="116"/>
                  <a:pt x="391" y="117"/>
                  <a:pt x="390" y="119"/>
                </a:cubicBezTo>
                <a:cubicBezTo>
                  <a:pt x="391" y="120"/>
                  <a:pt x="394" y="121"/>
                  <a:pt x="394" y="123"/>
                </a:cubicBezTo>
                <a:cubicBezTo>
                  <a:pt x="395" y="122"/>
                  <a:pt x="396" y="125"/>
                  <a:pt x="398" y="124"/>
                </a:cubicBezTo>
                <a:cubicBezTo>
                  <a:pt x="398" y="125"/>
                  <a:pt x="398" y="125"/>
                  <a:pt x="398" y="125"/>
                </a:cubicBezTo>
                <a:cubicBezTo>
                  <a:pt x="399" y="125"/>
                  <a:pt x="399" y="126"/>
                  <a:pt x="400" y="127"/>
                </a:cubicBezTo>
                <a:cubicBezTo>
                  <a:pt x="402" y="126"/>
                  <a:pt x="403" y="130"/>
                  <a:pt x="406" y="130"/>
                </a:cubicBezTo>
                <a:cubicBezTo>
                  <a:pt x="406" y="131"/>
                  <a:pt x="406" y="131"/>
                  <a:pt x="406" y="131"/>
                </a:cubicBezTo>
                <a:cubicBezTo>
                  <a:pt x="408" y="132"/>
                  <a:pt x="410" y="134"/>
                  <a:pt x="412" y="136"/>
                </a:cubicBezTo>
                <a:cubicBezTo>
                  <a:pt x="414" y="136"/>
                  <a:pt x="414" y="138"/>
                  <a:pt x="415" y="139"/>
                </a:cubicBezTo>
                <a:cubicBezTo>
                  <a:pt x="420" y="141"/>
                  <a:pt x="426" y="147"/>
                  <a:pt x="432" y="150"/>
                </a:cubicBezTo>
                <a:cubicBezTo>
                  <a:pt x="432" y="152"/>
                  <a:pt x="433" y="152"/>
                  <a:pt x="433" y="153"/>
                </a:cubicBezTo>
                <a:cubicBezTo>
                  <a:pt x="428" y="154"/>
                  <a:pt x="428" y="148"/>
                  <a:pt x="424" y="148"/>
                </a:cubicBezTo>
                <a:cubicBezTo>
                  <a:pt x="424" y="147"/>
                  <a:pt x="424" y="147"/>
                  <a:pt x="424" y="146"/>
                </a:cubicBezTo>
                <a:cubicBezTo>
                  <a:pt x="410" y="139"/>
                  <a:pt x="401" y="128"/>
                  <a:pt x="388" y="120"/>
                </a:cubicBezTo>
                <a:cubicBezTo>
                  <a:pt x="386" y="121"/>
                  <a:pt x="385" y="122"/>
                  <a:pt x="384" y="124"/>
                </a:cubicBezTo>
                <a:cubicBezTo>
                  <a:pt x="388" y="127"/>
                  <a:pt x="391" y="132"/>
                  <a:pt x="396" y="134"/>
                </a:cubicBezTo>
                <a:cubicBezTo>
                  <a:pt x="396" y="137"/>
                  <a:pt x="402" y="137"/>
                  <a:pt x="402" y="140"/>
                </a:cubicBezTo>
                <a:cubicBezTo>
                  <a:pt x="403" y="139"/>
                  <a:pt x="405" y="142"/>
                  <a:pt x="405" y="142"/>
                </a:cubicBezTo>
                <a:cubicBezTo>
                  <a:pt x="405" y="142"/>
                  <a:pt x="406" y="141"/>
                  <a:pt x="406" y="141"/>
                </a:cubicBezTo>
                <a:cubicBezTo>
                  <a:pt x="406" y="141"/>
                  <a:pt x="406" y="143"/>
                  <a:pt x="406" y="143"/>
                </a:cubicBezTo>
                <a:cubicBezTo>
                  <a:pt x="407" y="143"/>
                  <a:pt x="408" y="143"/>
                  <a:pt x="409" y="144"/>
                </a:cubicBezTo>
                <a:cubicBezTo>
                  <a:pt x="409" y="144"/>
                  <a:pt x="409" y="145"/>
                  <a:pt x="410" y="146"/>
                </a:cubicBezTo>
                <a:cubicBezTo>
                  <a:pt x="411" y="145"/>
                  <a:pt x="414" y="147"/>
                  <a:pt x="415" y="149"/>
                </a:cubicBezTo>
                <a:cubicBezTo>
                  <a:pt x="415" y="149"/>
                  <a:pt x="416" y="149"/>
                  <a:pt x="416" y="149"/>
                </a:cubicBezTo>
                <a:cubicBezTo>
                  <a:pt x="416" y="150"/>
                  <a:pt x="417" y="150"/>
                  <a:pt x="416" y="151"/>
                </a:cubicBezTo>
                <a:cubicBezTo>
                  <a:pt x="420" y="150"/>
                  <a:pt x="419" y="154"/>
                  <a:pt x="423" y="154"/>
                </a:cubicBezTo>
                <a:cubicBezTo>
                  <a:pt x="423" y="154"/>
                  <a:pt x="423" y="155"/>
                  <a:pt x="423" y="155"/>
                </a:cubicBezTo>
                <a:cubicBezTo>
                  <a:pt x="427" y="156"/>
                  <a:pt x="431" y="160"/>
                  <a:pt x="434" y="164"/>
                </a:cubicBezTo>
                <a:cubicBezTo>
                  <a:pt x="433" y="164"/>
                  <a:pt x="432" y="164"/>
                  <a:pt x="432" y="164"/>
                </a:cubicBezTo>
                <a:cubicBezTo>
                  <a:pt x="430" y="161"/>
                  <a:pt x="425" y="160"/>
                  <a:pt x="423" y="157"/>
                </a:cubicBezTo>
                <a:cubicBezTo>
                  <a:pt x="418" y="155"/>
                  <a:pt x="415" y="150"/>
                  <a:pt x="410" y="148"/>
                </a:cubicBezTo>
                <a:cubicBezTo>
                  <a:pt x="406" y="143"/>
                  <a:pt x="399" y="139"/>
                  <a:pt x="394" y="134"/>
                </a:cubicBezTo>
                <a:cubicBezTo>
                  <a:pt x="389" y="132"/>
                  <a:pt x="387" y="128"/>
                  <a:pt x="381" y="125"/>
                </a:cubicBezTo>
                <a:cubicBezTo>
                  <a:pt x="379" y="127"/>
                  <a:pt x="377" y="127"/>
                  <a:pt x="376" y="130"/>
                </a:cubicBezTo>
                <a:cubicBezTo>
                  <a:pt x="381" y="136"/>
                  <a:pt x="390" y="140"/>
                  <a:pt x="395" y="146"/>
                </a:cubicBezTo>
                <a:cubicBezTo>
                  <a:pt x="401" y="149"/>
                  <a:pt x="405" y="154"/>
                  <a:pt x="411" y="157"/>
                </a:cubicBezTo>
                <a:cubicBezTo>
                  <a:pt x="411" y="157"/>
                  <a:pt x="411" y="157"/>
                  <a:pt x="411" y="157"/>
                </a:cubicBezTo>
                <a:cubicBezTo>
                  <a:pt x="414" y="159"/>
                  <a:pt x="416" y="160"/>
                  <a:pt x="418" y="162"/>
                </a:cubicBezTo>
                <a:cubicBezTo>
                  <a:pt x="421" y="164"/>
                  <a:pt x="425" y="167"/>
                  <a:pt x="428" y="170"/>
                </a:cubicBezTo>
                <a:cubicBezTo>
                  <a:pt x="431" y="171"/>
                  <a:pt x="433" y="172"/>
                  <a:pt x="434" y="175"/>
                </a:cubicBezTo>
                <a:cubicBezTo>
                  <a:pt x="433" y="175"/>
                  <a:pt x="433" y="175"/>
                  <a:pt x="433" y="175"/>
                </a:cubicBezTo>
                <a:cubicBezTo>
                  <a:pt x="430" y="174"/>
                  <a:pt x="428" y="172"/>
                  <a:pt x="426" y="170"/>
                </a:cubicBezTo>
                <a:cubicBezTo>
                  <a:pt x="424" y="170"/>
                  <a:pt x="424" y="168"/>
                  <a:pt x="422" y="168"/>
                </a:cubicBezTo>
                <a:cubicBezTo>
                  <a:pt x="412" y="159"/>
                  <a:pt x="401" y="153"/>
                  <a:pt x="391" y="145"/>
                </a:cubicBezTo>
                <a:cubicBezTo>
                  <a:pt x="390" y="144"/>
                  <a:pt x="391" y="144"/>
                  <a:pt x="391" y="143"/>
                </a:cubicBezTo>
                <a:cubicBezTo>
                  <a:pt x="384" y="141"/>
                  <a:pt x="380" y="135"/>
                  <a:pt x="374" y="131"/>
                </a:cubicBezTo>
                <a:cubicBezTo>
                  <a:pt x="371" y="132"/>
                  <a:pt x="370" y="133"/>
                  <a:pt x="368" y="135"/>
                </a:cubicBezTo>
                <a:cubicBezTo>
                  <a:pt x="370" y="137"/>
                  <a:pt x="375" y="138"/>
                  <a:pt x="375" y="141"/>
                </a:cubicBezTo>
                <a:cubicBezTo>
                  <a:pt x="376" y="141"/>
                  <a:pt x="377" y="141"/>
                  <a:pt x="377" y="141"/>
                </a:cubicBezTo>
                <a:cubicBezTo>
                  <a:pt x="378" y="143"/>
                  <a:pt x="384" y="145"/>
                  <a:pt x="384" y="148"/>
                </a:cubicBezTo>
                <a:cubicBezTo>
                  <a:pt x="388" y="148"/>
                  <a:pt x="390" y="152"/>
                  <a:pt x="394" y="153"/>
                </a:cubicBezTo>
                <a:cubicBezTo>
                  <a:pt x="394" y="154"/>
                  <a:pt x="394" y="154"/>
                  <a:pt x="394" y="154"/>
                </a:cubicBezTo>
                <a:cubicBezTo>
                  <a:pt x="398" y="155"/>
                  <a:pt x="398" y="158"/>
                  <a:pt x="401" y="158"/>
                </a:cubicBezTo>
                <a:cubicBezTo>
                  <a:pt x="401" y="160"/>
                  <a:pt x="403" y="159"/>
                  <a:pt x="402" y="160"/>
                </a:cubicBezTo>
                <a:cubicBezTo>
                  <a:pt x="413" y="167"/>
                  <a:pt x="424" y="176"/>
                  <a:pt x="435" y="184"/>
                </a:cubicBezTo>
                <a:cubicBezTo>
                  <a:pt x="433" y="187"/>
                  <a:pt x="431" y="183"/>
                  <a:pt x="428" y="182"/>
                </a:cubicBezTo>
                <a:cubicBezTo>
                  <a:pt x="425" y="177"/>
                  <a:pt x="418" y="175"/>
                  <a:pt x="414" y="171"/>
                </a:cubicBezTo>
                <a:cubicBezTo>
                  <a:pt x="413" y="170"/>
                  <a:pt x="414" y="171"/>
                  <a:pt x="413" y="171"/>
                </a:cubicBezTo>
                <a:cubicBezTo>
                  <a:pt x="410" y="167"/>
                  <a:pt x="405" y="165"/>
                  <a:pt x="402" y="161"/>
                </a:cubicBezTo>
                <a:cubicBezTo>
                  <a:pt x="394" y="158"/>
                  <a:pt x="390" y="151"/>
                  <a:pt x="382" y="148"/>
                </a:cubicBezTo>
                <a:cubicBezTo>
                  <a:pt x="381" y="145"/>
                  <a:pt x="378" y="145"/>
                  <a:pt x="376" y="144"/>
                </a:cubicBezTo>
                <a:cubicBezTo>
                  <a:pt x="372" y="142"/>
                  <a:pt x="370" y="137"/>
                  <a:pt x="366" y="136"/>
                </a:cubicBezTo>
                <a:cubicBezTo>
                  <a:pt x="365" y="138"/>
                  <a:pt x="366" y="141"/>
                  <a:pt x="365" y="142"/>
                </a:cubicBezTo>
                <a:cubicBezTo>
                  <a:pt x="365" y="144"/>
                  <a:pt x="367" y="144"/>
                  <a:pt x="367" y="146"/>
                </a:cubicBezTo>
                <a:cubicBezTo>
                  <a:pt x="370" y="147"/>
                  <a:pt x="370" y="149"/>
                  <a:pt x="374" y="149"/>
                </a:cubicBezTo>
                <a:cubicBezTo>
                  <a:pt x="378" y="154"/>
                  <a:pt x="383" y="156"/>
                  <a:pt x="389" y="160"/>
                </a:cubicBezTo>
                <a:cubicBezTo>
                  <a:pt x="391" y="163"/>
                  <a:pt x="400" y="165"/>
                  <a:pt x="402" y="169"/>
                </a:cubicBezTo>
                <a:cubicBezTo>
                  <a:pt x="404" y="170"/>
                  <a:pt x="406" y="171"/>
                  <a:pt x="407" y="173"/>
                </a:cubicBezTo>
                <a:cubicBezTo>
                  <a:pt x="409" y="172"/>
                  <a:pt x="410" y="175"/>
                  <a:pt x="412" y="176"/>
                </a:cubicBezTo>
                <a:cubicBezTo>
                  <a:pt x="413" y="177"/>
                  <a:pt x="415" y="177"/>
                  <a:pt x="416" y="178"/>
                </a:cubicBezTo>
                <a:cubicBezTo>
                  <a:pt x="418" y="179"/>
                  <a:pt x="419" y="180"/>
                  <a:pt x="420" y="182"/>
                </a:cubicBezTo>
                <a:cubicBezTo>
                  <a:pt x="426" y="185"/>
                  <a:pt x="432" y="189"/>
                  <a:pt x="436" y="194"/>
                </a:cubicBezTo>
                <a:cubicBezTo>
                  <a:pt x="433" y="196"/>
                  <a:pt x="433" y="193"/>
                  <a:pt x="430" y="191"/>
                </a:cubicBezTo>
                <a:cubicBezTo>
                  <a:pt x="428" y="190"/>
                  <a:pt x="427" y="188"/>
                  <a:pt x="425" y="187"/>
                </a:cubicBezTo>
                <a:cubicBezTo>
                  <a:pt x="425" y="187"/>
                  <a:pt x="424" y="187"/>
                  <a:pt x="423" y="186"/>
                </a:cubicBezTo>
                <a:cubicBezTo>
                  <a:pt x="423" y="186"/>
                  <a:pt x="423" y="186"/>
                  <a:pt x="423" y="185"/>
                </a:cubicBezTo>
                <a:cubicBezTo>
                  <a:pt x="422" y="185"/>
                  <a:pt x="420" y="184"/>
                  <a:pt x="419" y="183"/>
                </a:cubicBezTo>
                <a:cubicBezTo>
                  <a:pt x="414" y="180"/>
                  <a:pt x="408" y="174"/>
                  <a:pt x="402" y="171"/>
                </a:cubicBezTo>
                <a:cubicBezTo>
                  <a:pt x="399" y="168"/>
                  <a:pt x="394" y="166"/>
                  <a:pt x="390" y="163"/>
                </a:cubicBezTo>
                <a:cubicBezTo>
                  <a:pt x="388" y="161"/>
                  <a:pt x="386" y="160"/>
                  <a:pt x="384" y="158"/>
                </a:cubicBezTo>
                <a:cubicBezTo>
                  <a:pt x="383" y="158"/>
                  <a:pt x="382" y="157"/>
                  <a:pt x="380" y="156"/>
                </a:cubicBezTo>
                <a:cubicBezTo>
                  <a:pt x="378" y="155"/>
                  <a:pt x="375" y="153"/>
                  <a:pt x="373" y="151"/>
                </a:cubicBezTo>
                <a:cubicBezTo>
                  <a:pt x="371" y="150"/>
                  <a:pt x="370" y="149"/>
                  <a:pt x="368" y="148"/>
                </a:cubicBezTo>
                <a:cubicBezTo>
                  <a:pt x="366" y="147"/>
                  <a:pt x="365" y="146"/>
                  <a:pt x="364" y="145"/>
                </a:cubicBezTo>
                <a:cubicBezTo>
                  <a:pt x="362" y="145"/>
                  <a:pt x="362" y="147"/>
                  <a:pt x="360" y="147"/>
                </a:cubicBezTo>
                <a:cubicBezTo>
                  <a:pt x="361" y="149"/>
                  <a:pt x="364" y="149"/>
                  <a:pt x="364" y="151"/>
                </a:cubicBezTo>
                <a:cubicBezTo>
                  <a:pt x="364" y="151"/>
                  <a:pt x="365" y="152"/>
                  <a:pt x="364" y="151"/>
                </a:cubicBezTo>
                <a:cubicBezTo>
                  <a:pt x="369" y="153"/>
                  <a:pt x="372" y="158"/>
                  <a:pt x="377" y="160"/>
                </a:cubicBezTo>
                <a:cubicBezTo>
                  <a:pt x="377" y="161"/>
                  <a:pt x="377" y="161"/>
                  <a:pt x="377" y="161"/>
                </a:cubicBezTo>
                <a:cubicBezTo>
                  <a:pt x="377" y="161"/>
                  <a:pt x="378" y="161"/>
                  <a:pt x="379" y="162"/>
                </a:cubicBezTo>
                <a:cubicBezTo>
                  <a:pt x="381" y="164"/>
                  <a:pt x="384" y="166"/>
                  <a:pt x="386" y="167"/>
                </a:cubicBezTo>
                <a:cubicBezTo>
                  <a:pt x="386" y="167"/>
                  <a:pt x="386" y="168"/>
                  <a:pt x="386" y="168"/>
                </a:cubicBezTo>
                <a:cubicBezTo>
                  <a:pt x="387" y="168"/>
                  <a:pt x="388" y="168"/>
                  <a:pt x="389" y="169"/>
                </a:cubicBezTo>
                <a:cubicBezTo>
                  <a:pt x="389" y="170"/>
                  <a:pt x="392" y="170"/>
                  <a:pt x="392" y="172"/>
                </a:cubicBezTo>
                <a:cubicBezTo>
                  <a:pt x="395" y="173"/>
                  <a:pt x="397" y="175"/>
                  <a:pt x="401" y="177"/>
                </a:cubicBezTo>
                <a:cubicBezTo>
                  <a:pt x="401" y="178"/>
                  <a:pt x="401" y="178"/>
                  <a:pt x="401" y="178"/>
                </a:cubicBezTo>
                <a:cubicBezTo>
                  <a:pt x="405" y="180"/>
                  <a:pt x="410" y="184"/>
                  <a:pt x="413" y="187"/>
                </a:cubicBezTo>
                <a:cubicBezTo>
                  <a:pt x="416" y="188"/>
                  <a:pt x="417" y="190"/>
                  <a:pt x="419" y="192"/>
                </a:cubicBezTo>
                <a:cubicBezTo>
                  <a:pt x="420" y="193"/>
                  <a:pt x="423" y="194"/>
                  <a:pt x="426" y="196"/>
                </a:cubicBezTo>
                <a:cubicBezTo>
                  <a:pt x="427" y="197"/>
                  <a:pt x="428" y="199"/>
                  <a:pt x="430" y="200"/>
                </a:cubicBezTo>
                <a:cubicBezTo>
                  <a:pt x="431" y="201"/>
                  <a:pt x="434" y="201"/>
                  <a:pt x="434" y="203"/>
                </a:cubicBezTo>
                <a:cubicBezTo>
                  <a:pt x="434" y="203"/>
                  <a:pt x="434" y="203"/>
                  <a:pt x="433" y="204"/>
                </a:cubicBezTo>
                <a:cubicBezTo>
                  <a:pt x="431" y="204"/>
                  <a:pt x="429" y="201"/>
                  <a:pt x="427" y="201"/>
                </a:cubicBezTo>
                <a:cubicBezTo>
                  <a:pt x="425" y="198"/>
                  <a:pt x="422" y="197"/>
                  <a:pt x="419" y="195"/>
                </a:cubicBezTo>
                <a:cubicBezTo>
                  <a:pt x="418" y="194"/>
                  <a:pt x="418" y="192"/>
                  <a:pt x="416" y="192"/>
                </a:cubicBezTo>
                <a:cubicBezTo>
                  <a:pt x="413" y="189"/>
                  <a:pt x="409" y="187"/>
                  <a:pt x="407" y="184"/>
                </a:cubicBezTo>
                <a:cubicBezTo>
                  <a:pt x="393" y="176"/>
                  <a:pt x="383" y="166"/>
                  <a:pt x="370" y="158"/>
                </a:cubicBezTo>
                <a:cubicBezTo>
                  <a:pt x="370" y="157"/>
                  <a:pt x="369" y="157"/>
                  <a:pt x="369" y="156"/>
                </a:cubicBezTo>
                <a:cubicBezTo>
                  <a:pt x="365" y="156"/>
                  <a:pt x="361" y="150"/>
                  <a:pt x="357" y="148"/>
                </a:cubicBezTo>
                <a:cubicBezTo>
                  <a:pt x="355" y="148"/>
                  <a:pt x="353" y="148"/>
                  <a:pt x="351" y="149"/>
                </a:cubicBezTo>
                <a:cubicBezTo>
                  <a:pt x="356" y="155"/>
                  <a:pt x="363" y="157"/>
                  <a:pt x="368" y="161"/>
                </a:cubicBezTo>
                <a:cubicBezTo>
                  <a:pt x="368" y="162"/>
                  <a:pt x="369" y="162"/>
                  <a:pt x="368" y="163"/>
                </a:cubicBezTo>
                <a:cubicBezTo>
                  <a:pt x="375" y="166"/>
                  <a:pt x="379" y="171"/>
                  <a:pt x="385" y="175"/>
                </a:cubicBezTo>
                <a:cubicBezTo>
                  <a:pt x="383" y="174"/>
                  <a:pt x="384" y="176"/>
                  <a:pt x="385" y="175"/>
                </a:cubicBezTo>
                <a:cubicBezTo>
                  <a:pt x="386" y="176"/>
                  <a:pt x="385" y="176"/>
                  <a:pt x="385" y="176"/>
                </a:cubicBezTo>
                <a:cubicBezTo>
                  <a:pt x="385" y="177"/>
                  <a:pt x="385" y="176"/>
                  <a:pt x="386" y="176"/>
                </a:cubicBezTo>
                <a:cubicBezTo>
                  <a:pt x="386" y="176"/>
                  <a:pt x="386" y="176"/>
                  <a:pt x="386" y="177"/>
                </a:cubicBezTo>
                <a:cubicBezTo>
                  <a:pt x="389" y="177"/>
                  <a:pt x="391" y="180"/>
                  <a:pt x="394" y="181"/>
                </a:cubicBezTo>
                <a:cubicBezTo>
                  <a:pt x="395" y="183"/>
                  <a:pt x="399" y="185"/>
                  <a:pt x="400" y="187"/>
                </a:cubicBezTo>
                <a:cubicBezTo>
                  <a:pt x="402" y="187"/>
                  <a:pt x="403" y="189"/>
                  <a:pt x="405" y="190"/>
                </a:cubicBezTo>
                <a:cubicBezTo>
                  <a:pt x="405" y="191"/>
                  <a:pt x="407" y="191"/>
                  <a:pt x="406" y="191"/>
                </a:cubicBezTo>
                <a:cubicBezTo>
                  <a:pt x="415" y="196"/>
                  <a:pt x="423" y="205"/>
                  <a:pt x="433" y="211"/>
                </a:cubicBezTo>
                <a:cubicBezTo>
                  <a:pt x="433" y="213"/>
                  <a:pt x="436" y="212"/>
                  <a:pt x="436" y="215"/>
                </a:cubicBezTo>
                <a:cubicBezTo>
                  <a:pt x="435" y="214"/>
                  <a:pt x="436" y="215"/>
                  <a:pt x="435" y="216"/>
                </a:cubicBezTo>
                <a:cubicBezTo>
                  <a:pt x="429" y="212"/>
                  <a:pt x="424" y="205"/>
                  <a:pt x="416" y="202"/>
                </a:cubicBezTo>
                <a:cubicBezTo>
                  <a:pt x="414" y="199"/>
                  <a:pt x="411" y="196"/>
                  <a:pt x="407" y="195"/>
                </a:cubicBezTo>
                <a:cubicBezTo>
                  <a:pt x="403" y="191"/>
                  <a:pt x="399" y="188"/>
                  <a:pt x="395" y="184"/>
                </a:cubicBezTo>
                <a:cubicBezTo>
                  <a:pt x="393" y="183"/>
                  <a:pt x="391" y="182"/>
                  <a:pt x="389" y="180"/>
                </a:cubicBezTo>
                <a:cubicBezTo>
                  <a:pt x="385" y="179"/>
                  <a:pt x="382" y="176"/>
                  <a:pt x="380" y="173"/>
                </a:cubicBezTo>
                <a:cubicBezTo>
                  <a:pt x="370" y="168"/>
                  <a:pt x="364" y="160"/>
                  <a:pt x="354" y="155"/>
                </a:cubicBezTo>
                <a:cubicBezTo>
                  <a:pt x="353" y="154"/>
                  <a:pt x="351" y="153"/>
                  <a:pt x="350" y="151"/>
                </a:cubicBezTo>
                <a:cubicBezTo>
                  <a:pt x="348" y="153"/>
                  <a:pt x="347" y="155"/>
                  <a:pt x="346" y="157"/>
                </a:cubicBezTo>
                <a:cubicBezTo>
                  <a:pt x="351" y="161"/>
                  <a:pt x="355" y="163"/>
                  <a:pt x="360" y="167"/>
                </a:cubicBezTo>
                <a:cubicBezTo>
                  <a:pt x="360" y="167"/>
                  <a:pt x="360" y="167"/>
                  <a:pt x="360" y="167"/>
                </a:cubicBezTo>
                <a:cubicBezTo>
                  <a:pt x="360" y="168"/>
                  <a:pt x="362" y="168"/>
                  <a:pt x="362" y="168"/>
                </a:cubicBezTo>
                <a:cubicBezTo>
                  <a:pt x="363" y="169"/>
                  <a:pt x="363" y="169"/>
                  <a:pt x="363" y="170"/>
                </a:cubicBezTo>
                <a:cubicBezTo>
                  <a:pt x="364" y="170"/>
                  <a:pt x="366" y="171"/>
                  <a:pt x="367" y="173"/>
                </a:cubicBezTo>
                <a:cubicBezTo>
                  <a:pt x="369" y="174"/>
                  <a:pt x="371" y="175"/>
                  <a:pt x="372" y="177"/>
                </a:cubicBezTo>
                <a:cubicBezTo>
                  <a:pt x="374" y="178"/>
                  <a:pt x="376" y="179"/>
                  <a:pt x="377" y="180"/>
                </a:cubicBezTo>
                <a:cubicBezTo>
                  <a:pt x="378" y="181"/>
                  <a:pt x="378" y="180"/>
                  <a:pt x="379" y="181"/>
                </a:cubicBezTo>
                <a:cubicBezTo>
                  <a:pt x="383" y="185"/>
                  <a:pt x="389" y="187"/>
                  <a:pt x="393" y="192"/>
                </a:cubicBezTo>
                <a:cubicBezTo>
                  <a:pt x="394" y="191"/>
                  <a:pt x="394" y="193"/>
                  <a:pt x="394" y="193"/>
                </a:cubicBezTo>
                <a:cubicBezTo>
                  <a:pt x="395" y="194"/>
                  <a:pt x="399" y="194"/>
                  <a:pt x="399" y="197"/>
                </a:cubicBezTo>
                <a:cubicBezTo>
                  <a:pt x="400" y="197"/>
                  <a:pt x="401" y="197"/>
                  <a:pt x="401" y="197"/>
                </a:cubicBezTo>
                <a:cubicBezTo>
                  <a:pt x="404" y="199"/>
                  <a:pt x="406" y="200"/>
                  <a:pt x="408" y="202"/>
                </a:cubicBezTo>
                <a:cubicBezTo>
                  <a:pt x="410" y="204"/>
                  <a:pt x="412" y="205"/>
                  <a:pt x="413" y="207"/>
                </a:cubicBezTo>
                <a:cubicBezTo>
                  <a:pt x="414" y="207"/>
                  <a:pt x="414" y="207"/>
                  <a:pt x="415" y="207"/>
                </a:cubicBezTo>
                <a:cubicBezTo>
                  <a:pt x="416" y="209"/>
                  <a:pt x="419" y="209"/>
                  <a:pt x="420" y="212"/>
                </a:cubicBezTo>
                <a:cubicBezTo>
                  <a:pt x="422" y="213"/>
                  <a:pt x="423" y="214"/>
                  <a:pt x="424" y="215"/>
                </a:cubicBezTo>
                <a:cubicBezTo>
                  <a:pt x="426" y="215"/>
                  <a:pt x="428" y="217"/>
                  <a:pt x="428" y="218"/>
                </a:cubicBezTo>
                <a:cubicBezTo>
                  <a:pt x="429" y="220"/>
                  <a:pt x="434" y="220"/>
                  <a:pt x="434" y="223"/>
                </a:cubicBezTo>
                <a:cubicBezTo>
                  <a:pt x="434" y="224"/>
                  <a:pt x="434" y="224"/>
                  <a:pt x="433" y="224"/>
                </a:cubicBezTo>
                <a:cubicBezTo>
                  <a:pt x="430" y="223"/>
                  <a:pt x="427" y="220"/>
                  <a:pt x="425" y="217"/>
                </a:cubicBezTo>
                <a:cubicBezTo>
                  <a:pt x="419" y="215"/>
                  <a:pt x="416" y="209"/>
                  <a:pt x="410" y="207"/>
                </a:cubicBezTo>
                <a:cubicBezTo>
                  <a:pt x="406" y="202"/>
                  <a:pt x="399" y="200"/>
                  <a:pt x="395" y="195"/>
                </a:cubicBezTo>
                <a:cubicBezTo>
                  <a:pt x="388" y="191"/>
                  <a:pt x="381" y="185"/>
                  <a:pt x="375" y="180"/>
                </a:cubicBezTo>
                <a:cubicBezTo>
                  <a:pt x="371" y="179"/>
                  <a:pt x="369" y="176"/>
                  <a:pt x="365" y="173"/>
                </a:cubicBezTo>
                <a:cubicBezTo>
                  <a:pt x="362" y="170"/>
                  <a:pt x="358" y="169"/>
                  <a:pt x="357" y="167"/>
                </a:cubicBezTo>
                <a:cubicBezTo>
                  <a:pt x="353" y="165"/>
                  <a:pt x="349" y="162"/>
                  <a:pt x="345" y="159"/>
                </a:cubicBezTo>
                <a:cubicBezTo>
                  <a:pt x="344" y="161"/>
                  <a:pt x="343" y="162"/>
                  <a:pt x="342" y="164"/>
                </a:cubicBezTo>
                <a:cubicBezTo>
                  <a:pt x="346" y="170"/>
                  <a:pt x="353" y="172"/>
                  <a:pt x="358" y="177"/>
                </a:cubicBezTo>
                <a:cubicBezTo>
                  <a:pt x="364" y="180"/>
                  <a:pt x="370" y="184"/>
                  <a:pt x="376" y="188"/>
                </a:cubicBezTo>
                <a:cubicBezTo>
                  <a:pt x="376" y="188"/>
                  <a:pt x="376" y="189"/>
                  <a:pt x="376" y="189"/>
                </a:cubicBezTo>
                <a:cubicBezTo>
                  <a:pt x="386" y="195"/>
                  <a:pt x="393" y="203"/>
                  <a:pt x="402" y="209"/>
                </a:cubicBezTo>
                <a:cubicBezTo>
                  <a:pt x="402" y="209"/>
                  <a:pt x="402" y="209"/>
                  <a:pt x="402" y="209"/>
                </a:cubicBezTo>
                <a:cubicBezTo>
                  <a:pt x="409" y="213"/>
                  <a:pt x="413" y="220"/>
                  <a:pt x="420" y="224"/>
                </a:cubicBezTo>
                <a:cubicBezTo>
                  <a:pt x="424" y="228"/>
                  <a:pt x="429" y="231"/>
                  <a:pt x="433" y="235"/>
                </a:cubicBezTo>
                <a:cubicBezTo>
                  <a:pt x="434" y="235"/>
                  <a:pt x="435" y="236"/>
                  <a:pt x="436" y="236"/>
                </a:cubicBezTo>
                <a:cubicBezTo>
                  <a:pt x="436" y="237"/>
                  <a:pt x="436" y="237"/>
                  <a:pt x="436" y="239"/>
                </a:cubicBezTo>
                <a:cubicBezTo>
                  <a:pt x="431" y="237"/>
                  <a:pt x="427" y="232"/>
                  <a:pt x="423" y="229"/>
                </a:cubicBezTo>
                <a:cubicBezTo>
                  <a:pt x="421" y="229"/>
                  <a:pt x="421" y="227"/>
                  <a:pt x="419" y="226"/>
                </a:cubicBezTo>
                <a:cubicBezTo>
                  <a:pt x="416" y="225"/>
                  <a:pt x="414" y="221"/>
                  <a:pt x="411" y="219"/>
                </a:cubicBezTo>
                <a:cubicBezTo>
                  <a:pt x="406" y="215"/>
                  <a:pt x="400" y="211"/>
                  <a:pt x="396" y="206"/>
                </a:cubicBezTo>
                <a:cubicBezTo>
                  <a:pt x="390" y="203"/>
                  <a:pt x="386" y="198"/>
                  <a:pt x="380" y="194"/>
                </a:cubicBezTo>
                <a:cubicBezTo>
                  <a:pt x="378" y="192"/>
                  <a:pt x="375" y="192"/>
                  <a:pt x="374" y="189"/>
                </a:cubicBezTo>
                <a:cubicBezTo>
                  <a:pt x="362" y="182"/>
                  <a:pt x="351" y="174"/>
                  <a:pt x="340" y="167"/>
                </a:cubicBezTo>
                <a:cubicBezTo>
                  <a:pt x="338" y="168"/>
                  <a:pt x="337" y="170"/>
                  <a:pt x="336" y="171"/>
                </a:cubicBezTo>
                <a:cubicBezTo>
                  <a:pt x="349" y="179"/>
                  <a:pt x="360" y="188"/>
                  <a:pt x="372" y="196"/>
                </a:cubicBezTo>
                <a:cubicBezTo>
                  <a:pt x="371" y="197"/>
                  <a:pt x="373" y="197"/>
                  <a:pt x="372" y="198"/>
                </a:cubicBezTo>
                <a:cubicBezTo>
                  <a:pt x="375" y="198"/>
                  <a:pt x="377" y="201"/>
                  <a:pt x="379" y="203"/>
                </a:cubicBezTo>
                <a:cubicBezTo>
                  <a:pt x="381" y="204"/>
                  <a:pt x="384" y="205"/>
                  <a:pt x="387" y="207"/>
                </a:cubicBezTo>
                <a:cubicBezTo>
                  <a:pt x="388" y="208"/>
                  <a:pt x="389" y="210"/>
                  <a:pt x="390" y="211"/>
                </a:cubicBezTo>
                <a:cubicBezTo>
                  <a:pt x="392" y="212"/>
                  <a:pt x="394" y="213"/>
                  <a:pt x="395" y="214"/>
                </a:cubicBezTo>
                <a:cubicBezTo>
                  <a:pt x="397" y="215"/>
                  <a:pt x="399" y="217"/>
                  <a:pt x="401" y="219"/>
                </a:cubicBezTo>
                <a:cubicBezTo>
                  <a:pt x="404" y="222"/>
                  <a:pt x="408" y="224"/>
                  <a:pt x="412" y="228"/>
                </a:cubicBezTo>
                <a:cubicBezTo>
                  <a:pt x="413" y="229"/>
                  <a:pt x="416" y="230"/>
                  <a:pt x="417" y="232"/>
                </a:cubicBezTo>
                <a:cubicBezTo>
                  <a:pt x="418" y="233"/>
                  <a:pt x="418" y="234"/>
                  <a:pt x="419" y="234"/>
                </a:cubicBezTo>
                <a:cubicBezTo>
                  <a:pt x="421" y="236"/>
                  <a:pt x="424" y="237"/>
                  <a:pt x="425" y="240"/>
                </a:cubicBezTo>
                <a:cubicBezTo>
                  <a:pt x="427" y="240"/>
                  <a:pt x="429" y="242"/>
                  <a:pt x="431" y="244"/>
                </a:cubicBezTo>
                <a:cubicBezTo>
                  <a:pt x="434" y="245"/>
                  <a:pt x="436" y="245"/>
                  <a:pt x="436" y="249"/>
                </a:cubicBezTo>
                <a:cubicBezTo>
                  <a:pt x="433" y="249"/>
                  <a:pt x="430" y="246"/>
                  <a:pt x="428" y="244"/>
                </a:cubicBezTo>
                <a:cubicBezTo>
                  <a:pt x="427" y="243"/>
                  <a:pt x="425" y="242"/>
                  <a:pt x="424" y="241"/>
                </a:cubicBezTo>
                <a:cubicBezTo>
                  <a:pt x="422" y="240"/>
                  <a:pt x="421" y="238"/>
                  <a:pt x="419" y="237"/>
                </a:cubicBezTo>
                <a:cubicBezTo>
                  <a:pt x="419" y="237"/>
                  <a:pt x="418" y="237"/>
                  <a:pt x="418" y="236"/>
                </a:cubicBezTo>
                <a:cubicBezTo>
                  <a:pt x="414" y="231"/>
                  <a:pt x="409" y="229"/>
                  <a:pt x="405" y="224"/>
                </a:cubicBezTo>
                <a:cubicBezTo>
                  <a:pt x="399" y="220"/>
                  <a:pt x="393" y="216"/>
                  <a:pt x="388" y="211"/>
                </a:cubicBezTo>
                <a:cubicBezTo>
                  <a:pt x="385" y="209"/>
                  <a:pt x="383" y="208"/>
                  <a:pt x="380" y="206"/>
                </a:cubicBezTo>
                <a:cubicBezTo>
                  <a:pt x="377" y="204"/>
                  <a:pt x="373" y="201"/>
                  <a:pt x="370" y="199"/>
                </a:cubicBezTo>
                <a:cubicBezTo>
                  <a:pt x="367" y="196"/>
                  <a:pt x="363" y="192"/>
                  <a:pt x="360" y="189"/>
                </a:cubicBezTo>
                <a:cubicBezTo>
                  <a:pt x="355" y="188"/>
                  <a:pt x="352" y="185"/>
                  <a:pt x="349" y="182"/>
                </a:cubicBezTo>
                <a:cubicBezTo>
                  <a:pt x="345" y="180"/>
                  <a:pt x="342" y="178"/>
                  <a:pt x="339" y="174"/>
                </a:cubicBezTo>
                <a:cubicBezTo>
                  <a:pt x="337" y="175"/>
                  <a:pt x="337" y="174"/>
                  <a:pt x="336" y="173"/>
                </a:cubicBezTo>
                <a:cubicBezTo>
                  <a:pt x="334" y="174"/>
                  <a:pt x="334" y="176"/>
                  <a:pt x="333" y="177"/>
                </a:cubicBezTo>
                <a:cubicBezTo>
                  <a:pt x="337" y="181"/>
                  <a:pt x="342" y="184"/>
                  <a:pt x="347" y="188"/>
                </a:cubicBezTo>
                <a:cubicBezTo>
                  <a:pt x="350" y="191"/>
                  <a:pt x="354" y="193"/>
                  <a:pt x="357" y="196"/>
                </a:cubicBezTo>
                <a:cubicBezTo>
                  <a:pt x="359" y="196"/>
                  <a:pt x="360" y="199"/>
                  <a:pt x="363" y="199"/>
                </a:cubicBezTo>
                <a:cubicBezTo>
                  <a:pt x="364" y="202"/>
                  <a:pt x="368" y="203"/>
                  <a:pt x="369" y="206"/>
                </a:cubicBezTo>
                <a:cubicBezTo>
                  <a:pt x="375" y="209"/>
                  <a:pt x="379" y="215"/>
                  <a:pt x="385" y="218"/>
                </a:cubicBezTo>
                <a:cubicBezTo>
                  <a:pt x="384" y="219"/>
                  <a:pt x="386" y="218"/>
                  <a:pt x="385" y="219"/>
                </a:cubicBezTo>
                <a:cubicBezTo>
                  <a:pt x="393" y="223"/>
                  <a:pt x="399" y="231"/>
                  <a:pt x="406" y="236"/>
                </a:cubicBezTo>
                <a:cubicBezTo>
                  <a:pt x="409" y="238"/>
                  <a:pt x="412" y="240"/>
                  <a:pt x="415" y="242"/>
                </a:cubicBezTo>
                <a:cubicBezTo>
                  <a:pt x="415" y="242"/>
                  <a:pt x="415" y="242"/>
                  <a:pt x="415" y="243"/>
                </a:cubicBezTo>
                <a:cubicBezTo>
                  <a:pt x="416" y="244"/>
                  <a:pt x="418" y="245"/>
                  <a:pt x="420" y="246"/>
                </a:cubicBezTo>
                <a:cubicBezTo>
                  <a:pt x="422" y="247"/>
                  <a:pt x="424" y="248"/>
                  <a:pt x="425" y="249"/>
                </a:cubicBezTo>
                <a:cubicBezTo>
                  <a:pt x="425" y="249"/>
                  <a:pt x="425" y="250"/>
                  <a:pt x="425" y="250"/>
                </a:cubicBezTo>
                <a:cubicBezTo>
                  <a:pt x="426" y="251"/>
                  <a:pt x="428" y="250"/>
                  <a:pt x="427" y="252"/>
                </a:cubicBezTo>
                <a:cubicBezTo>
                  <a:pt x="430" y="253"/>
                  <a:pt x="431" y="255"/>
                  <a:pt x="433" y="257"/>
                </a:cubicBezTo>
                <a:cubicBezTo>
                  <a:pt x="434" y="256"/>
                  <a:pt x="435" y="257"/>
                  <a:pt x="436" y="257"/>
                </a:cubicBezTo>
                <a:cubicBezTo>
                  <a:pt x="436" y="258"/>
                  <a:pt x="437" y="259"/>
                  <a:pt x="437" y="259"/>
                </a:cubicBezTo>
                <a:cubicBezTo>
                  <a:pt x="431" y="260"/>
                  <a:pt x="431" y="255"/>
                  <a:pt x="426" y="253"/>
                </a:cubicBezTo>
                <a:cubicBezTo>
                  <a:pt x="414" y="243"/>
                  <a:pt x="400" y="235"/>
                  <a:pt x="389" y="223"/>
                </a:cubicBezTo>
                <a:cubicBezTo>
                  <a:pt x="383" y="222"/>
                  <a:pt x="382" y="217"/>
                  <a:pt x="376" y="215"/>
                </a:cubicBezTo>
                <a:cubicBezTo>
                  <a:pt x="374" y="212"/>
                  <a:pt x="372" y="209"/>
                  <a:pt x="368" y="208"/>
                </a:cubicBezTo>
                <a:cubicBezTo>
                  <a:pt x="369" y="207"/>
                  <a:pt x="367" y="207"/>
                  <a:pt x="368" y="206"/>
                </a:cubicBezTo>
                <a:cubicBezTo>
                  <a:pt x="355" y="199"/>
                  <a:pt x="347" y="190"/>
                  <a:pt x="335" y="182"/>
                </a:cubicBezTo>
                <a:cubicBezTo>
                  <a:pt x="334" y="181"/>
                  <a:pt x="333" y="180"/>
                  <a:pt x="332" y="179"/>
                </a:cubicBezTo>
                <a:cubicBezTo>
                  <a:pt x="330" y="181"/>
                  <a:pt x="329" y="183"/>
                  <a:pt x="327" y="185"/>
                </a:cubicBezTo>
                <a:cubicBezTo>
                  <a:pt x="329" y="187"/>
                  <a:pt x="333" y="188"/>
                  <a:pt x="334" y="191"/>
                </a:cubicBezTo>
                <a:cubicBezTo>
                  <a:pt x="336" y="191"/>
                  <a:pt x="337" y="192"/>
                  <a:pt x="337" y="193"/>
                </a:cubicBezTo>
                <a:cubicBezTo>
                  <a:pt x="343" y="197"/>
                  <a:pt x="349" y="203"/>
                  <a:pt x="355" y="207"/>
                </a:cubicBezTo>
                <a:cubicBezTo>
                  <a:pt x="357" y="209"/>
                  <a:pt x="361" y="209"/>
                  <a:pt x="362" y="212"/>
                </a:cubicBezTo>
                <a:cubicBezTo>
                  <a:pt x="363" y="212"/>
                  <a:pt x="363" y="212"/>
                  <a:pt x="364" y="212"/>
                </a:cubicBezTo>
                <a:cubicBezTo>
                  <a:pt x="367" y="217"/>
                  <a:pt x="372" y="218"/>
                  <a:pt x="376" y="223"/>
                </a:cubicBezTo>
                <a:cubicBezTo>
                  <a:pt x="385" y="228"/>
                  <a:pt x="394" y="234"/>
                  <a:pt x="401" y="242"/>
                </a:cubicBezTo>
                <a:cubicBezTo>
                  <a:pt x="406" y="243"/>
                  <a:pt x="407" y="248"/>
                  <a:pt x="413" y="249"/>
                </a:cubicBezTo>
                <a:cubicBezTo>
                  <a:pt x="419" y="253"/>
                  <a:pt x="426" y="259"/>
                  <a:pt x="432" y="264"/>
                </a:cubicBezTo>
                <a:cubicBezTo>
                  <a:pt x="433" y="265"/>
                  <a:pt x="435" y="266"/>
                  <a:pt x="436" y="267"/>
                </a:cubicBezTo>
                <a:cubicBezTo>
                  <a:pt x="437" y="268"/>
                  <a:pt x="439" y="268"/>
                  <a:pt x="439" y="271"/>
                </a:cubicBezTo>
                <a:cubicBezTo>
                  <a:pt x="438" y="272"/>
                  <a:pt x="437" y="270"/>
                  <a:pt x="436" y="270"/>
                </a:cubicBezTo>
                <a:cubicBezTo>
                  <a:pt x="434" y="268"/>
                  <a:pt x="431" y="267"/>
                  <a:pt x="430" y="265"/>
                </a:cubicBezTo>
                <a:cubicBezTo>
                  <a:pt x="419" y="255"/>
                  <a:pt x="404" y="248"/>
                  <a:pt x="394" y="237"/>
                </a:cubicBezTo>
                <a:cubicBezTo>
                  <a:pt x="386" y="234"/>
                  <a:pt x="382" y="228"/>
                  <a:pt x="374" y="224"/>
                </a:cubicBezTo>
                <a:cubicBezTo>
                  <a:pt x="372" y="221"/>
                  <a:pt x="367" y="219"/>
                  <a:pt x="364" y="216"/>
                </a:cubicBezTo>
                <a:cubicBezTo>
                  <a:pt x="361" y="212"/>
                  <a:pt x="355" y="211"/>
                  <a:pt x="352" y="206"/>
                </a:cubicBezTo>
                <a:cubicBezTo>
                  <a:pt x="343" y="202"/>
                  <a:pt x="337" y="194"/>
                  <a:pt x="329" y="189"/>
                </a:cubicBezTo>
                <a:cubicBezTo>
                  <a:pt x="328" y="188"/>
                  <a:pt x="327" y="187"/>
                  <a:pt x="326" y="187"/>
                </a:cubicBezTo>
                <a:cubicBezTo>
                  <a:pt x="324" y="188"/>
                  <a:pt x="323" y="191"/>
                  <a:pt x="322" y="192"/>
                </a:cubicBezTo>
                <a:cubicBezTo>
                  <a:pt x="325" y="195"/>
                  <a:pt x="329" y="198"/>
                  <a:pt x="332" y="201"/>
                </a:cubicBezTo>
                <a:cubicBezTo>
                  <a:pt x="335" y="201"/>
                  <a:pt x="336" y="204"/>
                  <a:pt x="338" y="206"/>
                </a:cubicBezTo>
                <a:cubicBezTo>
                  <a:pt x="342" y="210"/>
                  <a:pt x="349" y="212"/>
                  <a:pt x="352" y="216"/>
                </a:cubicBezTo>
                <a:cubicBezTo>
                  <a:pt x="356" y="219"/>
                  <a:pt x="361" y="221"/>
                  <a:pt x="364" y="224"/>
                </a:cubicBezTo>
                <a:cubicBezTo>
                  <a:pt x="365" y="225"/>
                  <a:pt x="366" y="226"/>
                  <a:pt x="366" y="227"/>
                </a:cubicBezTo>
                <a:cubicBezTo>
                  <a:pt x="368" y="228"/>
                  <a:pt x="370" y="228"/>
                  <a:pt x="371" y="229"/>
                </a:cubicBezTo>
                <a:cubicBezTo>
                  <a:pt x="372" y="230"/>
                  <a:pt x="372" y="230"/>
                  <a:pt x="373" y="231"/>
                </a:cubicBezTo>
                <a:cubicBezTo>
                  <a:pt x="375" y="233"/>
                  <a:pt x="378" y="234"/>
                  <a:pt x="381" y="236"/>
                </a:cubicBezTo>
                <a:cubicBezTo>
                  <a:pt x="382" y="236"/>
                  <a:pt x="382" y="237"/>
                  <a:pt x="383" y="238"/>
                </a:cubicBezTo>
                <a:cubicBezTo>
                  <a:pt x="384" y="239"/>
                  <a:pt x="386" y="239"/>
                  <a:pt x="387" y="240"/>
                </a:cubicBezTo>
                <a:cubicBezTo>
                  <a:pt x="388" y="241"/>
                  <a:pt x="388" y="242"/>
                  <a:pt x="389" y="243"/>
                </a:cubicBezTo>
                <a:cubicBezTo>
                  <a:pt x="391" y="244"/>
                  <a:pt x="393" y="244"/>
                  <a:pt x="394" y="245"/>
                </a:cubicBezTo>
                <a:cubicBezTo>
                  <a:pt x="395" y="246"/>
                  <a:pt x="395" y="247"/>
                  <a:pt x="395" y="247"/>
                </a:cubicBezTo>
                <a:cubicBezTo>
                  <a:pt x="397" y="248"/>
                  <a:pt x="399" y="249"/>
                  <a:pt x="401" y="251"/>
                </a:cubicBezTo>
                <a:cubicBezTo>
                  <a:pt x="405" y="254"/>
                  <a:pt x="409" y="258"/>
                  <a:pt x="413" y="262"/>
                </a:cubicBezTo>
                <a:cubicBezTo>
                  <a:pt x="414" y="262"/>
                  <a:pt x="414" y="262"/>
                  <a:pt x="415" y="262"/>
                </a:cubicBezTo>
                <a:cubicBezTo>
                  <a:pt x="419" y="267"/>
                  <a:pt x="426" y="270"/>
                  <a:pt x="431" y="274"/>
                </a:cubicBezTo>
                <a:cubicBezTo>
                  <a:pt x="433" y="276"/>
                  <a:pt x="439" y="278"/>
                  <a:pt x="436" y="281"/>
                </a:cubicBezTo>
                <a:cubicBezTo>
                  <a:pt x="432" y="277"/>
                  <a:pt x="426" y="274"/>
                  <a:pt x="422" y="270"/>
                </a:cubicBezTo>
                <a:cubicBezTo>
                  <a:pt x="420" y="269"/>
                  <a:pt x="418" y="268"/>
                  <a:pt x="418" y="267"/>
                </a:cubicBezTo>
                <a:cubicBezTo>
                  <a:pt x="415" y="267"/>
                  <a:pt x="414" y="263"/>
                  <a:pt x="411" y="262"/>
                </a:cubicBezTo>
                <a:cubicBezTo>
                  <a:pt x="411" y="261"/>
                  <a:pt x="409" y="261"/>
                  <a:pt x="410" y="260"/>
                </a:cubicBezTo>
                <a:cubicBezTo>
                  <a:pt x="409" y="260"/>
                  <a:pt x="409" y="260"/>
                  <a:pt x="408" y="260"/>
                </a:cubicBezTo>
                <a:cubicBezTo>
                  <a:pt x="399" y="252"/>
                  <a:pt x="389" y="244"/>
                  <a:pt x="379" y="237"/>
                </a:cubicBezTo>
                <a:cubicBezTo>
                  <a:pt x="372" y="234"/>
                  <a:pt x="367" y="229"/>
                  <a:pt x="362" y="226"/>
                </a:cubicBezTo>
                <a:cubicBezTo>
                  <a:pt x="362" y="226"/>
                  <a:pt x="362" y="226"/>
                  <a:pt x="363" y="226"/>
                </a:cubicBezTo>
                <a:cubicBezTo>
                  <a:pt x="348" y="217"/>
                  <a:pt x="335" y="205"/>
                  <a:pt x="321" y="195"/>
                </a:cubicBezTo>
                <a:cubicBezTo>
                  <a:pt x="321" y="196"/>
                  <a:pt x="317" y="198"/>
                  <a:pt x="317" y="199"/>
                </a:cubicBezTo>
                <a:cubicBezTo>
                  <a:pt x="317" y="201"/>
                  <a:pt x="322" y="204"/>
                  <a:pt x="323" y="205"/>
                </a:cubicBezTo>
                <a:cubicBezTo>
                  <a:pt x="327" y="207"/>
                  <a:pt x="330" y="210"/>
                  <a:pt x="333" y="212"/>
                </a:cubicBezTo>
                <a:cubicBezTo>
                  <a:pt x="334" y="213"/>
                  <a:pt x="335" y="213"/>
                  <a:pt x="336" y="214"/>
                </a:cubicBezTo>
                <a:cubicBezTo>
                  <a:pt x="339" y="216"/>
                  <a:pt x="342" y="219"/>
                  <a:pt x="346" y="221"/>
                </a:cubicBezTo>
                <a:cubicBezTo>
                  <a:pt x="349" y="224"/>
                  <a:pt x="353" y="227"/>
                  <a:pt x="358" y="230"/>
                </a:cubicBezTo>
                <a:cubicBezTo>
                  <a:pt x="366" y="236"/>
                  <a:pt x="374" y="244"/>
                  <a:pt x="383" y="250"/>
                </a:cubicBezTo>
                <a:cubicBezTo>
                  <a:pt x="383" y="251"/>
                  <a:pt x="384" y="251"/>
                  <a:pt x="384" y="252"/>
                </a:cubicBezTo>
                <a:cubicBezTo>
                  <a:pt x="400" y="264"/>
                  <a:pt x="416" y="273"/>
                  <a:pt x="428" y="287"/>
                </a:cubicBezTo>
                <a:cubicBezTo>
                  <a:pt x="430" y="287"/>
                  <a:pt x="430" y="288"/>
                  <a:pt x="431" y="289"/>
                </a:cubicBezTo>
                <a:cubicBezTo>
                  <a:pt x="433" y="291"/>
                  <a:pt x="435" y="291"/>
                  <a:pt x="436" y="294"/>
                </a:cubicBezTo>
                <a:cubicBezTo>
                  <a:pt x="434" y="296"/>
                  <a:pt x="432" y="292"/>
                  <a:pt x="430" y="292"/>
                </a:cubicBezTo>
                <a:cubicBezTo>
                  <a:pt x="429" y="291"/>
                  <a:pt x="430" y="291"/>
                  <a:pt x="429" y="290"/>
                </a:cubicBezTo>
                <a:cubicBezTo>
                  <a:pt x="427" y="286"/>
                  <a:pt x="423" y="284"/>
                  <a:pt x="420" y="281"/>
                </a:cubicBezTo>
                <a:cubicBezTo>
                  <a:pt x="415" y="278"/>
                  <a:pt x="410" y="274"/>
                  <a:pt x="406" y="270"/>
                </a:cubicBezTo>
                <a:cubicBezTo>
                  <a:pt x="396" y="264"/>
                  <a:pt x="387" y="257"/>
                  <a:pt x="379" y="249"/>
                </a:cubicBezTo>
                <a:cubicBezTo>
                  <a:pt x="377" y="250"/>
                  <a:pt x="377" y="248"/>
                  <a:pt x="376" y="248"/>
                </a:cubicBezTo>
                <a:cubicBezTo>
                  <a:pt x="376" y="248"/>
                  <a:pt x="375" y="247"/>
                  <a:pt x="375" y="247"/>
                </a:cubicBezTo>
                <a:cubicBezTo>
                  <a:pt x="374" y="247"/>
                  <a:pt x="374" y="246"/>
                  <a:pt x="374" y="246"/>
                </a:cubicBezTo>
                <a:cubicBezTo>
                  <a:pt x="371" y="242"/>
                  <a:pt x="366" y="241"/>
                  <a:pt x="364" y="237"/>
                </a:cubicBezTo>
                <a:cubicBezTo>
                  <a:pt x="363" y="236"/>
                  <a:pt x="361" y="236"/>
                  <a:pt x="362" y="235"/>
                </a:cubicBezTo>
                <a:cubicBezTo>
                  <a:pt x="360" y="236"/>
                  <a:pt x="358" y="232"/>
                  <a:pt x="355" y="231"/>
                </a:cubicBezTo>
                <a:cubicBezTo>
                  <a:pt x="353" y="229"/>
                  <a:pt x="350" y="228"/>
                  <a:pt x="348" y="226"/>
                </a:cubicBezTo>
                <a:cubicBezTo>
                  <a:pt x="342" y="220"/>
                  <a:pt x="334" y="216"/>
                  <a:pt x="327" y="211"/>
                </a:cubicBezTo>
                <a:cubicBezTo>
                  <a:pt x="326" y="209"/>
                  <a:pt x="325" y="209"/>
                  <a:pt x="322" y="207"/>
                </a:cubicBezTo>
                <a:cubicBezTo>
                  <a:pt x="320" y="205"/>
                  <a:pt x="318" y="204"/>
                  <a:pt x="316" y="202"/>
                </a:cubicBezTo>
                <a:cubicBezTo>
                  <a:pt x="314" y="203"/>
                  <a:pt x="314" y="205"/>
                  <a:pt x="313" y="206"/>
                </a:cubicBezTo>
                <a:cubicBezTo>
                  <a:pt x="315" y="208"/>
                  <a:pt x="319" y="210"/>
                  <a:pt x="321" y="213"/>
                </a:cubicBezTo>
                <a:cubicBezTo>
                  <a:pt x="330" y="217"/>
                  <a:pt x="337" y="225"/>
                  <a:pt x="345" y="232"/>
                </a:cubicBezTo>
                <a:cubicBezTo>
                  <a:pt x="349" y="233"/>
                  <a:pt x="351" y="238"/>
                  <a:pt x="355" y="239"/>
                </a:cubicBezTo>
                <a:cubicBezTo>
                  <a:pt x="356" y="241"/>
                  <a:pt x="357" y="241"/>
                  <a:pt x="359" y="242"/>
                </a:cubicBezTo>
                <a:cubicBezTo>
                  <a:pt x="360" y="243"/>
                  <a:pt x="362" y="246"/>
                  <a:pt x="364" y="246"/>
                </a:cubicBezTo>
                <a:cubicBezTo>
                  <a:pt x="367" y="248"/>
                  <a:pt x="368" y="251"/>
                  <a:pt x="372" y="252"/>
                </a:cubicBezTo>
                <a:cubicBezTo>
                  <a:pt x="373" y="253"/>
                  <a:pt x="375" y="254"/>
                  <a:pt x="375" y="256"/>
                </a:cubicBezTo>
                <a:cubicBezTo>
                  <a:pt x="379" y="257"/>
                  <a:pt x="383" y="259"/>
                  <a:pt x="385" y="263"/>
                </a:cubicBezTo>
                <a:cubicBezTo>
                  <a:pt x="386" y="263"/>
                  <a:pt x="388" y="264"/>
                  <a:pt x="388" y="266"/>
                </a:cubicBezTo>
                <a:cubicBezTo>
                  <a:pt x="391" y="267"/>
                  <a:pt x="392" y="269"/>
                  <a:pt x="394" y="271"/>
                </a:cubicBezTo>
                <a:cubicBezTo>
                  <a:pt x="396" y="272"/>
                  <a:pt x="398" y="273"/>
                  <a:pt x="398" y="275"/>
                </a:cubicBezTo>
                <a:cubicBezTo>
                  <a:pt x="399" y="275"/>
                  <a:pt x="399" y="275"/>
                  <a:pt x="400" y="275"/>
                </a:cubicBezTo>
                <a:cubicBezTo>
                  <a:pt x="400" y="276"/>
                  <a:pt x="401" y="276"/>
                  <a:pt x="400" y="277"/>
                </a:cubicBezTo>
                <a:cubicBezTo>
                  <a:pt x="406" y="279"/>
                  <a:pt x="407" y="283"/>
                  <a:pt x="411" y="286"/>
                </a:cubicBezTo>
                <a:cubicBezTo>
                  <a:pt x="411" y="287"/>
                  <a:pt x="412" y="287"/>
                  <a:pt x="412" y="287"/>
                </a:cubicBezTo>
                <a:cubicBezTo>
                  <a:pt x="418" y="290"/>
                  <a:pt x="423" y="297"/>
                  <a:pt x="430" y="300"/>
                </a:cubicBezTo>
                <a:cubicBezTo>
                  <a:pt x="430" y="301"/>
                  <a:pt x="431" y="301"/>
                  <a:pt x="431" y="302"/>
                </a:cubicBezTo>
                <a:cubicBezTo>
                  <a:pt x="437" y="303"/>
                  <a:pt x="444" y="302"/>
                  <a:pt x="451" y="302"/>
                </a:cubicBezTo>
                <a:cubicBezTo>
                  <a:pt x="448" y="299"/>
                  <a:pt x="442" y="298"/>
                  <a:pt x="439" y="295"/>
                </a:cubicBezTo>
                <a:cubicBezTo>
                  <a:pt x="439" y="295"/>
                  <a:pt x="438" y="295"/>
                  <a:pt x="437" y="295"/>
                </a:cubicBezTo>
                <a:cubicBezTo>
                  <a:pt x="438" y="295"/>
                  <a:pt x="439" y="294"/>
                  <a:pt x="439" y="293"/>
                </a:cubicBezTo>
                <a:cubicBezTo>
                  <a:pt x="444" y="294"/>
                  <a:pt x="448" y="294"/>
                  <a:pt x="453" y="295"/>
                </a:cubicBezTo>
                <a:cubicBezTo>
                  <a:pt x="457" y="296"/>
                  <a:pt x="461" y="296"/>
                  <a:pt x="465" y="296"/>
                </a:cubicBezTo>
                <a:cubicBezTo>
                  <a:pt x="466" y="297"/>
                  <a:pt x="466" y="297"/>
                  <a:pt x="467" y="298"/>
                </a:cubicBezTo>
                <a:cubicBezTo>
                  <a:pt x="469" y="298"/>
                  <a:pt x="470" y="298"/>
                  <a:pt x="472" y="298"/>
                </a:cubicBezTo>
                <a:cubicBezTo>
                  <a:pt x="476" y="299"/>
                  <a:pt x="482" y="299"/>
                  <a:pt x="485" y="300"/>
                </a:cubicBezTo>
                <a:cubicBezTo>
                  <a:pt x="487" y="300"/>
                  <a:pt x="488" y="301"/>
                  <a:pt x="489" y="302"/>
                </a:cubicBezTo>
                <a:cubicBezTo>
                  <a:pt x="486" y="304"/>
                  <a:pt x="480" y="304"/>
                  <a:pt x="475" y="306"/>
                </a:cubicBezTo>
                <a:cubicBezTo>
                  <a:pt x="473" y="306"/>
                  <a:pt x="469" y="308"/>
                  <a:pt x="465" y="309"/>
                </a:cubicBezTo>
                <a:cubicBezTo>
                  <a:pt x="462" y="310"/>
                  <a:pt x="458" y="310"/>
                  <a:pt x="455" y="310"/>
                </a:cubicBezTo>
                <a:cubicBezTo>
                  <a:pt x="453" y="311"/>
                  <a:pt x="451" y="312"/>
                  <a:pt x="449" y="313"/>
                </a:cubicBezTo>
                <a:cubicBezTo>
                  <a:pt x="448" y="313"/>
                  <a:pt x="447" y="313"/>
                  <a:pt x="446" y="313"/>
                </a:cubicBezTo>
                <a:cubicBezTo>
                  <a:pt x="444" y="313"/>
                  <a:pt x="443" y="314"/>
                  <a:pt x="441" y="314"/>
                </a:cubicBezTo>
                <a:cubicBezTo>
                  <a:pt x="441" y="312"/>
                  <a:pt x="442" y="311"/>
                  <a:pt x="443" y="310"/>
                </a:cubicBezTo>
                <a:cubicBezTo>
                  <a:pt x="446" y="308"/>
                  <a:pt x="450" y="307"/>
                  <a:pt x="452" y="304"/>
                </a:cubicBezTo>
                <a:cubicBezTo>
                  <a:pt x="437" y="304"/>
                  <a:pt x="425" y="305"/>
                  <a:pt x="409" y="304"/>
                </a:cubicBezTo>
                <a:cubicBezTo>
                  <a:pt x="408" y="304"/>
                  <a:pt x="408" y="305"/>
                  <a:pt x="407" y="305"/>
                </a:cubicBezTo>
                <a:cubicBezTo>
                  <a:pt x="401" y="303"/>
                  <a:pt x="394" y="305"/>
                  <a:pt x="387" y="303"/>
                </a:cubicBezTo>
                <a:cubicBezTo>
                  <a:pt x="386" y="303"/>
                  <a:pt x="386" y="304"/>
                  <a:pt x="385" y="305"/>
                </a:cubicBezTo>
                <a:cubicBezTo>
                  <a:pt x="381" y="304"/>
                  <a:pt x="375" y="303"/>
                  <a:pt x="371" y="303"/>
                </a:cubicBezTo>
                <a:cubicBezTo>
                  <a:pt x="370" y="303"/>
                  <a:pt x="370" y="304"/>
                  <a:pt x="370" y="305"/>
                </a:cubicBezTo>
                <a:cubicBezTo>
                  <a:pt x="369" y="305"/>
                  <a:pt x="368" y="304"/>
                  <a:pt x="367" y="303"/>
                </a:cubicBezTo>
                <a:cubicBezTo>
                  <a:pt x="359" y="304"/>
                  <a:pt x="345" y="304"/>
                  <a:pt x="337" y="303"/>
                </a:cubicBezTo>
                <a:cubicBezTo>
                  <a:pt x="335" y="305"/>
                  <a:pt x="330" y="303"/>
                  <a:pt x="329" y="305"/>
                </a:cubicBezTo>
                <a:cubicBezTo>
                  <a:pt x="326" y="303"/>
                  <a:pt x="322" y="305"/>
                  <a:pt x="317" y="304"/>
                </a:cubicBezTo>
                <a:cubicBezTo>
                  <a:pt x="316" y="304"/>
                  <a:pt x="317" y="306"/>
                  <a:pt x="315" y="306"/>
                </a:cubicBezTo>
                <a:cubicBezTo>
                  <a:pt x="312" y="304"/>
                  <a:pt x="306" y="304"/>
                  <a:pt x="301" y="305"/>
                </a:cubicBezTo>
                <a:cubicBezTo>
                  <a:pt x="297" y="304"/>
                  <a:pt x="291" y="304"/>
                  <a:pt x="287" y="305"/>
                </a:cubicBezTo>
                <a:cubicBezTo>
                  <a:pt x="286" y="304"/>
                  <a:pt x="282" y="305"/>
                  <a:pt x="279" y="305"/>
                </a:cubicBezTo>
                <a:cubicBezTo>
                  <a:pt x="278" y="305"/>
                  <a:pt x="278" y="306"/>
                  <a:pt x="277" y="306"/>
                </a:cubicBezTo>
                <a:cubicBezTo>
                  <a:pt x="275" y="306"/>
                  <a:pt x="275" y="305"/>
                  <a:pt x="274" y="305"/>
                </a:cubicBezTo>
                <a:cubicBezTo>
                  <a:pt x="264" y="305"/>
                  <a:pt x="256" y="304"/>
                  <a:pt x="244" y="304"/>
                </a:cubicBezTo>
                <a:cubicBezTo>
                  <a:pt x="243" y="304"/>
                  <a:pt x="244" y="303"/>
                  <a:pt x="243" y="303"/>
                </a:cubicBezTo>
                <a:cubicBezTo>
                  <a:pt x="243" y="303"/>
                  <a:pt x="243" y="304"/>
                  <a:pt x="242" y="304"/>
                </a:cubicBezTo>
                <a:cubicBezTo>
                  <a:pt x="236" y="305"/>
                  <a:pt x="227" y="302"/>
                  <a:pt x="221" y="305"/>
                </a:cubicBezTo>
                <a:cubicBezTo>
                  <a:pt x="220" y="305"/>
                  <a:pt x="220" y="303"/>
                  <a:pt x="219" y="303"/>
                </a:cubicBezTo>
                <a:cubicBezTo>
                  <a:pt x="212" y="304"/>
                  <a:pt x="204" y="303"/>
                  <a:pt x="196" y="303"/>
                </a:cubicBezTo>
                <a:cubicBezTo>
                  <a:pt x="196" y="303"/>
                  <a:pt x="195" y="303"/>
                  <a:pt x="196" y="304"/>
                </a:cubicBezTo>
                <a:cubicBezTo>
                  <a:pt x="194" y="303"/>
                  <a:pt x="192" y="303"/>
                  <a:pt x="191" y="302"/>
                </a:cubicBezTo>
                <a:cubicBezTo>
                  <a:pt x="178" y="304"/>
                  <a:pt x="168" y="304"/>
                  <a:pt x="154" y="304"/>
                </a:cubicBezTo>
                <a:cubicBezTo>
                  <a:pt x="152" y="304"/>
                  <a:pt x="153" y="305"/>
                  <a:pt x="152" y="305"/>
                </a:cubicBezTo>
                <a:cubicBezTo>
                  <a:pt x="151" y="305"/>
                  <a:pt x="151" y="304"/>
                  <a:pt x="150" y="304"/>
                </a:cubicBezTo>
                <a:cubicBezTo>
                  <a:pt x="140" y="305"/>
                  <a:pt x="132" y="307"/>
                  <a:pt x="121" y="305"/>
                </a:cubicBezTo>
                <a:cubicBezTo>
                  <a:pt x="114" y="307"/>
                  <a:pt x="101" y="306"/>
                  <a:pt x="94" y="305"/>
                </a:cubicBezTo>
                <a:cubicBezTo>
                  <a:pt x="89" y="306"/>
                  <a:pt x="86" y="306"/>
                  <a:pt x="81" y="307"/>
                </a:cubicBezTo>
                <a:cubicBezTo>
                  <a:pt x="81" y="306"/>
                  <a:pt x="80" y="307"/>
                  <a:pt x="80" y="306"/>
                </a:cubicBezTo>
                <a:cubicBezTo>
                  <a:pt x="78" y="306"/>
                  <a:pt x="76" y="305"/>
                  <a:pt x="76" y="307"/>
                </a:cubicBezTo>
                <a:cubicBezTo>
                  <a:pt x="73" y="306"/>
                  <a:pt x="70" y="308"/>
                  <a:pt x="68" y="306"/>
                </a:cubicBezTo>
                <a:cubicBezTo>
                  <a:pt x="64" y="307"/>
                  <a:pt x="59" y="303"/>
                  <a:pt x="56" y="307"/>
                </a:cubicBezTo>
                <a:cubicBezTo>
                  <a:pt x="55" y="306"/>
                  <a:pt x="55" y="305"/>
                  <a:pt x="54" y="305"/>
                </a:cubicBezTo>
                <a:cubicBezTo>
                  <a:pt x="50" y="305"/>
                  <a:pt x="49" y="306"/>
                  <a:pt x="46" y="305"/>
                </a:cubicBezTo>
                <a:cubicBezTo>
                  <a:pt x="36" y="309"/>
                  <a:pt x="25" y="310"/>
                  <a:pt x="14" y="310"/>
                </a:cubicBezTo>
                <a:cubicBezTo>
                  <a:pt x="13" y="311"/>
                  <a:pt x="14" y="314"/>
                  <a:pt x="13" y="314"/>
                </a:cubicBezTo>
                <a:cubicBezTo>
                  <a:pt x="13" y="315"/>
                  <a:pt x="14" y="314"/>
                  <a:pt x="14" y="315"/>
                </a:cubicBezTo>
                <a:cubicBezTo>
                  <a:pt x="14" y="321"/>
                  <a:pt x="14" y="325"/>
                  <a:pt x="13" y="332"/>
                </a:cubicBezTo>
                <a:cubicBezTo>
                  <a:pt x="12" y="332"/>
                  <a:pt x="12" y="332"/>
                  <a:pt x="11" y="332"/>
                </a:cubicBezTo>
                <a:cubicBezTo>
                  <a:pt x="11" y="325"/>
                  <a:pt x="13" y="316"/>
                  <a:pt x="11" y="310"/>
                </a:cubicBezTo>
                <a:cubicBezTo>
                  <a:pt x="6" y="311"/>
                  <a:pt x="2" y="310"/>
                  <a:pt x="0" y="308"/>
                </a:cubicBezTo>
                <a:cubicBezTo>
                  <a:pt x="3" y="307"/>
                  <a:pt x="6" y="308"/>
                  <a:pt x="11" y="307"/>
                </a:cubicBezTo>
                <a:cubicBezTo>
                  <a:pt x="10" y="300"/>
                  <a:pt x="12" y="293"/>
                  <a:pt x="11" y="286"/>
                </a:cubicBezTo>
                <a:cubicBezTo>
                  <a:pt x="12" y="284"/>
                  <a:pt x="11" y="282"/>
                  <a:pt x="11" y="281"/>
                </a:cubicBezTo>
                <a:cubicBezTo>
                  <a:pt x="12" y="268"/>
                  <a:pt x="11" y="256"/>
                  <a:pt x="11" y="242"/>
                </a:cubicBezTo>
                <a:cubicBezTo>
                  <a:pt x="10" y="239"/>
                  <a:pt x="11" y="237"/>
                  <a:pt x="11" y="234"/>
                </a:cubicBezTo>
                <a:cubicBezTo>
                  <a:pt x="11" y="229"/>
                  <a:pt x="11" y="219"/>
                  <a:pt x="11" y="213"/>
                </a:cubicBezTo>
                <a:cubicBezTo>
                  <a:pt x="11" y="194"/>
                  <a:pt x="10" y="175"/>
                  <a:pt x="9" y="158"/>
                </a:cubicBezTo>
                <a:cubicBezTo>
                  <a:pt x="9" y="156"/>
                  <a:pt x="9" y="154"/>
                  <a:pt x="8" y="151"/>
                </a:cubicBezTo>
                <a:cubicBezTo>
                  <a:pt x="8" y="144"/>
                  <a:pt x="10" y="137"/>
                  <a:pt x="9" y="129"/>
                </a:cubicBezTo>
                <a:cubicBezTo>
                  <a:pt x="9" y="126"/>
                  <a:pt x="8" y="123"/>
                  <a:pt x="8" y="118"/>
                </a:cubicBezTo>
                <a:cubicBezTo>
                  <a:pt x="8" y="116"/>
                  <a:pt x="9" y="115"/>
                  <a:pt x="9" y="114"/>
                </a:cubicBezTo>
                <a:cubicBezTo>
                  <a:pt x="8" y="92"/>
                  <a:pt x="8" y="68"/>
                  <a:pt x="9" y="44"/>
                </a:cubicBezTo>
                <a:cubicBezTo>
                  <a:pt x="9" y="43"/>
                  <a:pt x="9" y="42"/>
                  <a:pt x="9" y="41"/>
                </a:cubicBezTo>
                <a:cubicBezTo>
                  <a:pt x="7" y="40"/>
                  <a:pt x="7" y="45"/>
                  <a:pt x="4" y="45"/>
                </a:cubicBezTo>
                <a:cubicBezTo>
                  <a:pt x="2" y="42"/>
                  <a:pt x="5" y="38"/>
                  <a:pt x="5" y="35"/>
                </a:cubicBezTo>
                <a:cubicBezTo>
                  <a:pt x="8" y="24"/>
                  <a:pt x="9" y="12"/>
                  <a:pt x="10" y="0"/>
                </a:cubicBezTo>
                <a:cubicBezTo>
                  <a:pt x="13" y="1"/>
                  <a:pt x="12" y="4"/>
                  <a:pt x="12" y="7"/>
                </a:cubicBezTo>
                <a:cubicBezTo>
                  <a:pt x="12" y="13"/>
                  <a:pt x="14" y="19"/>
                  <a:pt x="16" y="24"/>
                </a:cubicBezTo>
                <a:cubicBezTo>
                  <a:pt x="15" y="31"/>
                  <a:pt x="18" y="35"/>
                  <a:pt x="18" y="42"/>
                </a:cubicBezTo>
                <a:cubicBezTo>
                  <a:pt x="17" y="42"/>
                  <a:pt x="17" y="43"/>
                  <a:pt x="17" y="43"/>
                </a:cubicBezTo>
                <a:cubicBezTo>
                  <a:pt x="16" y="43"/>
                  <a:pt x="15" y="42"/>
                  <a:pt x="14" y="42"/>
                </a:cubicBezTo>
                <a:cubicBezTo>
                  <a:pt x="14" y="41"/>
                  <a:pt x="12" y="41"/>
                  <a:pt x="12" y="38"/>
                </a:cubicBezTo>
                <a:cubicBezTo>
                  <a:pt x="10" y="44"/>
                  <a:pt x="12" y="52"/>
                  <a:pt x="10" y="57"/>
                </a:cubicBezTo>
                <a:cubicBezTo>
                  <a:pt x="11" y="63"/>
                  <a:pt x="11" y="72"/>
                  <a:pt x="10" y="79"/>
                </a:cubicBezTo>
                <a:cubicBezTo>
                  <a:pt x="11" y="86"/>
                  <a:pt x="10" y="98"/>
                  <a:pt x="11" y="105"/>
                </a:cubicBezTo>
                <a:cubicBezTo>
                  <a:pt x="11" y="106"/>
                  <a:pt x="11" y="106"/>
                  <a:pt x="11" y="105"/>
                </a:cubicBezTo>
                <a:cubicBezTo>
                  <a:pt x="10" y="110"/>
                  <a:pt x="12" y="119"/>
                  <a:pt x="11" y="126"/>
                </a:cubicBezTo>
                <a:cubicBezTo>
                  <a:pt x="11" y="131"/>
                  <a:pt x="11" y="137"/>
                  <a:pt x="11" y="142"/>
                </a:cubicBezTo>
                <a:cubicBezTo>
                  <a:pt x="12" y="145"/>
                  <a:pt x="10" y="147"/>
                  <a:pt x="11" y="149"/>
                </a:cubicBezTo>
                <a:cubicBezTo>
                  <a:pt x="11" y="150"/>
                  <a:pt x="11" y="151"/>
                  <a:pt x="11" y="152"/>
                </a:cubicBezTo>
                <a:cubicBezTo>
                  <a:pt x="12" y="153"/>
                  <a:pt x="11" y="155"/>
                  <a:pt x="11" y="156"/>
                </a:cubicBezTo>
                <a:cubicBezTo>
                  <a:pt x="11" y="161"/>
                  <a:pt x="13" y="166"/>
                  <a:pt x="12" y="171"/>
                </a:cubicBezTo>
                <a:cubicBezTo>
                  <a:pt x="12" y="172"/>
                  <a:pt x="12" y="172"/>
                  <a:pt x="11" y="172"/>
                </a:cubicBezTo>
                <a:close/>
                <a:moveTo>
                  <a:pt x="13" y="31"/>
                </a:moveTo>
                <a:cubicBezTo>
                  <a:pt x="14" y="30"/>
                  <a:pt x="14" y="29"/>
                  <a:pt x="14" y="28"/>
                </a:cubicBezTo>
                <a:cubicBezTo>
                  <a:pt x="13" y="28"/>
                  <a:pt x="13" y="28"/>
                  <a:pt x="13" y="28"/>
                </a:cubicBezTo>
                <a:cubicBezTo>
                  <a:pt x="13" y="29"/>
                  <a:pt x="13" y="30"/>
                  <a:pt x="13" y="31"/>
                </a:cubicBezTo>
                <a:close/>
                <a:moveTo>
                  <a:pt x="14" y="35"/>
                </a:moveTo>
                <a:cubicBezTo>
                  <a:pt x="14" y="34"/>
                  <a:pt x="14" y="33"/>
                  <a:pt x="14" y="33"/>
                </a:cubicBezTo>
                <a:cubicBezTo>
                  <a:pt x="14" y="34"/>
                  <a:pt x="13" y="35"/>
                  <a:pt x="14" y="35"/>
                </a:cubicBezTo>
                <a:close/>
                <a:moveTo>
                  <a:pt x="393" y="52"/>
                </a:moveTo>
                <a:cubicBezTo>
                  <a:pt x="397" y="58"/>
                  <a:pt x="406" y="60"/>
                  <a:pt x="410" y="66"/>
                </a:cubicBezTo>
                <a:cubicBezTo>
                  <a:pt x="411" y="66"/>
                  <a:pt x="411" y="66"/>
                  <a:pt x="413" y="66"/>
                </a:cubicBezTo>
                <a:cubicBezTo>
                  <a:pt x="413" y="67"/>
                  <a:pt x="413" y="67"/>
                  <a:pt x="413" y="67"/>
                </a:cubicBezTo>
                <a:cubicBezTo>
                  <a:pt x="418" y="70"/>
                  <a:pt x="422" y="73"/>
                  <a:pt x="426" y="77"/>
                </a:cubicBezTo>
                <a:cubicBezTo>
                  <a:pt x="427" y="76"/>
                  <a:pt x="429" y="77"/>
                  <a:pt x="428" y="79"/>
                </a:cubicBezTo>
                <a:cubicBezTo>
                  <a:pt x="430" y="78"/>
                  <a:pt x="432" y="78"/>
                  <a:pt x="434" y="78"/>
                </a:cubicBezTo>
                <a:cubicBezTo>
                  <a:pt x="433" y="76"/>
                  <a:pt x="431" y="75"/>
                  <a:pt x="430" y="74"/>
                </a:cubicBezTo>
                <a:cubicBezTo>
                  <a:pt x="420" y="69"/>
                  <a:pt x="414" y="61"/>
                  <a:pt x="404" y="56"/>
                </a:cubicBezTo>
                <a:cubicBezTo>
                  <a:pt x="402" y="54"/>
                  <a:pt x="400" y="52"/>
                  <a:pt x="399" y="49"/>
                </a:cubicBezTo>
                <a:cubicBezTo>
                  <a:pt x="399" y="50"/>
                  <a:pt x="398" y="49"/>
                  <a:pt x="398" y="49"/>
                </a:cubicBezTo>
                <a:cubicBezTo>
                  <a:pt x="397" y="51"/>
                  <a:pt x="394" y="51"/>
                  <a:pt x="393" y="52"/>
                </a:cubicBezTo>
                <a:close/>
                <a:moveTo>
                  <a:pt x="397" y="58"/>
                </a:moveTo>
                <a:cubicBezTo>
                  <a:pt x="396" y="57"/>
                  <a:pt x="395" y="57"/>
                  <a:pt x="394" y="56"/>
                </a:cubicBezTo>
                <a:cubicBezTo>
                  <a:pt x="393" y="55"/>
                  <a:pt x="392" y="54"/>
                  <a:pt x="390" y="53"/>
                </a:cubicBezTo>
                <a:cubicBezTo>
                  <a:pt x="389" y="53"/>
                  <a:pt x="386" y="55"/>
                  <a:pt x="385" y="56"/>
                </a:cubicBezTo>
                <a:cubicBezTo>
                  <a:pt x="386" y="56"/>
                  <a:pt x="386" y="57"/>
                  <a:pt x="387" y="58"/>
                </a:cubicBezTo>
                <a:cubicBezTo>
                  <a:pt x="393" y="62"/>
                  <a:pt x="399" y="67"/>
                  <a:pt x="406" y="71"/>
                </a:cubicBezTo>
                <a:cubicBezTo>
                  <a:pt x="406" y="72"/>
                  <a:pt x="406" y="72"/>
                  <a:pt x="406" y="73"/>
                </a:cubicBezTo>
                <a:cubicBezTo>
                  <a:pt x="407" y="73"/>
                  <a:pt x="407" y="73"/>
                  <a:pt x="408" y="73"/>
                </a:cubicBezTo>
                <a:cubicBezTo>
                  <a:pt x="408" y="74"/>
                  <a:pt x="410" y="74"/>
                  <a:pt x="411" y="76"/>
                </a:cubicBezTo>
                <a:cubicBezTo>
                  <a:pt x="412" y="75"/>
                  <a:pt x="412" y="77"/>
                  <a:pt x="413" y="77"/>
                </a:cubicBezTo>
                <a:cubicBezTo>
                  <a:pt x="416" y="80"/>
                  <a:pt x="420" y="82"/>
                  <a:pt x="423" y="83"/>
                </a:cubicBezTo>
                <a:cubicBezTo>
                  <a:pt x="424" y="81"/>
                  <a:pt x="426" y="82"/>
                  <a:pt x="427" y="79"/>
                </a:cubicBezTo>
                <a:cubicBezTo>
                  <a:pt x="419" y="73"/>
                  <a:pt x="407" y="64"/>
                  <a:pt x="397" y="58"/>
                </a:cubicBezTo>
                <a:close/>
                <a:moveTo>
                  <a:pt x="382" y="57"/>
                </a:moveTo>
                <a:cubicBezTo>
                  <a:pt x="381" y="58"/>
                  <a:pt x="378" y="58"/>
                  <a:pt x="377" y="59"/>
                </a:cubicBezTo>
                <a:cubicBezTo>
                  <a:pt x="378" y="59"/>
                  <a:pt x="379" y="60"/>
                  <a:pt x="379" y="61"/>
                </a:cubicBezTo>
                <a:cubicBezTo>
                  <a:pt x="381" y="61"/>
                  <a:pt x="384" y="63"/>
                  <a:pt x="385" y="65"/>
                </a:cubicBezTo>
                <a:cubicBezTo>
                  <a:pt x="387" y="65"/>
                  <a:pt x="388" y="66"/>
                  <a:pt x="388" y="67"/>
                </a:cubicBezTo>
                <a:cubicBezTo>
                  <a:pt x="392" y="69"/>
                  <a:pt x="394" y="73"/>
                  <a:pt x="399" y="74"/>
                </a:cubicBezTo>
                <a:cubicBezTo>
                  <a:pt x="398" y="75"/>
                  <a:pt x="398" y="75"/>
                  <a:pt x="398" y="75"/>
                </a:cubicBezTo>
                <a:cubicBezTo>
                  <a:pt x="399" y="76"/>
                  <a:pt x="399" y="75"/>
                  <a:pt x="400" y="75"/>
                </a:cubicBezTo>
                <a:cubicBezTo>
                  <a:pt x="401" y="78"/>
                  <a:pt x="404" y="78"/>
                  <a:pt x="406" y="80"/>
                </a:cubicBezTo>
                <a:cubicBezTo>
                  <a:pt x="408" y="80"/>
                  <a:pt x="408" y="83"/>
                  <a:pt x="410" y="84"/>
                </a:cubicBezTo>
                <a:cubicBezTo>
                  <a:pt x="411" y="85"/>
                  <a:pt x="413" y="85"/>
                  <a:pt x="413" y="87"/>
                </a:cubicBezTo>
                <a:cubicBezTo>
                  <a:pt x="415" y="86"/>
                  <a:pt x="416" y="90"/>
                  <a:pt x="419" y="89"/>
                </a:cubicBezTo>
                <a:cubicBezTo>
                  <a:pt x="418" y="91"/>
                  <a:pt x="422" y="92"/>
                  <a:pt x="423" y="90"/>
                </a:cubicBezTo>
                <a:cubicBezTo>
                  <a:pt x="422" y="89"/>
                  <a:pt x="422" y="88"/>
                  <a:pt x="422" y="86"/>
                </a:cubicBezTo>
                <a:cubicBezTo>
                  <a:pt x="410" y="76"/>
                  <a:pt x="396" y="66"/>
                  <a:pt x="382" y="57"/>
                </a:cubicBezTo>
                <a:close/>
                <a:moveTo>
                  <a:pt x="348" y="141"/>
                </a:moveTo>
                <a:cubicBezTo>
                  <a:pt x="331" y="129"/>
                  <a:pt x="316" y="116"/>
                  <a:pt x="301" y="102"/>
                </a:cubicBezTo>
                <a:cubicBezTo>
                  <a:pt x="296" y="99"/>
                  <a:pt x="291" y="96"/>
                  <a:pt x="287" y="93"/>
                </a:cubicBezTo>
                <a:cubicBezTo>
                  <a:pt x="284" y="91"/>
                  <a:pt x="280" y="89"/>
                  <a:pt x="279" y="86"/>
                </a:cubicBezTo>
                <a:cubicBezTo>
                  <a:pt x="275" y="82"/>
                  <a:pt x="268" y="78"/>
                  <a:pt x="265" y="75"/>
                </a:cubicBezTo>
                <a:cubicBezTo>
                  <a:pt x="262" y="72"/>
                  <a:pt x="255" y="68"/>
                  <a:pt x="250" y="65"/>
                </a:cubicBezTo>
                <a:cubicBezTo>
                  <a:pt x="248" y="62"/>
                  <a:pt x="248" y="62"/>
                  <a:pt x="245" y="61"/>
                </a:cubicBezTo>
                <a:cubicBezTo>
                  <a:pt x="242" y="61"/>
                  <a:pt x="240" y="57"/>
                  <a:pt x="238" y="60"/>
                </a:cubicBezTo>
                <a:cubicBezTo>
                  <a:pt x="240" y="64"/>
                  <a:pt x="244" y="65"/>
                  <a:pt x="246" y="69"/>
                </a:cubicBezTo>
                <a:cubicBezTo>
                  <a:pt x="250" y="69"/>
                  <a:pt x="253" y="72"/>
                  <a:pt x="256" y="75"/>
                </a:cubicBezTo>
                <a:cubicBezTo>
                  <a:pt x="256" y="75"/>
                  <a:pt x="256" y="75"/>
                  <a:pt x="256" y="76"/>
                </a:cubicBezTo>
                <a:cubicBezTo>
                  <a:pt x="262" y="79"/>
                  <a:pt x="266" y="83"/>
                  <a:pt x="272" y="87"/>
                </a:cubicBezTo>
                <a:cubicBezTo>
                  <a:pt x="271" y="88"/>
                  <a:pt x="272" y="88"/>
                  <a:pt x="272" y="88"/>
                </a:cubicBezTo>
                <a:cubicBezTo>
                  <a:pt x="273" y="89"/>
                  <a:pt x="275" y="90"/>
                  <a:pt x="276" y="92"/>
                </a:cubicBezTo>
                <a:cubicBezTo>
                  <a:pt x="279" y="93"/>
                  <a:pt x="282" y="95"/>
                  <a:pt x="284" y="97"/>
                </a:cubicBezTo>
                <a:cubicBezTo>
                  <a:pt x="284" y="97"/>
                  <a:pt x="285" y="98"/>
                  <a:pt x="285" y="98"/>
                </a:cubicBezTo>
                <a:cubicBezTo>
                  <a:pt x="286" y="99"/>
                  <a:pt x="288" y="99"/>
                  <a:pt x="287" y="100"/>
                </a:cubicBezTo>
                <a:cubicBezTo>
                  <a:pt x="288" y="99"/>
                  <a:pt x="287" y="101"/>
                  <a:pt x="288" y="101"/>
                </a:cubicBezTo>
                <a:cubicBezTo>
                  <a:pt x="291" y="103"/>
                  <a:pt x="295" y="104"/>
                  <a:pt x="296" y="107"/>
                </a:cubicBezTo>
                <a:cubicBezTo>
                  <a:pt x="300" y="108"/>
                  <a:pt x="302" y="111"/>
                  <a:pt x="304" y="113"/>
                </a:cubicBezTo>
                <a:cubicBezTo>
                  <a:pt x="306" y="115"/>
                  <a:pt x="307" y="115"/>
                  <a:pt x="307" y="116"/>
                </a:cubicBezTo>
                <a:cubicBezTo>
                  <a:pt x="310" y="117"/>
                  <a:pt x="311" y="119"/>
                  <a:pt x="312" y="120"/>
                </a:cubicBezTo>
                <a:cubicBezTo>
                  <a:pt x="313" y="119"/>
                  <a:pt x="315" y="121"/>
                  <a:pt x="315" y="122"/>
                </a:cubicBezTo>
                <a:cubicBezTo>
                  <a:pt x="317" y="122"/>
                  <a:pt x="316" y="123"/>
                  <a:pt x="317" y="124"/>
                </a:cubicBezTo>
                <a:cubicBezTo>
                  <a:pt x="319" y="124"/>
                  <a:pt x="322" y="127"/>
                  <a:pt x="323" y="129"/>
                </a:cubicBezTo>
                <a:cubicBezTo>
                  <a:pt x="324" y="129"/>
                  <a:pt x="324" y="129"/>
                  <a:pt x="325" y="129"/>
                </a:cubicBezTo>
                <a:cubicBezTo>
                  <a:pt x="325" y="130"/>
                  <a:pt x="325" y="130"/>
                  <a:pt x="325" y="130"/>
                </a:cubicBezTo>
                <a:cubicBezTo>
                  <a:pt x="326" y="130"/>
                  <a:pt x="327" y="132"/>
                  <a:pt x="329" y="132"/>
                </a:cubicBezTo>
                <a:cubicBezTo>
                  <a:pt x="328" y="134"/>
                  <a:pt x="330" y="133"/>
                  <a:pt x="330" y="134"/>
                </a:cubicBezTo>
                <a:cubicBezTo>
                  <a:pt x="331" y="134"/>
                  <a:pt x="333" y="136"/>
                  <a:pt x="334" y="137"/>
                </a:cubicBezTo>
                <a:cubicBezTo>
                  <a:pt x="337" y="138"/>
                  <a:pt x="339" y="140"/>
                  <a:pt x="340" y="142"/>
                </a:cubicBezTo>
                <a:cubicBezTo>
                  <a:pt x="344" y="142"/>
                  <a:pt x="344" y="146"/>
                  <a:pt x="347" y="146"/>
                </a:cubicBezTo>
                <a:cubicBezTo>
                  <a:pt x="348" y="146"/>
                  <a:pt x="349" y="145"/>
                  <a:pt x="349" y="144"/>
                </a:cubicBezTo>
                <a:cubicBezTo>
                  <a:pt x="349" y="143"/>
                  <a:pt x="348" y="143"/>
                  <a:pt x="348" y="141"/>
                </a:cubicBezTo>
                <a:close/>
                <a:moveTo>
                  <a:pt x="279" y="84"/>
                </a:moveTo>
                <a:cubicBezTo>
                  <a:pt x="281" y="87"/>
                  <a:pt x="284" y="88"/>
                  <a:pt x="287" y="90"/>
                </a:cubicBezTo>
                <a:cubicBezTo>
                  <a:pt x="289" y="92"/>
                  <a:pt x="293" y="94"/>
                  <a:pt x="295" y="97"/>
                </a:cubicBezTo>
                <a:cubicBezTo>
                  <a:pt x="296" y="97"/>
                  <a:pt x="299" y="98"/>
                  <a:pt x="299" y="100"/>
                </a:cubicBezTo>
                <a:cubicBezTo>
                  <a:pt x="305" y="102"/>
                  <a:pt x="310" y="109"/>
                  <a:pt x="316" y="113"/>
                </a:cubicBezTo>
                <a:cubicBezTo>
                  <a:pt x="316" y="113"/>
                  <a:pt x="316" y="113"/>
                  <a:pt x="316" y="114"/>
                </a:cubicBezTo>
                <a:cubicBezTo>
                  <a:pt x="318" y="114"/>
                  <a:pt x="318" y="115"/>
                  <a:pt x="319" y="116"/>
                </a:cubicBezTo>
                <a:cubicBezTo>
                  <a:pt x="319" y="117"/>
                  <a:pt x="320" y="116"/>
                  <a:pt x="321" y="117"/>
                </a:cubicBezTo>
                <a:cubicBezTo>
                  <a:pt x="323" y="118"/>
                  <a:pt x="325" y="122"/>
                  <a:pt x="329" y="124"/>
                </a:cubicBezTo>
                <a:cubicBezTo>
                  <a:pt x="333" y="128"/>
                  <a:pt x="341" y="132"/>
                  <a:pt x="344" y="136"/>
                </a:cubicBezTo>
                <a:cubicBezTo>
                  <a:pt x="346" y="135"/>
                  <a:pt x="346" y="138"/>
                  <a:pt x="348" y="138"/>
                </a:cubicBezTo>
                <a:cubicBezTo>
                  <a:pt x="348" y="135"/>
                  <a:pt x="349" y="135"/>
                  <a:pt x="350" y="133"/>
                </a:cubicBezTo>
                <a:cubicBezTo>
                  <a:pt x="346" y="131"/>
                  <a:pt x="343" y="127"/>
                  <a:pt x="338" y="125"/>
                </a:cubicBezTo>
                <a:cubicBezTo>
                  <a:pt x="338" y="124"/>
                  <a:pt x="337" y="124"/>
                  <a:pt x="337" y="123"/>
                </a:cubicBezTo>
                <a:cubicBezTo>
                  <a:pt x="330" y="119"/>
                  <a:pt x="325" y="113"/>
                  <a:pt x="318" y="109"/>
                </a:cubicBezTo>
                <a:cubicBezTo>
                  <a:pt x="317" y="108"/>
                  <a:pt x="317" y="107"/>
                  <a:pt x="317" y="107"/>
                </a:cubicBezTo>
                <a:cubicBezTo>
                  <a:pt x="313" y="105"/>
                  <a:pt x="308" y="101"/>
                  <a:pt x="305" y="97"/>
                </a:cubicBezTo>
                <a:cubicBezTo>
                  <a:pt x="303" y="97"/>
                  <a:pt x="302" y="96"/>
                  <a:pt x="300" y="95"/>
                </a:cubicBezTo>
                <a:cubicBezTo>
                  <a:pt x="295" y="88"/>
                  <a:pt x="286" y="86"/>
                  <a:pt x="282" y="80"/>
                </a:cubicBezTo>
                <a:cubicBezTo>
                  <a:pt x="278" y="77"/>
                  <a:pt x="273" y="75"/>
                  <a:pt x="268" y="72"/>
                </a:cubicBezTo>
                <a:cubicBezTo>
                  <a:pt x="267" y="72"/>
                  <a:pt x="267" y="72"/>
                  <a:pt x="266" y="72"/>
                </a:cubicBezTo>
                <a:cubicBezTo>
                  <a:pt x="261" y="67"/>
                  <a:pt x="256" y="64"/>
                  <a:pt x="249" y="60"/>
                </a:cubicBezTo>
                <a:cubicBezTo>
                  <a:pt x="252" y="65"/>
                  <a:pt x="259" y="67"/>
                  <a:pt x="262" y="72"/>
                </a:cubicBezTo>
                <a:cubicBezTo>
                  <a:pt x="266" y="73"/>
                  <a:pt x="268" y="77"/>
                  <a:pt x="272" y="78"/>
                </a:cubicBezTo>
                <a:cubicBezTo>
                  <a:pt x="272" y="79"/>
                  <a:pt x="272" y="79"/>
                  <a:pt x="273" y="79"/>
                </a:cubicBezTo>
                <a:cubicBezTo>
                  <a:pt x="274" y="79"/>
                  <a:pt x="275" y="80"/>
                  <a:pt x="275" y="81"/>
                </a:cubicBezTo>
                <a:cubicBezTo>
                  <a:pt x="277" y="81"/>
                  <a:pt x="278" y="82"/>
                  <a:pt x="278" y="83"/>
                </a:cubicBezTo>
                <a:cubicBezTo>
                  <a:pt x="278" y="83"/>
                  <a:pt x="278" y="84"/>
                  <a:pt x="278" y="84"/>
                </a:cubicBezTo>
                <a:cubicBezTo>
                  <a:pt x="278" y="84"/>
                  <a:pt x="279" y="84"/>
                  <a:pt x="279" y="84"/>
                </a:cubicBezTo>
                <a:close/>
                <a:moveTo>
                  <a:pt x="342" y="144"/>
                </a:moveTo>
                <a:cubicBezTo>
                  <a:pt x="341" y="144"/>
                  <a:pt x="341" y="144"/>
                  <a:pt x="340" y="144"/>
                </a:cubicBezTo>
                <a:cubicBezTo>
                  <a:pt x="340" y="142"/>
                  <a:pt x="337" y="142"/>
                  <a:pt x="336" y="140"/>
                </a:cubicBezTo>
                <a:cubicBezTo>
                  <a:pt x="335" y="140"/>
                  <a:pt x="335" y="139"/>
                  <a:pt x="335" y="139"/>
                </a:cubicBezTo>
                <a:cubicBezTo>
                  <a:pt x="335" y="139"/>
                  <a:pt x="334" y="139"/>
                  <a:pt x="333" y="139"/>
                </a:cubicBezTo>
                <a:cubicBezTo>
                  <a:pt x="333" y="139"/>
                  <a:pt x="334" y="138"/>
                  <a:pt x="333" y="138"/>
                </a:cubicBezTo>
                <a:cubicBezTo>
                  <a:pt x="332" y="137"/>
                  <a:pt x="329" y="136"/>
                  <a:pt x="328" y="134"/>
                </a:cubicBezTo>
                <a:cubicBezTo>
                  <a:pt x="322" y="130"/>
                  <a:pt x="316" y="125"/>
                  <a:pt x="311" y="121"/>
                </a:cubicBezTo>
                <a:cubicBezTo>
                  <a:pt x="311" y="121"/>
                  <a:pt x="310" y="120"/>
                  <a:pt x="311" y="120"/>
                </a:cubicBezTo>
                <a:cubicBezTo>
                  <a:pt x="307" y="119"/>
                  <a:pt x="305" y="116"/>
                  <a:pt x="303" y="114"/>
                </a:cubicBezTo>
                <a:cubicBezTo>
                  <a:pt x="299" y="110"/>
                  <a:pt x="293" y="107"/>
                  <a:pt x="288" y="103"/>
                </a:cubicBezTo>
                <a:cubicBezTo>
                  <a:pt x="286" y="100"/>
                  <a:pt x="282" y="99"/>
                  <a:pt x="280" y="96"/>
                </a:cubicBezTo>
                <a:cubicBezTo>
                  <a:pt x="279" y="96"/>
                  <a:pt x="278" y="94"/>
                  <a:pt x="277" y="94"/>
                </a:cubicBezTo>
                <a:cubicBezTo>
                  <a:pt x="277" y="94"/>
                  <a:pt x="277" y="94"/>
                  <a:pt x="277" y="94"/>
                </a:cubicBezTo>
                <a:cubicBezTo>
                  <a:pt x="277" y="94"/>
                  <a:pt x="278" y="94"/>
                  <a:pt x="278" y="94"/>
                </a:cubicBezTo>
                <a:cubicBezTo>
                  <a:pt x="278" y="93"/>
                  <a:pt x="277" y="93"/>
                  <a:pt x="277" y="94"/>
                </a:cubicBezTo>
                <a:cubicBezTo>
                  <a:pt x="265" y="83"/>
                  <a:pt x="252" y="74"/>
                  <a:pt x="239" y="65"/>
                </a:cubicBezTo>
                <a:cubicBezTo>
                  <a:pt x="237" y="60"/>
                  <a:pt x="231" y="61"/>
                  <a:pt x="226" y="63"/>
                </a:cubicBezTo>
                <a:cubicBezTo>
                  <a:pt x="227" y="65"/>
                  <a:pt x="229" y="67"/>
                  <a:pt x="231" y="67"/>
                </a:cubicBezTo>
                <a:cubicBezTo>
                  <a:pt x="231" y="68"/>
                  <a:pt x="231" y="68"/>
                  <a:pt x="231" y="68"/>
                </a:cubicBezTo>
                <a:cubicBezTo>
                  <a:pt x="237" y="69"/>
                  <a:pt x="240" y="74"/>
                  <a:pt x="243" y="76"/>
                </a:cubicBezTo>
                <a:cubicBezTo>
                  <a:pt x="243" y="77"/>
                  <a:pt x="244" y="77"/>
                  <a:pt x="244" y="77"/>
                </a:cubicBezTo>
                <a:cubicBezTo>
                  <a:pt x="254" y="82"/>
                  <a:pt x="260" y="92"/>
                  <a:pt x="270" y="97"/>
                </a:cubicBezTo>
                <a:cubicBezTo>
                  <a:pt x="270" y="98"/>
                  <a:pt x="271" y="99"/>
                  <a:pt x="271" y="100"/>
                </a:cubicBezTo>
                <a:cubicBezTo>
                  <a:pt x="272" y="99"/>
                  <a:pt x="272" y="100"/>
                  <a:pt x="273" y="100"/>
                </a:cubicBezTo>
                <a:cubicBezTo>
                  <a:pt x="274" y="103"/>
                  <a:pt x="279" y="104"/>
                  <a:pt x="280" y="107"/>
                </a:cubicBezTo>
                <a:cubicBezTo>
                  <a:pt x="285" y="109"/>
                  <a:pt x="287" y="113"/>
                  <a:pt x="291" y="116"/>
                </a:cubicBezTo>
                <a:cubicBezTo>
                  <a:pt x="294" y="117"/>
                  <a:pt x="297" y="120"/>
                  <a:pt x="299" y="122"/>
                </a:cubicBezTo>
                <a:cubicBezTo>
                  <a:pt x="305" y="126"/>
                  <a:pt x="309" y="131"/>
                  <a:pt x="315" y="135"/>
                </a:cubicBezTo>
                <a:cubicBezTo>
                  <a:pt x="319" y="137"/>
                  <a:pt x="321" y="140"/>
                  <a:pt x="324" y="143"/>
                </a:cubicBezTo>
                <a:cubicBezTo>
                  <a:pt x="329" y="145"/>
                  <a:pt x="333" y="148"/>
                  <a:pt x="336" y="152"/>
                </a:cubicBezTo>
                <a:cubicBezTo>
                  <a:pt x="338" y="151"/>
                  <a:pt x="339" y="154"/>
                  <a:pt x="342" y="154"/>
                </a:cubicBezTo>
                <a:cubicBezTo>
                  <a:pt x="343" y="153"/>
                  <a:pt x="345" y="150"/>
                  <a:pt x="346" y="148"/>
                </a:cubicBezTo>
                <a:cubicBezTo>
                  <a:pt x="344" y="147"/>
                  <a:pt x="342" y="146"/>
                  <a:pt x="342" y="144"/>
                </a:cubicBezTo>
                <a:close/>
                <a:moveTo>
                  <a:pt x="224" y="72"/>
                </a:moveTo>
                <a:cubicBezTo>
                  <a:pt x="227" y="76"/>
                  <a:pt x="232" y="78"/>
                  <a:pt x="236" y="82"/>
                </a:cubicBezTo>
                <a:cubicBezTo>
                  <a:pt x="242" y="86"/>
                  <a:pt x="246" y="92"/>
                  <a:pt x="252" y="95"/>
                </a:cubicBezTo>
                <a:cubicBezTo>
                  <a:pt x="254" y="99"/>
                  <a:pt x="258" y="101"/>
                  <a:pt x="262" y="103"/>
                </a:cubicBezTo>
                <a:cubicBezTo>
                  <a:pt x="263" y="106"/>
                  <a:pt x="266" y="107"/>
                  <a:pt x="266" y="109"/>
                </a:cubicBezTo>
                <a:cubicBezTo>
                  <a:pt x="273" y="112"/>
                  <a:pt x="278" y="117"/>
                  <a:pt x="283" y="122"/>
                </a:cubicBezTo>
                <a:cubicBezTo>
                  <a:pt x="286" y="124"/>
                  <a:pt x="290" y="127"/>
                  <a:pt x="292" y="130"/>
                </a:cubicBezTo>
                <a:cubicBezTo>
                  <a:pt x="296" y="131"/>
                  <a:pt x="298" y="135"/>
                  <a:pt x="302" y="136"/>
                </a:cubicBezTo>
                <a:cubicBezTo>
                  <a:pt x="304" y="140"/>
                  <a:pt x="308" y="141"/>
                  <a:pt x="310" y="144"/>
                </a:cubicBezTo>
                <a:cubicBezTo>
                  <a:pt x="311" y="144"/>
                  <a:pt x="311" y="145"/>
                  <a:pt x="312" y="145"/>
                </a:cubicBezTo>
                <a:cubicBezTo>
                  <a:pt x="319" y="150"/>
                  <a:pt x="326" y="153"/>
                  <a:pt x="332" y="159"/>
                </a:cubicBezTo>
                <a:cubicBezTo>
                  <a:pt x="334" y="160"/>
                  <a:pt x="335" y="161"/>
                  <a:pt x="337" y="161"/>
                </a:cubicBezTo>
                <a:cubicBezTo>
                  <a:pt x="338" y="160"/>
                  <a:pt x="339" y="158"/>
                  <a:pt x="341" y="156"/>
                </a:cubicBezTo>
                <a:cubicBezTo>
                  <a:pt x="334" y="153"/>
                  <a:pt x="330" y="148"/>
                  <a:pt x="323" y="145"/>
                </a:cubicBezTo>
                <a:cubicBezTo>
                  <a:pt x="322" y="143"/>
                  <a:pt x="320" y="142"/>
                  <a:pt x="318" y="141"/>
                </a:cubicBezTo>
                <a:cubicBezTo>
                  <a:pt x="318" y="140"/>
                  <a:pt x="318" y="140"/>
                  <a:pt x="318" y="140"/>
                </a:cubicBezTo>
                <a:cubicBezTo>
                  <a:pt x="312" y="136"/>
                  <a:pt x="308" y="131"/>
                  <a:pt x="302" y="127"/>
                </a:cubicBezTo>
                <a:cubicBezTo>
                  <a:pt x="301" y="126"/>
                  <a:pt x="299" y="124"/>
                  <a:pt x="297" y="123"/>
                </a:cubicBezTo>
                <a:cubicBezTo>
                  <a:pt x="295" y="122"/>
                  <a:pt x="294" y="120"/>
                  <a:pt x="292" y="118"/>
                </a:cubicBezTo>
                <a:cubicBezTo>
                  <a:pt x="289" y="116"/>
                  <a:pt x="284" y="114"/>
                  <a:pt x="281" y="109"/>
                </a:cubicBezTo>
                <a:cubicBezTo>
                  <a:pt x="277" y="106"/>
                  <a:pt x="272" y="104"/>
                  <a:pt x="269" y="100"/>
                </a:cubicBezTo>
                <a:cubicBezTo>
                  <a:pt x="263" y="96"/>
                  <a:pt x="257" y="92"/>
                  <a:pt x="253" y="86"/>
                </a:cubicBezTo>
                <a:cubicBezTo>
                  <a:pt x="251" y="84"/>
                  <a:pt x="247" y="82"/>
                  <a:pt x="245" y="80"/>
                </a:cubicBezTo>
                <a:cubicBezTo>
                  <a:pt x="242" y="78"/>
                  <a:pt x="240" y="75"/>
                  <a:pt x="237" y="73"/>
                </a:cubicBezTo>
                <a:cubicBezTo>
                  <a:pt x="235" y="72"/>
                  <a:pt x="232" y="71"/>
                  <a:pt x="229" y="69"/>
                </a:cubicBezTo>
                <a:cubicBezTo>
                  <a:pt x="228" y="68"/>
                  <a:pt x="225" y="65"/>
                  <a:pt x="223" y="64"/>
                </a:cubicBezTo>
                <a:cubicBezTo>
                  <a:pt x="221" y="64"/>
                  <a:pt x="219" y="66"/>
                  <a:pt x="218" y="66"/>
                </a:cubicBezTo>
                <a:cubicBezTo>
                  <a:pt x="218" y="69"/>
                  <a:pt x="221" y="71"/>
                  <a:pt x="224" y="72"/>
                </a:cubicBezTo>
                <a:close/>
                <a:moveTo>
                  <a:pt x="328" y="159"/>
                </a:moveTo>
                <a:cubicBezTo>
                  <a:pt x="320" y="151"/>
                  <a:pt x="310" y="147"/>
                  <a:pt x="302" y="140"/>
                </a:cubicBezTo>
                <a:cubicBezTo>
                  <a:pt x="298" y="136"/>
                  <a:pt x="291" y="131"/>
                  <a:pt x="286" y="127"/>
                </a:cubicBezTo>
                <a:cubicBezTo>
                  <a:pt x="280" y="122"/>
                  <a:pt x="276" y="117"/>
                  <a:pt x="270" y="113"/>
                </a:cubicBezTo>
                <a:cubicBezTo>
                  <a:pt x="268" y="111"/>
                  <a:pt x="265" y="110"/>
                  <a:pt x="263" y="108"/>
                </a:cubicBezTo>
                <a:cubicBezTo>
                  <a:pt x="262" y="107"/>
                  <a:pt x="262" y="106"/>
                  <a:pt x="261" y="105"/>
                </a:cubicBezTo>
                <a:cubicBezTo>
                  <a:pt x="259" y="103"/>
                  <a:pt x="256" y="103"/>
                  <a:pt x="254" y="101"/>
                </a:cubicBezTo>
                <a:cubicBezTo>
                  <a:pt x="251" y="98"/>
                  <a:pt x="249" y="93"/>
                  <a:pt x="244" y="92"/>
                </a:cubicBezTo>
                <a:cubicBezTo>
                  <a:pt x="238" y="85"/>
                  <a:pt x="230" y="81"/>
                  <a:pt x="223" y="74"/>
                </a:cubicBezTo>
                <a:cubicBezTo>
                  <a:pt x="220" y="73"/>
                  <a:pt x="218" y="71"/>
                  <a:pt x="216" y="69"/>
                </a:cubicBezTo>
                <a:cubicBezTo>
                  <a:pt x="215" y="68"/>
                  <a:pt x="215" y="67"/>
                  <a:pt x="215" y="67"/>
                </a:cubicBezTo>
                <a:cubicBezTo>
                  <a:pt x="212" y="68"/>
                  <a:pt x="209" y="68"/>
                  <a:pt x="207" y="70"/>
                </a:cubicBezTo>
                <a:cubicBezTo>
                  <a:pt x="207" y="71"/>
                  <a:pt x="208" y="72"/>
                  <a:pt x="209" y="73"/>
                </a:cubicBezTo>
                <a:cubicBezTo>
                  <a:pt x="213" y="75"/>
                  <a:pt x="217" y="77"/>
                  <a:pt x="220" y="82"/>
                </a:cubicBezTo>
                <a:cubicBezTo>
                  <a:pt x="222" y="83"/>
                  <a:pt x="224" y="84"/>
                  <a:pt x="225" y="86"/>
                </a:cubicBezTo>
                <a:cubicBezTo>
                  <a:pt x="227" y="87"/>
                  <a:pt x="230" y="89"/>
                  <a:pt x="231" y="91"/>
                </a:cubicBezTo>
                <a:cubicBezTo>
                  <a:pt x="235" y="94"/>
                  <a:pt x="239" y="98"/>
                  <a:pt x="242" y="102"/>
                </a:cubicBezTo>
                <a:cubicBezTo>
                  <a:pt x="245" y="102"/>
                  <a:pt x="246" y="105"/>
                  <a:pt x="249" y="106"/>
                </a:cubicBezTo>
                <a:cubicBezTo>
                  <a:pt x="251" y="111"/>
                  <a:pt x="257" y="111"/>
                  <a:pt x="259" y="116"/>
                </a:cubicBezTo>
                <a:cubicBezTo>
                  <a:pt x="266" y="120"/>
                  <a:pt x="272" y="125"/>
                  <a:pt x="278" y="129"/>
                </a:cubicBezTo>
                <a:cubicBezTo>
                  <a:pt x="281" y="134"/>
                  <a:pt x="287" y="135"/>
                  <a:pt x="290" y="139"/>
                </a:cubicBezTo>
                <a:cubicBezTo>
                  <a:pt x="296" y="143"/>
                  <a:pt x="302" y="146"/>
                  <a:pt x="306" y="151"/>
                </a:cubicBezTo>
                <a:cubicBezTo>
                  <a:pt x="307" y="152"/>
                  <a:pt x="308" y="152"/>
                  <a:pt x="308" y="153"/>
                </a:cubicBezTo>
                <a:cubicBezTo>
                  <a:pt x="312" y="154"/>
                  <a:pt x="315" y="157"/>
                  <a:pt x="318" y="160"/>
                </a:cubicBezTo>
                <a:cubicBezTo>
                  <a:pt x="319" y="160"/>
                  <a:pt x="319" y="160"/>
                  <a:pt x="320" y="160"/>
                </a:cubicBezTo>
                <a:cubicBezTo>
                  <a:pt x="322" y="163"/>
                  <a:pt x="326" y="163"/>
                  <a:pt x="328" y="166"/>
                </a:cubicBezTo>
                <a:cubicBezTo>
                  <a:pt x="330" y="166"/>
                  <a:pt x="330" y="168"/>
                  <a:pt x="332" y="168"/>
                </a:cubicBezTo>
                <a:cubicBezTo>
                  <a:pt x="333" y="166"/>
                  <a:pt x="334" y="165"/>
                  <a:pt x="336" y="163"/>
                </a:cubicBezTo>
                <a:cubicBezTo>
                  <a:pt x="333" y="162"/>
                  <a:pt x="331" y="160"/>
                  <a:pt x="328" y="159"/>
                </a:cubicBezTo>
                <a:close/>
                <a:moveTo>
                  <a:pt x="360" y="67"/>
                </a:moveTo>
                <a:cubicBezTo>
                  <a:pt x="359" y="68"/>
                  <a:pt x="357" y="68"/>
                  <a:pt x="356" y="68"/>
                </a:cubicBezTo>
                <a:cubicBezTo>
                  <a:pt x="356" y="69"/>
                  <a:pt x="354" y="69"/>
                  <a:pt x="354" y="70"/>
                </a:cubicBezTo>
                <a:cubicBezTo>
                  <a:pt x="358" y="74"/>
                  <a:pt x="362" y="78"/>
                  <a:pt x="367" y="80"/>
                </a:cubicBezTo>
                <a:cubicBezTo>
                  <a:pt x="367" y="81"/>
                  <a:pt x="368" y="81"/>
                  <a:pt x="368" y="82"/>
                </a:cubicBezTo>
                <a:cubicBezTo>
                  <a:pt x="369" y="82"/>
                  <a:pt x="369" y="83"/>
                  <a:pt x="370" y="82"/>
                </a:cubicBezTo>
                <a:cubicBezTo>
                  <a:pt x="370" y="83"/>
                  <a:pt x="370" y="83"/>
                  <a:pt x="370" y="83"/>
                </a:cubicBezTo>
                <a:cubicBezTo>
                  <a:pt x="374" y="85"/>
                  <a:pt x="376" y="88"/>
                  <a:pt x="380" y="89"/>
                </a:cubicBezTo>
                <a:cubicBezTo>
                  <a:pt x="382" y="92"/>
                  <a:pt x="385" y="93"/>
                  <a:pt x="387" y="96"/>
                </a:cubicBezTo>
                <a:cubicBezTo>
                  <a:pt x="392" y="97"/>
                  <a:pt x="397" y="102"/>
                  <a:pt x="401" y="105"/>
                </a:cubicBezTo>
                <a:cubicBezTo>
                  <a:pt x="403" y="105"/>
                  <a:pt x="404" y="103"/>
                  <a:pt x="406" y="103"/>
                </a:cubicBezTo>
                <a:cubicBezTo>
                  <a:pt x="391" y="90"/>
                  <a:pt x="374" y="80"/>
                  <a:pt x="360" y="67"/>
                </a:cubicBezTo>
                <a:close/>
                <a:moveTo>
                  <a:pt x="196" y="73"/>
                </a:moveTo>
                <a:cubicBezTo>
                  <a:pt x="197" y="76"/>
                  <a:pt x="200" y="77"/>
                  <a:pt x="202" y="79"/>
                </a:cubicBezTo>
                <a:cubicBezTo>
                  <a:pt x="210" y="82"/>
                  <a:pt x="213" y="89"/>
                  <a:pt x="221" y="91"/>
                </a:cubicBezTo>
                <a:cubicBezTo>
                  <a:pt x="222" y="94"/>
                  <a:pt x="226" y="96"/>
                  <a:pt x="227" y="99"/>
                </a:cubicBezTo>
                <a:cubicBezTo>
                  <a:pt x="232" y="101"/>
                  <a:pt x="235" y="104"/>
                  <a:pt x="238" y="108"/>
                </a:cubicBezTo>
                <a:cubicBezTo>
                  <a:pt x="247" y="111"/>
                  <a:pt x="251" y="119"/>
                  <a:pt x="259" y="122"/>
                </a:cubicBezTo>
                <a:cubicBezTo>
                  <a:pt x="259" y="123"/>
                  <a:pt x="260" y="123"/>
                  <a:pt x="259" y="124"/>
                </a:cubicBezTo>
                <a:cubicBezTo>
                  <a:pt x="265" y="126"/>
                  <a:pt x="268" y="131"/>
                  <a:pt x="273" y="135"/>
                </a:cubicBezTo>
                <a:cubicBezTo>
                  <a:pt x="273" y="135"/>
                  <a:pt x="274" y="135"/>
                  <a:pt x="273" y="136"/>
                </a:cubicBezTo>
                <a:cubicBezTo>
                  <a:pt x="276" y="136"/>
                  <a:pt x="278" y="139"/>
                  <a:pt x="280" y="140"/>
                </a:cubicBezTo>
                <a:cubicBezTo>
                  <a:pt x="283" y="141"/>
                  <a:pt x="286" y="144"/>
                  <a:pt x="287" y="144"/>
                </a:cubicBezTo>
                <a:cubicBezTo>
                  <a:pt x="288" y="145"/>
                  <a:pt x="289" y="146"/>
                  <a:pt x="290" y="147"/>
                </a:cubicBezTo>
                <a:cubicBezTo>
                  <a:pt x="291" y="147"/>
                  <a:pt x="292" y="148"/>
                  <a:pt x="292" y="149"/>
                </a:cubicBezTo>
                <a:cubicBezTo>
                  <a:pt x="295" y="150"/>
                  <a:pt x="299" y="152"/>
                  <a:pt x="300" y="155"/>
                </a:cubicBezTo>
                <a:cubicBezTo>
                  <a:pt x="302" y="155"/>
                  <a:pt x="304" y="157"/>
                  <a:pt x="305" y="158"/>
                </a:cubicBezTo>
                <a:cubicBezTo>
                  <a:pt x="312" y="161"/>
                  <a:pt x="315" y="167"/>
                  <a:pt x="322" y="169"/>
                </a:cubicBezTo>
                <a:cubicBezTo>
                  <a:pt x="323" y="171"/>
                  <a:pt x="325" y="173"/>
                  <a:pt x="328" y="174"/>
                </a:cubicBezTo>
                <a:cubicBezTo>
                  <a:pt x="329" y="173"/>
                  <a:pt x="330" y="172"/>
                  <a:pt x="331" y="170"/>
                </a:cubicBezTo>
                <a:cubicBezTo>
                  <a:pt x="323" y="165"/>
                  <a:pt x="316" y="160"/>
                  <a:pt x="309" y="155"/>
                </a:cubicBezTo>
                <a:cubicBezTo>
                  <a:pt x="306" y="154"/>
                  <a:pt x="303" y="151"/>
                  <a:pt x="301" y="149"/>
                </a:cubicBezTo>
                <a:cubicBezTo>
                  <a:pt x="298" y="147"/>
                  <a:pt x="294" y="145"/>
                  <a:pt x="292" y="143"/>
                </a:cubicBezTo>
                <a:cubicBezTo>
                  <a:pt x="285" y="138"/>
                  <a:pt x="279" y="133"/>
                  <a:pt x="273" y="128"/>
                </a:cubicBezTo>
                <a:cubicBezTo>
                  <a:pt x="269" y="126"/>
                  <a:pt x="266" y="122"/>
                  <a:pt x="262" y="121"/>
                </a:cubicBezTo>
                <a:cubicBezTo>
                  <a:pt x="259" y="116"/>
                  <a:pt x="253" y="114"/>
                  <a:pt x="250" y="111"/>
                </a:cubicBezTo>
                <a:cubicBezTo>
                  <a:pt x="249" y="110"/>
                  <a:pt x="249" y="109"/>
                  <a:pt x="248" y="109"/>
                </a:cubicBezTo>
                <a:cubicBezTo>
                  <a:pt x="246" y="106"/>
                  <a:pt x="243" y="105"/>
                  <a:pt x="240" y="103"/>
                </a:cubicBezTo>
                <a:cubicBezTo>
                  <a:pt x="239" y="102"/>
                  <a:pt x="239" y="101"/>
                  <a:pt x="238" y="100"/>
                </a:cubicBezTo>
                <a:cubicBezTo>
                  <a:pt x="235" y="97"/>
                  <a:pt x="231" y="95"/>
                  <a:pt x="229" y="91"/>
                </a:cubicBezTo>
                <a:cubicBezTo>
                  <a:pt x="220" y="85"/>
                  <a:pt x="213" y="79"/>
                  <a:pt x="206" y="72"/>
                </a:cubicBezTo>
                <a:cubicBezTo>
                  <a:pt x="205" y="71"/>
                  <a:pt x="206" y="70"/>
                  <a:pt x="205" y="70"/>
                </a:cubicBezTo>
                <a:cubicBezTo>
                  <a:pt x="202" y="71"/>
                  <a:pt x="198" y="71"/>
                  <a:pt x="196" y="73"/>
                </a:cubicBezTo>
                <a:close/>
                <a:moveTo>
                  <a:pt x="352" y="71"/>
                </a:moveTo>
                <a:cubicBezTo>
                  <a:pt x="349" y="72"/>
                  <a:pt x="347" y="73"/>
                  <a:pt x="345" y="74"/>
                </a:cubicBezTo>
                <a:cubicBezTo>
                  <a:pt x="347" y="77"/>
                  <a:pt x="350" y="78"/>
                  <a:pt x="352" y="81"/>
                </a:cubicBezTo>
                <a:cubicBezTo>
                  <a:pt x="353" y="82"/>
                  <a:pt x="355" y="82"/>
                  <a:pt x="355" y="83"/>
                </a:cubicBezTo>
                <a:cubicBezTo>
                  <a:pt x="360" y="86"/>
                  <a:pt x="364" y="89"/>
                  <a:pt x="367" y="93"/>
                </a:cubicBezTo>
                <a:cubicBezTo>
                  <a:pt x="369" y="94"/>
                  <a:pt x="372" y="95"/>
                  <a:pt x="374" y="97"/>
                </a:cubicBezTo>
                <a:cubicBezTo>
                  <a:pt x="376" y="99"/>
                  <a:pt x="378" y="99"/>
                  <a:pt x="379" y="101"/>
                </a:cubicBezTo>
                <a:cubicBezTo>
                  <a:pt x="385" y="104"/>
                  <a:pt x="388" y="108"/>
                  <a:pt x="394" y="111"/>
                </a:cubicBezTo>
                <a:cubicBezTo>
                  <a:pt x="395" y="109"/>
                  <a:pt x="399" y="109"/>
                  <a:pt x="399" y="107"/>
                </a:cubicBezTo>
                <a:cubicBezTo>
                  <a:pt x="384" y="95"/>
                  <a:pt x="368" y="83"/>
                  <a:pt x="352" y="71"/>
                </a:cubicBezTo>
                <a:close/>
                <a:moveTo>
                  <a:pt x="322" y="172"/>
                </a:moveTo>
                <a:cubicBezTo>
                  <a:pt x="320" y="171"/>
                  <a:pt x="319" y="171"/>
                  <a:pt x="318" y="170"/>
                </a:cubicBezTo>
                <a:cubicBezTo>
                  <a:pt x="317" y="170"/>
                  <a:pt x="317" y="169"/>
                  <a:pt x="316" y="168"/>
                </a:cubicBezTo>
                <a:cubicBezTo>
                  <a:pt x="312" y="164"/>
                  <a:pt x="306" y="161"/>
                  <a:pt x="301" y="158"/>
                </a:cubicBezTo>
                <a:cubicBezTo>
                  <a:pt x="299" y="156"/>
                  <a:pt x="298" y="154"/>
                  <a:pt x="296" y="153"/>
                </a:cubicBezTo>
                <a:cubicBezTo>
                  <a:pt x="293" y="151"/>
                  <a:pt x="290" y="150"/>
                  <a:pt x="287" y="148"/>
                </a:cubicBezTo>
                <a:cubicBezTo>
                  <a:pt x="284" y="145"/>
                  <a:pt x="280" y="142"/>
                  <a:pt x="277" y="140"/>
                </a:cubicBezTo>
                <a:cubicBezTo>
                  <a:pt x="276" y="139"/>
                  <a:pt x="275" y="139"/>
                  <a:pt x="274" y="138"/>
                </a:cubicBezTo>
                <a:cubicBezTo>
                  <a:pt x="270" y="136"/>
                  <a:pt x="268" y="132"/>
                  <a:pt x="264" y="129"/>
                </a:cubicBezTo>
                <a:cubicBezTo>
                  <a:pt x="263" y="129"/>
                  <a:pt x="262" y="129"/>
                  <a:pt x="261" y="128"/>
                </a:cubicBezTo>
                <a:cubicBezTo>
                  <a:pt x="258" y="125"/>
                  <a:pt x="255" y="122"/>
                  <a:pt x="251" y="120"/>
                </a:cubicBezTo>
                <a:cubicBezTo>
                  <a:pt x="247" y="117"/>
                  <a:pt x="244" y="112"/>
                  <a:pt x="238" y="110"/>
                </a:cubicBezTo>
                <a:cubicBezTo>
                  <a:pt x="233" y="105"/>
                  <a:pt x="228" y="102"/>
                  <a:pt x="224" y="98"/>
                </a:cubicBezTo>
                <a:cubicBezTo>
                  <a:pt x="222" y="94"/>
                  <a:pt x="217" y="92"/>
                  <a:pt x="213" y="90"/>
                </a:cubicBezTo>
                <a:cubicBezTo>
                  <a:pt x="209" y="87"/>
                  <a:pt x="206" y="83"/>
                  <a:pt x="202" y="81"/>
                </a:cubicBezTo>
                <a:cubicBezTo>
                  <a:pt x="200" y="78"/>
                  <a:pt x="196" y="77"/>
                  <a:pt x="194" y="74"/>
                </a:cubicBezTo>
                <a:cubicBezTo>
                  <a:pt x="191" y="74"/>
                  <a:pt x="190" y="76"/>
                  <a:pt x="187" y="76"/>
                </a:cubicBezTo>
                <a:cubicBezTo>
                  <a:pt x="189" y="79"/>
                  <a:pt x="193" y="81"/>
                  <a:pt x="195" y="84"/>
                </a:cubicBezTo>
                <a:cubicBezTo>
                  <a:pt x="202" y="86"/>
                  <a:pt x="206" y="93"/>
                  <a:pt x="212" y="97"/>
                </a:cubicBezTo>
                <a:cubicBezTo>
                  <a:pt x="214" y="99"/>
                  <a:pt x="219" y="100"/>
                  <a:pt x="220" y="103"/>
                </a:cubicBezTo>
                <a:cubicBezTo>
                  <a:pt x="224" y="105"/>
                  <a:pt x="226" y="108"/>
                  <a:pt x="229" y="111"/>
                </a:cubicBezTo>
                <a:cubicBezTo>
                  <a:pt x="232" y="112"/>
                  <a:pt x="234" y="113"/>
                  <a:pt x="236" y="115"/>
                </a:cubicBezTo>
                <a:cubicBezTo>
                  <a:pt x="238" y="116"/>
                  <a:pt x="239" y="118"/>
                  <a:pt x="241" y="120"/>
                </a:cubicBezTo>
                <a:cubicBezTo>
                  <a:pt x="243" y="122"/>
                  <a:pt x="246" y="122"/>
                  <a:pt x="248" y="124"/>
                </a:cubicBezTo>
                <a:cubicBezTo>
                  <a:pt x="253" y="127"/>
                  <a:pt x="256" y="132"/>
                  <a:pt x="261" y="134"/>
                </a:cubicBezTo>
                <a:cubicBezTo>
                  <a:pt x="261" y="135"/>
                  <a:pt x="261" y="134"/>
                  <a:pt x="261" y="135"/>
                </a:cubicBezTo>
                <a:cubicBezTo>
                  <a:pt x="272" y="142"/>
                  <a:pt x="281" y="150"/>
                  <a:pt x="292" y="157"/>
                </a:cubicBezTo>
                <a:cubicBezTo>
                  <a:pt x="294" y="159"/>
                  <a:pt x="297" y="160"/>
                  <a:pt x="298" y="163"/>
                </a:cubicBezTo>
                <a:cubicBezTo>
                  <a:pt x="308" y="168"/>
                  <a:pt x="314" y="176"/>
                  <a:pt x="323" y="181"/>
                </a:cubicBezTo>
                <a:cubicBezTo>
                  <a:pt x="324" y="179"/>
                  <a:pt x="326" y="178"/>
                  <a:pt x="326" y="176"/>
                </a:cubicBezTo>
                <a:cubicBezTo>
                  <a:pt x="324" y="175"/>
                  <a:pt x="323" y="173"/>
                  <a:pt x="322" y="172"/>
                </a:cubicBezTo>
                <a:close/>
                <a:moveTo>
                  <a:pt x="343" y="75"/>
                </a:moveTo>
                <a:cubicBezTo>
                  <a:pt x="341" y="76"/>
                  <a:pt x="339" y="77"/>
                  <a:pt x="337" y="78"/>
                </a:cubicBezTo>
                <a:cubicBezTo>
                  <a:pt x="338" y="80"/>
                  <a:pt x="339" y="81"/>
                  <a:pt x="341" y="81"/>
                </a:cubicBezTo>
                <a:cubicBezTo>
                  <a:pt x="341" y="82"/>
                  <a:pt x="341" y="82"/>
                  <a:pt x="341" y="82"/>
                </a:cubicBezTo>
                <a:cubicBezTo>
                  <a:pt x="343" y="83"/>
                  <a:pt x="345" y="84"/>
                  <a:pt x="347" y="87"/>
                </a:cubicBezTo>
                <a:cubicBezTo>
                  <a:pt x="356" y="92"/>
                  <a:pt x="363" y="99"/>
                  <a:pt x="371" y="105"/>
                </a:cubicBezTo>
                <a:cubicBezTo>
                  <a:pt x="371" y="105"/>
                  <a:pt x="371" y="105"/>
                  <a:pt x="371" y="106"/>
                </a:cubicBezTo>
                <a:cubicBezTo>
                  <a:pt x="376" y="109"/>
                  <a:pt x="380" y="113"/>
                  <a:pt x="386" y="116"/>
                </a:cubicBezTo>
                <a:cubicBezTo>
                  <a:pt x="388" y="115"/>
                  <a:pt x="390" y="114"/>
                  <a:pt x="391" y="112"/>
                </a:cubicBezTo>
                <a:cubicBezTo>
                  <a:pt x="375" y="100"/>
                  <a:pt x="357" y="88"/>
                  <a:pt x="343" y="75"/>
                </a:cubicBezTo>
                <a:close/>
                <a:moveTo>
                  <a:pt x="312" y="175"/>
                </a:moveTo>
                <a:cubicBezTo>
                  <a:pt x="303" y="170"/>
                  <a:pt x="296" y="162"/>
                  <a:pt x="287" y="157"/>
                </a:cubicBezTo>
                <a:cubicBezTo>
                  <a:pt x="281" y="152"/>
                  <a:pt x="273" y="148"/>
                  <a:pt x="268" y="142"/>
                </a:cubicBezTo>
                <a:cubicBezTo>
                  <a:pt x="261" y="140"/>
                  <a:pt x="259" y="134"/>
                  <a:pt x="252" y="131"/>
                </a:cubicBezTo>
                <a:cubicBezTo>
                  <a:pt x="250" y="127"/>
                  <a:pt x="246" y="126"/>
                  <a:pt x="243" y="124"/>
                </a:cubicBezTo>
                <a:cubicBezTo>
                  <a:pt x="239" y="120"/>
                  <a:pt x="235" y="115"/>
                  <a:pt x="229" y="113"/>
                </a:cubicBezTo>
                <a:cubicBezTo>
                  <a:pt x="225" y="109"/>
                  <a:pt x="221" y="106"/>
                  <a:pt x="216" y="103"/>
                </a:cubicBezTo>
                <a:cubicBezTo>
                  <a:pt x="209" y="99"/>
                  <a:pt x="206" y="91"/>
                  <a:pt x="198" y="89"/>
                </a:cubicBezTo>
                <a:cubicBezTo>
                  <a:pt x="194" y="85"/>
                  <a:pt x="189" y="81"/>
                  <a:pt x="185" y="77"/>
                </a:cubicBezTo>
                <a:cubicBezTo>
                  <a:pt x="185" y="77"/>
                  <a:pt x="184" y="77"/>
                  <a:pt x="184" y="77"/>
                </a:cubicBezTo>
                <a:cubicBezTo>
                  <a:pt x="183" y="78"/>
                  <a:pt x="181" y="78"/>
                  <a:pt x="180" y="79"/>
                </a:cubicBezTo>
                <a:cubicBezTo>
                  <a:pt x="180" y="81"/>
                  <a:pt x="180" y="81"/>
                  <a:pt x="180" y="83"/>
                </a:cubicBezTo>
                <a:cubicBezTo>
                  <a:pt x="180" y="84"/>
                  <a:pt x="182" y="84"/>
                  <a:pt x="181" y="85"/>
                </a:cubicBezTo>
                <a:cubicBezTo>
                  <a:pt x="186" y="90"/>
                  <a:pt x="192" y="92"/>
                  <a:pt x="196" y="98"/>
                </a:cubicBezTo>
                <a:cubicBezTo>
                  <a:pt x="199" y="98"/>
                  <a:pt x="199" y="100"/>
                  <a:pt x="202" y="101"/>
                </a:cubicBezTo>
                <a:cubicBezTo>
                  <a:pt x="202" y="102"/>
                  <a:pt x="203" y="102"/>
                  <a:pt x="203" y="103"/>
                </a:cubicBezTo>
                <a:cubicBezTo>
                  <a:pt x="205" y="103"/>
                  <a:pt x="206" y="104"/>
                  <a:pt x="207" y="105"/>
                </a:cubicBezTo>
                <a:cubicBezTo>
                  <a:pt x="212" y="110"/>
                  <a:pt x="218" y="114"/>
                  <a:pt x="223" y="119"/>
                </a:cubicBezTo>
                <a:cubicBezTo>
                  <a:pt x="224" y="120"/>
                  <a:pt x="225" y="121"/>
                  <a:pt x="226" y="122"/>
                </a:cubicBezTo>
                <a:cubicBezTo>
                  <a:pt x="232" y="124"/>
                  <a:pt x="236" y="129"/>
                  <a:pt x="242" y="132"/>
                </a:cubicBezTo>
                <a:cubicBezTo>
                  <a:pt x="242" y="133"/>
                  <a:pt x="242" y="133"/>
                  <a:pt x="242" y="134"/>
                </a:cubicBezTo>
                <a:cubicBezTo>
                  <a:pt x="245" y="134"/>
                  <a:pt x="246" y="136"/>
                  <a:pt x="248" y="137"/>
                </a:cubicBezTo>
                <a:cubicBezTo>
                  <a:pt x="252" y="141"/>
                  <a:pt x="256" y="144"/>
                  <a:pt x="260" y="147"/>
                </a:cubicBezTo>
                <a:cubicBezTo>
                  <a:pt x="263" y="150"/>
                  <a:pt x="266" y="151"/>
                  <a:pt x="269" y="153"/>
                </a:cubicBezTo>
                <a:cubicBezTo>
                  <a:pt x="276" y="158"/>
                  <a:pt x="284" y="164"/>
                  <a:pt x="290" y="169"/>
                </a:cubicBezTo>
                <a:cubicBezTo>
                  <a:pt x="291" y="170"/>
                  <a:pt x="294" y="172"/>
                  <a:pt x="295" y="173"/>
                </a:cubicBezTo>
                <a:cubicBezTo>
                  <a:pt x="297" y="174"/>
                  <a:pt x="299" y="176"/>
                  <a:pt x="301" y="177"/>
                </a:cubicBezTo>
                <a:cubicBezTo>
                  <a:pt x="301" y="178"/>
                  <a:pt x="302" y="178"/>
                  <a:pt x="301" y="178"/>
                </a:cubicBezTo>
                <a:cubicBezTo>
                  <a:pt x="308" y="180"/>
                  <a:pt x="312" y="187"/>
                  <a:pt x="318" y="188"/>
                </a:cubicBezTo>
                <a:cubicBezTo>
                  <a:pt x="318" y="186"/>
                  <a:pt x="321" y="185"/>
                  <a:pt x="321" y="183"/>
                </a:cubicBezTo>
                <a:cubicBezTo>
                  <a:pt x="318" y="180"/>
                  <a:pt x="314" y="179"/>
                  <a:pt x="312" y="175"/>
                </a:cubicBezTo>
                <a:close/>
                <a:moveTo>
                  <a:pt x="370" y="107"/>
                </a:moveTo>
                <a:cubicBezTo>
                  <a:pt x="360" y="98"/>
                  <a:pt x="348" y="90"/>
                  <a:pt x="338" y="81"/>
                </a:cubicBezTo>
                <a:cubicBezTo>
                  <a:pt x="338" y="81"/>
                  <a:pt x="338" y="80"/>
                  <a:pt x="338" y="81"/>
                </a:cubicBezTo>
                <a:cubicBezTo>
                  <a:pt x="336" y="81"/>
                  <a:pt x="336" y="80"/>
                  <a:pt x="336" y="79"/>
                </a:cubicBezTo>
                <a:cubicBezTo>
                  <a:pt x="333" y="79"/>
                  <a:pt x="331" y="82"/>
                  <a:pt x="329" y="82"/>
                </a:cubicBezTo>
                <a:cubicBezTo>
                  <a:pt x="328" y="85"/>
                  <a:pt x="333" y="86"/>
                  <a:pt x="334" y="88"/>
                </a:cubicBezTo>
                <a:cubicBezTo>
                  <a:pt x="336" y="89"/>
                  <a:pt x="337" y="91"/>
                  <a:pt x="338" y="92"/>
                </a:cubicBezTo>
                <a:cubicBezTo>
                  <a:pt x="343" y="93"/>
                  <a:pt x="344" y="97"/>
                  <a:pt x="348" y="98"/>
                </a:cubicBezTo>
                <a:cubicBezTo>
                  <a:pt x="348" y="98"/>
                  <a:pt x="348" y="98"/>
                  <a:pt x="348" y="99"/>
                </a:cubicBezTo>
                <a:cubicBezTo>
                  <a:pt x="350" y="98"/>
                  <a:pt x="350" y="101"/>
                  <a:pt x="352" y="101"/>
                </a:cubicBezTo>
                <a:cubicBezTo>
                  <a:pt x="352" y="103"/>
                  <a:pt x="355" y="102"/>
                  <a:pt x="356" y="104"/>
                </a:cubicBezTo>
                <a:cubicBezTo>
                  <a:pt x="358" y="107"/>
                  <a:pt x="362" y="109"/>
                  <a:pt x="365" y="110"/>
                </a:cubicBezTo>
                <a:cubicBezTo>
                  <a:pt x="366" y="111"/>
                  <a:pt x="366" y="112"/>
                  <a:pt x="366" y="112"/>
                </a:cubicBezTo>
                <a:cubicBezTo>
                  <a:pt x="368" y="113"/>
                  <a:pt x="370" y="114"/>
                  <a:pt x="371" y="115"/>
                </a:cubicBezTo>
                <a:cubicBezTo>
                  <a:pt x="373" y="116"/>
                  <a:pt x="375" y="118"/>
                  <a:pt x="377" y="120"/>
                </a:cubicBezTo>
                <a:cubicBezTo>
                  <a:pt x="376" y="121"/>
                  <a:pt x="378" y="120"/>
                  <a:pt x="378" y="121"/>
                </a:cubicBezTo>
                <a:cubicBezTo>
                  <a:pt x="380" y="120"/>
                  <a:pt x="382" y="119"/>
                  <a:pt x="384" y="117"/>
                </a:cubicBezTo>
                <a:cubicBezTo>
                  <a:pt x="380" y="114"/>
                  <a:pt x="375" y="111"/>
                  <a:pt x="371" y="108"/>
                </a:cubicBezTo>
                <a:cubicBezTo>
                  <a:pt x="371" y="107"/>
                  <a:pt x="371" y="107"/>
                  <a:pt x="371" y="107"/>
                </a:cubicBezTo>
                <a:cubicBezTo>
                  <a:pt x="371" y="107"/>
                  <a:pt x="370" y="107"/>
                  <a:pt x="370" y="107"/>
                </a:cubicBezTo>
                <a:close/>
                <a:moveTo>
                  <a:pt x="285" y="82"/>
                </a:moveTo>
                <a:cubicBezTo>
                  <a:pt x="287" y="83"/>
                  <a:pt x="288" y="83"/>
                  <a:pt x="288" y="84"/>
                </a:cubicBezTo>
                <a:cubicBezTo>
                  <a:pt x="294" y="86"/>
                  <a:pt x="298" y="90"/>
                  <a:pt x="301" y="94"/>
                </a:cubicBezTo>
                <a:cubicBezTo>
                  <a:pt x="302" y="94"/>
                  <a:pt x="304" y="95"/>
                  <a:pt x="304" y="96"/>
                </a:cubicBezTo>
                <a:cubicBezTo>
                  <a:pt x="305" y="96"/>
                  <a:pt x="305" y="96"/>
                  <a:pt x="306" y="96"/>
                </a:cubicBezTo>
                <a:cubicBezTo>
                  <a:pt x="311" y="101"/>
                  <a:pt x="318" y="105"/>
                  <a:pt x="322" y="111"/>
                </a:cubicBezTo>
                <a:cubicBezTo>
                  <a:pt x="325" y="110"/>
                  <a:pt x="325" y="113"/>
                  <a:pt x="327" y="113"/>
                </a:cubicBezTo>
                <a:cubicBezTo>
                  <a:pt x="328" y="114"/>
                  <a:pt x="329" y="115"/>
                  <a:pt x="329" y="116"/>
                </a:cubicBezTo>
                <a:cubicBezTo>
                  <a:pt x="331" y="116"/>
                  <a:pt x="331" y="117"/>
                  <a:pt x="332" y="118"/>
                </a:cubicBezTo>
                <a:cubicBezTo>
                  <a:pt x="340" y="122"/>
                  <a:pt x="343" y="127"/>
                  <a:pt x="351" y="130"/>
                </a:cubicBezTo>
                <a:cubicBezTo>
                  <a:pt x="351" y="131"/>
                  <a:pt x="351" y="131"/>
                  <a:pt x="351" y="131"/>
                </a:cubicBezTo>
                <a:cubicBezTo>
                  <a:pt x="353" y="130"/>
                  <a:pt x="353" y="129"/>
                  <a:pt x="356" y="129"/>
                </a:cubicBezTo>
                <a:cubicBezTo>
                  <a:pt x="353" y="125"/>
                  <a:pt x="348" y="123"/>
                  <a:pt x="345" y="118"/>
                </a:cubicBezTo>
                <a:cubicBezTo>
                  <a:pt x="342" y="117"/>
                  <a:pt x="338" y="115"/>
                  <a:pt x="337" y="112"/>
                </a:cubicBezTo>
                <a:cubicBezTo>
                  <a:pt x="327" y="107"/>
                  <a:pt x="322" y="100"/>
                  <a:pt x="313" y="95"/>
                </a:cubicBezTo>
                <a:cubicBezTo>
                  <a:pt x="312" y="95"/>
                  <a:pt x="312" y="96"/>
                  <a:pt x="311" y="96"/>
                </a:cubicBezTo>
                <a:cubicBezTo>
                  <a:pt x="307" y="96"/>
                  <a:pt x="304" y="95"/>
                  <a:pt x="304" y="90"/>
                </a:cubicBezTo>
                <a:cubicBezTo>
                  <a:pt x="301" y="89"/>
                  <a:pt x="297" y="87"/>
                  <a:pt x="296" y="85"/>
                </a:cubicBezTo>
                <a:cubicBezTo>
                  <a:pt x="295" y="85"/>
                  <a:pt x="295" y="85"/>
                  <a:pt x="295" y="85"/>
                </a:cubicBezTo>
                <a:cubicBezTo>
                  <a:pt x="293" y="83"/>
                  <a:pt x="289" y="83"/>
                  <a:pt x="288" y="81"/>
                </a:cubicBezTo>
                <a:cubicBezTo>
                  <a:pt x="287" y="81"/>
                  <a:pt x="286" y="81"/>
                  <a:pt x="285" y="81"/>
                </a:cubicBezTo>
                <a:cubicBezTo>
                  <a:pt x="285" y="82"/>
                  <a:pt x="286" y="81"/>
                  <a:pt x="285" y="82"/>
                </a:cubicBezTo>
                <a:close/>
                <a:moveTo>
                  <a:pt x="431" y="81"/>
                </a:moveTo>
                <a:cubicBezTo>
                  <a:pt x="431" y="82"/>
                  <a:pt x="431" y="82"/>
                  <a:pt x="431" y="82"/>
                </a:cubicBezTo>
                <a:cubicBezTo>
                  <a:pt x="425" y="81"/>
                  <a:pt x="425" y="92"/>
                  <a:pt x="430" y="93"/>
                </a:cubicBezTo>
                <a:cubicBezTo>
                  <a:pt x="432" y="93"/>
                  <a:pt x="434" y="93"/>
                  <a:pt x="436" y="92"/>
                </a:cubicBezTo>
                <a:cubicBezTo>
                  <a:pt x="440" y="89"/>
                  <a:pt x="439" y="85"/>
                  <a:pt x="435" y="82"/>
                </a:cubicBezTo>
                <a:cubicBezTo>
                  <a:pt x="434" y="83"/>
                  <a:pt x="433" y="82"/>
                  <a:pt x="431" y="81"/>
                </a:cubicBezTo>
                <a:close/>
                <a:moveTo>
                  <a:pt x="171" y="84"/>
                </a:moveTo>
                <a:cubicBezTo>
                  <a:pt x="173" y="89"/>
                  <a:pt x="178" y="91"/>
                  <a:pt x="182" y="94"/>
                </a:cubicBezTo>
                <a:cubicBezTo>
                  <a:pt x="184" y="95"/>
                  <a:pt x="185" y="98"/>
                  <a:pt x="187" y="99"/>
                </a:cubicBezTo>
                <a:cubicBezTo>
                  <a:pt x="192" y="102"/>
                  <a:pt x="195" y="105"/>
                  <a:pt x="199" y="108"/>
                </a:cubicBezTo>
                <a:cubicBezTo>
                  <a:pt x="201" y="109"/>
                  <a:pt x="203" y="111"/>
                  <a:pt x="205" y="113"/>
                </a:cubicBezTo>
                <a:cubicBezTo>
                  <a:pt x="208" y="116"/>
                  <a:pt x="211" y="117"/>
                  <a:pt x="214" y="120"/>
                </a:cubicBezTo>
                <a:cubicBezTo>
                  <a:pt x="215" y="121"/>
                  <a:pt x="216" y="122"/>
                  <a:pt x="217" y="124"/>
                </a:cubicBezTo>
                <a:cubicBezTo>
                  <a:pt x="221" y="127"/>
                  <a:pt x="227" y="129"/>
                  <a:pt x="229" y="133"/>
                </a:cubicBezTo>
                <a:cubicBezTo>
                  <a:pt x="235" y="134"/>
                  <a:pt x="237" y="140"/>
                  <a:pt x="241" y="143"/>
                </a:cubicBezTo>
                <a:cubicBezTo>
                  <a:pt x="242" y="144"/>
                  <a:pt x="244" y="144"/>
                  <a:pt x="245" y="145"/>
                </a:cubicBezTo>
                <a:cubicBezTo>
                  <a:pt x="248" y="147"/>
                  <a:pt x="250" y="149"/>
                  <a:pt x="252" y="152"/>
                </a:cubicBezTo>
                <a:cubicBezTo>
                  <a:pt x="255" y="153"/>
                  <a:pt x="257" y="154"/>
                  <a:pt x="258" y="156"/>
                </a:cubicBezTo>
                <a:cubicBezTo>
                  <a:pt x="262" y="157"/>
                  <a:pt x="265" y="160"/>
                  <a:pt x="268" y="163"/>
                </a:cubicBezTo>
                <a:cubicBezTo>
                  <a:pt x="270" y="165"/>
                  <a:pt x="272" y="166"/>
                  <a:pt x="274" y="168"/>
                </a:cubicBezTo>
                <a:cubicBezTo>
                  <a:pt x="278" y="171"/>
                  <a:pt x="281" y="175"/>
                  <a:pt x="286" y="177"/>
                </a:cubicBezTo>
                <a:cubicBezTo>
                  <a:pt x="288" y="180"/>
                  <a:pt x="293" y="184"/>
                  <a:pt x="296" y="185"/>
                </a:cubicBezTo>
                <a:cubicBezTo>
                  <a:pt x="300" y="189"/>
                  <a:pt x="306" y="193"/>
                  <a:pt x="312" y="196"/>
                </a:cubicBezTo>
                <a:cubicBezTo>
                  <a:pt x="313" y="194"/>
                  <a:pt x="315" y="193"/>
                  <a:pt x="316" y="191"/>
                </a:cubicBezTo>
                <a:cubicBezTo>
                  <a:pt x="313" y="188"/>
                  <a:pt x="308" y="186"/>
                  <a:pt x="305" y="182"/>
                </a:cubicBezTo>
                <a:cubicBezTo>
                  <a:pt x="293" y="176"/>
                  <a:pt x="284" y="165"/>
                  <a:pt x="272" y="158"/>
                </a:cubicBezTo>
                <a:cubicBezTo>
                  <a:pt x="267" y="153"/>
                  <a:pt x="261" y="150"/>
                  <a:pt x="256" y="146"/>
                </a:cubicBezTo>
                <a:cubicBezTo>
                  <a:pt x="253" y="143"/>
                  <a:pt x="249" y="141"/>
                  <a:pt x="246" y="139"/>
                </a:cubicBezTo>
                <a:cubicBezTo>
                  <a:pt x="242" y="136"/>
                  <a:pt x="239" y="132"/>
                  <a:pt x="234" y="130"/>
                </a:cubicBezTo>
                <a:cubicBezTo>
                  <a:pt x="231" y="126"/>
                  <a:pt x="226" y="124"/>
                  <a:pt x="222" y="121"/>
                </a:cubicBezTo>
                <a:cubicBezTo>
                  <a:pt x="220" y="119"/>
                  <a:pt x="218" y="117"/>
                  <a:pt x="216" y="116"/>
                </a:cubicBezTo>
                <a:cubicBezTo>
                  <a:pt x="211" y="112"/>
                  <a:pt x="207" y="109"/>
                  <a:pt x="203" y="105"/>
                </a:cubicBezTo>
                <a:cubicBezTo>
                  <a:pt x="201" y="103"/>
                  <a:pt x="198" y="102"/>
                  <a:pt x="196" y="100"/>
                </a:cubicBezTo>
                <a:cubicBezTo>
                  <a:pt x="195" y="99"/>
                  <a:pt x="194" y="98"/>
                  <a:pt x="193" y="97"/>
                </a:cubicBezTo>
                <a:cubicBezTo>
                  <a:pt x="192" y="96"/>
                  <a:pt x="191" y="96"/>
                  <a:pt x="190" y="95"/>
                </a:cubicBezTo>
                <a:cubicBezTo>
                  <a:pt x="189" y="94"/>
                  <a:pt x="188" y="93"/>
                  <a:pt x="186" y="91"/>
                </a:cubicBezTo>
                <a:cubicBezTo>
                  <a:pt x="183" y="89"/>
                  <a:pt x="180" y="88"/>
                  <a:pt x="178" y="84"/>
                </a:cubicBezTo>
                <a:cubicBezTo>
                  <a:pt x="177" y="86"/>
                  <a:pt x="173" y="85"/>
                  <a:pt x="171" y="84"/>
                </a:cubicBezTo>
                <a:close/>
                <a:moveTo>
                  <a:pt x="321" y="87"/>
                </a:moveTo>
                <a:cubicBezTo>
                  <a:pt x="322" y="88"/>
                  <a:pt x="322" y="91"/>
                  <a:pt x="324" y="91"/>
                </a:cubicBezTo>
                <a:cubicBezTo>
                  <a:pt x="324" y="91"/>
                  <a:pt x="323" y="91"/>
                  <a:pt x="323" y="92"/>
                </a:cubicBezTo>
                <a:cubicBezTo>
                  <a:pt x="325" y="91"/>
                  <a:pt x="326" y="94"/>
                  <a:pt x="327" y="93"/>
                </a:cubicBezTo>
                <a:cubicBezTo>
                  <a:pt x="327" y="94"/>
                  <a:pt x="327" y="94"/>
                  <a:pt x="328" y="94"/>
                </a:cubicBezTo>
                <a:cubicBezTo>
                  <a:pt x="333" y="96"/>
                  <a:pt x="337" y="101"/>
                  <a:pt x="341" y="104"/>
                </a:cubicBezTo>
                <a:cubicBezTo>
                  <a:pt x="342" y="104"/>
                  <a:pt x="342" y="105"/>
                  <a:pt x="343" y="105"/>
                </a:cubicBezTo>
                <a:cubicBezTo>
                  <a:pt x="342" y="106"/>
                  <a:pt x="344" y="107"/>
                  <a:pt x="346" y="107"/>
                </a:cubicBezTo>
                <a:cubicBezTo>
                  <a:pt x="346" y="108"/>
                  <a:pt x="345" y="108"/>
                  <a:pt x="346" y="108"/>
                </a:cubicBezTo>
                <a:cubicBezTo>
                  <a:pt x="347" y="107"/>
                  <a:pt x="346" y="109"/>
                  <a:pt x="347" y="109"/>
                </a:cubicBezTo>
                <a:cubicBezTo>
                  <a:pt x="347" y="109"/>
                  <a:pt x="348" y="109"/>
                  <a:pt x="348" y="109"/>
                </a:cubicBezTo>
                <a:cubicBezTo>
                  <a:pt x="349" y="109"/>
                  <a:pt x="352" y="112"/>
                  <a:pt x="351" y="112"/>
                </a:cubicBezTo>
                <a:cubicBezTo>
                  <a:pt x="352" y="112"/>
                  <a:pt x="352" y="112"/>
                  <a:pt x="353" y="112"/>
                </a:cubicBezTo>
                <a:cubicBezTo>
                  <a:pt x="354" y="115"/>
                  <a:pt x="357" y="116"/>
                  <a:pt x="359" y="118"/>
                </a:cubicBezTo>
                <a:cubicBezTo>
                  <a:pt x="359" y="119"/>
                  <a:pt x="359" y="118"/>
                  <a:pt x="360" y="118"/>
                </a:cubicBezTo>
                <a:cubicBezTo>
                  <a:pt x="360" y="119"/>
                  <a:pt x="361" y="119"/>
                  <a:pt x="361" y="120"/>
                </a:cubicBezTo>
                <a:cubicBezTo>
                  <a:pt x="365" y="120"/>
                  <a:pt x="365" y="123"/>
                  <a:pt x="368" y="124"/>
                </a:cubicBezTo>
                <a:cubicBezTo>
                  <a:pt x="369" y="128"/>
                  <a:pt x="374" y="124"/>
                  <a:pt x="377" y="122"/>
                </a:cubicBezTo>
                <a:cubicBezTo>
                  <a:pt x="376" y="121"/>
                  <a:pt x="375" y="121"/>
                  <a:pt x="375" y="119"/>
                </a:cubicBezTo>
                <a:cubicBezTo>
                  <a:pt x="373" y="120"/>
                  <a:pt x="372" y="118"/>
                  <a:pt x="371" y="117"/>
                </a:cubicBezTo>
                <a:cubicBezTo>
                  <a:pt x="367" y="113"/>
                  <a:pt x="360" y="111"/>
                  <a:pt x="355" y="106"/>
                </a:cubicBezTo>
                <a:cubicBezTo>
                  <a:pt x="352" y="103"/>
                  <a:pt x="349" y="100"/>
                  <a:pt x="345" y="97"/>
                </a:cubicBezTo>
                <a:cubicBezTo>
                  <a:pt x="340" y="95"/>
                  <a:pt x="335" y="91"/>
                  <a:pt x="330" y="87"/>
                </a:cubicBezTo>
                <a:cubicBezTo>
                  <a:pt x="329" y="87"/>
                  <a:pt x="327" y="85"/>
                  <a:pt x="326" y="84"/>
                </a:cubicBezTo>
                <a:cubicBezTo>
                  <a:pt x="326" y="84"/>
                  <a:pt x="325" y="84"/>
                  <a:pt x="325" y="84"/>
                </a:cubicBezTo>
                <a:cubicBezTo>
                  <a:pt x="325" y="86"/>
                  <a:pt x="321" y="85"/>
                  <a:pt x="321" y="87"/>
                </a:cubicBezTo>
                <a:close/>
                <a:moveTo>
                  <a:pt x="165" y="90"/>
                </a:moveTo>
                <a:cubicBezTo>
                  <a:pt x="165" y="92"/>
                  <a:pt x="171" y="95"/>
                  <a:pt x="172" y="96"/>
                </a:cubicBezTo>
                <a:cubicBezTo>
                  <a:pt x="177" y="98"/>
                  <a:pt x="182" y="105"/>
                  <a:pt x="186" y="108"/>
                </a:cubicBezTo>
                <a:cubicBezTo>
                  <a:pt x="189" y="109"/>
                  <a:pt x="192" y="111"/>
                  <a:pt x="194" y="114"/>
                </a:cubicBezTo>
                <a:cubicBezTo>
                  <a:pt x="199" y="118"/>
                  <a:pt x="204" y="124"/>
                  <a:pt x="210" y="127"/>
                </a:cubicBezTo>
                <a:cubicBezTo>
                  <a:pt x="216" y="135"/>
                  <a:pt x="226" y="140"/>
                  <a:pt x="232" y="147"/>
                </a:cubicBezTo>
                <a:cubicBezTo>
                  <a:pt x="233" y="147"/>
                  <a:pt x="233" y="147"/>
                  <a:pt x="234" y="147"/>
                </a:cubicBezTo>
                <a:cubicBezTo>
                  <a:pt x="244" y="156"/>
                  <a:pt x="255" y="165"/>
                  <a:pt x="267" y="173"/>
                </a:cubicBezTo>
                <a:cubicBezTo>
                  <a:pt x="273" y="179"/>
                  <a:pt x="280" y="183"/>
                  <a:pt x="287" y="189"/>
                </a:cubicBezTo>
                <a:cubicBezTo>
                  <a:pt x="290" y="190"/>
                  <a:pt x="292" y="192"/>
                  <a:pt x="295" y="192"/>
                </a:cubicBezTo>
                <a:cubicBezTo>
                  <a:pt x="295" y="193"/>
                  <a:pt x="295" y="193"/>
                  <a:pt x="295" y="193"/>
                </a:cubicBezTo>
                <a:cubicBezTo>
                  <a:pt x="300" y="195"/>
                  <a:pt x="303" y="199"/>
                  <a:pt x="307" y="202"/>
                </a:cubicBezTo>
                <a:cubicBezTo>
                  <a:pt x="309" y="201"/>
                  <a:pt x="310" y="200"/>
                  <a:pt x="311" y="198"/>
                </a:cubicBezTo>
                <a:cubicBezTo>
                  <a:pt x="301" y="193"/>
                  <a:pt x="293" y="186"/>
                  <a:pt x="285" y="179"/>
                </a:cubicBezTo>
                <a:cubicBezTo>
                  <a:pt x="282" y="177"/>
                  <a:pt x="279" y="175"/>
                  <a:pt x="276" y="173"/>
                </a:cubicBezTo>
                <a:cubicBezTo>
                  <a:pt x="275" y="172"/>
                  <a:pt x="275" y="171"/>
                  <a:pt x="273" y="170"/>
                </a:cubicBezTo>
                <a:cubicBezTo>
                  <a:pt x="271" y="169"/>
                  <a:pt x="269" y="167"/>
                  <a:pt x="267" y="166"/>
                </a:cubicBezTo>
                <a:cubicBezTo>
                  <a:pt x="265" y="164"/>
                  <a:pt x="264" y="162"/>
                  <a:pt x="262" y="160"/>
                </a:cubicBezTo>
                <a:cubicBezTo>
                  <a:pt x="261" y="159"/>
                  <a:pt x="259" y="159"/>
                  <a:pt x="258" y="159"/>
                </a:cubicBezTo>
                <a:cubicBezTo>
                  <a:pt x="256" y="157"/>
                  <a:pt x="255" y="156"/>
                  <a:pt x="253" y="154"/>
                </a:cubicBezTo>
                <a:cubicBezTo>
                  <a:pt x="251" y="153"/>
                  <a:pt x="249" y="152"/>
                  <a:pt x="248" y="150"/>
                </a:cubicBezTo>
                <a:cubicBezTo>
                  <a:pt x="244" y="148"/>
                  <a:pt x="240" y="145"/>
                  <a:pt x="237" y="142"/>
                </a:cubicBezTo>
                <a:cubicBezTo>
                  <a:pt x="235" y="141"/>
                  <a:pt x="234" y="139"/>
                  <a:pt x="233" y="137"/>
                </a:cubicBezTo>
                <a:cubicBezTo>
                  <a:pt x="231" y="136"/>
                  <a:pt x="228" y="135"/>
                  <a:pt x="226" y="133"/>
                </a:cubicBezTo>
                <a:cubicBezTo>
                  <a:pt x="224" y="131"/>
                  <a:pt x="222" y="128"/>
                  <a:pt x="218" y="127"/>
                </a:cubicBezTo>
                <a:cubicBezTo>
                  <a:pt x="217" y="125"/>
                  <a:pt x="214" y="124"/>
                  <a:pt x="213" y="121"/>
                </a:cubicBezTo>
                <a:cubicBezTo>
                  <a:pt x="206" y="118"/>
                  <a:pt x="202" y="113"/>
                  <a:pt x="197" y="109"/>
                </a:cubicBezTo>
                <a:cubicBezTo>
                  <a:pt x="195" y="107"/>
                  <a:pt x="193" y="105"/>
                  <a:pt x="191" y="104"/>
                </a:cubicBezTo>
                <a:cubicBezTo>
                  <a:pt x="189" y="102"/>
                  <a:pt x="186" y="101"/>
                  <a:pt x="184" y="98"/>
                </a:cubicBezTo>
                <a:cubicBezTo>
                  <a:pt x="179" y="94"/>
                  <a:pt x="174" y="91"/>
                  <a:pt x="170" y="86"/>
                </a:cubicBezTo>
                <a:cubicBezTo>
                  <a:pt x="169" y="88"/>
                  <a:pt x="165" y="88"/>
                  <a:pt x="165" y="90"/>
                </a:cubicBezTo>
                <a:close/>
                <a:moveTo>
                  <a:pt x="343" y="115"/>
                </a:moveTo>
                <a:cubicBezTo>
                  <a:pt x="346" y="119"/>
                  <a:pt x="351" y="121"/>
                  <a:pt x="354" y="125"/>
                </a:cubicBezTo>
                <a:cubicBezTo>
                  <a:pt x="355" y="125"/>
                  <a:pt x="357" y="126"/>
                  <a:pt x="358" y="127"/>
                </a:cubicBezTo>
                <a:cubicBezTo>
                  <a:pt x="359" y="127"/>
                  <a:pt x="358" y="128"/>
                  <a:pt x="359" y="128"/>
                </a:cubicBezTo>
                <a:cubicBezTo>
                  <a:pt x="363" y="132"/>
                  <a:pt x="365" y="131"/>
                  <a:pt x="368" y="127"/>
                </a:cubicBezTo>
                <a:cubicBezTo>
                  <a:pt x="368" y="125"/>
                  <a:pt x="365" y="124"/>
                  <a:pt x="363" y="123"/>
                </a:cubicBezTo>
                <a:cubicBezTo>
                  <a:pt x="363" y="123"/>
                  <a:pt x="363" y="122"/>
                  <a:pt x="363" y="122"/>
                </a:cubicBezTo>
                <a:cubicBezTo>
                  <a:pt x="361" y="120"/>
                  <a:pt x="358" y="120"/>
                  <a:pt x="357" y="118"/>
                </a:cubicBezTo>
                <a:cubicBezTo>
                  <a:pt x="357" y="118"/>
                  <a:pt x="356" y="118"/>
                  <a:pt x="356" y="117"/>
                </a:cubicBezTo>
                <a:cubicBezTo>
                  <a:pt x="355" y="116"/>
                  <a:pt x="355" y="115"/>
                  <a:pt x="354" y="115"/>
                </a:cubicBezTo>
                <a:cubicBezTo>
                  <a:pt x="351" y="112"/>
                  <a:pt x="347" y="111"/>
                  <a:pt x="343" y="108"/>
                </a:cubicBezTo>
                <a:cubicBezTo>
                  <a:pt x="341" y="107"/>
                  <a:pt x="338" y="104"/>
                  <a:pt x="336" y="102"/>
                </a:cubicBezTo>
                <a:cubicBezTo>
                  <a:pt x="333" y="100"/>
                  <a:pt x="331" y="97"/>
                  <a:pt x="328" y="95"/>
                </a:cubicBezTo>
                <a:cubicBezTo>
                  <a:pt x="328" y="95"/>
                  <a:pt x="327" y="96"/>
                  <a:pt x="327" y="95"/>
                </a:cubicBezTo>
                <a:cubicBezTo>
                  <a:pt x="324" y="93"/>
                  <a:pt x="321" y="90"/>
                  <a:pt x="318" y="88"/>
                </a:cubicBezTo>
                <a:cubicBezTo>
                  <a:pt x="317" y="88"/>
                  <a:pt x="315" y="89"/>
                  <a:pt x="314" y="90"/>
                </a:cubicBezTo>
                <a:cubicBezTo>
                  <a:pt x="313" y="94"/>
                  <a:pt x="316" y="95"/>
                  <a:pt x="318" y="96"/>
                </a:cubicBezTo>
                <a:cubicBezTo>
                  <a:pt x="318" y="96"/>
                  <a:pt x="318" y="96"/>
                  <a:pt x="318" y="97"/>
                </a:cubicBezTo>
                <a:cubicBezTo>
                  <a:pt x="318" y="97"/>
                  <a:pt x="319" y="97"/>
                  <a:pt x="320" y="97"/>
                </a:cubicBezTo>
                <a:cubicBezTo>
                  <a:pt x="320" y="98"/>
                  <a:pt x="320" y="98"/>
                  <a:pt x="320" y="98"/>
                </a:cubicBezTo>
                <a:cubicBezTo>
                  <a:pt x="324" y="100"/>
                  <a:pt x="327" y="103"/>
                  <a:pt x="330" y="106"/>
                </a:cubicBezTo>
                <a:cubicBezTo>
                  <a:pt x="334" y="108"/>
                  <a:pt x="337" y="109"/>
                  <a:pt x="339" y="113"/>
                </a:cubicBezTo>
                <a:cubicBezTo>
                  <a:pt x="341" y="113"/>
                  <a:pt x="341" y="114"/>
                  <a:pt x="342" y="115"/>
                </a:cubicBezTo>
                <a:cubicBezTo>
                  <a:pt x="343" y="116"/>
                  <a:pt x="343" y="115"/>
                  <a:pt x="343" y="115"/>
                </a:cubicBezTo>
                <a:close/>
                <a:moveTo>
                  <a:pt x="160" y="96"/>
                </a:moveTo>
                <a:cubicBezTo>
                  <a:pt x="160" y="96"/>
                  <a:pt x="160" y="96"/>
                  <a:pt x="160" y="96"/>
                </a:cubicBezTo>
                <a:cubicBezTo>
                  <a:pt x="164" y="98"/>
                  <a:pt x="167" y="100"/>
                  <a:pt x="169" y="104"/>
                </a:cubicBezTo>
                <a:cubicBezTo>
                  <a:pt x="172" y="106"/>
                  <a:pt x="175" y="107"/>
                  <a:pt x="178" y="110"/>
                </a:cubicBezTo>
                <a:cubicBezTo>
                  <a:pt x="178" y="110"/>
                  <a:pt x="178" y="111"/>
                  <a:pt x="179" y="112"/>
                </a:cubicBezTo>
                <a:cubicBezTo>
                  <a:pt x="182" y="115"/>
                  <a:pt x="187" y="116"/>
                  <a:pt x="188" y="120"/>
                </a:cubicBezTo>
                <a:cubicBezTo>
                  <a:pt x="195" y="123"/>
                  <a:pt x="199" y="129"/>
                  <a:pt x="206" y="133"/>
                </a:cubicBezTo>
                <a:cubicBezTo>
                  <a:pt x="210" y="139"/>
                  <a:pt x="216" y="142"/>
                  <a:pt x="222" y="147"/>
                </a:cubicBezTo>
                <a:cubicBezTo>
                  <a:pt x="222" y="147"/>
                  <a:pt x="222" y="148"/>
                  <a:pt x="222" y="148"/>
                </a:cubicBezTo>
                <a:cubicBezTo>
                  <a:pt x="228" y="151"/>
                  <a:pt x="231" y="156"/>
                  <a:pt x="238" y="159"/>
                </a:cubicBezTo>
                <a:cubicBezTo>
                  <a:pt x="237" y="160"/>
                  <a:pt x="239" y="160"/>
                  <a:pt x="239" y="161"/>
                </a:cubicBezTo>
                <a:cubicBezTo>
                  <a:pt x="240" y="160"/>
                  <a:pt x="240" y="161"/>
                  <a:pt x="241" y="161"/>
                </a:cubicBezTo>
                <a:cubicBezTo>
                  <a:pt x="247" y="168"/>
                  <a:pt x="254" y="173"/>
                  <a:pt x="261" y="177"/>
                </a:cubicBezTo>
                <a:cubicBezTo>
                  <a:pt x="261" y="177"/>
                  <a:pt x="261" y="178"/>
                  <a:pt x="262" y="178"/>
                </a:cubicBezTo>
                <a:cubicBezTo>
                  <a:pt x="263" y="178"/>
                  <a:pt x="265" y="180"/>
                  <a:pt x="266" y="180"/>
                </a:cubicBezTo>
                <a:cubicBezTo>
                  <a:pt x="272" y="186"/>
                  <a:pt x="280" y="190"/>
                  <a:pt x="286" y="195"/>
                </a:cubicBezTo>
                <a:cubicBezTo>
                  <a:pt x="290" y="197"/>
                  <a:pt x="294" y="200"/>
                  <a:pt x="297" y="203"/>
                </a:cubicBezTo>
                <a:cubicBezTo>
                  <a:pt x="299" y="203"/>
                  <a:pt x="300" y="205"/>
                  <a:pt x="302" y="206"/>
                </a:cubicBezTo>
                <a:cubicBezTo>
                  <a:pt x="303" y="206"/>
                  <a:pt x="303" y="207"/>
                  <a:pt x="304" y="207"/>
                </a:cubicBezTo>
                <a:cubicBezTo>
                  <a:pt x="305" y="207"/>
                  <a:pt x="305" y="205"/>
                  <a:pt x="306" y="204"/>
                </a:cubicBezTo>
                <a:cubicBezTo>
                  <a:pt x="301" y="200"/>
                  <a:pt x="297" y="197"/>
                  <a:pt x="291" y="194"/>
                </a:cubicBezTo>
                <a:cubicBezTo>
                  <a:pt x="281" y="190"/>
                  <a:pt x="274" y="181"/>
                  <a:pt x="266" y="175"/>
                </a:cubicBezTo>
                <a:cubicBezTo>
                  <a:pt x="261" y="172"/>
                  <a:pt x="256" y="169"/>
                  <a:pt x="252" y="165"/>
                </a:cubicBezTo>
                <a:cubicBezTo>
                  <a:pt x="247" y="161"/>
                  <a:pt x="242" y="156"/>
                  <a:pt x="237" y="153"/>
                </a:cubicBezTo>
                <a:cubicBezTo>
                  <a:pt x="236" y="152"/>
                  <a:pt x="235" y="152"/>
                  <a:pt x="235" y="151"/>
                </a:cubicBezTo>
                <a:cubicBezTo>
                  <a:pt x="230" y="147"/>
                  <a:pt x="224" y="144"/>
                  <a:pt x="220" y="140"/>
                </a:cubicBezTo>
                <a:cubicBezTo>
                  <a:pt x="215" y="136"/>
                  <a:pt x="210" y="129"/>
                  <a:pt x="204" y="127"/>
                </a:cubicBezTo>
                <a:cubicBezTo>
                  <a:pt x="195" y="116"/>
                  <a:pt x="182" y="108"/>
                  <a:pt x="172" y="98"/>
                </a:cubicBezTo>
                <a:cubicBezTo>
                  <a:pt x="168" y="97"/>
                  <a:pt x="166" y="94"/>
                  <a:pt x="163" y="92"/>
                </a:cubicBezTo>
                <a:cubicBezTo>
                  <a:pt x="162" y="93"/>
                  <a:pt x="160" y="95"/>
                  <a:pt x="160" y="96"/>
                </a:cubicBezTo>
                <a:close/>
                <a:moveTo>
                  <a:pt x="295" y="203"/>
                </a:moveTo>
                <a:cubicBezTo>
                  <a:pt x="282" y="196"/>
                  <a:pt x="271" y="186"/>
                  <a:pt x="258" y="178"/>
                </a:cubicBezTo>
                <a:cubicBezTo>
                  <a:pt x="255" y="175"/>
                  <a:pt x="251" y="173"/>
                  <a:pt x="247" y="170"/>
                </a:cubicBezTo>
                <a:cubicBezTo>
                  <a:pt x="245" y="169"/>
                  <a:pt x="244" y="167"/>
                  <a:pt x="243" y="166"/>
                </a:cubicBezTo>
                <a:cubicBezTo>
                  <a:pt x="233" y="158"/>
                  <a:pt x="223" y="152"/>
                  <a:pt x="214" y="143"/>
                </a:cubicBezTo>
                <a:cubicBezTo>
                  <a:pt x="205" y="137"/>
                  <a:pt x="197" y="127"/>
                  <a:pt x="187" y="122"/>
                </a:cubicBezTo>
                <a:cubicBezTo>
                  <a:pt x="185" y="117"/>
                  <a:pt x="181" y="116"/>
                  <a:pt x="178" y="114"/>
                </a:cubicBezTo>
                <a:cubicBezTo>
                  <a:pt x="177" y="113"/>
                  <a:pt x="177" y="112"/>
                  <a:pt x="176" y="111"/>
                </a:cubicBezTo>
                <a:cubicBezTo>
                  <a:pt x="175" y="110"/>
                  <a:pt x="173" y="109"/>
                  <a:pt x="171" y="108"/>
                </a:cubicBezTo>
                <a:cubicBezTo>
                  <a:pt x="170" y="107"/>
                  <a:pt x="169" y="105"/>
                  <a:pt x="167" y="103"/>
                </a:cubicBezTo>
                <a:cubicBezTo>
                  <a:pt x="165" y="101"/>
                  <a:pt x="161" y="99"/>
                  <a:pt x="158" y="97"/>
                </a:cubicBezTo>
                <a:cubicBezTo>
                  <a:pt x="157" y="99"/>
                  <a:pt x="154" y="100"/>
                  <a:pt x="154" y="102"/>
                </a:cubicBezTo>
                <a:cubicBezTo>
                  <a:pt x="159" y="107"/>
                  <a:pt x="164" y="111"/>
                  <a:pt x="168" y="117"/>
                </a:cubicBezTo>
                <a:cubicBezTo>
                  <a:pt x="174" y="119"/>
                  <a:pt x="177" y="124"/>
                  <a:pt x="182" y="128"/>
                </a:cubicBezTo>
                <a:cubicBezTo>
                  <a:pt x="190" y="131"/>
                  <a:pt x="194" y="139"/>
                  <a:pt x="202" y="143"/>
                </a:cubicBezTo>
                <a:cubicBezTo>
                  <a:pt x="203" y="143"/>
                  <a:pt x="202" y="144"/>
                  <a:pt x="203" y="145"/>
                </a:cubicBezTo>
                <a:cubicBezTo>
                  <a:pt x="209" y="140"/>
                  <a:pt x="218" y="147"/>
                  <a:pt x="217" y="153"/>
                </a:cubicBezTo>
                <a:cubicBezTo>
                  <a:pt x="221" y="158"/>
                  <a:pt x="227" y="160"/>
                  <a:pt x="231" y="165"/>
                </a:cubicBezTo>
                <a:cubicBezTo>
                  <a:pt x="242" y="169"/>
                  <a:pt x="249" y="178"/>
                  <a:pt x="260" y="184"/>
                </a:cubicBezTo>
                <a:cubicBezTo>
                  <a:pt x="262" y="187"/>
                  <a:pt x="267" y="188"/>
                  <a:pt x="268" y="191"/>
                </a:cubicBezTo>
                <a:cubicBezTo>
                  <a:pt x="269" y="191"/>
                  <a:pt x="269" y="191"/>
                  <a:pt x="270" y="192"/>
                </a:cubicBezTo>
                <a:cubicBezTo>
                  <a:pt x="277" y="198"/>
                  <a:pt x="286" y="203"/>
                  <a:pt x="293" y="209"/>
                </a:cubicBezTo>
                <a:cubicBezTo>
                  <a:pt x="294" y="208"/>
                  <a:pt x="297" y="208"/>
                  <a:pt x="298" y="207"/>
                </a:cubicBezTo>
                <a:cubicBezTo>
                  <a:pt x="297" y="205"/>
                  <a:pt x="295" y="205"/>
                  <a:pt x="295" y="203"/>
                </a:cubicBezTo>
                <a:close/>
                <a:moveTo>
                  <a:pt x="180" y="129"/>
                </a:moveTo>
                <a:cubicBezTo>
                  <a:pt x="179" y="127"/>
                  <a:pt x="176" y="127"/>
                  <a:pt x="176" y="124"/>
                </a:cubicBezTo>
                <a:cubicBezTo>
                  <a:pt x="166" y="119"/>
                  <a:pt x="161" y="109"/>
                  <a:pt x="151" y="104"/>
                </a:cubicBezTo>
                <a:cubicBezTo>
                  <a:pt x="150" y="105"/>
                  <a:pt x="148" y="106"/>
                  <a:pt x="147" y="108"/>
                </a:cubicBezTo>
                <a:cubicBezTo>
                  <a:pt x="150" y="112"/>
                  <a:pt x="154" y="113"/>
                  <a:pt x="157" y="117"/>
                </a:cubicBezTo>
                <a:cubicBezTo>
                  <a:pt x="160" y="118"/>
                  <a:pt x="163" y="121"/>
                  <a:pt x="164" y="123"/>
                </a:cubicBezTo>
                <a:cubicBezTo>
                  <a:pt x="165" y="124"/>
                  <a:pt x="165" y="124"/>
                  <a:pt x="166" y="124"/>
                </a:cubicBezTo>
                <a:cubicBezTo>
                  <a:pt x="166" y="125"/>
                  <a:pt x="167" y="125"/>
                  <a:pt x="167" y="126"/>
                </a:cubicBezTo>
                <a:cubicBezTo>
                  <a:pt x="170" y="127"/>
                  <a:pt x="172" y="129"/>
                  <a:pt x="173" y="131"/>
                </a:cubicBezTo>
                <a:cubicBezTo>
                  <a:pt x="178" y="133"/>
                  <a:pt x="180" y="139"/>
                  <a:pt x="186" y="141"/>
                </a:cubicBezTo>
                <a:cubicBezTo>
                  <a:pt x="189" y="145"/>
                  <a:pt x="194" y="147"/>
                  <a:pt x="198" y="151"/>
                </a:cubicBezTo>
                <a:cubicBezTo>
                  <a:pt x="199" y="149"/>
                  <a:pt x="199" y="148"/>
                  <a:pt x="201" y="146"/>
                </a:cubicBezTo>
                <a:cubicBezTo>
                  <a:pt x="194" y="140"/>
                  <a:pt x="189" y="133"/>
                  <a:pt x="180" y="129"/>
                </a:cubicBezTo>
                <a:close/>
                <a:moveTo>
                  <a:pt x="180" y="140"/>
                </a:moveTo>
                <a:cubicBezTo>
                  <a:pt x="173" y="132"/>
                  <a:pt x="165" y="127"/>
                  <a:pt x="158" y="119"/>
                </a:cubicBezTo>
                <a:cubicBezTo>
                  <a:pt x="153" y="117"/>
                  <a:pt x="150" y="112"/>
                  <a:pt x="145" y="110"/>
                </a:cubicBezTo>
                <a:cubicBezTo>
                  <a:pt x="144" y="112"/>
                  <a:pt x="142" y="113"/>
                  <a:pt x="141" y="115"/>
                </a:cubicBezTo>
                <a:cubicBezTo>
                  <a:pt x="143" y="116"/>
                  <a:pt x="144" y="118"/>
                  <a:pt x="147" y="118"/>
                </a:cubicBezTo>
                <a:cubicBezTo>
                  <a:pt x="152" y="124"/>
                  <a:pt x="159" y="129"/>
                  <a:pt x="165" y="135"/>
                </a:cubicBezTo>
                <a:cubicBezTo>
                  <a:pt x="166" y="135"/>
                  <a:pt x="165" y="135"/>
                  <a:pt x="165" y="136"/>
                </a:cubicBezTo>
                <a:cubicBezTo>
                  <a:pt x="168" y="138"/>
                  <a:pt x="172" y="140"/>
                  <a:pt x="173" y="143"/>
                </a:cubicBezTo>
                <a:cubicBezTo>
                  <a:pt x="176" y="143"/>
                  <a:pt x="179" y="146"/>
                  <a:pt x="180" y="148"/>
                </a:cubicBezTo>
                <a:cubicBezTo>
                  <a:pt x="182" y="148"/>
                  <a:pt x="183" y="151"/>
                  <a:pt x="185" y="152"/>
                </a:cubicBezTo>
                <a:cubicBezTo>
                  <a:pt x="185" y="152"/>
                  <a:pt x="185" y="152"/>
                  <a:pt x="185" y="152"/>
                </a:cubicBezTo>
                <a:cubicBezTo>
                  <a:pt x="186" y="153"/>
                  <a:pt x="188" y="154"/>
                  <a:pt x="189" y="155"/>
                </a:cubicBezTo>
                <a:cubicBezTo>
                  <a:pt x="192" y="155"/>
                  <a:pt x="195" y="154"/>
                  <a:pt x="196" y="153"/>
                </a:cubicBezTo>
                <a:cubicBezTo>
                  <a:pt x="191" y="148"/>
                  <a:pt x="186" y="144"/>
                  <a:pt x="180" y="140"/>
                </a:cubicBezTo>
                <a:close/>
                <a:moveTo>
                  <a:pt x="137" y="121"/>
                </a:moveTo>
                <a:cubicBezTo>
                  <a:pt x="140" y="129"/>
                  <a:pt x="148" y="133"/>
                  <a:pt x="154" y="139"/>
                </a:cubicBezTo>
                <a:cubicBezTo>
                  <a:pt x="153" y="139"/>
                  <a:pt x="154" y="139"/>
                  <a:pt x="154" y="139"/>
                </a:cubicBezTo>
                <a:cubicBezTo>
                  <a:pt x="154" y="139"/>
                  <a:pt x="154" y="139"/>
                  <a:pt x="154" y="140"/>
                </a:cubicBezTo>
                <a:cubicBezTo>
                  <a:pt x="155" y="141"/>
                  <a:pt x="157" y="142"/>
                  <a:pt x="158" y="143"/>
                </a:cubicBezTo>
                <a:cubicBezTo>
                  <a:pt x="158" y="143"/>
                  <a:pt x="158" y="143"/>
                  <a:pt x="158" y="143"/>
                </a:cubicBezTo>
                <a:cubicBezTo>
                  <a:pt x="158" y="143"/>
                  <a:pt x="157" y="144"/>
                  <a:pt x="158" y="144"/>
                </a:cubicBezTo>
                <a:cubicBezTo>
                  <a:pt x="159" y="144"/>
                  <a:pt x="161" y="147"/>
                  <a:pt x="163" y="149"/>
                </a:cubicBezTo>
                <a:cubicBezTo>
                  <a:pt x="164" y="150"/>
                  <a:pt x="166" y="150"/>
                  <a:pt x="167" y="150"/>
                </a:cubicBezTo>
                <a:cubicBezTo>
                  <a:pt x="167" y="151"/>
                  <a:pt x="168" y="152"/>
                  <a:pt x="168" y="153"/>
                </a:cubicBezTo>
                <a:cubicBezTo>
                  <a:pt x="169" y="153"/>
                  <a:pt x="169" y="153"/>
                  <a:pt x="170" y="153"/>
                </a:cubicBezTo>
                <a:cubicBezTo>
                  <a:pt x="170" y="153"/>
                  <a:pt x="170" y="154"/>
                  <a:pt x="170" y="154"/>
                </a:cubicBezTo>
                <a:cubicBezTo>
                  <a:pt x="171" y="155"/>
                  <a:pt x="172" y="155"/>
                  <a:pt x="172" y="155"/>
                </a:cubicBezTo>
                <a:cubicBezTo>
                  <a:pt x="172" y="155"/>
                  <a:pt x="173" y="156"/>
                  <a:pt x="173" y="157"/>
                </a:cubicBezTo>
                <a:cubicBezTo>
                  <a:pt x="173" y="157"/>
                  <a:pt x="174" y="156"/>
                  <a:pt x="174" y="157"/>
                </a:cubicBezTo>
                <a:cubicBezTo>
                  <a:pt x="175" y="157"/>
                  <a:pt x="176" y="159"/>
                  <a:pt x="178" y="159"/>
                </a:cubicBezTo>
                <a:cubicBezTo>
                  <a:pt x="180" y="160"/>
                  <a:pt x="183" y="156"/>
                  <a:pt x="187" y="156"/>
                </a:cubicBezTo>
                <a:cubicBezTo>
                  <a:pt x="181" y="151"/>
                  <a:pt x="175" y="145"/>
                  <a:pt x="168" y="140"/>
                </a:cubicBezTo>
                <a:cubicBezTo>
                  <a:pt x="168" y="140"/>
                  <a:pt x="167" y="140"/>
                  <a:pt x="168" y="139"/>
                </a:cubicBezTo>
                <a:cubicBezTo>
                  <a:pt x="164" y="138"/>
                  <a:pt x="163" y="134"/>
                  <a:pt x="160" y="132"/>
                </a:cubicBezTo>
                <a:cubicBezTo>
                  <a:pt x="160" y="132"/>
                  <a:pt x="160" y="132"/>
                  <a:pt x="159" y="132"/>
                </a:cubicBezTo>
                <a:cubicBezTo>
                  <a:pt x="153" y="127"/>
                  <a:pt x="147" y="121"/>
                  <a:pt x="140" y="116"/>
                </a:cubicBezTo>
                <a:cubicBezTo>
                  <a:pt x="138" y="117"/>
                  <a:pt x="136" y="119"/>
                  <a:pt x="135" y="121"/>
                </a:cubicBezTo>
                <a:cubicBezTo>
                  <a:pt x="136" y="120"/>
                  <a:pt x="136" y="121"/>
                  <a:pt x="137" y="121"/>
                </a:cubicBezTo>
                <a:close/>
                <a:moveTo>
                  <a:pt x="127" y="129"/>
                </a:moveTo>
                <a:cubicBezTo>
                  <a:pt x="132" y="132"/>
                  <a:pt x="137" y="135"/>
                  <a:pt x="140" y="140"/>
                </a:cubicBezTo>
                <a:cubicBezTo>
                  <a:pt x="141" y="140"/>
                  <a:pt x="141" y="140"/>
                  <a:pt x="141" y="140"/>
                </a:cubicBezTo>
                <a:cubicBezTo>
                  <a:pt x="140" y="142"/>
                  <a:pt x="144" y="141"/>
                  <a:pt x="143" y="143"/>
                </a:cubicBezTo>
                <a:cubicBezTo>
                  <a:pt x="148" y="144"/>
                  <a:pt x="149" y="148"/>
                  <a:pt x="154" y="150"/>
                </a:cubicBezTo>
                <a:cubicBezTo>
                  <a:pt x="154" y="150"/>
                  <a:pt x="153" y="150"/>
                  <a:pt x="153" y="151"/>
                </a:cubicBezTo>
                <a:cubicBezTo>
                  <a:pt x="156" y="151"/>
                  <a:pt x="157" y="154"/>
                  <a:pt x="159" y="155"/>
                </a:cubicBezTo>
                <a:cubicBezTo>
                  <a:pt x="161" y="157"/>
                  <a:pt x="163" y="157"/>
                  <a:pt x="164" y="159"/>
                </a:cubicBezTo>
                <a:cubicBezTo>
                  <a:pt x="167" y="163"/>
                  <a:pt x="170" y="162"/>
                  <a:pt x="174" y="160"/>
                </a:cubicBezTo>
                <a:cubicBezTo>
                  <a:pt x="166" y="153"/>
                  <a:pt x="157" y="146"/>
                  <a:pt x="150" y="138"/>
                </a:cubicBezTo>
                <a:cubicBezTo>
                  <a:pt x="146" y="136"/>
                  <a:pt x="145" y="133"/>
                  <a:pt x="141" y="131"/>
                </a:cubicBezTo>
                <a:cubicBezTo>
                  <a:pt x="141" y="131"/>
                  <a:pt x="141" y="130"/>
                  <a:pt x="141" y="130"/>
                </a:cubicBezTo>
                <a:cubicBezTo>
                  <a:pt x="138" y="128"/>
                  <a:pt x="136" y="125"/>
                  <a:pt x="133" y="122"/>
                </a:cubicBezTo>
                <a:cubicBezTo>
                  <a:pt x="132" y="125"/>
                  <a:pt x="129" y="126"/>
                  <a:pt x="127" y="129"/>
                </a:cubicBezTo>
                <a:close/>
                <a:moveTo>
                  <a:pt x="146" y="155"/>
                </a:moveTo>
                <a:cubicBezTo>
                  <a:pt x="145" y="155"/>
                  <a:pt x="145" y="156"/>
                  <a:pt x="145" y="156"/>
                </a:cubicBezTo>
                <a:cubicBezTo>
                  <a:pt x="150" y="156"/>
                  <a:pt x="153" y="164"/>
                  <a:pt x="158" y="164"/>
                </a:cubicBezTo>
                <a:cubicBezTo>
                  <a:pt x="159" y="165"/>
                  <a:pt x="164" y="163"/>
                  <a:pt x="165" y="162"/>
                </a:cubicBezTo>
                <a:cubicBezTo>
                  <a:pt x="161" y="159"/>
                  <a:pt x="158" y="157"/>
                  <a:pt x="155" y="153"/>
                </a:cubicBezTo>
                <a:cubicBezTo>
                  <a:pt x="144" y="147"/>
                  <a:pt x="137" y="137"/>
                  <a:pt x="125" y="130"/>
                </a:cubicBezTo>
                <a:cubicBezTo>
                  <a:pt x="124" y="132"/>
                  <a:pt x="122" y="133"/>
                  <a:pt x="121" y="135"/>
                </a:cubicBezTo>
                <a:cubicBezTo>
                  <a:pt x="122" y="137"/>
                  <a:pt x="125" y="137"/>
                  <a:pt x="125" y="140"/>
                </a:cubicBezTo>
                <a:cubicBezTo>
                  <a:pt x="126" y="140"/>
                  <a:pt x="126" y="139"/>
                  <a:pt x="126" y="140"/>
                </a:cubicBezTo>
                <a:cubicBezTo>
                  <a:pt x="129" y="143"/>
                  <a:pt x="133" y="145"/>
                  <a:pt x="136" y="148"/>
                </a:cubicBezTo>
                <a:cubicBezTo>
                  <a:pt x="136" y="148"/>
                  <a:pt x="135" y="148"/>
                  <a:pt x="135" y="148"/>
                </a:cubicBezTo>
                <a:cubicBezTo>
                  <a:pt x="140" y="150"/>
                  <a:pt x="142" y="153"/>
                  <a:pt x="146" y="155"/>
                </a:cubicBezTo>
                <a:close/>
                <a:moveTo>
                  <a:pt x="353" y="135"/>
                </a:moveTo>
                <a:cubicBezTo>
                  <a:pt x="348" y="139"/>
                  <a:pt x="352" y="143"/>
                  <a:pt x="356" y="145"/>
                </a:cubicBezTo>
                <a:cubicBezTo>
                  <a:pt x="359" y="144"/>
                  <a:pt x="361" y="142"/>
                  <a:pt x="362" y="140"/>
                </a:cubicBezTo>
                <a:cubicBezTo>
                  <a:pt x="360" y="140"/>
                  <a:pt x="361" y="142"/>
                  <a:pt x="359" y="143"/>
                </a:cubicBezTo>
                <a:cubicBezTo>
                  <a:pt x="356" y="140"/>
                  <a:pt x="359" y="136"/>
                  <a:pt x="362" y="137"/>
                </a:cubicBezTo>
                <a:cubicBezTo>
                  <a:pt x="361" y="133"/>
                  <a:pt x="355" y="133"/>
                  <a:pt x="353" y="135"/>
                </a:cubicBezTo>
                <a:close/>
                <a:moveTo>
                  <a:pt x="118" y="138"/>
                </a:moveTo>
                <a:cubicBezTo>
                  <a:pt x="121" y="145"/>
                  <a:pt x="130" y="148"/>
                  <a:pt x="134" y="155"/>
                </a:cubicBezTo>
                <a:cubicBezTo>
                  <a:pt x="135" y="154"/>
                  <a:pt x="135" y="155"/>
                  <a:pt x="136" y="155"/>
                </a:cubicBezTo>
                <a:cubicBezTo>
                  <a:pt x="139" y="159"/>
                  <a:pt x="146" y="163"/>
                  <a:pt x="151" y="167"/>
                </a:cubicBezTo>
                <a:cubicBezTo>
                  <a:pt x="152" y="166"/>
                  <a:pt x="154" y="166"/>
                  <a:pt x="154" y="165"/>
                </a:cubicBezTo>
                <a:cubicBezTo>
                  <a:pt x="147" y="159"/>
                  <a:pt x="141" y="153"/>
                  <a:pt x="133" y="148"/>
                </a:cubicBezTo>
                <a:cubicBezTo>
                  <a:pt x="129" y="144"/>
                  <a:pt x="123" y="140"/>
                  <a:pt x="120" y="136"/>
                </a:cubicBezTo>
                <a:cubicBezTo>
                  <a:pt x="120" y="136"/>
                  <a:pt x="120" y="136"/>
                  <a:pt x="120" y="136"/>
                </a:cubicBezTo>
                <a:cubicBezTo>
                  <a:pt x="120" y="137"/>
                  <a:pt x="118" y="137"/>
                  <a:pt x="118" y="138"/>
                </a:cubicBezTo>
                <a:close/>
                <a:moveTo>
                  <a:pt x="109" y="145"/>
                </a:moveTo>
                <a:cubicBezTo>
                  <a:pt x="114" y="152"/>
                  <a:pt x="123" y="156"/>
                  <a:pt x="129" y="164"/>
                </a:cubicBezTo>
                <a:cubicBezTo>
                  <a:pt x="130" y="163"/>
                  <a:pt x="130" y="163"/>
                  <a:pt x="130" y="164"/>
                </a:cubicBezTo>
                <a:cubicBezTo>
                  <a:pt x="134" y="165"/>
                  <a:pt x="135" y="170"/>
                  <a:pt x="139" y="170"/>
                </a:cubicBezTo>
                <a:cubicBezTo>
                  <a:pt x="141" y="170"/>
                  <a:pt x="145" y="168"/>
                  <a:pt x="148" y="167"/>
                </a:cubicBezTo>
                <a:cubicBezTo>
                  <a:pt x="138" y="160"/>
                  <a:pt x="129" y="151"/>
                  <a:pt x="119" y="143"/>
                </a:cubicBezTo>
                <a:cubicBezTo>
                  <a:pt x="118" y="149"/>
                  <a:pt x="112" y="147"/>
                  <a:pt x="109" y="145"/>
                </a:cubicBezTo>
                <a:close/>
                <a:moveTo>
                  <a:pt x="203" y="149"/>
                </a:moveTo>
                <a:cubicBezTo>
                  <a:pt x="203" y="149"/>
                  <a:pt x="203" y="148"/>
                  <a:pt x="202" y="148"/>
                </a:cubicBezTo>
                <a:cubicBezTo>
                  <a:pt x="198" y="153"/>
                  <a:pt x="204" y="156"/>
                  <a:pt x="206" y="158"/>
                </a:cubicBezTo>
                <a:cubicBezTo>
                  <a:pt x="213" y="159"/>
                  <a:pt x="217" y="149"/>
                  <a:pt x="210" y="147"/>
                </a:cubicBezTo>
                <a:cubicBezTo>
                  <a:pt x="210" y="147"/>
                  <a:pt x="211" y="147"/>
                  <a:pt x="211" y="146"/>
                </a:cubicBezTo>
                <a:cubicBezTo>
                  <a:pt x="207" y="146"/>
                  <a:pt x="205" y="147"/>
                  <a:pt x="203" y="149"/>
                </a:cubicBezTo>
                <a:close/>
                <a:moveTo>
                  <a:pt x="124" y="160"/>
                </a:moveTo>
                <a:cubicBezTo>
                  <a:pt x="123" y="160"/>
                  <a:pt x="121" y="158"/>
                  <a:pt x="118" y="156"/>
                </a:cubicBezTo>
                <a:cubicBezTo>
                  <a:pt x="117" y="154"/>
                  <a:pt x="114" y="153"/>
                  <a:pt x="113" y="152"/>
                </a:cubicBezTo>
                <a:cubicBezTo>
                  <a:pt x="111" y="150"/>
                  <a:pt x="108" y="147"/>
                  <a:pt x="106" y="146"/>
                </a:cubicBezTo>
                <a:cubicBezTo>
                  <a:pt x="104" y="146"/>
                  <a:pt x="103" y="148"/>
                  <a:pt x="101" y="149"/>
                </a:cubicBezTo>
                <a:cubicBezTo>
                  <a:pt x="104" y="153"/>
                  <a:pt x="109" y="158"/>
                  <a:pt x="115" y="160"/>
                </a:cubicBezTo>
                <a:cubicBezTo>
                  <a:pt x="115" y="162"/>
                  <a:pt x="117" y="162"/>
                  <a:pt x="117" y="163"/>
                </a:cubicBezTo>
                <a:cubicBezTo>
                  <a:pt x="120" y="164"/>
                  <a:pt x="121" y="166"/>
                  <a:pt x="124" y="168"/>
                </a:cubicBezTo>
                <a:cubicBezTo>
                  <a:pt x="127" y="166"/>
                  <a:pt x="130" y="168"/>
                  <a:pt x="133" y="168"/>
                </a:cubicBezTo>
                <a:cubicBezTo>
                  <a:pt x="129" y="166"/>
                  <a:pt x="127" y="163"/>
                  <a:pt x="124" y="160"/>
                </a:cubicBezTo>
                <a:close/>
                <a:moveTo>
                  <a:pt x="164" y="149"/>
                </a:moveTo>
                <a:cubicBezTo>
                  <a:pt x="163" y="149"/>
                  <a:pt x="163" y="149"/>
                  <a:pt x="162" y="149"/>
                </a:cubicBezTo>
                <a:cubicBezTo>
                  <a:pt x="162" y="150"/>
                  <a:pt x="164" y="150"/>
                  <a:pt x="164" y="149"/>
                </a:cubicBezTo>
                <a:close/>
                <a:moveTo>
                  <a:pt x="98" y="150"/>
                </a:moveTo>
                <a:cubicBezTo>
                  <a:pt x="96" y="150"/>
                  <a:pt x="93" y="151"/>
                  <a:pt x="91" y="152"/>
                </a:cubicBezTo>
                <a:cubicBezTo>
                  <a:pt x="97" y="159"/>
                  <a:pt x="105" y="163"/>
                  <a:pt x="111" y="170"/>
                </a:cubicBezTo>
                <a:cubicBezTo>
                  <a:pt x="115" y="171"/>
                  <a:pt x="116" y="175"/>
                  <a:pt x="119" y="176"/>
                </a:cubicBezTo>
                <a:cubicBezTo>
                  <a:pt x="120" y="174"/>
                  <a:pt x="120" y="171"/>
                  <a:pt x="121" y="170"/>
                </a:cubicBezTo>
                <a:cubicBezTo>
                  <a:pt x="114" y="163"/>
                  <a:pt x="105" y="156"/>
                  <a:pt x="98" y="150"/>
                </a:cubicBezTo>
                <a:close/>
                <a:moveTo>
                  <a:pt x="118" y="178"/>
                </a:moveTo>
                <a:cubicBezTo>
                  <a:pt x="116" y="176"/>
                  <a:pt x="112" y="174"/>
                  <a:pt x="111" y="173"/>
                </a:cubicBezTo>
                <a:cubicBezTo>
                  <a:pt x="110" y="172"/>
                  <a:pt x="110" y="171"/>
                  <a:pt x="109" y="170"/>
                </a:cubicBezTo>
                <a:cubicBezTo>
                  <a:pt x="107" y="168"/>
                  <a:pt x="103" y="166"/>
                  <a:pt x="101" y="164"/>
                </a:cubicBezTo>
                <a:cubicBezTo>
                  <a:pt x="100" y="163"/>
                  <a:pt x="99" y="161"/>
                  <a:pt x="98" y="160"/>
                </a:cubicBezTo>
                <a:cubicBezTo>
                  <a:pt x="95" y="158"/>
                  <a:pt x="91" y="156"/>
                  <a:pt x="89" y="153"/>
                </a:cubicBezTo>
                <a:cubicBezTo>
                  <a:pt x="86" y="153"/>
                  <a:pt x="85" y="155"/>
                  <a:pt x="82" y="155"/>
                </a:cubicBezTo>
                <a:cubicBezTo>
                  <a:pt x="82" y="157"/>
                  <a:pt x="85" y="158"/>
                  <a:pt x="86" y="159"/>
                </a:cubicBezTo>
                <a:cubicBezTo>
                  <a:pt x="87" y="160"/>
                  <a:pt x="87" y="161"/>
                  <a:pt x="88" y="161"/>
                </a:cubicBezTo>
                <a:cubicBezTo>
                  <a:pt x="88" y="162"/>
                  <a:pt x="90" y="162"/>
                  <a:pt x="91" y="163"/>
                </a:cubicBezTo>
                <a:cubicBezTo>
                  <a:pt x="92" y="164"/>
                  <a:pt x="92" y="165"/>
                  <a:pt x="93" y="165"/>
                </a:cubicBezTo>
                <a:cubicBezTo>
                  <a:pt x="100" y="171"/>
                  <a:pt x="108" y="177"/>
                  <a:pt x="115" y="182"/>
                </a:cubicBezTo>
                <a:cubicBezTo>
                  <a:pt x="117" y="181"/>
                  <a:pt x="120" y="180"/>
                  <a:pt x="118" y="178"/>
                </a:cubicBezTo>
                <a:close/>
                <a:moveTo>
                  <a:pt x="92" y="166"/>
                </a:moveTo>
                <a:cubicBezTo>
                  <a:pt x="91" y="165"/>
                  <a:pt x="88" y="165"/>
                  <a:pt x="87" y="163"/>
                </a:cubicBezTo>
                <a:cubicBezTo>
                  <a:pt x="84" y="161"/>
                  <a:pt x="82" y="157"/>
                  <a:pt x="78" y="157"/>
                </a:cubicBezTo>
                <a:cubicBezTo>
                  <a:pt x="77" y="157"/>
                  <a:pt x="76" y="159"/>
                  <a:pt x="73" y="159"/>
                </a:cubicBezTo>
                <a:cubicBezTo>
                  <a:pt x="76" y="162"/>
                  <a:pt x="82" y="165"/>
                  <a:pt x="84" y="168"/>
                </a:cubicBezTo>
                <a:cubicBezTo>
                  <a:pt x="88" y="170"/>
                  <a:pt x="92" y="173"/>
                  <a:pt x="95" y="176"/>
                </a:cubicBezTo>
                <a:cubicBezTo>
                  <a:pt x="100" y="179"/>
                  <a:pt x="103" y="182"/>
                  <a:pt x="107" y="186"/>
                </a:cubicBezTo>
                <a:cubicBezTo>
                  <a:pt x="108" y="185"/>
                  <a:pt x="108" y="187"/>
                  <a:pt x="109" y="186"/>
                </a:cubicBezTo>
                <a:cubicBezTo>
                  <a:pt x="110" y="186"/>
                  <a:pt x="111" y="185"/>
                  <a:pt x="112" y="184"/>
                </a:cubicBezTo>
                <a:cubicBezTo>
                  <a:pt x="107" y="177"/>
                  <a:pt x="98" y="173"/>
                  <a:pt x="92" y="166"/>
                </a:cubicBezTo>
                <a:close/>
                <a:moveTo>
                  <a:pt x="70" y="159"/>
                </a:moveTo>
                <a:cubicBezTo>
                  <a:pt x="68" y="161"/>
                  <a:pt x="65" y="161"/>
                  <a:pt x="63" y="163"/>
                </a:cubicBezTo>
                <a:cubicBezTo>
                  <a:pt x="66" y="163"/>
                  <a:pt x="68" y="166"/>
                  <a:pt x="69" y="168"/>
                </a:cubicBezTo>
                <a:cubicBezTo>
                  <a:pt x="72" y="170"/>
                  <a:pt x="76" y="170"/>
                  <a:pt x="77" y="173"/>
                </a:cubicBezTo>
                <a:cubicBezTo>
                  <a:pt x="80" y="175"/>
                  <a:pt x="84" y="178"/>
                  <a:pt x="86" y="181"/>
                </a:cubicBezTo>
                <a:cubicBezTo>
                  <a:pt x="91" y="182"/>
                  <a:pt x="91" y="186"/>
                  <a:pt x="95" y="187"/>
                </a:cubicBezTo>
                <a:cubicBezTo>
                  <a:pt x="96" y="189"/>
                  <a:pt x="99" y="190"/>
                  <a:pt x="100" y="193"/>
                </a:cubicBezTo>
                <a:cubicBezTo>
                  <a:pt x="103" y="192"/>
                  <a:pt x="105" y="189"/>
                  <a:pt x="107" y="188"/>
                </a:cubicBezTo>
                <a:cubicBezTo>
                  <a:pt x="94" y="178"/>
                  <a:pt x="83" y="168"/>
                  <a:pt x="70" y="159"/>
                </a:cubicBezTo>
                <a:close/>
                <a:moveTo>
                  <a:pt x="402" y="302"/>
                </a:moveTo>
                <a:cubicBezTo>
                  <a:pt x="397" y="298"/>
                  <a:pt x="391" y="295"/>
                  <a:pt x="386" y="290"/>
                </a:cubicBezTo>
                <a:cubicBezTo>
                  <a:pt x="385" y="290"/>
                  <a:pt x="385" y="289"/>
                  <a:pt x="384" y="289"/>
                </a:cubicBezTo>
                <a:cubicBezTo>
                  <a:pt x="380" y="285"/>
                  <a:pt x="375" y="283"/>
                  <a:pt x="371" y="280"/>
                </a:cubicBezTo>
                <a:cubicBezTo>
                  <a:pt x="368" y="277"/>
                  <a:pt x="365" y="273"/>
                  <a:pt x="360" y="271"/>
                </a:cubicBezTo>
                <a:cubicBezTo>
                  <a:pt x="358" y="267"/>
                  <a:pt x="354" y="265"/>
                  <a:pt x="350" y="262"/>
                </a:cubicBezTo>
                <a:cubicBezTo>
                  <a:pt x="342" y="256"/>
                  <a:pt x="335" y="249"/>
                  <a:pt x="327" y="242"/>
                </a:cubicBezTo>
                <a:cubicBezTo>
                  <a:pt x="320" y="237"/>
                  <a:pt x="313" y="232"/>
                  <a:pt x="307" y="227"/>
                </a:cubicBezTo>
                <a:cubicBezTo>
                  <a:pt x="306" y="227"/>
                  <a:pt x="305" y="225"/>
                  <a:pt x="304" y="225"/>
                </a:cubicBezTo>
                <a:cubicBezTo>
                  <a:pt x="304" y="224"/>
                  <a:pt x="304" y="223"/>
                  <a:pt x="303" y="223"/>
                </a:cubicBezTo>
                <a:cubicBezTo>
                  <a:pt x="297" y="227"/>
                  <a:pt x="289" y="224"/>
                  <a:pt x="288" y="217"/>
                </a:cubicBezTo>
                <a:cubicBezTo>
                  <a:pt x="289" y="216"/>
                  <a:pt x="289" y="215"/>
                  <a:pt x="290" y="213"/>
                </a:cubicBezTo>
                <a:cubicBezTo>
                  <a:pt x="283" y="208"/>
                  <a:pt x="276" y="202"/>
                  <a:pt x="269" y="199"/>
                </a:cubicBezTo>
                <a:cubicBezTo>
                  <a:pt x="266" y="196"/>
                  <a:pt x="261" y="194"/>
                  <a:pt x="258" y="191"/>
                </a:cubicBezTo>
                <a:cubicBezTo>
                  <a:pt x="255" y="190"/>
                  <a:pt x="253" y="189"/>
                  <a:pt x="252" y="187"/>
                </a:cubicBezTo>
                <a:cubicBezTo>
                  <a:pt x="251" y="187"/>
                  <a:pt x="251" y="186"/>
                  <a:pt x="250" y="186"/>
                </a:cubicBezTo>
                <a:cubicBezTo>
                  <a:pt x="239" y="176"/>
                  <a:pt x="226" y="168"/>
                  <a:pt x="214" y="159"/>
                </a:cubicBezTo>
                <a:cubicBezTo>
                  <a:pt x="212" y="160"/>
                  <a:pt x="211" y="160"/>
                  <a:pt x="210" y="161"/>
                </a:cubicBezTo>
                <a:cubicBezTo>
                  <a:pt x="215" y="166"/>
                  <a:pt x="220" y="169"/>
                  <a:pt x="224" y="174"/>
                </a:cubicBezTo>
                <a:cubicBezTo>
                  <a:pt x="225" y="173"/>
                  <a:pt x="225" y="174"/>
                  <a:pt x="226" y="174"/>
                </a:cubicBezTo>
                <a:cubicBezTo>
                  <a:pt x="229" y="177"/>
                  <a:pt x="232" y="178"/>
                  <a:pt x="234" y="181"/>
                </a:cubicBezTo>
                <a:cubicBezTo>
                  <a:pt x="235" y="181"/>
                  <a:pt x="236" y="181"/>
                  <a:pt x="236" y="181"/>
                </a:cubicBezTo>
                <a:cubicBezTo>
                  <a:pt x="242" y="186"/>
                  <a:pt x="248" y="191"/>
                  <a:pt x="254" y="196"/>
                </a:cubicBezTo>
                <a:cubicBezTo>
                  <a:pt x="257" y="198"/>
                  <a:pt x="259" y="199"/>
                  <a:pt x="261" y="201"/>
                </a:cubicBezTo>
                <a:cubicBezTo>
                  <a:pt x="267" y="205"/>
                  <a:pt x="272" y="210"/>
                  <a:pt x="277" y="213"/>
                </a:cubicBezTo>
                <a:cubicBezTo>
                  <a:pt x="278" y="214"/>
                  <a:pt x="279" y="215"/>
                  <a:pt x="280" y="216"/>
                </a:cubicBezTo>
                <a:cubicBezTo>
                  <a:pt x="285" y="220"/>
                  <a:pt x="292" y="223"/>
                  <a:pt x="297" y="229"/>
                </a:cubicBezTo>
                <a:cubicBezTo>
                  <a:pt x="299" y="230"/>
                  <a:pt x="303" y="232"/>
                  <a:pt x="305" y="235"/>
                </a:cubicBezTo>
                <a:cubicBezTo>
                  <a:pt x="306" y="235"/>
                  <a:pt x="306" y="235"/>
                  <a:pt x="307" y="235"/>
                </a:cubicBezTo>
                <a:cubicBezTo>
                  <a:pt x="307" y="236"/>
                  <a:pt x="307" y="236"/>
                  <a:pt x="308" y="237"/>
                </a:cubicBezTo>
                <a:cubicBezTo>
                  <a:pt x="313" y="239"/>
                  <a:pt x="317" y="244"/>
                  <a:pt x="322" y="248"/>
                </a:cubicBezTo>
                <a:cubicBezTo>
                  <a:pt x="322" y="247"/>
                  <a:pt x="323" y="249"/>
                  <a:pt x="324" y="248"/>
                </a:cubicBezTo>
                <a:cubicBezTo>
                  <a:pt x="326" y="252"/>
                  <a:pt x="330" y="254"/>
                  <a:pt x="332" y="257"/>
                </a:cubicBezTo>
                <a:cubicBezTo>
                  <a:pt x="334" y="259"/>
                  <a:pt x="339" y="261"/>
                  <a:pt x="340" y="264"/>
                </a:cubicBezTo>
                <a:cubicBezTo>
                  <a:pt x="341" y="264"/>
                  <a:pt x="342" y="265"/>
                  <a:pt x="343" y="267"/>
                </a:cubicBezTo>
                <a:cubicBezTo>
                  <a:pt x="354" y="273"/>
                  <a:pt x="362" y="283"/>
                  <a:pt x="371" y="292"/>
                </a:cubicBezTo>
                <a:cubicBezTo>
                  <a:pt x="376" y="294"/>
                  <a:pt x="380" y="299"/>
                  <a:pt x="385" y="302"/>
                </a:cubicBezTo>
                <a:cubicBezTo>
                  <a:pt x="390" y="301"/>
                  <a:pt x="397" y="303"/>
                  <a:pt x="402" y="302"/>
                </a:cubicBezTo>
                <a:close/>
                <a:moveTo>
                  <a:pt x="203" y="167"/>
                </a:moveTo>
                <a:cubicBezTo>
                  <a:pt x="206" y="168"/>
                  <a:pt x="209" y="170"/>
                  <a:pt x="211" y="172"/>
                </a:cubicBezTo>
                <a:cubicBezTo>
                  <a:pt x="213" y="174"/>
                  <a:pt x="215" y="176"/>
                  <a:pt x="216" y="178"/>
                </a:cubicBezTo>
                <a:cubicBezTo>
                  <a:pt x="220" y="179"/>
                  <a:pt x="223" y="183"/>
                  <a:pt x="226" y="185"/>
                </a:cubicBezTo>
                <a:cubicBezTo>
                  <a:pt x="229" y="188"/>
                  <a:pt x="233" y="191"/>
                  <a:pt x="236" y="193"/>
                </a:cubicBezTo>
                <a:cubicBezTo>
                  <a:pt x="240" y="196"/>
                  <a:pt x="244" y="200"/>
                  <a:pt x="249" y="203"/>
                </a:cubicBezTo>
                <a:cubicBezTo>
                  <a:pt x="253" y="207"/>
                  <a:pt x="259" y="210"/>
                  <a:pt x="263" y="216"/>
                </a:cubicBezTo>
                <a:cubicBezTo>
                  <a:pt x="268" y="217"/>
                  <a:pt x="272" y="223"/>
                  <a:pt x="278" y="226"/>
                </a:cubicBezTo>
                <a:cubicBezTo>
                  <a:pt x="278" y="226"/>
                  <a:pt x="279" y="227"/>
                  <a:pt x="279" y="227"/>
                </a:cubicBezTo>
                <a:cubicBezTo>
                  <a:pt x="284" y="230"/>
                  <a:pt x="288" y="235"/>
                  <a:pt x="294" y="239"/>
                </a:cubicBezTo>
                <a:cubicBezTo>
                  <a:pt x="295" y="241"/>
                  <a:pt x="297" y="241"/>
                  <a:pt x="298" y="243"/>
                </a:cubicBezTo>
                <a:cubicBezTo>
                  <a:pt x="309" y="249"/>
                  <a:pt x="317" y="258"/>
                  <a:pt x="327" y="265"/>
                </a:cubicBezTo>
                <a:cubicBezTo>
                  <a:pt x="326" y="265"/>
                  <a:pt x="327" y="265"/>
                  <a:pt x="327" y="266"/>
                </a:cubicBezTo>
                <a:cubicBezTo>
                  <a:pt x="332" y="268"/>
                  <a:pt x="337" y="274"/>
                  <a:pt x="340" y="277"/>
                </a:cubicBezTo>
                <a:cubicBezTo>
                  <a:pt x="349" y="285"/>
                  <a:pt x="359" y="294"/>
                  <a:pt x="368" y="301"/>
                </a:cubicBezTo>
                <a:cubicBezTo>
                  <a:pt x="373" y="301"/>
                  <a:pt x="377" y="302"/>
                  <a:pt x="381" y="302"/>
                </a:cubicBezTo>
                <a:cubicBezTo>
                  <a:pt x="374" y="297"/>
                  <a:pt x="368" y="292"/>
                  <a:pt x="362" y="286"/>
                </a:cubicBezTo>
                <a:cubicBezTo>
                  <a:pt x="360" y="285"/>
                  <a:pt x="360" y="283"/>
                  <a:pt x="358" y="281"/>
                </a:cubicBezTo>
                <a:cubicBezTo>
                  <a:pt x="355" y="278"/>
                  <a:pt x="351" y="275"/>
                  <a:pt x="348" y="272"/>
                </a:cubicBezTo>
                <a:cubicBezTo>
                  <a:pt x="346" y="271"/>
                  <a:pt x="344" y="270"/>
                  <a:pt x="343" y="268"/>
                </a:cubicBezTo>
                <a:cubicBezTo>
                  <a:pt x="340" y="267"/>
                  <a:pt x="339" y="264"/>
                  <a:pt x="337" y="262"/>
                </a:cubicBezTo>
                <a:cubicBezTo>
                  <a:pt x="334" y="260"/>
                  <a:pt x="330" y="258"/>
                  <a:pt x="328" y="255"/>
                </a:cubicBezTo>
                <a:cubicBezTo>
                  <a:pt x="327" y="254"/>
                  <a:pt x="327" y="253"/>
                  <a:pt x="326" y="254"/>
                </a:cubicBezTo>
                <a:cubicBezTo>
                  <a:pt x="323" y="250"/>
                  <a:pt x="319" y="248"/>
                  <a:pt x="316" y="245"/>
                </a:cubicBezTo>
                <a:cubicBezTo>
                  <a:pt x="303" y="234"/>
                  <a:pt x="288" y="226"/>
                  <a:pt x="276" y="214"/>
                </a:cubicBezTo>
                <a:cubicBezTo>
                  <a:pt x="274" y="213"/>
                  <a:pt x="272" y="212"/>
                  <a:pt x="270" y="210"/>
                </a:cubicBezTo>
                <a:cubicBezTo>
                  <a:pt x="263" y="206"/>
                  <a:pt x="257" y="200"/>
                  <a:pt x="250" y="196"/>
                </a:cubicBezTo>
                <a:cubicBezTo>
                  <a:pt x="246" y="192"/>
                  <a:pt x="242" y="188"/>
                  <a:pt x="237" y="185"/>
                </a:cubicBezTo>
                <a:cubicBezTo>
                  <a:pt x="234" y="183"/>
                  <a:pt x="231" y="182"/>
                  <a:pt x="229" y="178"/>
                </a:cubicBezTo>
                <a:cubicBezTo>
                  <a:pt x="221" y="174"/>
                  <a:pt x="215" y="168"/>
                  <a:pt x="208" y="162"/>
                </a:cubicBezTo>
                <a:cubicBezTo>
                  <a:pt x="205" y="163"/>
                  <a:pt x="203" y="162"/>
                  <a:pt x="202" y="160"/>
                </a:cubicBezTo>
                <a:cubicBezTo>
                  <a:pt x="200" y="160"/>
                  <a:pt x="199" y="161"/>
                  <a:pt x="197" y="160"/>
                </a:cubicBezTo>
                <a:cubicBezTo>
                  <a:pt x="198" y="163"/>
                  <a:pt x="202" y="164"/>
                  <a:pt x="203" y="167"/>
                </a:cubicBezTo>
                <a:close/>
                <a:moveTo>
                  <a:pt x="210" y="185"/>
                </a:moveTo>
                <a:cubicBezTo>
                  <a:pt x="210" y="186"/>
                  <a:pt x="212" y="186"/>
                  <a:pt x="211" y="187"/>
                </a:cubicBezTo>
                <a:cubicBezTo>
                  <a:pt x="214" y="188"/>
                  <a:pt x="217" y="190"/>
                  <a:pt x="219" y="193"/>
                </a:cubicBezTo>
                <a:cubicBezTo>
                  <a:pt x="223" y="196"/>
                  <a:pt x="228" y="197"/>
                  <a:pt x="230" y="202"/>
                </a:cubicBezTo>
                <a:cubicBezTo>
                  <a:pt x="233" y="202"/>
                  <a:pt x="233" y="205"/>
                  <a:pt x="236" y="205"/>
                </a:cubicBezTo>
                <a:cubicBezTo>
                  <a:pt x="240" y="210"/>
                  <a:pt x="246" y="211"/>
                  <a:pt x="248" y="216"/>
                </a:cubicBezTo>
                <a:cubicBezTo>
                  <a:pt x="250" y="217"/>
                  <a:pt x="252" y="217"/>
                  <a:pt x="252" y="220"/>
                </a:cubicBezTo>
                <a:cubicBezTo>
                  <a:pt x="257" y="221"/>
                  <a:pt x="259" y="225"/>
                  <a:pt x="263" y="227"/>
                </a:cubicBezTo>
                <a:cubicBezTo>
                  <a:pt x="263" y="228"/>
                  <a:pt x="264" y="227"/>
                  <a:pt x="263" y="228"/>
                </a:cubicBezTo>
                <a:cubicBezTo>
                  <a:pt x="268" y="230"/>
                  <a:pt x="272" y="234"/>
                  <a:pt x="275" y="237"/>
                </a:cubicBezTo>
                <a:cubicBezTo>
                  <a:pt x="275" y="236"/>
                  <a:pt x="275" y="236"/>
                  <a:pt x="275" y="236"/>
                </a:cubicBezTo>
                <a:cubicBezTo>
                  <a:pt x="282" y="240"/>
                  <a:pt x="288" y="248"/>
                  <a:pt x="296" y="251"/>
                </a:cubicBezTo>
                <a:cubicBezTo>
                  <a:pt x="298" y="256"/>
                  <a:pt x="303" y="258"/>
                  <a:pt x="308" y="261"/>
                </a:cubicBezTo>
                <a:cubicBezTo>
                  <a:pt x="310" y="262"/>
                  <a:pt x="311" y="264"/>
                  <a:pt x="313" y="266"/>
                </a:cubicBezTo>
                <a:cubicBezTo>
                  <a:pt x="316" y="268"/>
                  <a:pt x="319" y="269"/>
                  <a:pt x="321" y="272"/>
                </a:cubicBezTo>
                <a:cubicBezTo>
                  <a:pt x="328" y="275"/>
                  <a:pt x="332" y="281"/>
                  <a:pt x="338" y="286"/>
                </a:cubicBezTo>
                <a:cubicBezTo>
                  <a:pt x="340" y="287"/>
                  <a:pt x="343" y="289"/>
                  <a:pt x="344" y="291"/>
                </a:cubicBezTo>
                <a:cubicBezTo>
                  <a:pt x="351" y="294"/>
                  <a:pt x="354" y="305"/>
                  <a:pt x="365" y="301"/>
                </a:cubicBezTo>
                <a:cubicBezTo>
                  <a:pt x="360" y="298"/>
                  <a:pt x="357" y="293"/>
                  <a:pt x="352" y="291"/>
                </a:cubicBezTo>
                <a:cubicBezTo>
                  <a:pt x="346" y="284"/>
                  <a:pt x="339" y="280"/>
                  <a:pt x="334" y="273"/>
                </a:cubicBezTo>
                <a:cubicBezTo>
                  <a:pt x="331" y="271"/>
                  <a:pt x="328" y="269"/>
                  <a:pt x="325" y="266"/>
                </a:cubicBezTo>
                <a:cubicBezTo>
                  <a:pt x="318" y="261"/>
                  <a:pt x="312" y="256"/>
                  <a:pt x="306" y="251"/>
                </a:cubicBezTo>
                <a:cubicBezTo>
                  <a:pt x="304" y="249"/>
                  <a:pt x="301" y="248"/>
                  <a:pt x="299" y="246"/>
                </a:cubicBezTo>
                <a:cubicBezTo>
                  <a:pt x="296" y="244"/>
                  <a:pt x="295" y="241"/>
                  <a:pt x="292" y="240"/>
                </a:cubicBezTo>
                <a:cubicBezTo>
                  <a:pt x="290" y="238"/>
                  <a:pt x="287" y="236"/>
                  <a:pt x="284" y="234"/>
                </a:cubicBezTo>
                <a:cubicBezTo>
                  <a:pt x="282" y="232"/>
                  <a:pt x="280" y="230"/>
                  <a:pt x="277" y="229"/>
                </a:cubicBezTo>
                <a:cubicBezTo>
                  <a:pt x="268" y="220"/>
                  <a:pt x="257" y="213"/>
                  <a:pt x="248" y="204"/>
                </a:cubicBezTo>
                <a:cubicBezTo>
                  <a:pt x="243" y="203"/>
                  <a:pt x="242" y="200"/>
                  <a:pt x="239" y="197"/>
                </a:cubicBezTo>
                <a:cubicBezTo>
                  <a:pt x="237" y="196"/>
                  <a:pt x="235" y="195"/>
                  <a:pt x="234" y="194"/>
                </a:cubicBezTo>
                <a:cubicBezTo>
                  <a:pt x="232" y="193"/>
                  <a:pt x="232" y="191"/>
                  <a:pt x="231" y="190"/>
                </a:cubicBezTo>
                <a:cubicBezTo>
                  <a:pt x="229" y="189"/>
                  <a:pt x="226" y="188"/>
                  <a:pt x="225" y="187"/>
                </a:cubicBezTo>
                <a:cubicBezTo>
                  <a:pt x="221" y="184"/>
                  <a:pt x="219" y="180"/>
                  <a:pt x="214" y="179"/>
                </a:cubicBezTo>
                <a:cubicBezTo>
                  <a:pt x="211" y="174"/>
                  <a:pt x="206" y="171"/>
                  <a:pt x="202" y="168"/>
                </a:cubicBezTo>
                <a:cubicBezTo>
                  <a:pt x="200" y="165"/>
                  <a:pt x="197" y="163"/>
                  <a:pt x="194" y="161"/>
                </a:cubicBezTo>
                <a:cubicBezTo>
                  <a:pt x="190" y="161"/>
                  <a:pt x="186" y="162"/>
                  <a:pt x="183" y="163"/>
                </a:cubicBezTo>
                <a:cubicBezTo>
                  <a:pt x="192" y="170"/>
                  <a:pt x="201" y="178"/>
                  <a:pt x="210" y="185"/>
                </a:cubicBezTo>
                <a:close/>
                <a:moveTo>
                  <a:pt x="92" y="187"/>
                </a:moveTo>
                <a:cubicBezTo>
                  <a:pt x="83" y="182"/>
                  <a:pt x="78" y="175"/>
                  <a:pt x="69" y="170"/>
                </a:cubicBezTo>
                <a:cubicBezTo>
                  <a:pt x="67" y="167"/>
                  <a:pt x="63" y="166"/>
                  <a:pt x="61" y="163"/>
                </a:cubicBezTo>
                <a:cubicBezTo>
                  <a:pt x="60" y="163"/>
                  <a:pt x="60" y="163"/>
                  <a:pt x="60" y="164"/>
                </a:cubicBezTo>
                <a:cubicBezTo>
                  <a:pt x="59" y="164"/>
                  <a:pt x="58" y="164"/>
                  <a:pt x="57" y="164"/>
                </a:cubicBezTo>
                <a:cubicBezTo>
                  <a:pt x="57" y="165"/>
                  <a:pt x="56" y="165"/>
                  <a:pt x="56" y="166"/>
                </a:cubicBezTo>
                <a:cubicBezTo>
                  <a:pt x="59" y="168"/>
                  <a:pt x="61" y="171"/>
                  <a:pt x="63" y="174"/>
                </a:cubicBezTo>
                <a:cubicBezTo>
                  <a:pt x="71" y="177"/>
                  <a:pt x="75" y="184"/>
                  <a:pt x="83" y="188"/>
                </a:cubicBezTo>
                <a:cubicBezTo>
                  <a:pt x="83" y="189"/>
                  <a:pt x="82" y="189"/>
                  <a:pt x="83" y="190"/>
                </a:cubicBezTo>
                <a:cubicBezTo>
                  <a:pt x="87" y="191"/>
                  <a:pt x="90" y="195"/>
                  <a:pt x="93" y="197"/>
                </a:cubicBezTo>
                <a:cubicBezTo>
                  <a:pt x="95" y="197"/>
                  <a:pt x="96" y="195"/>
                  <a:pt x="98" y="194"/>
                </a:cubicBezTo>
                <a:cubicBezTo>
                  <a:pt x="97" y="191"/>
                  <a:pt x="93" y="190"/>
                  <a:pt x="92" y="187"/>
                </a:cubicBezTo>
                <a:close/>
                <a:moveTo>
                  <a:pt x="304" y="262"/>
                </a:moveTo>
                <a:cubicBezTo>
                  <a:pt x="295" y="254"/>
                  <a:pt x="284" y="246"/>
                  <a:pt x="274" y="238"/>
                </a:cubicBezTo>
                <a:cubicBezTo>
                  <a:pt x="274" y="238"/>
                  <a:pt x="275" y="238"/>
                  <a:pt x="274" y="238"/>
                </a:cubicBezTo>
                <a:cubicBezTo>
                  <a:pt x="273" y="238"/>
                  <a:pt x="271" y="235"/>
                  <a:pt x="269" y="234"/>
                </a:cubicBezTo>
                <a:cubicBezTo>
                  <a:pt x="267" y="232"/>
                  <a:pt x="265" y="231"/>
                  <a:pt x="262" y="230"/>
                </a:cubicBezTo>
                <a:cubicBezTo>
                  <a:pt x="261" y="229"/>
                  <a:pt x="260" y="227"/>
                  <a:pt x="259" y="226"/>
                </a:cubicBezTo>
                <a:cubicBezTo>
                  <a:pt x="257" y="225"/>
                  <a:pt x="256" y="224"/>
                  <a:pt x="254" y="223"/>
                </a:cubicBezTo>
                <a:cubicBezTo>
                  <a:pt x="249" y="219"/>
                  <a:pt x="246" y="215"/>
                  <a:pt x="240" y="212"/>
                </a:cubicBezTo>
                <a:cubicBezTo>
                  <a:pt x="240" y="212"/>
                  <a:pt x="240" y="211"/>
                  <a:pt x="240" y="210"/>
                </a:cubicBezTo>
                <a:cubicBezTo>
                  <a:pt x="232" y="206"/>
                  <a:pt x="226" y="199"/>
                  <a:pt x="218" y="195"/>
                </a:cubicBezTo>
                <a:cubicBezTo>
                  <a:pt x="211" y="187"/>
                  <a:pt x="201" y="182"/>
                  <a:pt x="195" y="174"/>
                </a:cubicBezTo>
                <a:cubicBezTo>
                  <a:pt x="189" y="172"/>
                  <a:pt x="185" y="167"/>
                  <a:pt x="180" y="164"/>
                </a:cubicBezTo>
                <a:cubicBezTo>
                  <a:pt x="178" y="165"/>
                  <a:pt x="175" y="166"/>
                  <a:pt x="173" y="167"/>
                </a:cubicBezTo>
                <a:cubicBezTo>
                  <a:pt x="179" y="171"/>
                  <a:pt x="184" y="175"/>
                  <a:pt x="187" y="180"/>
                </a:cubicBezTo>
                <a:cubicBezTo>
                  <a:pt x="193" y="182"/>
                  <a:pt x="197" y="185"/>
                  <a:pt x="200" y="190"/>
                </a:cubicBezTo>
                <a:cubicBezTo>
                  <a:pt x="205" y="191"/>
                  <a:pt x="208" y="196"/>
                  <a:pt x="211" y="198"/>
                </a:cubicBezTo>
                <a:cubicBezTo>
                  <a:pt x="211" y="199"/>
                  <a:pt x="212" y="199"/>
                  <a:pt x="212" y="200"/>
                </a:cubicBezTo>
                <a:cubicBezTo>
                  <a:pt x="219" y="202"/>
                  <a:pt x="222" y="208"/>
                  <a:pt x="229" y="211"/>
                </a:cubicBezTo>
                <a:cubicBezTo>
                  <a:pt x="231" y="213"/>
                  <a:pt x="233" y="215"/>
                  <a:pt x="236" y="216"/>
                </a:cubicBezTo>
                <a:cubicBezTo>
                  <a:pt x="236" y="217"/>
                  <a:pt x="236" y="217"/>
                  <a:pt x="236" y="217"/>
                </a:cubicBezTo>
                <a:cubicBezTo>
                  <a:pt x="240" y="218"/>
                  <a:pt x="241" y="222"/>
                  <a:pt x="244" y="224"/>
                </a:cubicBezTo>
                <a:cubicBezTo>
                  <a:pt x="246" y="225"/>
                  <a:pt x="248" y="226"/>
                  <a:pt x="250" y="227"/>
                </a:cubicBezTo>
                <a:cubicBezTo>
                  <a:pt x="252" y="228"/>
                  <a:pt x="253" y="230"/>
                  <a:pt x="254" y="231"/>
                </a:cubicBezTo>
                <a:cubicBezTo>
                  <a:pt x="258" y="234"/>
                  <a:pt x="263" y="236"/>
                  <a:pt x="266" y="240"/>
                </a:cubicBezTo>
                <a:cubicBezTo>
                  <a:pt x="273" y="245"/>
                  <a:pt x="280" y="251"/>
                  <a:pt x="287" y="256"/>
                </a:cubicBezTo>
                <a:cubicBezTo>
                  <a:pt x="287" y="256"/>
                  <a:pt x="287" y="257"/>
                  <a:pt x="287" y="257"/>
                </a:cubicBezTo>
                <a:cubicBezTo>
                  <a:pt x="289" y="257"/>
                  <a:pt x="290" y="260"/>
                  <a:pt x="293" y="260"/>
                </a:cubicBezTo>
                <a:cubicBezTo>
                  <a:pt x="297" y="265"/>
                  <a:pt x="301" y="267"/>
                  <a:pt x="305" y="272"/>
                </a:cubicBezTo>
                <a:cubicBezTo>
                  <a:pt x="310" y="274"/>
                  <a:pt x="312" y="277"/>
                  <a:pt x="315" y="280"/>
                </a:cubicBezTo>
                <a:cubicBezTo>
                  <a:pt x="319" y="281"/>
                  <a:pt x="321" y="286"/>
                  <a:pt x="324" y="288"/>
                </a:cubicBezTo>
                <a:cubicBezTo>
                  <a:pt x="325" y="289"/>
                  <a:pt x="327" y="290"/>
                  <a:pt x="329" y="291"/>
                </a:cubicBezTo>
                <a:cubicBezTo>
                  <a:pt x="329" y="291"/>
                  <a:pt x="330" y="292"/>
                  <a:pt x="330" y="293"/>
                </a:cubicBezTo>
                <a:cubicBezTo>
                  <a:pt x="333" y="294"/>
                  <a:pt x="335" y="297"/>
                  <a:pt x="338" y="299"/>
                </a:cubicBezTo>
                <a:cubicBezTo>
                  <a:pt x="339" y="300"/>
                  <a:pt x="342" y="300"/>
                  <a:pt x="342" y="302"/>
                </a:cubicBezTo>
                <a:cubicBezTo>
                  <a:pt x="346" y="301"/>
                  <a:pt x="351" y="303"/>
                  <a:pt x="353" y="301"/>
                </a:cubicBezTo>
                <a:cubicBezTo>
                  <a:pt x="351" y="300"/>
                  <a:pt x="349" y="298"/>
                  <a:pt x="347" y="296"/>
                </a:cubicBezTo>
                <a:cubicBezTo>
                  <a:pt x="347" y="296"/>
                  <a:pt x="346" y="295"/>
                  <a:pt x="345" y="295"/>
                </a:cubicBezTo>
                <a:cubicBezTo>
                  <a:pt x="341" y="290"/>
                  <a:pt x="335" y="287"/>
                  <a:pt x="331" y="281"/>
                </a:cubicBezTo>
                <a:cubicBezTo>
                  <a:pt x="329" y="281"/>
                  <a:pt x="329" y="280"/>
                  <a:pt x="328" y="280"/>
                </a:cubicBezTo>
                <a:cubicBezTo>
                  <a:pt x="325" y="276"/>
                  <a:pt x="318" y="272"/>
                  <a:pt x="313" y="268"/>
                </a:cubicBezTo>
                <a:cubicBezTo>
                  <a:pt x="313" y="267"/>
                  <a:pt x="313" y="267"/>
                  <a:pt x="313" y="267"/>
                </a:cubicBezTo>
                <a:cubicBezTo>
                  <a:pt x="310" y="267"/>
                  <a:pt x="308" y="263"/>
                  <a:pt x="304" y="262"/>
                </a:cubicBezTo>
                <a:close/>
                <a:moveTo>
                  <a:pt x="65" y="184"/>
                </a:moveTo>
                <a:cubicBezTo>
                  <a:pt x="68" y="184"/>
                  <a:pt x="71" y="188"/>
                  <a:pt x="74" y="191"/>
                </a:cubicBezTo>
                <a:cubicBezTo>
                  <a:pt x="76" y="193"/>
                  <a:pt x="79" y="194"/>
                  <a:pt x="81" y="196"/>
                </a:cubicBezTo>
                <a:cubicBezTo>
                  <a:pt x="85" y="199"/>
                  <a:pt x="88" y="203"/>
                  <a:pt x="91" y="199"/>
                </a:cubicBezTo>
                <a:cubicBezTo>
                  <a:pt x="87" y="194"/>
                  <a:pt x="82" y="190"/>
                  <a:pt x="76" y="187"/>
                </a:cubicBezTo>
                <a:cubicBezTo>
                  <a:pt x="69" y="180"/>
                  <a:pt x="61" y="174"/>
                  <a:pt x="55" y="168"/>
                </a:cubicBezTo>
                <a:cubicBezTo>
                  <a:pt x="53" y="168"/>
                  <a:pt x="52" y="168"/>
                  <a:pt x="51" y="169"/>
                </a:cubicBezTo>
                <a:cubicBezTo>
                  <a:pt x="50" y="168"/>
                  <a:pt x="49" y="167"/>
                  <a:pt x="47" y="168"/>
                </a:cubicBezTo>
                <a:cubicBezTo>
                  <a:pt x="51" y="174"/>
                  <a:pt x="60" y="179"/>
                  <a:pt x="65" y="184"/>
                </a:cubicBezTo>
                <a:close/>
                <a:moveTo>
                  <a:pt x="321" y="287"/>
                </a:moveTo>
                <a:cubicBezTo>
                  <a:pt x="320" y="287"/>
                  <a:pt x="321" y="287"/>
                  <a:pt x="321" y="286"/>
                </a:cubicBezTo>
                <a:cubicBezTo>
                  <a:pt x="310" y="277"/>
                  <a:pt x="298" y="267"/>
                  <a:pt x="287" y="258"/>
                </a:cubicBezTo>
                <a:cubicBezTo>
                  <a:pt x="281" y="253"/>
                  <a:pt x="274" y="248"/>
                  <a:pt x="268" y="244"/>
                </a:cubicBezTo>
                <a:cubicBezTo>
                  <a:pt x="265" y="241"/>
                  <a:pt x="262" y="239"/>
                  <a:pt x="259" y="237"/>
                </a:cubicBezTo>
                <a:cubicBezTo>
                  <a:pt x="258" y="236"/>
                  <a:pt x="258" y="236"/>
                  <a:pt x="257" y="236"/>
                </a:cubicBezTo>
                <a:cubicBezTo>
                  <a:pt x="255" y="234"/>
                  <a:pt x="253" y="232"/>
                  <a:pt x="251" y="230"/>
                </a:cubicBezTo>
                <a:cubicBezTo>
                  <a:pt x="248" y="228"/>
                  <a:pt x="245" y="227"/>
                  <a:pt x="242" y="225"/>
                </a:cubicBezTo>
                <a:cubicBezTo>
                  <a:pt x="238" y="221"/>
                  <a:pt x="235" y="217"/>
                  <a:pt x="231" y="215"/>
                </a:cubicBezTo>
                <a:cubicBezTo>
                  <a:pt x="230" y="215"/>
                  <a:pt x="230" y="215"/>
                  <a:pt x="230" y="214"/>
                </a:cubicBezTo>
                <a:cubicBezTo>
                  <a:pt x="230" y="214"/>
                  <a:pt x="230" y="214"/>
                  <a:pt x="230" y="214"/>
                </a:cubicBezTo>
                <a:cubicBezTo>
                  <a:pt x="224" y="211"/>
                  <a:pt x="220" y="207"/>
                  <a:pt x="216" y="203"/>
                </a:cubicBezTo>
                <a:cubicBezTo>
                  <a:pt x="214" y="203"/>
                  <a:pt x="214" y="202"/>
                  <a:pt x="213" y="202"/>
                </a:cubicBezTo>
                <a:cubicBezTo>
                  <a:pt x="206" y="195"/>
                  <a:pt x="198" y="190"/>
                  <a:pt x="191" y="183"/>
                </a:cubicBezTo>
                <a:cubicBezTo>
                  <a:pt x="183" y="179"/>
                  <a:pt x="178" y="172"/>
                  <a:pt x="170" y="167"/>
                </a:cubicBezTo>
                <a:cubicBezTo>
                  <a:pt x="168" y="169"/>
                  <a:pt x="166" y="168"/>
                  <a:pt x="163" y="169"/>
                </a:cubicBezTo>
                <a:cubicBezTo>
                  <a:pt x="165" y="173"/>
                  <a:pt x="169" y="175"/>
                  <a:pt x="172" y="177"/>
                </a:cubicBezTo>
                <a:cubicBezTo>
                  <a:pt x="174" y="179"/>
                  <a:pt x="176" y="181"/>
                  <a:pt x="178" y="183"/>
                </a:cubicBezTo>
                <a:cubicBezTo>
                  <a:pt x="180" y="184"/>
                  <a:pt x="182" y="185"/>
                  <a:pt x="183" y="186"/>
                </a:cubicBezTo>
                <a:cubicBezTo>
                  <a:pt x="184" y="187"/>
                  <a:pt x="184" y="188"/>
                  <a:pt x="185" y="188"/>
                </a:cubicBezTo>
                <a:cubicBezTo>
                  <a:pt x="187" y="190"/>
                  <a:pt x="190" y="192"/>
                  <a:pt x="192" y="195"/>
                </a:cubicBezTo>
                <a:cubicBezTo>
                  <a:pt x="194" y="195"/>
                  <a:pt x="198" y="198"/>
                  <a:pt x="199" y="200"/>
                </a:cubicBezTo>
                <a:cubicBezTo>
                  <a:pt x="203" y="202"/>
                  <a:pt x="206" y="203"/>
                  <a:pt x="209" y="206"/>
                </a:cubicBezTo>
                <a:cubicBezTo>
                  <a:pt x="210" y="207"/>
                  <a:pt x="211" y="208"/>
                  <a:pt x="213" y="209"/>
                </a:cubicBezTo>
                <a:cubicBezTo>
                  <a:pt x="214" y="211"/>
                  <a:pt x="217" y="211"/>
                  <a:pt x="218" y="212"/>
                </a:cubicBezTo>
                <a:cubicBezTo>
                  <a:pt x="223" y="215"/>
                  <a:pt x="226" y="220"/>
                  <a:pt x="232" y="223"/>
                </a:cubicBezTo>
                <a:cubicBezTo>
                  <a:pt x="232" y="225"/>
                  <a:pt x="235" y="225"/>
                  <a:pt x="236" y="227"/>
                </a:cubicBezTo>
                <a:cubicBezTo>
                  <a:pt x="241" y="229"/>
                  <a:pt x="244" y="233"/>
                  <a:pt x="248" y="236"/>
                </a:cubicBezTo>
                <a:cubicBezTo>
                  <a:pt x="248" y="237"/>
                  <a:pt x="248" y="237"/>
                  <a:pt x="248" y="237"/>
                </a:cubicBezTo>
                <a:cubicBezTo>
                  <a:pt x="262" y="246"/>
                  <a:pt x="274" y="256"/>
                  <a:pt x="285" y="267"/>
                </a:cubicBezTo>
                <a:cubicBezTo>
                  <a:pt x="285" y="267"/>
                  <a:pt x="286" y="268"/>
                  <a:pt x="287" y="268"/>
                </a:cubicBezTo>
                <a:cubicBezTo>
                  <a:pt x="290" y="271"/>
                  <a:pt x="294" y="273"/>
                  <a:pt x="297" y="276"/>
                </a:cubicBezTo>
                <a:cubicBezTo>
                  <a:pt x="299" y="276"/>
                  <a:pt x="299" y="279"/>
                  <a:pt x="301" y="279"/>
                </a:cubicBezTo>
                <a:cubicBezTo>
                  <a:pt x="301" y="279"/>
                  <a:pt x="301" y="280"/>
                  <a:pt x="301" y="280"/>
                </a:cubicBezTo>
                <a:cubicBezTo>
                  <a:pt x="303" y="280"/>
                  <a:pt x="304" y="283"/>
                  <a:pt x="306" y="284"/>
                </a:cubicBezTo>
                <a:cubicBezTo>
                  <a:pt x="307" y="285"/>
                  <a:pt x="309" y="285"/>
                  <a:pt x="309" y="286"/>
                </a:cubicBezTo>
                <a:cubicBezTo>
                  <a:pt x="314" y="289"/>
                  <a:pt x="316" y="292"/>
                  <a:pt x="320" y="295"/>
                </a:cubicBezTo>
                <a:cubicBezTo>
                  <a:pt x="321" y="296"/>
                  <a:pt x="320" y="296"/>
                  <a:pt x="321" y="296"/>
                </a:cubicBezTo>
                <a:cubicBezTo>
                  <a:pt x="324" y="297"/>
                  <a:pt x="326" y="301"/>
                  <a:pt x="329" y="302"/>
                </a:cubicBezTo>
                <a:cubicBezTo>
                  <a:pt x="332" y="302"/>
                  <a:pt x="335" y="301"/>
                  <a:pt x="337" y="302"/>
                </a:cubicBezTo>
                <a:cubicBezTo>
                  <a:pt x="332" y="296"/>
                  <a:pt x="327" y="291"/>
                  <a:pt x="321" y="287"/>
                </a:cubicBezTo>
                <a:close/>
                <a:moveTo>
                  <a:pt x="154" y="169"/>
                </a:moveTo>
                <a:cubicBezTo>
                  <a:pt x="155" y="170"/>
                  <a:pt x="156" y="169"/>
                  <a:pt x="157" y="169"/>
                </a:cubicBezTo>
                <a:cubicBezTo>
                  <a:pt x="155" y="168"/>
                  <a:pt x="155" y="169"/>
                  <a:pt x="154" y="169"/>
                </a:cubicBezTo>
                <a:close/>
                <a:moveTo>
                  <a:pt x="45" y="170"/>
                </a:moveTo>
                <a:cubicBezTo>
                  <a:pt x="43" y="171"/>
                  <a:pt x="41" y="172"/>
                  <a:pt x="40" y="174"/>
                </a:cubicBezTo>
                <a:cubicBezTo>
                  <a:pt x="54" y="185"/>
                  <a:pt x="68" y="195"/>
                  <a:pt x="82" y="206"/>
                </a:cubicBezTo>
                <a:cubicBezTo>
                  <a:pt x="83" y="204"/>
                  <a:pt x="85" y="204"/>
                  <a:pt x="86" y="202"/>
                </a:cubicBezTo>
                <a:cubicBezTo>
                  <a:pt x="73" y="191"/>
                  <a:pt x="58" y="182"/>
                  <a:pt x="45" y="170"/>
                </a:cubicBezTo>
                <a:close/>
                <a:moveTo>
                  <a:pt x="149" y="171"/>
                </a:moveTo>
                <a:cubicBezTo>
                  <a:pt x="150" y="171"/>
                  <a:pt x="150" y="171"/>
                  <a:pt x="151" y="171"/>
                </a:cubicBezTo>
                <a:cubicBezTo>
                  <a:pt x="152" y="169"/>
                  <a:pt x="149" y="171"/>
                  <a:pt x="149" y="171"/>
                </a:cubicBezTo>
                <a:close/>
                <a:moveTo>
                  <a:pt x="123" y="174"/>
                </a:moveTo>
                <a:cubicBezTo>
                  <a:pt x="121" y="181"/>
                  <a:pt x="131" y="182"/>
                  <a:pt x="134" y="178"/>
                </a:cubicBezTo>
                <a:cubicBezTo>
                  <a:pt x="134" y="174"/>
                  <a:pt x="132" y="172"/>
                  <a:pt x="129" y="171"/>
                </a:cubicBezTo>
                <a:cubicBezTo>
                  <a:pt x="128" y="171"/>
                  <a:pt x="127" y="173"/>
                  <a:pt x="126" y="173"/>
                </a:cubicBezTo>
                <a:cubicBezTo>
                  <a:pt x="127" y="172"/>
                  <a:pt x="127" y="171"/>
                  <a:pt x="126" y="171"/>
                </a:cubicBezTo>
                <a:cubicBezTo>
                  <a:pt x="125" y="172"/>
                  <a:pt x="123" y="173"/>
                  <a:pt x="123" y="174"/>
                </a:cubicBezTo>
                <a:close/>
                <a:moveTo>
                  <a:pt x="318" y="295"/>
                </a:moveTo>
                <a:cubicBezTo>
                  <a:pt x="316" y="295"/>
                  <a:pt x="316" y="294"/>
                  <a:pt x="315" y="294"/>
                </a:cubicBezTo>
                <a:cubicBezTo>
                  <a:pt x="310" y="288"/>
                  <a:pt x="304" y="285"/>
                  <a:pt x="299" y="280"/>
                </a:cubicBezTo>
                <a:cubicBezTo>
                  <a:pt x="294" y="277"/>
                  <a:pt x="291" y="273"/>
                  <a:pt x="287" y="270"/>
                </a:cubicBezTo>
                <a:cubicBezTo>
                  <a:pt x="281" y="266"/>
                  <a:pt x="276" y="263"/>
                  <a:pt x="273" y="258"/>
                </a:cubicBezTo>
                <a:cubicBezTo>
                  <a:pt x="270" y="258"/>
                  <a:pt x="269" y="256"/>
                  <a:pt x="268" y="255"/>
                </a:cubicBezTo>
                <a:cubicBezTo>
                  <a:pt x="266" y="253"/>
                  <a:pt x="264" y="252"/>
                  <a:pt x="262" y="251"/>
                </a:cubicBezTo>
                <a:cubicBezTo>
                  <a:pt x="255" y="245"/>
                  <a:pt x="249" y="239"/>
                  <a:pt x="242" y="234"/>
                </a:cubicBezTo>
                <a:cubicBezTo>
                  <a:pt x="239" y="231"/>
                  <a:pt x="235" y="228"/>
                  <a:pt x="231" y="226"/>
                </a:cubicBezTo>
                <a:cubicBezTo>
                  <a:pt x="218" y="214"/>
                  <a:pt x="203" y="204"/>
                  <a:pt x="188" y="194"/>
                </a:cubicBezTo>
                <a:cubicBezTo>
                  <a:pt x="186" y="193"/>
                  <a:pt x="184" y="190"/>
                  <a:pt x="182" y="188"/>
                </a:cubicBezTo>
                <a:cubicBezTo>
                  <a:pt x="180" y="187"/>
                  <a:pt x="179" y="186"/>
                  <a:pt x="178" y="185"/>
                </a:cubicBezTo>
                <a:cubicBezTo>
                  <a:pt x="176" y="184"/>
                  <a:pt x="174" y="182"/>
                  <a:pt x="173" y="181"/>
                </a:cubicBezTo>
                <a:cubicBezTo>
                  <a:pt x="171" y="179"/>
                  <a:pt x="169" y="178"/>
                  <a:pt x="167" y="177"/>
                </a:cubicBezTo>
                <a:cubicBezTo>
                  <a:pt x="165" y="175"/>
                  <a:pt x="160" y="168"/>
                  <a:pt x="157" y="172"/>
                </a:cubicBezTo>
                <a:cubicBezTo>
                  <a:pt x="160" y="175"/>
                  <a:pt x="164" y="177"/>
                  <a:pt x="168" y="181"/>
                </a:cubicBezTo>
                <a:cubicBezTo>
                  <a:pt x="171" y="184"/>
                  <a:pt x="174" y="186"/>
                  <a:pt x="177" y="188"/>
                </a:cubicBezTo>
                <a:cubicBezTo>
                  <a:pt x="181" y="191"/>
                  <a:pt x="184" y="195"/>
                  <a:pt x="189" y="197"/>
                </a:cubicBezTo>
                <a:cubicBezTo>
                  <a:pt x="196" y="203"/>
                  <a:pt x="202" y="210"/>
                  <a:pt x="211" y="215"/>
                </a:cubicBezTo>
                <a:cubicBezTo>
                  <a:pt x="222" y="226"/>
                  <a:pt x="235" y="234"/>
                  <a:pt x="246" y="246"/>
                </a:cubicBezTo>
                <a:cubicBezTo>
                  <a:pt x="251" y="247"/>
                  <a:pt x="254" y="253"/>
                  <a:pt x="258" y="256"/>
                </a:cubicBezTo>
                <a:cubicBezTo>
                  <a:pt x="262" y="258"/>
                  <a:pt x="265" y="260"/>
                  <a:pt x="267" y="264"/>
                </a:cubicBezTo>
                <a:cubicBezTo>
                  <a:pt x="276" y="268"/>
                  <a:pt x="282" y="275"/>
                  <a:pt x="290" y="281"/>
                </a:cubicBezTo>
                <a:cubicBezTo>
                  <a:pt x="296" y="286"/>
                  <a:pt x="302" y="292"/>
                  <a:pt x="308" y="297"/>
                </a:cubicBezTo>
                <a:cubicBezTo>
                  <a:pt x="310" y="299"/>
                  <a:pt x="314" y="302"/>
                  <a:pt x="315" y="303"/>
                </a:cubicBezTo>
                <a:cubicBezTo>
                  <a:pt x="319" y="304"/>
                  <a:pt x="321" y="302"/>
                  <a:pt x="325" y="302"/>
                </a:cubicBezTo>
                <a:cubicBezTo>
                  <a:pt x="324" y="300"/>
                  <a:pt x="319" y="298"/>
                  <a:pt x="318" y="295"/>
                </a:cubicBezTo>
                <a:close/>
                <a:moveTo>
                  <a:pt x="195" y="220"/>
                </a:moveTo>
                <a:cubicBezTo>
                  <a:pt x="193" y="219"/>
                  <a:pt x="191" y="218"/>
                  <a:pt x="189" y="216"/>
                </a:cubicBezTo>
                <a:cubicBezTo>
                  <a:pt x="188" y="215"/>
                  <a:pt x="186" y="213"/>
                  <a:pt x="184" y="212"/>
                </a:cubicBezTo>
                <a:cubicBezTo>
                  <a:pt x="182" y="209"/>
                  <a:pt x="179" y="207"/>
                  <a:pt x="177" y="205"/>
                </a:cubicBezTo>
                <a:cubicBezTo>
                  <a:pt x="176" y="204"/>
                  <a:pt x="172" y="201"/>
                  <a:pt x="170" y="199"/>
                </a:cubicBezTo>
                <a:cubicBezTo>
                  <a:pt x="169" y="198"/>
                  <a:pt x="168" y="197"/>
                  <a:pt x="168" y="196"/>
                </a:cubicBezTo>
                <a:cubicBezTo>
                  <a:pt x="166" y="194"/>
                  <a:pt x="163" y="193"/>
                  <a:pt x="161" y="191"/>
                </a:cubicBezTo>
                <a:cubicBezTo>
                  <a:pt x="159" y="189"/>
                  <a:pt x="157" y="187"/>
                  <a:pt x="155" y="186"/>
                </a:cubicBezTo>
                <a:cubicBezTo>
                  <a:pt x="155" y="186"/>
                  <a:pt x="154" y="186"/>
                  <a:pt x="154" y="186"/>
                </a:cubicBezTo>
                <a:cubicBezTo>
                  <a:pt x="153" y="185"/>
                  <a:pt x="153" y="184"/>
                  <a:pt x="151" y="182"/>
                </a:cubicBezTo>
                <a:cubicBezTo>
                  <a:pt x="149" y="181"/>
                  <a:pt x="146" y="179"/>
                  <a:pt x="145" y="178"/>
                </a:cubicBezTo>
                <a:cubicBezTo>
                  <a:pt x="143" y="177"/>
                  <a:pt x="143" y="176"/>
                  <a:pt x="142" y="176"/>
                </a:cubicBezTo>
                <a:cubicBezTo>
                  <a:pt x="140" y="175"/>
                  <a:pt x="139" y="177"/>
                  <a:pt x="137" y="177"/>
                </a:cubicBezTo>
                <a:cubicBezTo>
                  <a:pt x="138" y="178"/>
                  <a:pt x="137" y="179"/>
                  <a:pt x="137" y="181"/>
                </a:cubicBezTo>
                <a:cubicBezTo>
                  <a:pt x="139" y="183"/>
                  <a:pt x="142" y="185"/>
                  <a:pt x="144" y="187"/>
                </a:cubicBezTo>
                <a:cubicBezTo>
                  <a:pt x="149" y="190"/>
                  <a:pt x="153" y="195"/>
                  <a:pt x="159" y="198"/>
                </a:cubicBezTo>
                <a:cubicBezTo>
                  <a:pt x="163" y="203"/>
                  <a:pt x="172" y="208"/>
                  <a:pt x="176" y="212"/>
                </a:cubicBezTo>
                <a:cubicBezTo>
                  <a:pt x="177" y="212"/>
                  <a:pt x="177" y="213"/>
                  <a:pt x="178" y="213"/>
                </a:cubicBezTo>
                <a:cubicBezTo>
                  <a:pt x="182" y="217"/>
                  <a:pt x="187" y="219"/>
                  <a:pt x="191" y="223"/>
                </a:cubicBezTo>
                <a:cubicBezTo>
                  <a:pt x="195" y="227"/>
                  <a:pt x="198" y="231"/>
                  <a:pt x="203" y="233"/>
                </a:cubicBezTo>
                <a:cubicBezTo>
                  <a:pt x="203" y="233"/>
                  <a:pt x="203" y="234"/>
                  <a:pt x="203" y="234"/>
                </a:cubicBezTo>
                <a:cubicBezTo>
                  <a:pt x="209" y="238"/>
                  <a:pt x="216" y="243"/>
                  <a:pt x="220" y="249"/>
                </a:cubicBezTo>
                <a:cubicBezTo>
                  <a:pt x="226" y="251"/>
                  <a:pt x="229" y="256"/>
                  <a:pt x="234" y="259"/>
                </a:cubicBezTo>
                <a:cubicBezTo>
                  <a:pt x="236" y="262"/>
                  <a:pt x="240" y="263"/>
                  <a:pt x="241" y="267"/>
                </a:cubicBezTo>
                <a:cubicBezTo>
                  <a:pt x="243" y="267"/>
                  <a:pt x="243" y="267"/>
                  <a:pt x="243" y="268"/>
                </a:cubicBezTo>
                <a:cubicBezTo>
                  <a:pt x="246" y="269"/>
                  <a:pt x="248" y="272"/>
                  <a:pt x="250" y="274"/>
                </a:cubicBezTo>
                <a:cubicBezTo>
                  <a:pt x="251" y="274"/>
                  <a:pt x="252" y="274"/>
                  <a:pt x="252" y="275"/>
                </a:cubicBezTo>
                <a:cubicBezTo>
                  <a:pt x="254" y="275"/>
                  <a:pt x="255" y="278"/>
                  <a:pt x="257" y="279"/>
                </a:cubicBezTo>
                <a:cubicBezTo>
                  <a:pt x="259" y="281"/>
                  <a:pt x="261" y="282"/>
                  <a:pt x="263" y="283"/>
                </a:cubicBezTo>
                <a:cubicBezTo>
                  <a:pt x="269" y="288"/>
                  <a:pt x="274" y="293"/>
                  <a:pt x="280" y="297"/>
                </a:cubicBezTo>
                <a:cubicBezTo>
                  <a:pt x="280" y="297"/>
                  <a:pt x="281" y="297"/>
                  <a:pt x="281" y="297"/>
                </a:cubicBezTo>
                <a:cubicBezTo>
                  <a:pt x="284" y="301"/>
                  <a:pt x="289" y="304"/>
                  <a:pt x="297" y="302"/>
                </a:cubicBezTo>
                <a:cubicBezTo>
                  <a:pt x="291" y="297"/>
                  <a:pt x="283" y="294"/>
                  <a:pt x="279" y="286"/>
                </a:cubicBezTo>
                <a:cubicBezTo>
                  <a:pt x="274" y="284"/>
                  <a:pt x="270" y="279"/>
                  <a:pt x="266" y="276"/>
                </a:cubicBezTo>
                <a:cubicBezTo>
                  <a:pt x="265" y="275"/>
                  <a:pt x="265" y="274"/>
                  <a:pt x="264" y="273"/>
                </a:cubicBezTo>
                <a:cubicBezTo>
                  <a:pt x="262" y="272"/>
                  <a:pt x="260" y="271"/>
                  <a:pt x="258" y="270"/>
                </a:cubicBezTo>
                <a:cubicBezTo>
                  <a:pt x="257" y="269"/>
                  <a:pt x="257" y="268"/>
                  <a:pt x="256" y="267"/>
                </a:cubicBezTo>
                <a:cubicBezTo>
                  <a:pt x="255" y="266"/>
                  <a:pt x="254" y="266"/>
                  <a:pt x="253" y="265"/>
                </a:cubicBezTo>
                <a:cubicBezTo>
                  <a:pt x="252" y="264"/>
                  <a:pt x="252" y="263"/>
                  <a:pt x="251" y="262"/>
                </a:cubicBezTo>
                <a:cubicBezTo>
                  <a:pt x="250" y="261"/>
                  <a:pt x="247" y="260"/>
                  <a:pt x="246" y="258"/>
                </a:cubicBezTo>
                <a:cubicBezTo>
                  <a:pt x="243" y="257"/>
                  <a:pt x="241" y="254"/>
                  <a:pt x="239" y="252"/>
                </a:cubicBezTo>
                <a:cubicBezTo>
                  <a:pt x="234" y="250"/>
                  <a:pt x="231" y="246"/>
                  <a:pt x="228" y="243"/>
                </a:cubicBezTo>
                <a:cubicBezTo>
                  <a:pt x="221" y="240"/>
                  <a:pt x="216" y="234"/>
                  <a:pt x="209" y="230"/>
                </a:cubicBezTo>
                <a:cubicBezTo>
                  <a:pt x="208" y="229"/>
                  <a:pt x="206" y="229"/>
                  <a:pt x="207" y="227"/>
                </a:cubicBezTo>
                <a:cubicBezTo>
                  <a:pt x="214" y="230"/>
                  <a:pt x="219" y="237"/>
                  <a:pt x="227" y="240"/>
                </a:cubicBezTo>
                <a:cubicBezTo>
                  <a:pt x="227" y="242"/>
                  <a:pt x="230" y="241"/>
                  <a:pt x="230" y="244"/>
                </a:cubicBezTo>
                <a:cubicBezTo>
                  <a:pt x="235" y="247"/>
                  <a:pt x="240" y="250"/>
                  <a:pt x="243" y="255"/>
                </a:cubicBezTo>
                <a:cubicBezTo>
                  <a:pt x="250" y="258"/>
                  <a:pt x="254" y="264"/>
                  <a:pt x="260" y="269"/>
                </a:cubicBezTo>
                <a:cubicBezTo>
                  <a:pt x="263" y="271"/>
                  <a:pt x="267" y="273"/>
                  <a:pt x="270" y="276"/>
                </a:cubicBezTo>
                <a:cubicBezTo>
                  <a:pt x="271" y="277"/>
                  <a:pt x="271" y="278"/>
                  <a:pt x="272" y="279"/>
                </a:cubicBezTo>
                <a:cubicBezTo>
                  <a:pt x="273" y="280"/>
                  <a:pt x="276" y="282"/>
                  <a:pt x="278" y="284"/>
                </a:cubicBezTo>
                <a:cubicBezTo>
                  <a:pt x="280" y="285"/>
                  <a:pt x="281" y="288"/>
                  <a:pt x="283" y="289"/>
                </a:cubicBezTo>
                <a:cubicBezTo>
                  <a:pt x="284" y="290"/>
                  <a:pt x="285" y="290"/>
                  <a:pt x="285" y="290"/>
                </a:cubicBezTo>
                <a:cubicBezTo>
                  <a:pt x="286" y="291"/>
                  <a:pt x="286" y="292"/>
                  <a:pt x="287" y="293"/>
                </a:cubicBezTo>
                <a:cubicBezTo>
                  <a:pt x="291" y="296"/>
                  <a:pt x="296" y="298"/>
                  <a:pt x="300" y="302"/>
                </a:cubicBezTo>
                <a:cubicBezTo>
                  <a:pt x="303" y="303"/>
                  <a:pt x="307" y="303"/>
                  <a:pt x="311" y="303"/>
                </a:cubicBezTo>
                <a:cubicBezTo>
                  <a:pt x="309" y="299"/>
                  <a:pt x="303" y="297"/>
                  <a:pt x="301" y="293"/>
                </a:cubicBezTo>
                <a:cubicBezTo>
                  <a:pt x="297" y="291"/>
                  <a:pt x="293" y="287"/>
                  <a:pt x="290" y="284"/>
                </a:cubicBezTo>
                <a:cubicBezTo>
                  <a:pt x="286" y="282"/>
                  <a:pt x="283" y="278"/>
                  <a:pt x="280" y="275"/>
                </a:cubicBezTo>
                <a:cubicBezTo>
                  <a:pt x="275" y="272"/>
                  <a:pt x="270" y="268"/>
                  <a:pt x="266" y="265"/>
                </a:cubicBezTo>
                <a:cubicBezTo>
                  <a:pt x="264" y="261"/>
                  <a:pt x="260" y="260"/>
                  <a:pt x="256" y="257"/>
                </a:cubicBezTo>
                <a:cubicBezTo>
                  <a:pt x="252" y="254"/>
                  <a:pt x="249" y="248"/>
                  <a:pt x="244" y="247"/>
                </a:cubicBezTo>
                <a:cubicBezTo>
                  <a:pt x="242" y="243"/>
                  <a:pt x="237" y="241"/>
                  <a:pt x="234" y="238"/>
                </a:cubicBezTo>
                <a:cubicBezTo>
                  <a:pt x="234" y="237"/>
                  <a:pt x="232" y="236"/>
                  <a:pt x="231" y="235"/>
                </a:cubicBezTo>
                <a:cubicBezTo>
                  <a:pt x="230" y="234"/>
                  <a:pt x="229" y="233"/>
                  <a:pt x="229" y="232"/>
                </a:cubicBezTo>
                <a:cubicBezTo>
                  <a:pt x="228" y="231"/>
                  <a:pt x="226" y="231"/>
                  <a:pt x="224" y="230"/>
                </a:cubicBezTo>
                <a:cubicBezTo>
                  <a:pt x="223" y="229"/>
                  <a:pt x="222" y="227"/>
                  <a:pt x="220" y="225"/>
                </a:cubicBezTo>
                <a:cubicBezTo>
                  <a:pt x="217" y="223"/>
                  <a:pt x="213" y="222"/>
                  <a:pt x="212" y="219"/>
                </a:cubicBezTo>
                <a:cubicBezTo>
                  <a:pt x="203" y="213"/>
                  <a:pt x="195" y="206"/>
                  <a:pt x="188" y="199"/>
                </a:cubicBezTo>
                <a:cubicBezTo>
                  <a:pt x="185" y="198"/>
                  <a:pt x="184" y="195"/>
                  <a:pt x="181" y="195"/>
                </a:cubicBezTo>
                <a:cubicBezTo>
                  <a:pt x="179" y="192"/>
                  <a:pt x="176" y="190"/>
                  <a:pt x="173" y="188"/>
                </a:cubicBezTo>
                <a:cubicBezTo>
                  <a:pt x="170" y="187"/>
                  <a:pt x="167" y="184"/>
                  <a:pt x="165" y="181"/>
                </a:cubicBezTo>
                <a:cubicBezTo>
                  <a:pt x="161" y="179"/>
                  <a:pt x="158" y="175"/>
                  <a:pt x="154" y="172"/>
                </a:cubicBezTo>
                <a:cubicBezTo>
                  <a:pt x="151" y="173"/>
                  <a:pt x="148" y="174"/>
                  <a:pt x="145" y="175"/>
                </a:cubicBezTo>
                <a:cubicBezTo>
                  <a:pt x="147" y="178"/>
                  <a:pt x="151" y="179"/>
                  <a:pt x="152" y="182"/>
                </a:cubicBezTo>
                <a:cubicBezTo>
                  <a:pt x="157" y="184"/>
                  <a:pt x="159" y="188"/>
                  <a:pt x="163" y="190"/>
                </a:cubicBezTo>
                <a:cubicBezTo>
                  <a:pt x="163" y="190"/>
                  <a:pt x="163" y="190"/>
                  <a:pt x="163" y="191"/>
                </a:cubicBezTo>
                <a:cubicBezTo>
                  <a:pt x="168" y="192"/>
                  <a:pt x="169" y="197"/>
                  <a:pt x="173" y="199"/>
                </a:cubicBezTo>
                <a:cubicBezTo>
                  <a:pt x="174" y="199"/>
                  <a:pt x="173" y="199"/>
                  <a:pt x="173" y="200"/>
                </a:cubicBezTo>
                <a:cubicBezTo>
                  <a:pt x="174" y="200"/>
                  <a:pt x="174" y="200"/>
                  <a:pt x="175" y="200"/>
                </a:cubicBezTo>
                <a:cubicBezTo>
                  <a:pt x="185" y="209"/>
                  <a:pt x="195" y="219"/>
                  <a:pt x="207" y="227"/>
                </a:cubicBezTo>
                <a:cubicBezTo>
                  <a:pt x="207" y="227"/>
                  <a:pt x="206" y="227"/>
                  <a:pt x="206" y="227"/>
                </a:cubicBezTo>
                <a:cubicBezTo>
                  <a:pt x="205" y="227"/>
                  <a:pt x="206" y="228"/>
                  <a:pt x="206" y="228"/>
                </a:cubicBezTo>
                <a:cubicBezTo>
                  <a:pt x="202" y="226"/>
                  <a:pt x="198" y="222"/>
                  <a:pt x="195" y="220"/>
                </a:cubicBezTo>
                <a:close/>
                <a:moveTo>
                  <a:pt x="73" y="202"/>
                </a:moveTo>
                <a:cubicBezTo>
                  <a:pt x="68" y="197"/>
                  <a:pt x="61" y="193"/>
                  <a:pt x="55" y="188"/>
                </a:cubicBezTo>
                <a:cubicBezTo>
                  <a:pt x="53" y="187"/>
                  <a:pt x="52" y="186"/>
                  <a:pt x="51" y="185"/>
                </a:cubicBezTo>
                <a:cubicBezTo>
                  <a:pt x="49" y="183"/>
                  <a:pt x="47" y="182"/>
                  <a:pt x="45" y="181"/>
                </a:cubicBezTo>
                <a:cubicBezTo>
                  <a:pt x="42" y="179"/>
                  <a:pt x="41" y="177"/>
                  <a:pt x="38" y="176"/>
                </a:cubicBezTo>
                <a:cubicBezTo>
                  <a:pt x="36" y="178"/>
                  <a:pt x="34" y="179"/>
                  <a:pt x="33" y="181"/>
                </a:cubicBezTo>
                <a:cubicBezTo>
                  <a:pt x="37" y="185"/>
                  <a:pt x="42" y="188"/>
                  <a:pt x="46" y="193"/>
                </a:cubicBezTo>
                <a:cubicBezTo>
                  <a:pt x="48" y="193"/>
                  <a:pt x="49" y="196"/>
                  <a:pt x="51" y="197"/>
                </a:cubicBezTo>
                <a:cubicBezTo>
                  <a:pt x="51" y="198"/>
                  <a:pt x="51" y="198"/>
                  <a:pt x="51" y="199"/>
                </a:cubicBezTo>
                <a:cubicBezTo>
                  <a:pt x="53" y="198"/>
                  <a:pt x="54" y="199"/>
                  <a:pt x="55" y="200"/>
                </a:cubicBezTo>
                <a:cubicBezTo>
                  <a:pt x="56" y="200"/>
                  <a:pt x="62" y="203"/>
                  <a:pt x="61" y="205"/>
                </a:cubicBezTo>
                <a:cubicBezTo>
                  <a:pt x="65" y="207"/>
                  <a:pt x="68" y="210"/>
                  <a:pt x="72" y="212"/>
                </a:cubicBezTo>
                <a:cubicBezTo>
                  <a:pt x="74" y="210"/>
                  <a:pt x="78" y="209"/>
                  <a:pt x="79" y="207"/>
                </a:cubicBezTo>
                <a:cubicBezTo>
                  <a:pt x="77" y="206"/>
                  <a:pt x="76" y="203"/>
                  <a:pt x="73" y="202"/>
                </a:cubicBezTo>
                <a:close/>
                <a:moveTo>
                  <a:pt x="273" y="295"/>
                </a:moveTo>
                <a:cubicBezTo>
                  <a:pt x="264" y="284"/>
                  <a:pt x="250" y="278"/>
                  <a:pt x="241" y="268"/>
                </a:cubicBezTo>
                <a:cubicBezTo>
                  <a:pt x="235" y="264"/>
                  <a:pt x="231" y="259"/>
                  <a:pt x="226" y="255"/>
                </a:cubicBezTo>
                <a:cubicBezTo>
                  <a:pt x="224" y="253"/>
                  <a:pt x="221" y="252"/>
                  <a:pt x="219" y="250"/>
                </a:cubicBezTo>
                <a:cubicBezTo>
                  <a:pt x="218" y="249"/>
                  <a:pt x="218" y="248"/>
                  <a:pt x="217" y="247"/>
                </a:cubicBezTo>
                <a:cubicBezTo>
                  <a:pt x="216" y="246"/>
                  <a:pt x="214" y="245"/>
                  <a:pt x="212" y="244"/>
                </a:cubicBezTo>
                <a:cubicBezTo>
                  <a:pt x="212" y="244"/>
                  <a:pt x="212" y="243"/>
                  <a:pt x="211" y="242"/>
                </a:cubicBezTo>
                <a:cubicBezTo>
                  <a:pt x="209" y="241"/>
                  <a:pt x="207" y="240"/>
                  <a:pt x="205" y="238"/>
                </a:cubicBezTo>
                <a:cubicBezTo>
                  <a:pt x="202" y="236"/>
                  <a:pt x="199" y="233"/>
                  <a:pt x="196" y="230"/>
                </a:cubicBezTo>
                <a:cubicBezTo>
                  <a:pt x="195" y="229"/>
                  <a:pt x="193" y="229"/>
                  <a:pt x="192" y="227"/>
                </a:cubicBezTo>
                <a:cubicBezTo>
                  <a:pt x="191" y="227"/>
                  <a:pt x="191" y="225"/>
                  <a:pt x="190" y="224"/>
                </a:cubicBezTo>
                <a:cubicBezTo>
                  <a:pt x="189" y="224"/>
                  <a:pt x="188" y="223"/>
                  <a:pt x="187" y="223"/>
                </a:cubicBezTo>
                <a:cubicBezTo>
                  <a:pt x="184" y="221"/>
                  <a:pt x="179" y="218"/>
                  <a:pt x="178" y="216"/>
                </a:cubicBezTo>
                <a:cubicBezTo>
                  <a:pt x="174" y="212"/>
                  <a:pt x="170" y="209"/>
                  <a:pt x="166" y="206"/>
                </a:cubicBezTo>
                <a:cubicBezTo>
                  <a:pt x="163" y="204"/>
                  <a:pt x="159" y="203"/>
                  <a:pt x="158" y="199"/>
                </a:cubicBezTo>
                <a:cubicBezTo>
                  <a:pt x="149" y="194"/>
                  <a:pt x="143" y="187"/>
                  <a:pt x="135" y="181"/>
                </a:cubicBezTo>
                <a:cubicBezTo>
                  <a:pt x="134" y="183"/>
                  <a:pt x="132" y="184"/>
                  <a:pt x="129" y="185"/>
                </a:cubicBezTo>
                <a:cubicBezTo>
                  <a:pt x="129" y="186"/>
                  <a:pt x="130" y="185"/>
                  <a:pt x="130" y="187"/>
                </a:cubicBezTo>
                <a:cubicBezTo>
                  <a:pt x="133" y="189"/>
                  <a:pt x="135" y="190"/>
                  <a:pt x="139" y="192"/>
                </a:cubicBezTo>
                <a:cubicBezTo>
                  <a:pt x="141" y="194"/>
                  <a:pt x="142" y="196"/>
                  <a:pt x="144" y="198"/>
                </a:cubicBezTo>
                <a:cubicBezTo>
                  <a:pt x="145" y="198"/>
                  <a:pt x="146" y="198"/>
                  <a:pt x="146" y="199"/>
                </a:cubicBezTo>
                <a:cubicBezTo>
                  <a:pt x="147" y="200"/>
                  <a:pt x="148" y="201"/>
                  <a:pt x="149" y="202"/>
                </a:cubicBezTo>
                <a:cubicBezTo>
                  <a:pt x="151" y="204"/>
                  <a:pt x="156" y="206"/>
                  <a:pt x="155" y="207"/>
                </a:cubicBezTo>
                <a:cubicBezTo>
                  <a:pt x="162" y="211"/>
                  <a:pt x="166" y="216"/>
                  <a:pt x="172" y="220"/>
                </a:cubicBezTo>
                <a:cubicBezTo>
                  <a:pt x="172" y="220"/>
                  <a:pt x="173" y="221"/>
                  <a:pt x="172" y="221"/>
                </a:cubicBezTo>
                <a:cubicBezTo>
                  <a:pt x="177" y="223"/>
                  <a:pt x="180" y="227"/>
                  <a:pt x="184" y="230"/>
                </a:cubicBezTo>
                <a:cubicBezTo>
                  <a:pt x="188" y="232"/>
                  <a:pt x="190" y="235"/>
                  <a:pt x="192" y="237"/>
                </a:cubicBezTo>
                <a:cubicBezTo>
                  <a:pt x="196" y="240"/>
                  <a:pt x="199" y="242"/>
                  <a:pt x="203" y="245"/>
                </a:cubicBezTo>
                <a:cubicBezTo>
                  <a:pt x="209" y="249"/>
                  <a:pt x="214" y="254"/>
                  <a:pt x="219" y="258"/>
                </a:cubicBezTo>
                <a:cubicBezTo>
                  <a:pt x="220" y="259"/>
                  <a:pt x="222" y="259"/>
                  <a:pt x="222" y="261"/>
                </a:cubicBezTo>
                <a:cubicBezTo>
                  <a:pt x="224" y="261"/>
                  <a:pt x="224" y="262"/>
                  <a:pt x="224" y="262"/>
                </a:cubicBezTo>
                <a:cubicBezTo>
                  <a:pt x="226" y="263"/>
                  <a:pt x="228" y="265"/>
                  <a:pt x="231" y="266"/>
                </a:cubicBezTo>
                <a:cubicBezTo>
                  <a:pt x="233" y="268"/>
                  <a:pt x="235" y="269"/>
                  <a:pt x="237" y="272"/>
                </a:cubicBezTo>
                <a:cubicBezTo>
                  <a:pt x="237" y="272"/>
                  <a:pt x="239" y="272"/>
                  <a:pt x="239" y="273"/>
                </a:cubicBezTo>
                <a:cubicBezTo>
                  <a:pt x="240" y="273"/>
                  <a:pt x="241" y="274"/>
                  <a:pt x="242" y="275"/>
                </a:cubicBezTo>
                <a:cubicBezTo>
                  <a:pt x="242" y="276"/>
                  <a:pt x="244" y="276"/>
                  <a:pt x="244" y="278"/>
                </a:cubicBezTo>
                <a:cubicBezTo>
                  <a:pt x="255" y="285"/>
                  <a:pt x="264" y="294"/>
                  <a:pt x="275" y="303"/>
                </a:cubicBezTo>
                <a:cubicBezTo>
                  <a:pt x="278" y="303"/>
                  <a:pt x="282" y="303"/>
                  <a:pt x="284" y="303"/>
                </a:cubicBezTo>
                <a:cubicBezTo>
                  <a:pt x="280" y="300"/>
                  <a:pt x="277" y="297"/>
                  <a:pt x="273" y="295"/>
                </a:cubicBezTo>
                <a:close/>
                <a:moveTo>
                  <a:pt x="35" y="195"/>
                </a:moveTo>
                <a:cubicBezTo>
                  <a:pt x="36" y="195"/>
                  <a:pt x="37" y="196"/>
                  <a:pt x="37" y="197"/>
                </a:cubicBezTo>
                <a:cubicBezTo>
                  <a:pt x="41" y="198"/>
                  <a:pt x="44" y="204"/>
                  <a:pt x="48" y="205"/>
                </a:cubicBezTo>
                <a:cubicBezTo>
                  <a:pt x="48" y="206"/>
                  <a:pt x="52" y="206"/>
                  <a:pt x="52" y="209"/>
                </a:cubicBezTo>
                <a:cubicBezTo>
                  <a:pt x="54" y="210"/>
                  <a:pt x="55" y="211"/>
                  <a:pt x="56" y="211"/>
                </a:cubicBezTo>
                <a:cubicBezTo>
                  <a:pt x="59" y="212"/>
                  <a:pt x="63" y="219"/>
                  <a:pt x="66" y="217"/>
                </a:cubicBezTo>
                <a:cubicBezTo>
                  <a:pt x="67" y="216"/>
                  <a:pt x="68" y="214"/>
                  <a:pt x="70" y="214"/>
                </a:cubicBezTo>
                <a:cubicBezTo>
                  <a:pt x="62" y="205"/>
                  <a:pt x="50" y="201"/>
                  <a:pt x="42" y="191"/>
                </a:cubicBezTo>
                <a:cubicBezTo>
                  <a:pt x="38" y="189"/>
                  <a:pt x="35" y="185"/>
                  <a:pt x="31" y="183"/>
                </a:cubicBezTo>
                <a:cubicBezTo>
                  <a:pt x="30" y="184"/>
                  <a:pt x="27" y="185"/>
                  <a:pt x="27" y="187"/>
                </a:cubicBezTo>
                <a:cubicBezTo>
                  <a:pt x="29" y="190"/>
                  <a:pt x="33" y="193"/>
                  <a:pt x="35" y="195"/>
                </a:cubicBezTo>
                <a:close/>
                <a:moveTo>
                  <a:pt x="222" y="262"/>
                </a:moveTo>
                <a:cubicBezTo>
                  <a:pt x="221" y="262"/>
                  <a:pt x="221" y="261"/>
                  <a:pt x="220" y="261"/>
                </a:cubicBezTo>
                <a:cubicBezTo>
                  <a:pt x="211" y="252"/>
                  <a:pt x="200" y="247"/>
                  <a:pt x="190" y="238"/>
                </a:cubicBezTo>
                <a:cubicBezTo>
                  <a:pt x="189" y="237"/>
                  <a:pt x="187" y="235"/>
                  <a:pt x="185" y="233"/>
                </a:cubicBezTo>
                <a:cubicBezTo>
                  <a:pt x="183" y="231"/>
                  <a:pt x="180" y="230"/>
                  <a:pt x="178" y="227"/>
                </a:cubicBezTo>
                <a:cubicBezTo>
                  <a:pt x="168" y="220"/>
                  <a:pt x="160" y="212"/>
                  <a:pt x="149" y="205"/>
                </a:cubicBezTo>
                <a:cubicBezTo>
                  <a:pt x="148" y="202"/>
                  <a:pt x="145" y="201"/>
                  <a:pt x="143" y="199"/>
                </a:cubicBezTo>
                <a:cubicBezTo>
                  <a:pt x="142" y="198"/>
                  <a:pt x="140" y="196"/>
                  <a:pt x="139" y="195"/>
                </a:cubicBezTo>
                <a:cubicBezTo>
                  <a:pt x="133" y="191"/>
                  <a:pt x="128" y="187"/>
                  <a:pt x="123" y="184"/>
                </a:cubicBezTo>
                <a:cubicBezTo>
                  <a:pt x="122" y="185"/>
                  <a:pt x="121" y="185"/>
                  <a:pt x="119" y="185"/>
                </a:cubicBezTo>
                <a:cubicBezTo>
                  <a:pt x="125" y="192"/>
                  <a:pt x="132" y="197"/>
                  <a:pt x="139" y="201"/>
                </a:cubicBezTo>
                <a:cubicBezTo>
                  <a:pt x="145" y="208"/>
                  <a:pt x="153" y="212"/>
                  <a:pt x="159" y="219"/>
                </a:cubicBezTo>
                <a:cubicBezTo>
                  <a:pt x="160" y="219"/>
                  <a:pt x="160" y="220"/>
                  <a:pt x="161" y="220"/>
                </a:cubicBezTo>
                <a:cubicBezTo>
                  <a:pt x="164" y="224"/>
                  <a:pt x="169" y="226"/>
                  <a:pt x="172" y="229"/>
                </a:cubicBezTo>
                <a:cubicBezTo>
                  <a:pt x="177" y="233"/>
                  <a:pt x="181" y="237"/>
                  <a:pt x="186" y="241"/>
                </a:cubicBezTo>
                <a:cubicBezTo>
                  <a:pt x="188" y="243"/>
                  <a:pt x="191" y="244"/>
                  <a:pt x="193" y="247"/>
                </a:cubicBezTo>
                <a:cubicBezTo>
                  <a:pt x="196" y="247"/>
                  <a:pt x="198" y="251"/>
                  <a:pt x="201" y="254"/>
                </a:cubicBezTo>
                <a:cubicBezTo>
                  <a:pt x="203" y="255"/>
                  <a:pt x="204" y="255"/>
                  <a:pt x="206" y="256"/>
                </a:cubicBezTo>
                <a:cubicBezTo>
                  <a:pt x="210" y="260"/>
                  <a:pt x="213" y="263"/>
                  <a:pt x="218" y="266"/>
                </a:cubicBezTo>
                <a:cubicBezTo>
                  <a:pt x="218" y="267"/>
                  <a:pt x="219" y="267"/>
                  <a:pt x="219" y="268"/>
                </a:cubicBezTo>
                <a:cubicBezTo>
                  <a:pt x="225" y="270"/>
                  <a:pt x="228" y="275"/>
                  <a:pt x="233" y="278"/>
                </a:cubicBezTo>
                <a:cubicBezTo>
                  <a:pt x="233" y="279"/>
                  <a:pt x="234" y="279"/>
                  <a:pt x="234" y="280"/>
                </a:cubicBezTo>
                <a:cubicBezTo>
                  <a:pt x="243" y="286"/>
                  <a:pt x="252" y="294"/>
                  <a:pt x="261" y="301"/>
                </a:cubicBezTo>
                <a:cubicBezTo>
                  <a:pt x="262" y="301"/>
                  <a:pt x="262" y="301"/>
                  <a:pt x="263" y="301"/>
                </a:cubicBezTo>
                <a:cubicBezTo>
                  <a:pt x="264" y="302"/>
                  <a:pt x="264" y="302"/>
                  <a:pt x="265" y="303"/>
                </a:cubicBezTo>
                <a:cubicBezTo>
                  <a:pt x="268" y="303"/>
                  <a:pt x="270" y="304"/>
                  <a:pt x="272" y="303"/>
                </a:cubicBezTo>
                <a:cubicBezTo>
                  <a:pt x="256" y="289"/>
                  <a:pt x="239" y="275"/>
                  <a:pt x="222" y="262"/>
                </a:cubicBezTo>
                <a:close/>
                <a:moveTo>
                  <a:pt x="116" y="192"/>
                </a:moveTo>
                <a:cubicBezTo>
                  <a:pt x="119" y="196"/>
                  <a:pt x="123" y="198"/>
                  <a:pt x="127" y="201"/>
                </a:cubicBezTo>
                <a:cubicBezTo>
                  <a:pt x="131" y="205"/>
                  <a:pt x="134" y="210"/>
                  <a:pt x="140" y="213"/>
                </a:cubicBezTo>
                <a:cubicBezTo>
                  <a:pt x="142" y="215"/>
                  <a:pt x="144" y="216"/>
                  <a:pt x="145" y="219"/>
                </a:cubicBezTo>
                <a:cubicBezTo>
                  <a:pt x="148" y="220"/>
                  <a:pt x="150" y="222"/>
                  <a:pt x="151" y="224"/>
                </a:cubicBezTo>
                <a:cubicBezTo>
                  <a:pt x="154" y="225"/>
                  <a:pt x="156" y="228"/>
                  <a:pt x="159" y="229"/>
                </a:cubicBezTo>
                <a:cubicBezTo>
                  <a:pt x="164" y="235"/>
                  <a:pt x="171" y="239"/>
                  <a:pt x="176" y="244"/>
                </a:cubicBezTo>
                <a:cubicBezTo>
                  <a:pt x="180" y="246"/>
                  <a:pt x="181" y="249"/>
                  <a:pt x="185" y="250"/>
                </a:cubicBezTo>
                <a:cubicBezTo>
                  <a:pt x="185" y="251"/>
                  <a:pt x="184" y="251"/>
                  <a:pt x="185" y="251"/>
                </a:cubicBezTo>
                <a:cubicBezTo>
                  <a:pt x="186" y="251"/>
                  <a:pt x="186" y="252"/>
                  <a:pt x="186" y="252"/>
                </a:cubicBezTo>
                <a:cubicBezTo>
                  <a:pt x="190" y="256"/>
                  <a:pt x="195" y="259"/>
                  <a:pt x="199" y="263"/>
                </a:cubicBezTo>
                <a:cubicBezTo>
                  <a:pt x="201" y="263"/>
                  <a:pt x="203" y="264"/>
                  <a:pt x="203" y="266"/>
                </a:cubicBezTo>
                <a:cubicBezTo>
                  <a:pt x="204" y="266"/>
                  <a:pt x="205" y="266"/>
                  <a:pt x="206" y="267"/>
                </a:cubicBezTo>
                <a:cubicBezTo>
                  <a:pt x="206" y="267"/>
                  <a:pt x="205" y="267"/>
                  <a:pt x="205" y="268"/>
                </a:cubicBezTo>
                <a:cubicBezTo>
                  <a:pt x="208" y="267"/>
                  <a:pt x="207" y="270"/>
                  <a:pt x="210" y="270"/>
                </a:cubicBezTo>
                <a:cubicBezTo>
                  <a:pt x="213" y="274"/>
                  <a:pt x="219" y="276"/>
                  <a:pt x="222" y="280"/>
                </a:cubicBezTo>
                <a:cubicBezTo>
                  <a:pt x="225" y="281"/>
                  <a:pt x="228" y="283"/>
                  <a:pt x="230" y="285"/>
                </a:cubicBezTo>
                <a:cubicBezTo>
                  <a:pt x="230" y="285"/>
                  <a:pt x="230" y="286"/>
                  <a:pt x="230" y="286"/>
                </a:cubicBezTo>
                <a:cubicBezTo>
                  <a:pt x="231" y="287"/>
                  <a:pt x="230" y="286"/>
                  <a:pt x="231" y="286"/>
                </a:cubicBezTo>
                <a:cubicBezTo>
                  <a:pt x="232" y="286"/>
                  <a:pt x="231" y="287"/>
                  <a:pt x="232" y="287"/>
                </a:cubicBezTo>
                <a:cubicBezTo>
                  <a:pt x="232" y="288"/>
                  <a:pt x="234" y="288"/>
                  <a:pt x="234" y="289"/>
                </a:cubicBezTo>
                <a:cubicBezTo>
                  <a:pt x="237" y="291"/>
                  <a:pt x="239" y="293"/>
                  <a:pt x="241" y="295"/>
                </a:cubicBezTo>
                <a:cubicBezTo>
                  <a:pt x="248" y="297"/>
                  <a:pt x="250" y="305"/>
                  <a:pt x="259" y="302"/>
                </a:cubicBezTo>
                <a:cubicBezTo>
                  <a:pt x="253" y="297"/>
                  <a:pt x="248" y="292"/>
                  <a:pt x="241" y="288"/>
                </a:cubicBezTo>
                <a:cubicBezTo>
                  <a:pt x="230" y="276"/>
                  <a:pt x="215" y="268"/>
                  <a:pt x="203" y="257"/>
                </a:cubicBezTo>
                <a:cubicBezTo>
                  <a:pt x="202" y="257"/>
                  <a:pt x="202" y="256"/>
                  <a:pt x="201" y="256"/>
                </a:cubicBezTo>
                <a:cubicBezTo>
                  <a:pt x="197" y="251"/>
                  <a:pt x="190" y="247"/>
                  <a:pt x="185" y="243"/>
                </a:cubicBezTo>
                <a:cubicBezTo>
                  <a:pt x="179" y="238"/>
                  <a:pt x="173" y="232"/>
                  <a:pt x="166" y="228"/>
                </a:cubicBezTo>
                <a:cubicBezTo>
                  <a:pt x="151" y="213"/>
                  <a:pt x="133" y="200"/>
                  <a:pt x="117" y="187"/>
                </a:cubicBezTo>
                <a:cubicBezTo>
                  <a:pt x="116" y="188"/>
                  <a:pt x="114" y="189"/>
                  <a:pt x="114" y="191"/>
                </a:cubicBezTo>
                <a:cubicBezTo>
                  <a:pt x="115" y="191"/>
                  <a:pt x="115" y="192"/>
                  <a:pt x="116" y="192"/>
                </a:cubicBezTo>
                <a:close/>
                <a:moveTo>
                  <a:pt x="54" y="212"/>
                </a:moveTo>
                <a:cubicBezTo>
                  <a:pt x="45" y="206"/>
                  <a:pt x="36" y="198"/>
                  <a:pt x="27" y="191"/>
                </a:cubicBezTo>
                <a:cubicBezTo>
                  <a:pt x="27" y="190"/>
                  <a:pt x="26" y="190"/>
                  <a:pt x="26" y="189"/>
                </a:cubicBezTo>
                <a:cubicBezTo>
                  <a:pt x="26" y="189"/>
                  <a:pt x="26" y="188"/>
                  <a:pt x="25" y="188"/>
                </a:cubicBezTo>
                <a:cubicBezTo>
                  <a:pt x="24" y="190"/>
                  <a:pt x="22" y="191"/>
                  <a:pt x="21" y="193"/>
                </a:cubicBezTo>
                <a:cubicBezTo>
                  <a:pt x="29" y="204"/>
                  <a:pt x="42" y="210"/>
                  <a:pt x="52" y="220"/>
                </a:cubicBezTo>
                <a:cubicBezTo>
                  <a:pt x="57" y="218"/>
                  <a:pt x="61" y="221"/>
                  <a:pt x="63" y="219"/>
                </a:cubicBezTo>
                <a:cubicBezTo>
                  <a:pt x="59" y="217"/>
                  <a:pt x="57" y="215"/>
                  <a:pt x="54" y="212"/>
                </a:cubicBezTo>
                <a:close/>
                <a:moveTo>
                  <a:pt x="244" y="299"/>
                </a:moveTo>
                <a:cubicBezTo>
                  <a:pt x="237" y="295"/>
                  <a:pt x="231" y="288"/>
                  <a:pt x="225" y="283"/>
                </a:cubicBezTo>
                <a:cubicBezTo>
                  <a:pt x="221" y="281"/>
                  <a:pt x="218" y="278"/>
                  <a:pt x="215" y="276"/>
                </a:cubicBezTo>
                <a:cubicBezTo>
                  <a:pt x="212" y="274"/>
                  <a:pt x="207" y="271"/>
                  <a:pt x="205" y="269"/>
                </a:cubicBezTo>
                <a:cubicBezTo>
                  <a:pt x="199" y="264"/>
                  <a:pt x="191" y="260"/>
                  <a:pt x="186" y="253"/>
                </a:cubicBezTo>
                <a:cubicBezTo>
                  <a:pt x="181" y="252"/>
                  <a:pt x="177" y="246"/>
                  <a:pt x="172" y="244"/>
                </a:cubicBezTo>
                <a:cubicBezTo>
                  <a:pt x="170" y="241"/>
                  <a:pt x="167" y="238"/>
                  <a:pt x="164" y="237"/>
                </a:cubicBezTo>
                <a:cubicBezTo>
                  <a:pt x="161" y="233"/>
                  <a:pt x="157" y="231"/>
                  <a:pt x="153" y="228"/>
                </a:cubicBezTo>
                <a:cubicBezTo>
                  <a:pt x="151" y="226"/>
                  <a:pt x="149" y="224"/>
                  <a:pt x="147" y="222"/>
                </a:cubicBezTo>
                <a:cubicBezTo>
                  <a:pt x="145" y="220"/>
                  <a:pt x="142" y="218"/>
                  <a:pt x="140" y="216"/>
                </a:cubicBezTo>
                <a:cubicBezTo>
                  <a:pt x="131" y="211"/>
                  <a:pt x="126" y="202"/>
                  <a:pt x="117" y="196"/>
                </a:cubicBezTo>
                <a:cubicBezTo>
                  <a:pt x="116" y="194"/>
                  <a:pt x="113" y="193"/>
                  <a:pt x="111" y="192"/>
                </a:cubicBezTo>
                <a:cubicBezTo>
                  <a:pt x="109" y="193"/>
                  <a:pt x="107" y="194"/>
                  <a:pt x="105" y="196"/>
                </a:cubicBezTo>
                <a:cubicBezTo>
                  <a:pt x="107" y="200"/>
                  <a:pt x="112" y="201"/>
                  <a:pt x="114" y="205"/>
                </a:cubicBezTo>
                <a:cubicBezTo>
                  <a:pt x="115" y="205"/>
                  <a:pt x="115" y="205"/>
                  <a:pt x="116" y="206"/>
                </a:cubicBezTo>
                <a:cubicBezTo>
                  <a:pt x="125" y="213"/>
                  <a:pt x="133" y="222"/>
                  <a:pt x="144" y="228"/>
                </a:cubicBezTo>
                <a:cubicBezTo>
                  <a:pt x="144" y="229"/>
                  <a:pt x="143" y="229"/>
                  <a:pt x="143" y="229"/>
                </a:cubicBezTo>
                <a:cubicBezTo>
                  <a:pt x="149" y="232"/>
                  <a:pt x="153" y="236"/>
                  <a:pt x="158" y="240"/>
                </a:cubicBezTo>
                <a:cubicBezTo>
                  <a:pt x="161" y="241"/>
                  <a:pt x="163" y="243"/>
                  <a:pt x="165" y="246"/>
                </a:cubicBezTo>
                <a:cubicBezTo>
                  <a:pt x="171" y="249"/>
                  <a:pt x="177" y="255"/>
                  <a:pt x="181" y="258"/>
                </a:cubicBezTo>
                <a:cubicBezTo>
                  <a:pt x="183" y="259"/>
                  <a:pt x="185" y="260"/>
                  <a:pt x="186" y="262"/>
                </a:cubicBezTo>
                <a:cubicBezTo>
                  <a:pt x="188" y="263"/>
                  <a:pt x="190" y="266"/>
                  <a:pt x="193" y="266"/>
                </a:cubicBezTo>
                <a:cubicBezTo>
                  <a:pt x="197" y="272"/>
                  <a:pt x="204" y="275"/>
                  <a:pt x="210" y="280"/>
                </a:cubicBezTo>
                <a:cubicBezTo>
                  <a:pt x="212" y="282"/>
                  <a:pt x="214" y="284"/>
                  <a:pt x="217" y="286"/>
                </a:cubicBezTo>
                <a:cubicBezTo>
                  <a:pt x="219" y="288"/>
                  <a:pt x="222" y="289"/>
                  <a:pt x="225" y="292"/>
                </a:cubicBezTo>
                <a:cubicBezTo>
                  <a:pt x="228" y="294"/>
                  <a:pt x="231" y="296"/>
                  <a:pt x="234" y="297"/>
                </a:cubicBezTo>
                <a:cubicBezTo>
                  <a:pt x="236" y="299"/>
                  <a:pt x="237" y="301"/>
                  <a:pt x="239" y="302"/>
                </a:cubicBezTo>
                <a:cubicBezTo>
                  <a:pt x="242" y="303"/>
                  <a:pt x="245" y="302"/>
                  <a:pt x="248" y="302"/>
                </a:cubicBezTo>
                <a:cubicBezTo>
                  <a:pt x="247" y="300"/>
                  <a:pt x="245" y="300"/>
                  <a:pt x="244" y="299"/>
                </a:cubicBezTo>
                <a:close/>
                <a:moveTo>
                  <a:pt x="232" y="299"/>
                </a:moveTo>
                <a:cubicBezTo>
                  <a:pt x="231" y="299"/>
                  <a:pt x="230" y="298"/>
                  <a:pt x="229" y="298"/>
                </a:cubicBezTo>
                <a:cubicBezTo>
                  <a:pt x="218" y="288"/>
                  <a:pt x="204" y="280"/>
                  <a:pt x="194" y="269"/>
                </a:cubicBezTo>
                <a:cubicBezTo>
                  <a:pt x="189" y="268"/>
                  <a:pt x="186" y="265"/>
                  <a:pt x="184" y="262"/>
                </a:cubicBezTo>
                <a:cubicBezTo>
                  <a:pt x="175" y="257"/>
                  <a:pt x="168" y="251"/>
                  <a:pt x="161" y="244"/>
                </a:cubicBezTo>
                <a:cubicBezTo>
                  <a:pt x="157" y="243"/>
                  <a:pt x="154" y="239"/>
                  <a:pt x="151" y="237"/>
                </a:cubicBezTo>
                <a:cubicBezTo>
                  <a:pt x="144" y="231"/>
                  <a:pt x="136" y="226"/>
                  <a:pt x="129" y="220"/>
                </a:cubicBezTo>
                <a:cubicBezTo>
                  <a:pt x="127" y="219"/>
                  <a:pt x="126" y="217"/>
                  <a:pt x="125" y="216"/>
                </a:cubicBezTo>
                <a:cubicBezTo>
                  <a:pt x="122" y="214"/>
                  <a:pt x="118" y="212"/>
                  <a:pt x="117" y="209"/>
                </a:cubicBezTo>
                <a:cubicBezTo>
                  <a:pt x="111" y="206"/>
                  <a:pt x="108" y="201"/>
                  <a:pt x="103" y="198"/>
                </a:cubicBezTo>
                <a:cubicBezTo>
                  <a:pt x="101" y="199"/>
                  <a:pt x="99" y="200"/>
                  <a:pt x="98" y="202"/>
                </a:cubicBezTo>
                <a:cubicBezTo>
                  <a:pt x="101" y="203"/>
                  <a:pt x="102" y="205"/>
                  <a:pt x="104" y="207"/>
                </a:cubicBezTo>
                <a:cubicBezTo>
                  <a:pt x="106" y="209"/>
                  <a:pt x="109" y="210"/>
                  <a:pt x="111" y="212"/>
                </a:cubicBezTo>
                <a:cubicBezTo>
                  <a:pt x="112" y="212"/>
                  <a:pt x="113" y="214"/>
                  <a:pt x="114" y="215"/>
                </a:cubicBezTo>
                <a:cubicBezTo>
                  <a:pt x="115" y="216"/>
                  <a:pt x="117" y="217"/>
                  <a:pt x="119" y="218"/>
                </a:cubicBezTo>
                <a:cubicBezTo>
                  <a:pt x="123" y="221"/>
                  <a:pt x="127" y="225"/>
                  <a:pt x="131" y="228"/>
                </a:cubicBezTo>
                <a:cubicBezTo>
                  <a:pt x="138" y="233"/>
                  <a:pt x="143" y="238"/>
                  <a:pt x="149" y="243"/>
                </a:cubicBezTo>
                <a:cubicBezTo>
                  <a:pt x="154" y="247"/>
                  <a:pt x="160" y="251"/>
                  <a:pt x="165" y="255"/>
                </a:cubicBezTo>
                <a:cubicBezTo>
                  <a:pt x="165" y="257"/>
                  <a:pt x="168" y="258"/>
                  <a:pt x="170" y="260"/>
                </a:cubicBezTo>
                <a:cubicBezTo>
                  <a:pt x="171" y="261"/>
                  <a:pt x="172" y="262"/>
                  <a:pt x="172" y="263"/>
                </a:cubicBezTo>
                <a:cubicBezTo>
                  <a:pt x="174" y="264"/>
                  <a:pt x="175" y="265"/>
                  <a:pt x="177" y="266"/>
                </a:cubicBezTo>
                <a:cubicBezTo>
                  <a:pt x="181" y="269"/>
                  <a:pt x="185" y="271"/>
                  <a:pt x="188" y="275"/>
                </a:cubicBezTo>
                <a:cubicBezTo>
                  <a:pt x="188" y="275"/>
                  <a:pt x="187" y="275"/>
                  <a:pt x="187" y="275"/>
                </a:cubicBezTo>
                <a:cubicBezTo>
                  <a:pt x="188" y="275"/>
                  <a:pt x="189" y="275"/>
                  <a:pt x="189" y="275"/>
                </a:cubicBezTo>
                <a:cubicBezTo>
                  <a:pt x="200" y="284"/>
                  <a:pt x="211" y="293"/>
                  <a:pt x="221" y="302"/>
                </a:cubicBezTo>
                <a:cubicBezTo>
                  <a:pt x="226" y="301"/>
                  <a:pt x="230" y="302"/>
                  <a:pt x="234" y="302"/>
                </a:cubicBezTo>
                <a:cubicBezTo>
                  <a:pt x="235" y="301"/>
                  <a:pt x="232" y="300"/>
                  <a:pt x="232" y="299"/>
                </a:cubicBezTo>
                <a:close/>
                <a:moveTo>
                  <a:pt x="186" y="275"/>
                </a:moveTo>
                <a:cubicBezTo>
                  <a:pt x="179" y="269"/>
                  <a:pt x="171" y="265"/>
                  <a:pt x="165" y="259"/>
                </a:cubicBezTo>
                <a:cubicBezTo>
                  <a:pt x="164" y="258"/>
                  <a:pt x="163" y="257"/>
                  <a:pt x="162" y="256"/>
                </a:cubicBezTo>
                <a:cubicBezTo>
                  <a:pt x="160" y="253"/>
                  <a:pt x="157" y="252"/>
                  <a:pt x="154" y="250"/>
                </a:cubicBezTo>
                <a:cubicBezTo>
                  <a:pt x="151" y="248"/>
                  <a:pt x="149" y="245"/>
                  <a:pt x="146" y="243"/>
                </a:cubicBezTo>
                <a:cubicBezTo>
                  <a:pt x="139" y="237"/>
                  <a:pt x="132" y="232"/>
                  <a:pt x="126" y="227"/>
                </a:cubicBezTo>
                <a:cubicBezTo>
                  <a:pt x="117" y="220"/>
                  <a:pt x="109" y="213"/>
                  <a:pt x="101" y="206"/>
                </a:cubicBezTo>
                <a:cubicBezTo>
                  <a:pt x="99" y="206"/>
                  <a:pt x="98" y="204"/>
                  <a:pt x="96" y="203"/>
                </a:cubicBezTo>
                <a:cubicBezTo>
                  <a:pt x="96" y="203"/>
                  <a:pt x="96" y="203"/>
                  <a:pt x="96" y="203"/>
                </a:cubicBezTo>
                <a:cubicBezTo>
                  <a:pt x="95" y="204"/>
                  <a:pt x="94" y="204"/>
                  <a:pt x="93" y="205"/>
                </a:cubicBezTo>
                <a:cubicBezTo>
                  <a:pt x="101" y="211"/>
                  <a:pt x="109" y="219"/>
                  <a:pt x="116" y="225"/>
                </a:cubicBezTo>
                <a:cubicBezTo>
                  <a:pt x="121" y="228"/>
                  <a:pt x="124" y="231"/>
                  <a:pt x="128" y="234"/>
                </a:cubicBezTo>
                <a:cubicBezTo>
                  <a:pt x="130" y="236"/>
                  <a:pt x="132" y="238"/>
                  <a:pt x="135" y="240"/>
                </a:cubicBezTo>
                <a:cubicBezTo>
                  <a:pt x="139" y="243"/>
                  <a:pt x="144" y="247"/>
                  <a:pt x="149" y="250"/>
                </a:cubicBezTo>
                <a:cubicBezTo>
                  <a:pt x="153" y="254"/>
                  <a:pt x="157" y="258"/>
                  <a:pt x="162" y="262"/>
                </a:cubicBezTo>
                <a:cubicBezTo>
                  <a:pt x="165" y="264"/>
                  <a:pt x="168" y="265"/>
                  <a:pt x="169" y="268"/>
                </a:cubicBezTo>
                <a:cubicBezTo>
                  <a:pt x="173" y="270"/>
                  <a:pt x="176" y="273"/>
                  <a:pt x="179" y="276"/>
                </a:cubicBezTo>
                <a:cubicBezTo>
                  <a:pt x="187" y="283"/>
                  <a:pt x="195" y="290"/>
                  <a:pt x="203" y="297"/>
                </a:cubicBezTo>
                <a:cubicBezTo>
                  <a:pt x="207" y="301"/>
                  <a:pt x="211" y="303"/>
                  <a:pt x="217" y="301"/>
                </a:cubicBezTo>
                <a:cubicBezTo>
                  <a:pt x="207" y="293"/>
                  <a:pt x="197" y="284"/>
                  <a:pt x="186" y="275"/>
                </a:cubicBezTo>
                <a:close/>
                <a:moveTo>
                  <a:pt x="13" y="212"/>
                </a:moveTo>
                <a:cubicBezTo>
                  <a:pt x="18" y="217"/>
                  <a:pt x="24" y="222"/>
                  <a:pt x="31" y="226"/>
                </a:cubicBezTo>
                <a:cubicBezTo>
                  <a:pt x="36" y="230"/>
                  <a:pt x="42" y="235"/>
                  <a:pt x="48" y="238"/>
                </a:cubicBezTo>
                <a:cubicBezTo>
                  <a:pt x="49" y="237"/>
                  <a:pt x="50" y="236"/>
                  <a:pt x="50" y="235"/>
                </a:cubicBezTo>
                <a:cubicBezTo>
                  <a:pt x="46" y="227"/>
                  <a:pt x="37" y="224"/>
                  <a:pt x="32" y="217"/>
                </a:cubicBezTo>
                <a:cubicBezTo>
                  <a:pt x="25" y="214"/>
                  <a:pt x="20" y="208"/>
                  <a:pt x="13" y="204"/>
                </a:cubicBezTo>
                <a:cubicBezTo>
                  <a:pt x="12" y="207"/>
                  <a:pt x="14" y="208"/>
                  <a:pt x="13" y="212"/>
                </a:cubicBezTo>
                <a:close/>
                <a:moveTo>
                  <a:pt x="87" y="209"/>
                </a:moveTo>
                <a:cubicBezTo>
                  <a:pt x="87" y="210"/>
                  <a:pt x="90" y="212"/>
                  <a:pt x="91" y="213"/>
                </a:cubicBezTo>
                <a:cubicBezTo>
                  <a:pt x="94" y="215"/>
                  <a:pt x="96" y="217"/>
                  <a:pt x="98" y="219"/>
                </a:cubicBezTo>
                <a:cubicBezTo>
                  <a:pt x="101" y="222"/>
                  <a:pt x="105" y="224"/>
                  <a:pt x="108" y="228"/>
                </a:cubicBezTo>
                <a:cubicBezTo>
                  <a:pt x="117" y="232"/>
                  <a:pt x="122" y="240"/>
                  <a:pt x="130" y="245"/>
                </a:cubicBezTo>
                <a:cubicBezTo>
                  <a:pt x="134" y="250"/>
                  <a:pt x="140" y="252"/>
                  <a:pt x="143" y="257"/>
                </a:cubicBezTo>
                <a:cubicBezTo>
                  <a:pt x="146" y="259"/>
                  <a:pt x="150" y="261"/>
                  <a:pt x="152" y="265"/>
                </a:cubicBezTo>
                <a:cubicBezTo>
                  <a:pt x="156" y="266"/>
                  <a:pt x="157" y="270"/>
                  <a:pt x="161" y="272"/>
                </a:cubicBezTo>
                <a:cubicBezTo>
                  <a:pt x="161" y="273"/>
                  <a:pt x="160" y="273"/>
                  <a:pt x="161" y="273"/>
                </a:cubicBezTo>
                <a:cubicBezTo>
                  <a:pt x="166" y="275"/>
                  <a:pt x="166" y="279"/>
                  <a:pt x="172" y="281"/>
                </a:cubicBezTo>
                <a:cubicBezTo>
                  <a:pt x="171" y="283"/>
                  <a:pt x="173" y="283"/>
                  <a:pt x="173" y="283"/>
                </a:cubicBezTo>
                <a:cubicBezTo>
                  <a:pt x="177" y="288"/>
                  <a:pt x="183" y="290"/>
                  <a:pt x="186" y="296"/>
                </a:cubicBezTo>
                <a:cubicBezTo>
                  <a:pt x="187" y="296"/>
                  <a:pt x="187" y="295"/>
                  <a:pt x="188" y="296"/>
                </a:cubicBezTo>
                <a:cubicBezTo>
                  <a:pt x="190" y="300"/>
                  <a:pt x="196" y="303"/>
                  <a:pt x="204" y="301"/>
                </a:cubicBezTo>
                <a:cubicBezTo>
                  <a:pt x="189" y="287"/>
                  <a:pt x="174" y="275"/>
                  <a:pt x="159" y="262"/>
                </a:cubicBezTo>
                <a:cubicBezTo>
                  <a:pt x="159" y="260"/>
                  <a:pt x="158" y="261"/>
                  <a:pt x="158" y="260"/>
                </a:cubicBezTo>
                <a:cubicBezTo>
                  <a:pt x="153" y="257"/>
                  <a:pt x="149" y="253"/>
                  <a:pt x="145" y="250"/>
                </a:cubicBezTo>
                <a:cubicBezTo>
                  <a:pt x="144" y="251"/>
                  <a:pt x="144" y="249"/>
                  <a:pt x="143" y="249"/>
                </a:cubicBezTo>
                <a:cubicBezTo>
                  <a:pt x="127" y="236"/>
                  <a:pt x="111" y="224"/>
                  <a:pt x="96" y="210"/>
                </a:cubicBezTo>
                <a:cubicBezTo>
                  <a:pt x="95" y="210"/>
                  <a:pt x="96" y="210"/>
                  <a:pt x="95" y="210"/>
                </a:cubicBezTo>
                <a:cubicBezTo>
                  <a:pt x="94" y="208"/>
                  <a:pt x="93" y="208"/>
                  <a:pt x="91" y="206"/>
                </a:cubicBezTo>
                <a:cubicBezTo>
                  <a:pt x="90" y="207"/>
                  <a:pt x="87" y="208"/>
                  <a:pt x="87" y="209"/>
                </a:cubicBezTo>
                <a:close/>
                <a:moveTo>
                  <a:pt x="311" y="214"/>
                </a:moveTo>
                <a:cubicBezTo>
                  <a:pt x="313" y="216"/>
                  <a:pt x="315" y="218"/>
                  <a:pt x="318" y="218"/>
                </a:cubicBezTo>
                <a:cubicBezTo>
                  <a:pt x="318" y="219"/>
                  <a:pt x="318" y="219"/>
                  <a:pt x="318" y="220"/>
                </a:cubicBezTo>
                <a:cubicBezTo>
                  <a:pt x="323" y="221"/>
                  <a:pt x="324" y="225"/>
                  <a:pt x="328" y="227"/>
                </a:cubicBezTo>
                <a:cubicBezTo>
                  <a:pt x="331" y="230"/>
                  <a:pt x="335" y="231"/>
                  <a:pt x="337" y="236"/>
                </a:cubicBezTo>
                <a:cubicBezTo>
                  <a:pt x="344" y="240"/>
                  <a:pt x="348" y="245"/>
                  <a:pt x="354" y="250"/>
                </a:cubicBezTo>
                <a:cubicBezTo>
                  <a:pt x="355" y="250"/>
                  <a:pt x="355" y="250"/>
                  <a:pt x="356" y="250"/>
                </a:cubicBezTo>
                <a:cubicBezTo>
                  <a:pt x="356" y="252"/>
                  <a:pt x="359" y="252"/>
                  <a:pt x="359" y="255"/>
                </a:cubicBezTo>
                <a:cubicBezTo>
                  <a:pt x="361" y="254"/>
                  <a:pt x="361" y="256"/>
                  <a:pt x="363" y="256"/>
                </a:cubicBezTo>
                <a:cubicBezTo>
                  <a:pt x="363" y="257"/>
                  <a:pt x="363" y="257"/>
                  <a:pt x="363" y="258"/>
                </a:cubicBezTo>
                <a:cubicBezTo>
                  <a:pt x="368" y="260"/>
                  <a:pt x="371" y="265"/>
                  <a:pt x="376" y="267"/>
                </a:cubicBezTo>
                <a:cubicBezTo>
                  <a:pt x="376" y="268"/>
                  <a:pt x="375" y="268"/>
                  <a:pt x="375" y="268"/>
                </a:cubicBezTo>
                <a:cubicBezTo>
                  <a:pt x="381" y="270"/>
                  <a:pt x="386" y="276"/>
                  <a:pt x="392" y="279"/>
                </a:cubicBezTo>
                <a:cubicBezTo>
                  <a:pt x="393" y="281"/>
                  <a:pt x="395" y="281"/>
                  <a:pt x="395" y="283"/>
                </a:cubicBezTo>
                <a:cubicBezTo>
                  <a:pt x="401" y="285"/>
                  <a:pt x="405" y="290"/>
                  <a:pt x="409" y="293"/>
                </a:cubicBezTo>
                <a:cubicBezTo>
                  <a:pt x="412" y="294"/>
                  <a:pt x="413" y="296"/>
                  <a:pt x="415" y="297"/>
                </a:cubicBezTo>
                <a:cubicBezTo>
                  <a:pt x="418" y="298"/>
                  <a:pt x="420" y="301"/>
                  <a:pt x="423" y="302"/>
                </a:cubicBezTo>
                <a:cubicBezTo>
                  <a:pt x="425" y="302"/>
                  <a:pt x="427" y="303"/>
                  <a:pt x="428" y="302"/>
                </a:cubicBezTo>
                <a:cubicBezTo>
                  <a:pt x="420" y="297"/>
                  <a:pt x="415" y="290"/>
                  <a:pt x="407" y="286"/>
                </a:cubicBezTo>
                <a:cubicBezTo>
                  <a:pt x="404" y="280"/>
                  <a:pt x="397" y="277"/>
                  <a:pt x="394" y="272"/>
                </a:cubicBezTo>
                <a:cubicBezTo>
                  <a:pt x="388" y="268"/>
                  <a:pt x="383" y="262"/>
                  <a:pt x="376" y="258"/>
                </a:cubicBezTo>
                <a:cubicBezTo>
                  <a:pt x="372" y="254"/>
                  <a:pt x="368" y="251"/>
                  <a:pt x="363" y="248"/>
                </a:cubicBezTo>
                <a:cubicBezTo>
                  <a:pt x="356" y="242"/>
                  <a:pt x="349" y="237"/>
                  <a:pt x="341" y="231"/>
                </a:cubicBezTo>
                <a:cubicBezTo>
                  <a:pt x="333" y="223"/>
                  <a:pt x="322" y="216"/>
                  <a:pt x="311" y="209"/>
                </a:cubicBezTo>
                <a:cubicBezTo>
                  <a:pt x="311" y="210"/>
                  <a:pt x="309" y="210"/>
                  <a:pt x="309" y="212"/>
                </a:cubicBezTo>
                <a:cubicBezTo>
                  <a:pt x="311" y="213"/>
                  <a:pt x="313" y="213"/>
                  <a:pt x="315" y="215"/>
                </a:cubicBezTo>
                <a:cubicBezTo>
                  <a:pt x="313" y="215"/>
                  <a:pt x="312" y="213"/>
                  <a:pt x="311" y="214"/>
                </a:cubicBezTo>
                <a:close/>
                <a:moveTo>
                  <a:pt x="296" y="211"/>
                </a:moveTo>
                <a:cubicBezTo>
                  <a:pt x="296" y="213"/>
                  <a:pt x="295" y="214"/>
                  <a:pt x="295" y="216"/>
                </a:cubicBezTo>
                <a:cubicBezTo>
                  <a:pt x="297" y="217"/>
                  <a:pt x="298" y="220"/>
                  <a:pt x="301" y="220"/>
                </a:cubicBezTo>
                <a:cubicBezTo>
                  <a:pt x="304" y="217"/>
                  <a:pt x="304" y="213"/>
                  <a:pt x="303" y="210"/>
                </a:cubicBezTo>
                <a:cubicBezTo>
                  <a:pt x="300" y="210"/>
                  <a:pt x="297" y="209"/>
                  <a:pt x="296" y="211"/>
                </a:cubicBezTo>
                <a:close/>
                <a:moveTo>
                  <a:pt x="147" y="262"/>
                </a:moveTo>
                <a:cubicBezTo>
                  <a:pt x="143" y="260"/>
                  <a:pt x="140" y="256"/>
                  <a:pt x="136" y="253"/>
                </a:cubicBezTo>
                <a:cubicBezTo>
                  <a:pt x="128" y="247"/>
                  <a:pt x="121" y="241"/>
                  <a:pt x="114" y="235"/>
                </a:cubicBezTo>
                <a:cubicBezTo>
                  <a:pt x="107" y="230"/>
                  <a:pt x="101" y="224"/>
                  <a:pt x="94" y="219"/>
                </a:cubicBezTo>
                <a:cubicBezTo>
                  <a:pt x="92" y="215"/>
                  <a:pt x="88" y="214"/>
                  <a:pt x="85" y="211"/>
                </a:cubicBezTo>
                <a:cubicBezTo>
                  <a:pt x="82" y="212"/>
                  <a:pt x="79" y="214"/>
                  <a:pt x="77" y="216"/>
                </a:cubicBezTo>
                <a:cubicBezTo>
                  <a:pt x="83" y="221"/>
                  <a:pt x="89" y="224"/>
                  <a:pt x="93" y="230"/>
                </a:cubicBezTo>
                <a:cubicBezTo>
                  <a:pt x="97" y="232"/>
                  <a:pt x="101" y="235"/>
                  <a:pt x="102" y="237"/>
                </a:cubicBezTo>
                <a:cubicBezTo>
                  <a:pt x="107" y="239"/>
                  <a:pt x="109" y="243"/>
                  <a:pt x="113" y="246"/>
                </a:cubicBezTo>
                <a:cubicBezTo>
                  <a:pt x="113" y="246"/>
                  <a:pt x="114" y="246"/>
                  <a:pt x="113" y="247"/>
                </a:cubicBezTo>
                <a:cubicBezTo>
                  <a:pt x="132" y="261"/>
                  <a:pt x="147" y="278"/>
                  <a:pt x="166" y="291"/>
                </a:cubicBezTo>
                <a:cubicBezTo>
                  <a:pt x="169" y="294"/>
                  <a:pt x="173" y="297"/>
                  <a:pt x="176" y="299"/>
                </a:cubicBezTo>
                <a:cubicBezTo>
                  <a:pt x="178" y="300"/>
                  <a:pt x="178" y="301"/>
                  <a:pt x="180" y="301"/>
                </a:cubicBezTo>
                <a:cubicBezTo>
                  <a:pt x="183" y="302"/>
                  <a:pt x="186" y="300"/>
                  <a:pt x="191" y="301"/>
                </a:cubicBezTo>
                <a:cubicBezTo>
                  <a:pt x="176" y="288"/>
                  <a:pt x="161" y="275"/>
                  <a:pt x="147" y="262"/>
                </a:cubicBezTo>
                <a:close/>
                <a:moveTo>
                  <a:pt x="295" y="219"/>
                </a:moveTo>
                <a:cubicBezTo>
                  <a:pt x="294" y="217"/>
                  <a:pt x="293" y="215"/>
                  <a:pt x="292" y="214"/>
                </a:cubicBezTo>
                <a:cubicBezTo>
                  <a:pt x="292" y="216"/>
                  <a:pt x="292" y="219"/>
                  <a:pt x="295" y="219"/>
                </a:cubicBezTo>
                <a:close/>
                <a:moveTo>
                  <a:pt x="391" y="281"/>
                </a:moveTo>
                <a:cubicBezTo>
                  <a:pt x="389" y="280"/>
                  <a:pt x="388" y="279"/>
                  <a:pt x="386" y="278"/>
                </a:cubicBezTo>
                <a:cubicBezTo>
                  <a:pt x="382" y="274"/>
                  <a:pt x="376" y="272"/>
                  <a:pt x="372" y="267"/>
                </a:cubicBezTo>
                <a:cubicBezTo>
                  <a:pt x="372" y="267"/>
                  <a:pt x="372" y="267"/>
                  <a:pt x="372" y="267"/>
                </a:cubicBezTo>
                <a:cubicBezTo>
                  <a:pt x="370" y="267"/>
                  <a:pt x="368" y="264"/>
                  <a:pt x="366" y="262"/>
                </a:cubicBezTo>
                <a:cubicBezTo>
                  <a:pt x="364" y="259"/>
                  <a:pt x="361" y="258"/>
                  <a:pt x="359" y="257"/>
                </a:cubicBezTo>
                <a:cubicBezTo>
                  <a:pt x="358" y="256"/>
                  <a:pt x="359" y="255"/>
                  <a:pt x="358" y="255"/>
                </a:cubicBezTo>
                <a:cubicBezTo>
                  <a:pt x="357" y="253"/>
                  <a:pt x="354" y="253"/>
                  <a:pt x="352" y="251"/>
                </a:cubicBezTo>
                <a:cubicBezTo>
                  <a:pt x="352" y="251"/>
                  <a:pt x="351" y="250"/>
                  <a:pt x="351" y="249"/>
                </a:cubicBezTo>
                <a:cubicBezTo>
                  <a:pt x="349" y="247"/>
                  <a:pt x="348" y="247"/>
                  <a:pt x="346" y="246"/>
                </a:cubicBezTo>
                <a:cubicBezTo>
                  <a:pt x="344" y="244"/>
                  <a:pt x="342" y="241"/>
                  <a:pt x="340" y="239"/>
                </a:cubicBezTo>
                <a:cubicBezTo>
                  <a:pt x="337" y="237"/>
                  <a:pt x="334" y="236"/>
                  <a:pt x="333" y="233"/>
                </a:cubicBezTo>
                <a:cubicBezTo>
                  <a:pt x="327" y="229"/>
                  <a:pt x="321" y="224"/>
                  <a:pt x="316" y="220"/>
                </a:cubicBezTo>
                <a:cubicBezTo>
                  <a:pt x="313" y="219"/>
                  <a:pt x="312" y="217"/>
                  <a:pt x="309" y="215"/>
                </a:cubicBezTo>
                <a:cubicBezTo>
                  <a:pt x="308" y="219"/>
                  <a:pt x="306" y="220"/>
                  <a:pt x="304" y="223"/>
                </a:cubicBezTo>
                <a:cubicBezTo>
                  <a:pt x="307" y="223"/>
                  <a:pt x="308" y="225"/>
                  <a:pt x="309" y="227"/>
                </a:cubicBezTo>
                <a:cubicBezTo>
                  <a:pt x="311" y="228"/>
                  <a:pt x="313" y="228"/>
                  <a:pt x="314" y="231"/>
                </a:cubicBezTo>
                <a:cubicBezTo>
                  <a:pt x="317" y="232"/>
                  <a:pt x="318" y="235"/>
                  <a:pt x="322" y="236"/>
                </a:cubicBezTo>
                <a:cubicBezTo>
                  <a:pt x="321" y="236"/>
                  <a:pt x="321" y="237"/>
                  <a:pt x="322" y="237"/>
                </a:cubicBezTo>
                <a:cubicBezTo>
                  <a:pt x="322" y="238"/>
                  <a:pt x="323" y="237"/>
                  <a:pt x="324" y="237"/>
                </a:cubicBezTo>
                <a:cubicBezTo>
                  <a:pt x="323" y="239"/>
                  <a:pt x="324" y="239"/>
                  <a:pt x="325" y="239"/>
                </a:cubicBezTo>
                <a:cubicBezTo>
                  <a:pt x="328" y="242"/>
                  <a:pt x="332" y="243"/>
                  <a:pt x="334" y="246"/>
                </a:cubicBezTo>
                <a:cubicBezTo>
                  <a:pt x="335" y="246"/>
                  <a:pt x="335" y="247"/>
                  <a:pt x="336" y="247"/>
                </a:cubicBezTo>
                <a:cubicBezTo>
                  <a:pt x="342" y="255"/>
                  <a:pt x="352" y="259"/>
                  <a:pt x="359" y="266"/>
                </a:cubicBezTo>
                <a:cubicBezTo>
                  <a:pt x="363" y="270"/>
                  <a:pt x="368" y="274"/>
                  <a:pt x="372" y="278"/>
                </a:cubicBezTo>
                <a:cubicBezTo>
                  <a:pt x="374" y="278"/>
                  <a:pt x="374" y="279"/>
                  <a:pt x="374" y="279"/>
                </a:cubicBezTo>
                <a:cubicBezTo>
                  <a:pt x="374" y="279"/>
                  <a:pt x="374" y="280"/>
                  <a:pt x="374" y="280"/>
                </a:cubicBezTo>
                <a:cubicBezTo>
                  <a:pt x="377" y="280"/>
                  <a:pt x="378" y="282"/>
                  <a:pt x="380" y="283"/>
                </a:cubicBezTo>
                <a:cubicBezTo>
                  <a:pt x="381" y="284"/>
                  <a:pt x="382" y="285"/>
                  <a:pt x="383" y="286"/>
                </a:cubicBezTo>
                <a:cubicBezTo>
                  <a:pt x="386" y="288"/>
                  <a:pt x="390" y="290"/>
                  <a:pt x="394" y="293"/>
                </a:cubicBezTo>
                <a:cubicBezTo>
                  <a:pt x="395" y="294"/>
                  <a:pt x="397" y="296"/>
                  <a:pt x="399" y="297"/>
                </a:cubicBezTo>
                <a:cubicBezTo>
                  <a:pt x="400" y="298"/>
                  <a:pt x="401" y="298"/>
                  <a:pt x="402" y="299"/>
                </a:cubicBezTo>
                <a:cubicBezTo>
                  <a:pt x="403" y="299"/>
                  <a:pt x="404" y="301"/>
                  <a:pt x="405" y="301"/>
                </a:cubicBezTo>
                <a:cubicBezTo>
                  <a:pt x="406" y="302"/>
                  <a:pt x="407" y="302"/>
                  <a:pt x="408" y="302"/>
                </a:cubicBezTo>
                <a:cubicBezTo>
                  <a:pt x="410" y="302"/>
                  <a:pt x="415" y="302"/>
                  <a:pt x="418" y="302"/>
                </a:cubicBezTo>
                <a:cubicBezTo>
                  <a:pt x="408" y="295"/>
                  <a:pt x="399" y="288"/>
                  <a:pt x="391" y="281"/>
                </a:cubicBezTo>
                <a:close/>
                <a:moveTo>
                  <a:pt x="13" y="225"/>
                </a:moveTo>
                <a:cubicBezTo>
                  <a:pt x="15" y="225"/>
                  <a:pt x="13" y="224"/>
                  <a:pt x="14" y="223"/>
                </a:cubicBezTo>
                <a:cubicBezTo>
                  <a:pt x="24" y="231"/>
                  <a:pt x="34" y="239"/>
                  <a:pt x="44" y="247"/>
                </a:cubicBezTo>
                <a:cubicBezTo>
                  <a:pt x="45" y="245"/>
                  <a:pt x="46" y="243"/>
                  <a:pt x="47" y="241"/>
                </a:cubicBezTo>
                <a:cubicBezTo>
                  <a:pt x="36" y="232"/>
                  <a:pt x="24" y="224"/>
                  <a:pt x="14" y="216"/>
                </a:cubicBezTo>
                <a:cubicBezTo>
                  <a:pt x="13" y="218"/>
                  <a:pt x="13" y="222"/>
                  <a:pt x="13" y="225"/>
                </a:cubicBezTo>
                <a:close/>
                <a:moveTo>
                  <a:pt x="114" y="259"/>
                </a:moveTo>
                <a:cubicBezTo>
                  <a:pt x="114" y="260"/>
                  <a:pt x="114" y="260"/>
                  <a:pt x="114" y="261"/>
                </a:cubicBezTo>
                <a:cubicBezTo>
                  <a:pt x="123" y="267"/>
                  <a:pt x="129" y="275"/>
                  <a:pt x="138" y="280"/>
                </a:cubicBezTo>
                <a:cubicBezTo>
                  <a:pt x="138" y="281"/>
                  <a:pt x="138" y="281"/>
                  <a:pt x="139" y="281"/>
                </a:cubicBezTo>
                <a:cubicBezTo>
                  <a:pt x="144" y="284"/>
                  <a:pt x="148" y="288"/>
                  <a:pt x="153" y="292"/>
                </a:cubicBezTo>
                <a:cubicBezTo>
                  <a:pt x="159" y="293"/>
                  <a:pt x="161" y="301"/>
                  <a:pt x="167" y="302"/>
                </a:cubicBezTo>
                <a:cubicBezTo>
                  <a:pt x="169" y="302"/>
                  <a:pt x="172" y="302"/>
                  <a:pt x="175" y="301"/>
                </a:cubicBezTo>
                <a:cubicBezTo>
                  <a:pt x="168" y="297"/>
                  <a:pt x="163" y="291"/>
                  <a:pt x="156" y="286"/>
                </a:cubicBezTo>
                <a:cubicBezTo>
                  <a:pt x="156" y="285"/>
                  <a:pt x="155" y="286"/>
                  <a:pt x="155" y="285"/>
                </a:cubicBezTo>
                <a:cubicBezTo>
                  <a:pt x="149" y="281"/>
                  <a:pt x="144" y="276"/>
                  <a:pt x="139" y="272"/>
                </a:cubicBezTo>
                <a:cubicBezTo>
                  <a:pt x="134" y="267"/>
                  <a:pt x="129" y="263"/>
                  <a:pt x="124" y="258"/>
                </a:cubicBezTo>
                <a:cubicBezTo>
                  <a:pt x="120" y="256"/>
                  <a:pt x="118" y="253"/>
                  <a:pt x="116" y="251"/>
                </a:cubicBezTo>
                <a:cubicBezTo>
                  <a:pt x="112" y="248"/>
                  <a:pt x="109" y="246"/>
                  <a:pt x="105" y="243"/>
                </a:cubicBezTo>
                <a:cubicBezTo>
                  <a:pt x="103" y="241"/>
                  <a:pt x="101" y="239"/>
                  <a:pt x="98" y="237"/>
                </a:cubicBezTo>
                <a:cubicBezTo>
                  <a:pt x="94" y="233"/>
                  <a:pt x="90" y="230"/>
                  <a:pt x="86" y="225"/>
                </a:cubicBezTo>
                <a:cubicBezTo>
                  <a:pt x="84" y="224"/>
                  <a:pt x="81" y="222"/>
                  <a:pt x="78" y="220"/>
                </a:cubicBezTo>
                <a:cubicBezTo>
                  <a:pt x="77" y="219"/>
                  <a:pt x="76" y="218"/>
                  <a:pt x="75" y="218"/>
                </a:cubicBezTo>
                <a:cubicBezTo>
                  <a:pt x="73" y="218"/>
                  <a:pt x="71" y="220"/>
                  <a:pt x="70" y="221"/>
                </a:cubicBezTo>
                <a:cubicBezTo>
                  <a:pt x="84" y="234"/>
                  <a:pt x="99" y="247"/>
                  <a:pt x="114" y="259"/>
                </a:cubicBezTo>
                <a:close/>
                <a:moveTo>
                  <a:pt x="53" y="232"/>
                </a:moveTo>
                <a:cubicBezTo>
                  <a:pt x="59" y="236"/>
                  <a:pt x="65" y="221"/>
                  <a:pt x="56" y="222"/>
                </a:cubicBezTo>
                <a:cubicBezTo>
                  <a:pt x="51" y="222"/>
                  <a:pt x="48" y="230"/>
                  <a:pt x="53" y="232"/>
                </a:cubicBezTo>
                <a:close/>
                <a:moveTo>
                  <a:pt x="155" y="296"/>
                </a:moveTo>
                <a:cubicBezTo>
                  <a:pt x="155" y="296"/>
                  <a:pt x="155" y="295"/>
                  <a:pt x="155" y="295"/>
                </a:cubicBezTo>
                <a:cubicBezTo>
                  <a:pt x="154" y="295"/>
                  <a:pt x="153" y="294"/>
                  <a:pt x="152" y="294"/>
                </a:cubicBezTo>
                <a:cubicBezTo>
                  <a:pt x="150" y="292"/>
                  <a:pt x="148" y="290"/>
                  <a:pt x="146" y="288"/>
                </a:cubicBezTo>
                <a:cubicBezTo>
                  <a:pt x="144" y="287"/>
                  <a:pt x="142" y="285"/>
                  <a:pt x="140" y="284"/>
                </a:cubicBezTo>
                <a:cubicBezTo>
                  <a:pt x="137" y="281"/>
                  <a:pt x="132" y="279"/>
                  <a:pt x="129" y="276"/>
                </a:cubicBezTo>
                <a:cubicBezTo>
                  <a:pt x="124" y="272"/>
                  <a:pt x="118" y="266"/>
                  <a:pt x="113" y="262"/>
                </a:cubicBezTo>
                <a:cubicBezTo>
                  <a:pt x="109" y="258"/>
                  <a:pt x="104" y="254"/>
                  <a:pt x="100" y="250"/>
                </a:cubicBezTo>
                <a:cubicBezTo>
                  <a:pt x="97" y="248"/>
                  <a:pt x="95" y="247"/>
                  <a:pt x="93" y="244"/>
                </a:cubicBezTo>
                <a:cubicBezTo>
                  <a:pt x="86" y="239"/>
                  <a:pt x="80" y="233"/>
                  <a:pt x="73" y="227"/>
                </a:cubicBezTo>
                <a:cubicBezTo>
                  <a:pt x="70" y="225"/>
                  <a:pt x="68" y="221"/>
                  <a:pt x="65" y="223"/>
                </a:cubicBezTo>
                <a:cubicBezTo>
                  <a:pt x="66" y="227"/>
                  <a:pt x="68" y="228"/>
                  <a:pt x="66" y="231"/>
                </a:cubicBezTo>
                <a:cubicBezTo>
                  <a:pt x="69" y="234"/>
                  <a:pt x="71" y="237"/>
                  <a:pt x="74" y="239"/>
                </a:cubicBezTo>
                <a:cubicBezTo>
                  <a:pt x="77" y="242"/>
                  <a:pt x="81" y="244"/>
                  <a:pt x="84" y="247"/>
                </a:cubicBezTo>
                <a:cubicBezTo>
                  <a:pt x="88" y="249"/>
                  <a:pt x="91" y="252"/>
                  <a:pt x="95" y="255"/>
                </a:cubicBezTo>
                <a:cubicBezTo>
                  <a:pt x="95" y="255"/>
                  <a:pt x="95" y="255"/>
                  <a:pt x="95" y="256"/>
                </a:cubicBezTo>
                <a:cubicBezTo>
                  <a:pt x="96" y="256"/>
                  <a:pt x="96" y="256"/>
                  <a:pt x="97" y="256"/>
                </a:cubicBezTo>
                <a:cubicBezTo>
                  <a:pt x="101" y="261"/>
                  <a:pt x="108" y="264"/>
                  <a:pt x="112" y="269"/>
                </a:cubicBezTo>
                <a:cubicBezTo>
                  <a:pt x="113" y="270"/>
                  <a:pt x="114" y="270"/>
                  <a:pt x="115" y="270"/>
                </a:cubicBezTo>
                <a:cubicBezTo>
                  <a:pt x="115" y="271"/>
                  <a:pt x="116" y="272"/>
                  <a:pt x="117" y="273"/>
                </a:cubicBezTo>
                <a:cubicBezTo>
                  <a:pt x="126" y="279"/>
                  <a:pt x="133" y="288"/>
                  <a:pt x="142" y="294"/>
                </a:cubicBezTo>
                <a:cubicBezTo>
                  <a:pt x="142" y="295"/>
                  <a:pt x="141" y="295"/>
                  <a:pt x="141" y="295"/>
                </a:cubicBezTo>
                <a:cubicBezTo>
                  <a:pt x="145" y="297"/>
                  <a:pt x="148" y="299"/>
                  <a:pt x="150" y="302"/>
                </a:cubicBezTo>
                <a:cubicBezTo>
                  <a:pt x="154" y="303"/>
                  <a:pt x="157" y="302"/>
                  <a:pt x="162" y="302"/>
                </a:cubicBezTo>
                <a:cubicBezTo>
                  <a:pt x="161" y="300"/>
                  <a:pt x="157" y="298"/>
                  <a:pt x="155" y="296"/>
                </a:cubicBezTo>
                <a:close/>
                <a:moveTo>
                  <a:pt x="13" y="230"/>
                </a:moveTo>
                <a:cubicBezTo>
                  <a:pt x="16" y="232"/>
                  <a:pt x="17" y="235"/>
                  <a:pt x="19" y="237"/>
                </a:cubicBezTo>
                <a:cubicBezTo>
                  <a:pt x="20" y="238"/>
                  <a:pt x="21" y="238"/>
                  <a:pt x="22" y="238"/>
                </a:cubicBezTo>
                <a:cubicBezTo>
                  <a:pt x="21" y="240"/>
                  <a:pt x="23" y="241"/>
                  <a:pt x="25" y="241"/>
                </a:cubicBezTo>
                <a:cubicBezTo>
                  <a:pt x="29" y="246"/>
                  <a:pt x="35" y="250"/>
                  <a:pt x="40" y="253"/>
                </a:cubicBezTo>
                <a:cubicBezTo>
                  <a:pt x="41" y="252"/>
                  <a:pt x="42" y="251"/>
                  <a:pt x="42" y="249"/>
                </a:cubicBezTo>
                <a:cubicBezTo>
                  <a:pt x="34" y="240"/>
                  <a:pt x="23" y="233"/>
                  <a:pt x="13" y="226"/>
                </a:cubicBezTo>
                <a:cubicBezTo>
                  <a:pt x="13" y="227"/>
                  <a:pt x="13" y="229"/>
                  <a:pt x="13" y="230"/>
                </a:cubicBezTo>
                <a:close/>
                <a:moveTo>
                  <a:pt x="141" y="297"/>
                </a:moveTo>
                <a:cubicBezTo>
                  <a:pt x="138" y="294"/>
                  <a:pt x="135" y="291"/>
                  <a:pt x="132" y="288"/>
                </a:cubicBezTo>
                <a:cubicBezTo>
                  <a:pt x="126" y="283"/>
                  <a:pt x="119" y="278"/>
                  <a:pt x="114" y="272"/>
                </a:cubicBezTo>
                <a:cubicBezTo>
                  <a:pt x="113" y="272"/>
                  <a:pt x="113" y="271"/>
                  <a:pt x="112" y="272"/>
                </a:cubicBezTo>
                <a:cubicBezTo>
                  <a:pt x="97" y="258"/>
                  <a:pt x="80" y="247"/>
                  <a:pt x="65" y="234"/>
                </a:cubicBezTo>
                <a:cubicBezTo>
                  <a:pt x="65" y="233"/>
                  <a:pt x="64" y="233"/>
                  <a:pt x="64" y="233"/>
                </a:cubicBezTo>
                <a:cubicBezTo>
                  <a:pt x="62" y="234"/>
                  <a:pt x="61" y="235"/>
                  <a:pt x="59" y="237"/>
                </a:cubicBezTo>
                <a:cubicBezTo>
                  <a:pt x="60" y="240"/>
                  <a:pt x="65" y="240"/>
                  <a:pt x="65" y="243"/>
                </a:cubicBezTo>
                <a:cubicBezTo>
                  <a:pt x="66" y="243"/>
                  <a:pt x="66" y="243"/>
                  <a:pt x="67" y="243"/>
                </a:cubicBezTo>
                <a:cubicBezTo>
                  <a:pt x="72" y="249"/>
                  <a:pt x="80" y="253"/>
                  <a:pt x="85" y="258"/>
                </a:cubicBezTo>
                <a:cubicBezTo>
                  <a:pt x="86" y="258"/>
                  <a:pt x="86" y="259"/>
                  <a:pt x="86" y="259"/>
                </a:cubicBezTo>
                <a:cubicBezTo>
                  <a:pt x="89" y="262"/>
                  <a:pt x="93" y="265"/>
                  <a:pt x="96" y="267"/>
                </a:cubicBezTo>
                <a:cubicBezTo>
                  <a:pt x="97" y="268"/>
                  <a:pt x="98" y="269"/>
                  <a:pt x="99" y="270"/>
                </a:cubicBezTo>
                <a:cubicBezTo>
                  <a:pt x="105" y="276"/>
                  <a:pt x="114" y="281"/>
                  <a:pt x="119" y="287"/>
                </a:cubicBezTo>
                <a:cubicBezTo>
                  <a:pt x="119" y="287"/>
                  <a:pt x="120" y="287"/>
                  <a:pt x="121" y="287"/>
                </a:cubicBezTo>
                <a:cubicBezTo>
                  <a:pt x="122" y="290"/>
                  <a:pt x="126" y="290"/>
                  <a:pt x="126" y="293"/>
                </a:cubicBezTo>
                <a:cubicBezTo>
                  <a:pt x="129" y="294"/>
                  <a:pt x="132" y="297"/>
                  <a:pt x="133" y="299"/>
                </a:cubicBezTo>
                <a:cubicBezTo>
                  <a:pt x="136" y="299"/>
                  <a:pt x="137" y="303"/>
                  <a:pt x="140" y="303"/>
                </a:cubicBezTo>
                <a:cubicBezTo>
                  <a:pt x="142" y="304"/>
                  <a:pt x="145" y="302"/>
                  <a:pt x="148" y="303"/>
                </a:cubicBezTo>
                <a:cubicBezTo>
                  <a:pt x="146" y="300"/>
                  <a:pt x="143" y="299"/>
                  <a:pt x="141" y="297"/>
                </a:cubicBezTo>
                <a:close/>
                <a:moveTo>
                  <a:pt x="13" y="244"/>
                </a:moveTo>
                <a:cubicBezTo>
                  <a:pt x="20" y="251"/>
                  <a:pt x="26" y="258"/>
                  <a:pt x="35" y="264"/>
                </a:cubicBezTo>
                <a:cubicBezTo>
                  <a:pt x="36" y="260"/>
                  <a:pt x="38" y="258"/>
                  <a:pt x="39" y="255"/>
                </a:cubicBezTo>
                <a:cubicBezTo>
                  <a:pt x="31" y="248"/>
                  <a:pt x="22" y="241"/>
                  <a:pt x="14" y="234"/>
                </a:cubicBezTo>
                <a:cubicBezTo>
                  <a:pt x="13" y="237"/>
                  <a:pt x="13" y="241"/>
                  <a:pt x="13" y="244"/>
                </a:cubicBezTo>
                <a:close/>
                <a:moveTo>
                  <a:pt x="52" y="242"/>
                </a:moveTo>
                <a:cubicBezTo>
                  <a:pt x="69" y="256"/>
                  <a:pt x="86" y="269"/>
                  <a:pt x="102" y="284"/>
                </a:cubicBezTo>
                <a:cubicBezTo>
                  <a:pt x="103" y="284"/>
                  <a:pt x="103" y="285"/>
                  <a:pt x="103" y="285"/>
                </a:cubicBezTo>
                <a:cubicBezTo>
                  <a:pt x="104" y="286"/>
                  <a:pt x="107" y="287"/>
                  <a:pt x="108" y="289"/>
                </a:cubicBezTo>
                <a:cubicBezTo>
                  <a:pt x="110" y="290"/>
                  <a:pt x="112" y="291"/>
                  <a:pt x="113" y="293"/>
                </a:cubicBezTo>
                <a:cubicBezTo>
                  <a:pt x="118" y="296"/>
                  <a:pt x="121" y="299"/>
                  <a:pt x="126" y="302"/>
                </a:cubicBezTo>
                <a:cubicBezTo>
                  <a:pt x="126" y="303"/>
                  <a:pt x="126" y="303"/>
                  <a:pt x="126" y="303"/>
                </a:cubicBezTo>
                <a:cubicBezTo>
                  <a:pt x="129" y="303"/>
                  <a:pt x="133" y="305"/>
                  <a:pt x="136" y="303"/>
                </a:cubicBezTo>
                <a:cubicBezTo>
                  <a:pt x="109" y="281"/>
                  <a:pt x="83" y="258"/>
                  <a:pt x="55" y="237"/>
                </a:cubicBezTo>
                <a:cubicBezTo>
                  <a:pt x="54" y="238"/>
                  <a:pt x="53" y="240"/>
                  <a:pt x="52" y="242"/>
                </a:cubicBezTo>
                <a:close/>
                <a:moveTo>
                  <a:pt x="48" y="250"/>
                </a:moveTo>
                <a:cubicBezTo>
                  <a:pt x="50" y="254"/>
                  <a:pt x="54" y="255"/>
                  <a:pt x="56" y="259"/>
                </a:cubicBezTo>
                <a:cubicBezTo>
                  <a:pt x="66" y="265"/>
                  <a:pt x="75" y="274"/>
                  <a:pt x="84" y="281"/>
                </a:cubicBezTo>
                <a:cubicBezTo>
                  <a:pt x="85" y="281"/>
                  <a:pt x="85" y="282"/>
                  <a:pt x="84" y="282"/>
                </a:cubicBezTo>
                <a:cubicBezTo>
                  <a:pt x="86" y="282"/>
                  <a:pt x="87" y="283"/>
                  <a:pt x="88" y="284"/>
                </a:cubicBezTo>
                <a:cubicBezTo>
                  <a:pt x="89" y="284"/>
                  <a:pt x="89" y="285"/>
                  <a:pt x="90" y="285"/>
                </a:cubicBezTo>
                <a:cubicBezTo>
                  <a:pt x="96" y="293"/>
                  <a:pt x="105" y="298"/>
                  <a:pt x="112" y="304"/>
                </a:cubicBezTo>
                <a:cubicBezTo>
                  <a:pt x="117" y="305"/>
                  <a:pt x="120" y="304"/>
                  <a:pt x="123" y="304"/>
                </a:cubicBezTo>
                <a:cubicBezTo>
                  <a:pt x="122" y="302"/>
                  <a:pt x="119" y="301"/>
                  <a:pt x="119" y="299"/>
                </a:cubicBezTo>
                <a:cubicBezTo>
                  <a:pt x="113" y="296"/>
                  <a:pt x="108" y="292"/>
                  <a:pt x="103" y="288"/>
                </a:cubicBezTo>
                <a:cubicBezTo>
                  <a:pt x="99" y="283"/>
                  <a:pt x="94" y="280"/>
                  <a:pt x="90" y="276"/>
                </a:cubicBezTo>
                <a:cubicBezTo>
                  <a:pt x="88" y="275"/>
                  <a:pt x="87" y="273"/>
                  <a:pt x="85" y="272"/>
                </a:cubicBezTo>
                <a:cubicBezTo>
                  <a:pt x="84" y="270"/>
                  <a:pt x="80" y="269"/>
                  <a:pt x="79" y="267"/>
                </a:cubicBezTo>
                <a:cubicBezTo>
                  <a:pt x="75" y="264"/>
                  <a:pt x="71" y="261"/>
                  <a:pt x="67" y="257"/>
                </a:cubicBezTo>
                <a:cubicBezTo>
                  <a:pt x="65" y="255"/>
                  <a:pt x="62" y="253"/>
                  <a:pt x="60" y="251"/>
                </a:cubicBezTo>
                <a:cubicBezTo>
                  <a:pt x="55" y="250"/>
                  <a:pt x="54" y="246"/>
                  <a:pt x="50" y="244"/>
                </a:cubicBezTo>
                <a:cubicBezTo>
                  <a:pt x="50" y="246"/>
                  <a:pt x="49" y="248"/>
                  <a:pt x="48" y="250"/>
                </a:cubicBezTo>
                <a:close/>
                <a:moveTo>
                  <a:pt x="13" y="255"/>
                </a:moveTo>
                <a:cubicBezTo>
                  <a:pt x="18" y="261"/>
                  <a:pt x="24" y="266"/>
                  <a:pt x="31" y="271"/>
                </a:cubicBezTo>
                <a:cubicBezTo>
                  <a:pt x="33" y="269"/>
                  <a:pt x="33" y="267"/>
                  <a:pt x="34" y="265"/>
                </a:cubicBezTo>
                <a:cubicBezTo>
                  <a:pt x="27" y="259"/>
                  <a:pt x="21" y="254"/>
                  <a:pt x="14" y="248"/>
                </a:cubicBezTo>
                <a:cubicBezTo>
                  <a:pt x="13" y="250"/>
                  <a:pt x="14" y="254"/>
                  <a:pt x="13" y="255"/>
                </a:cubicBezTo>
                <a:close/>
                <a:moveTo>
                  <a:pt x="95" y="293"/>
                </a:moveTo>
                <a:cubicBezTo>
                  <a:pt x="95" y="293"/>
                  <a:pt x="95" y="293"/>
                  <a:pt x="95" y="293"/>
                </a:cubicBezTo>
                <a:cubicBezTo>
                  <a:pt x="93" y="292"/>
                  <a:pt x="92" y="290"/>
                  <a:pt x="90" y="288"/>
                </a:cubicBezTo>
                <a:cubicBezTo>
                  <a:pt x="89" y="287"/>
                  <a:pt x="88" y="287"/>
                  <a:pt x="87" y="286"/>
                </a:cubicBezTo>
                <a:cubicBezTo>
                  <a:pt x="81" y="282"/>
                  <a:pt x="76" y="276"/>
                  <a:pt x="70" y="272"/>
                </a:cubicBezTo>
                <a:cubicBezTo>
                  <a:pt x="66" y="268"/>
                  <a:pt x="60" y="265"/>
                  <a:pt x="56" y="261"/>
                </a:cubicBezTo>
                <a:cubicBezTo>
                  <a:pt x="55" y="260"/>
                  <a:pt x="54" y="259"/>
                  <a:pt x="54" y="259"/>
                </a:cubicBezTo>
                <a:cubicBezTo>
                  <a:pt x="53" y="257"/>
                  <a:pt x="48" y="254"/>
                  <a:pt x="46" y="253"/>
                </a:cubicBezTo>
                <a:cubicBezTo>
                  <a:pt x="46" y="255"/>
                  <a:pt x="45" y="256"/>
                  <a:pt x="44" y="258"/>
                </a:cubicBezTo>
                <a:cubicBezTo>
                  <a:pt x="46" y="261"/>
                  <a:pt x="49" y="263"/>
                  <a:pt x="53" y="265"/>
                </a:cubicBezTo>
                <a:cubicBezTo>
                  <a:pt x="54" y="267"/>
                  <a:pt x="55" y="267"/>
                  <a:pt x="58" y="269"/>
                </a:cubicBezTo>
                <a:cubicBezTo>
                  <a:pt x="58" y="270"/>
                  <a:pt x="60" y="273"/>
                  <a:pt x="63" y="273"/>
                </a:cubicBezTo>
                <a:cubicBezTo>
                  <a:pt x="63" y="273"/>
                  <a:pt x="64" y="274"/>
                  <a:pt x="64" y="275"/>
                </a:cubicBezTo>
                <a:cubicBezTo>
                  <a:pt x="67" y="277"/>
                  <a:pt x="69" y="280"/>
                  <a:pt x="72" y="280"/>
                </a:cubicBezTo>
                <a:cubicBezTo>
                  <a:pt x="72" y="281"/>
                  <a:pt x="72" y="282"/>
                  <a:pt x="73" y="282"/>
                </a:cubicBezTo>
                <a:cubicBezTo>
                  <a:pt x="74" y="282"/>
                  <a:pt x="73" y="283"/>
                  <a:pt x="74" y="282"/>
                </a:cubicBezTo>
                <a:cubicBezTo>
                  <a:pt x="75" y="285"/>
                  <a:pt x="78" y="286"/>
                  <a:pt x="81" y="288"/>
                </a:cubicBezTo>
                <a:cubicBezTo>
                  <a:pt x="81" y="288"/>
                  <a:pt x="81" y="289"/>
                  <a:pt x="81" y="289"/>
                </a:cubicBezTo>
                <a:cubicBezTo>
                  <a:pt x="82" y="290"/>
                  <a:pt x="84" y="290"/>
                  <a:pt x="83" y="291"/>
                </a:cubicBezTo>
                <a:cubicBezTo>
                  <a:pt x="84" y="291"/>
                  <a:pt x="84" y="291"/>
                  <a:pt x="85" y="291"/>
                </a:cubicBezTo>
                <a:cubicBezTo>
                  <a:pt x="90" y="296"/>
                  <a:pt x="95" y="299"/>
                  <a:pt x="100" y="304"/>
                </a:cubicBezTo>
                <a:cubicBezTo>
                  <a:pt x="102" y="304"/>
                  <a:pt x="105" y="304"/>
                  <a:pt x="107" y="304"/>
                </a:cubicBezTo>
                <a:cubicBezTo>
                  <a:pt x="103" y="300"/>
                  <a:pt x="99" y="297"/>
                  <a:pt x="95" y="293"/>
                </a:cubicBezTo>
                <a:close/>
                <a:moveTo>
                  <a:pt x="43" y="271"/>
                </a:moveTo>
                <a:cubicBezTo>
                  <a:pt x="44" y="272"/>
                  <a:pt x="46" y="273"/>
                  <a:pt x="46" y="273"/>
                </a:cubicBezTo>
                <a:cubicBezTo>
                  <a:pt x="49" y="275"/>
                  <a:pt x="51" y="278"/>
                  <a:pt x="53" y="279"/>
                </a:cubicBezTo>
                <a:cubicBezTo>
                  <a:pt x="55" y="280"/>
                  <a:pt x="58" y="280"/>
                  <a:pt x="60" y="283"/>
                </a:cubicBezTo>
                <a:cubicBezTo>
                  <a:pt x="58" y="286"/>
                  <a:pt x="65" y="285"/>
                  <a:pt x="64" y="287"/>
                </a:cubicBezTo>
                <a:cubicBezTo>
                  <a:pt x="66" y="289"/>
                  <a:pt x="70" y="290"/>
                  <a:pt x="70" y="293"/>
                </a:cubicBezTo>
                <a:cubicBezTo>
                  <a:pt x="71" y="293"/>
                  <a:pt x="73" y="292"/>
                  <a:pt x="72" y="294"/>
                </a:cubicBezTo>
                <a:cubicBezTo>
                  <a:pt x="78" y="296"/>
                  <a:pt x="81" y="301"/>
                  <a:pt x="86" y="304"/>
                </a:cubicBezTo>
                <a:cubicBezTo>
                  <a:pt x="88" y="304"/>
                  <a:pt x="92" y="304"/>
                  <a:pt x="95" y="304"/>
                </a:cubicBezTo>
                <a:cubicBezTo>
                  <a:pt x="95" y="302"/>
                  <a:pt x="93" y="302"/>
                  <a:pt x="91" y="300"/>
                </a:cubicBezTo>
                <a:cubicBezTo>
                  <a:pt x="88" y="298"/>
                  <a:pt x="85" y="294"/>
                  <a:pt x="82" y="291"/>
                </a:cubicBezTo>
                <a:cubicBezTo>
                  <a:pt x="80" y="290"/>
                  <a:pt x="78" y="289"/>
                  <a:pt x="77" y="288"/>
                </a:cubicBezTo>
                <a:cubicBezTo>
                  <a:pt x="69" y="281"/>
                  <a:pt x="60" y="274"/>
                  <a:pt x="53" y="266"/>
                </a:cubicBezTo>
                <a:cubicBezTo>
                  <a:pt x="50" y="265"/>
                  <a:pt x="46" y="262"/>
                  <a:pt x="43" y="259"/>
                </a:cubicBezTo>
                <a:cubicBezTo>
                  <a:pt x="42" y="262"/>
                  <a:pt x="40" y="264"/>
                  <a:pt x="39" y="268"/>
                </a:cubicBezTo>
                <a:cubicBezTo>
                  <a:pt x="41" y="268"/>
                  <a:pt x="42" y="270"/>
                  <a:pt x="43" y="271"/>
                </a:cubicBezTo>
                <a:close/>
                <a:moveTo>
                  <a:pt x="14" y="267"/>
                </a:moveTo>
                <a:cubicBezTo>
                  <a:pt x="14" y="268"/>
                  <a:pt x="14" y="267"/>
                  <a:pt x="15" y="267"/>
                </a:cubicBezTo>
                <a:cubicBezTo>
                  <a:pt x="18" y="269"/>
                  <a:pt x="20" y="272"/>
                  <a:pt x="23" y="275"/>
                </a:cubicBezTo>
                <a:cubicBezTo>
                  <a:pt x="24" y="276"/>
                  <a:pt x="25" y="278"/>
                  <a:pt x="27" y="278"/>
                </a:cubicBezTo>
                <a:cubicBezTo>
                  <a:pt x="27" y="275"/>
                  <a:pt x="30" y="275"/>
                  <a:pt x="30" y="272"/>
                </a:cubicBezTo>
                <a:cubicBezTo>
                  <a:pt x="25" y="268"/>
                  <a:pt x="20" y="263"/>
                  <a:pt x="14" y="260"/>
                </a:cubicBezTo>
                <a:cubicBezTo>
                  <a:pt x="14" y="262"/>
                  <a:pt x="13" y="265"/>
                  <a:pt x="14" y="267"/>
                </a:cubicBezTo>
                <a:close/>
                <a:moveTo>
                  <a:pt x="78" y="300"/>
                </a:moveTo>
                <a:cubicBezTo>
                  <a:pt x="70" y="295"/>
                  <a:pt x="62" y="285"/>
                  <a:pt x="52" y="280"/>
                </a:cubicBezTo>
                <a:cubicBezTo>
                  <a:pt x="48" y="276"/>
                  <a:pt x="43" y="273"/>
                  <a:pt x="39" y="269"/>
                </a:cubicBezTo>
                <a:cubicBezTo>
                  <a:pt x="39" y="269"/>
                  <a:pt x="39" y="269"/>
                  <a:pt x="38" y="269"/>
                </a:cubicBezTo>
                <a:cubicBezTo>
                  <a:pt x="37" y="271"/>
                  <a:pt x="35" y="272"/>
                  <a:pt x="35" y="275"/>
                </a:cubicBezTo>
                <a:cubicBezTo>
                  <a:pt x="41" y="277"/>
                  <a:pt x="43" y="282"/>
                  <a:pt x="49" y="285"/>
                </a:cubicBezTo>
                <a:cubicBezTo>
                  <a:pt x="51" y="288"/>
                  <a:pt x="55" y="290"/>
                  <a:pt x="58" y="292"/>
                </a:cubicBezTo>
                <a:cubicBezTo>
                  <a:pt x="63" y="296"/>
                  <a:pt x="67" y="300"/>
                  <a:pt x="73" y="303"/>
                </a:cubicBezTo>
                <a:cubicBezTo>
                  <a:pt x="74" y="303"/>
                  <a:pt x="73" y="304"/>
                  <a:pt x="74" y="305"/>
                </a:cubicBezTo>
                <a:cubicBezTo>
                  <a:pt x="77" y="305"/>
                  <a:pt x="80" y="305"/>
                  <a:pt x="82" y="304"/>
                </a:cubicBezTo>
                <a:cubicBezTo>
                  <a:pt x="81" y="303"/>
                  <a:pt x="80" y="302"/>
                  <a:pt x="78" y="300"/>
                </a:cubicBezTo>
                <a:close/>
                <a:moveTo>
                  <a:pt x="13" y="272"/>
                </a:moveTo>
                <a:cubicBezTo>
                  <a:pt x="13" y="273"/>
                  <a:pt x="12" y="275"/>
                  <a:pt x="14" y="276"/>
                </a:cubicBezTo>
                <a:cubicBezTo>
                  <a:pt x="14" y="276"/>
                  <a:pt x="14" y="275"/>
                  <a:pt x="14" y="275"/>
                </a:cubicBezTo>
                <a:cubicBezTo>
                  <a:pt x="15" y="275"/>
                  <a:pt x="15" y="276"/>
                  <a:pt x="15" y="275"/>
                </a:cubicBezTo>
                <a:cubicBezTo>
                  <a:pt x="16" y="279"/>
                  <a:pt x="18" y="280"/>
                  <a:pt x="19" y="282"/>
                </a:cubicBezTo>
                <a:cubicBezTo>
                  <a:pt x="21" y="282"/>
                  <a:pt x="22" y="284"/>
                  <a:pt x="23" y="285"/>
                </a:cubicBezTo>
                <a:cubicBezTo>
                  <a:pt x="24" y="283"/>
                  <a:pt x="25" y="282"/>
                  <a:pt x="26" y="279"/>
                </a:cubicBezTo>
                <a:cubicBezTo>
                  <a:pt x="22" y="276"/>
                  <a:pt x="19" y="271"/>
                  <a:pt x="14" y="270"/>
                </a:cubicBezTo>
                <a:cubicBezTo>
                  <a:pt x="13" y="271"/>
                  <a:pt x="14" y="271"/>
                  <a:pt x="13" y="272"/>
                </a:cubicBezTo>
                <a:close/>
                <a:moveTo>
                  <a:pt x="31" y="281"/>
                </a:moveTo>
                <a:cubicBezTo>
                  <a:pt x="31" y="281"/>
                  <a:pt x="31" y="282"/>
                  <a:pt x="31" y="282"/>
                </a:cubicBezTo>
                <a:cubicBezTo>
                  <a:pt x="32" y="285"/>
                  <a:pt x="35" y="285"/>
                  <a:pt x="37" y="286"/>
                </a:cubicBezTo>
                <a:cubicBezTo>
                  <a:pt x="40" y="288"/>
                  <a:pt x="42" y="293"/>
                  <a:pt x="44" y="295"/>
                </a:cubicBezTo>
                <a:cubicBezTo>
                  <a:pt x="45" y="295"/>
                  <a:pt x="46" y="295"/>
                  <a:pt x="46" y="295"/>
                </a:cubicBezTo>
                <a:cubicBezTo>
                  <a:pt x="47" y="296"/>
                  <a:pt x="48" y="298"/>
                  <a:pt x="50" y="298"/>
                </a:cubicBezTo>
                <a:cubicBezTo>
                  <a:pt x="51" y="301"/>
                  <a:pt x="54" y="302"/>
                  <a:pt x="56" y="304"/>
                </a:cubicBezTo>
                <a:cubicBezTo>
                  <a:pt x="62" y="304"/>
                  <a:pt x="65" y="305"/>
                  <a:pt x="69" y="305"/>
                </a:cubicBezTo>
                <a:cubicBezTo>
                  <a:pt x="69" y="303"/>
                  <a:pt x="67" y="301"/>
                  <a:pt x="65" y="300"/>
                </a:cubicBezTo>
                <a:cubicBezTo>
                  <a:pt x="62" y="297"/>
                  <a:pt x="58" y="295"/>
                  <a:pt x="55" y="293"/>
                </a:cubicBezTo>
                <a:cubicBezTo>
                  <a:pt x="48" y="287"/>
                  <a:pt x="42" y="281"/>
                  <a:pt x="35" y="276"/>
                </a:cubicBezTo>
                <a:cubicBezTo>
                  <a:pt x="35" y="276"/>
                  <a:pt x="34" y="275"/>
                  <a:pt x="34" y="275"/>
                </a:cubicBezTo>
                <a:cubicBezTo>
                  <a:pt x="33" y="278"/>
                  <a:pt x="33" y="280"/>
                  <a:pt x="31" y="281"/>
                </a:cubicBezTo>
                <a:close/>
                <a:moveTo>
                  <a:pt x="19" y="292"/>
                </a:moveTo>
                <a:cubicBezTo>
                  <a:pt x="20" y="290"/>
                  <a:pt x="22" y="289"/>
                  <a:pt x="22" y="286"/>
                </a:cubicBezTo>
                <a:cubicBezTo>
                  <a:pt x="19" y="284"/>
                  <a:pt x="17" y="281"/>
                  <a:pt x="13" y="279"/>
                </a:cubicBezTo>
                <a:cubicBezTo>
                  <a:pt x="12" y="284"/>
                  <a:pt x="14" y="290"/>
                  <a:pt x="19" y="292"/>
                </a:cubicBezTo>
                <a:close/>
                <a:moveTo>
                  <a:pt x="27" y="289"/>
                </a:moveTo>
                <a:cubicBezTo>
                  <a:pt x="28" y="290"/>
                  <a:pt x="31" y="290"/>
                  <a:pt x="30" y="292"/>
                </a:cubicBezTo>
                <a:cubicBezTo>
                  <a:pt x="33" y="294"/>
                  <a:pt x="36" y="297"/>
                  <a:pt x="38" y="298"/>
                </a:cubicBezTo>
                <a:cubicBezTo>
                  <a:pt x="39" y="301"/>
                  <a:pt x="44" y="301"/>
                  <a:pt x="45" y="304"/>
                </a:cubicBezTo>
                <a:cubicBezTo>
                  <a:pt x="47" y="305"/>
                  <a:pt x="50" y="305"/>
                  <a:pt x="52" y="303"/>
                </a:cubicBezTo>
                <a:cubicBezTo>
                  <a:pt x="45" y="296"/>
                  <a:pt x="39" y="289"/>
                  <a:pt x="30" y="284"/>
                </a:cubicBezTo>
                <a:cubicBezTo>
                  <a:pt x="29" y="285"/>
                  <a:pt x="28" y="287"/>
                  <a:pt x="27" y="289"/>
                </a:cubicBezTo>
                <a:close/>
                <a:moveTo>
                  <a:pt x="13" y="296"/>
                </a:moveTo>
                <a:cubicBezTo>
                  <a:pt x="14" y="295"/>
                  <a:pt x="15" y="297"/>
                  <a:pt x="16" y="297"/>
                </a:cubicBezTo>
                <a:cubicBezTo>
                  <a:pt x="17" y="296"/>
                  <a:pt x="18" y="295"/>
                  <a:pt x="18" y="294"/>
                </a:cubicBezTo>
                <a:cubicBezTo>
                  <a:pt x="16" y="293"/>
                  <a:pt x="16" y="290"/>
                  <a:pt x="13" y="290"/>
                </a:cubicBezTo>
                <a:cubicBezTo>
                  <a:pt x="13" y="292"/>
                  <a:pt x="13" y="294"/>
                  <a:pt x="13" y="296"/>
                </a:cubicBezTo>
                <a:close/>
                <a:moveTo>
                  <a:pt x="24" y="295"/>
                </a:moveTo>
                <a:cubicBezTo>
                  <a:pt x="27" y="299"/>
                  <a:pt x="32" y="303"/>
                  <a:pt x="36" y="306"/>
                </a:cubicBezTo>
                <a:cubicBezTo>
                  <a:pt x="38" y="305"/>
                  <a:pt x="41" y="306"/>
                  <a:pt x="42" y="304"/>
                </a:cubicBezTo>
                <a:cubicBezTo>
                  <a:pt x="38" y="299"/>
                  <a:pt x="31" y="296"/>
                  <a:pt x="27" y="290"/>
                </a:cubicBezTo>
                <a:cubicBezTo>
                  <a:pt x="27" y="290"/>
                  <a:pt x="26" y="290"/>
                  <a:pt x="26" y="290"/>
                </a:cubicBezTo>
                <a:cubicBezTo>
                  <a:pt x="26" y="292"/>
                  <a:pt x="25" y="294"/>
                  <a:pt x="24" y="295"/>
                </a:cubicBezTo>
                <a:close/>
                <a:moveTo>
                  <a:pt x="22" y="297"/>
                </a:moveTo>
                <a:cubicBezTo>
                  <a:pt x="22" y="299"/>
                  <a:pt x="21" y="300"/>
                  <a:pt x="20" y="302"/>
                </a:cubicBezTo>
                <a:cubicBezTo>
                  <a:pt x="23" y="305"/>
                  <a:pt x="27" y="308"/>
                  <a:pt x="32" y="306"/>
                </a:cubicBezTo>
                <a:cubicBezTo>
                  <a:pt x="29" y="304"/>
                  <a:pt x="27" y="299"/>
                  <a:pt x="22" y="297"/>
                </a:cubicBezTo>
                <a:close/>
                <a:moveTo>
                  <a:pt x="13" y="303"/>
                </a:moveTo>
                <a:cubicBezTo>
                  <a:pt x="14" y="302"/>
                  <a:pt x="16" y="299"/>
                  <a:pt x="13" y="299"/>
                </a:cubicBezTo>
                <a:cubicBezTo>
                  <a:pt x="14" y="301"/>
                  <a:pt x="11" y="302"/>
                  <a:pt x="13" y="303"/>
                </a:cubicBezTo>
                <a:close/>
                <a:moveTo>
                  <a:pt x="472" y="300"/>
                </a:moveTo>
                <a:cubicBezTo>
                  <a:pt x="471" y="300"/>
                  <a:pt x="470" y="299"/>
                  <a:pt x="469" y="300"/>
                </a:cubicBezTo>
                <a:cubicBezTo>
                  <a:pt x="470" y="300"/>
                  <a:pt x="471" y="301"/>
                  <a:pt x="472" y="300"/>
                </a:cubicBezTo>
                <a:close/>
                <a:moveTo>
                  <a:pt x="17" y="307"/>
                </a:moveTo>
                <a:cubicBezTo>
                  <a:pt x="19" y="307"/>
                  <a:pt x="22" y="307"/>
                  <a:pt x="23" y="307"/>
                </a:cubicBezTo>
                <a:cubicBezTo>
                  <a:pt x="21" y="306"/>
                  <a:pt x="21" y="304"/>
                  <a:pt x="18" y="304"/>
                </a:cubicBezTo>
                <a:cubicBezTo>
                  <a:pt x="18" y="305"/>
                  <a:pt x="17" y="306"/>
                  <a:pt x="17" y="307"/>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3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nodeType="withEffect">
                                  <p:stCondLst>
                                    <p:cond delay="150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nodeType="withEffect">
                                  <p:stCondLst>
                                    <p:cond delay="270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nodeType="withEffect">
                                  <p:stCondLst>
                                    <p:cond delay="390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nodeType="withEffect">
                                  <p:stCondLst>
                                    <p:cond delay="510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3" grpId="0"/>
      <p:bldP spid="64" grpId="0"/>
      <p:bldP spid="65" grpId="0" animBg="1"/>
      <p:bldP spid="67" grpId="0"/>
      <p:bldP spid="72" grpId="0"/>
      <p:bldP spid="81" grpId="0" animBg="1"/>
      <p:bldP spid="83" grpId="0"/>
      <p:bldP spid="84" grpId="0"/>
      <p:bldP spid="89" grpId="0" animBg="1"/>
      <p:bldP spid="91" grpId="0"/>
      <p:bldP spid="92" grpId="0"/>
      <p:bldP spid="49" grpId="0" animBg="1"/>
      <p:bldP spid="6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716254" y="2011160"/>
            <a:ext cx="1603945" cy="3539807"/>
            <a:chOff x="3398" y="1402"/>
            <a:chExt cx="807" cy="1781"/>
          </a:xfrm>
          <a:solidFill>
            <a:srgbClr val="4A67AA"/>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4876800" y="3198319"/>
            <a:ext cx="5283200" cy="22697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80" name="Freeform 21"/>
          <p:cNvSpPr/>
          <p:nvPr/>
        </p:nvSpPr>
        <p:spPr bwMode="auto">
          <a:xfrm>
            <a:off x="4876800" y="4261244"/>
            <a:ext cx="5283200" cy="21427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81" name="Freeform 21"/>
          <p:cNvSpPr/>
          <p:nvPr/>
        </p:nvSpPr>
        <p:spPr bwMode="auto">
          <a:xfrm>
            <a:off x="4876800" y="5386381"/>
            <a:ext cx="5283200" cy="238480"/>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52" name="圆角矩形 51"/>
          <p:cNvSpPr/>
          <p:nvPr/>
        </p:nvSpPr>
        <p:spPr>
          <a:xfrm>
            <a:off x="4038600" y="2428652"/>
            <a:ext cx="711200" cy="707455"/>
          </a:xfrm>
          <a:prstGeom prst="roundRect">
            <a:avLst/>
          </a:prstGeom>
          <a:noFill/>
          <a:ln w="28575">
            <a:solidFill>
              <a:srgbClr val="4A67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4038600" y="3553789"/>
            <a:ext cx="711200" cy="707455"/>
          </a:xfrm>
          <a:prstGeom prst="roundRect">
            <a:avLst/>
          </a:prstGeom>
          <a:noFill/>
          <a:ln w="28575">
            <a:solidFill>
              <a:srgbClr val="4A67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4038600" y="4678926"/>
            <a:ext cx="711200" cy="707455"/>
          </a:xfrm>
          <a:prstGeom prst="roundRect">
            <a:avLst/>
          </a:prstGeom>
          <a:noFill/>
          <a:ln w="28575">
            <a:solidFill>
              <a:srgbClr val="4A67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227"/>
          <p:cNvGrpSpPr>
            <a:grpSpLocks noChangeAspect="1"/>
          </p:cNvGrpSpPr>
          <p:nvPr/>
        </p:nvGrpSpPr>
        <p:grpSpPr bwMode="auto">
          <a:xfrm>
            <a:off x="4187219" y="3684588"/>
            <a:ext cx="431899" cy="497238"/>
            <a:chOff x="1024" y="313"/>
            <a:chExt cx="780" cy="898"/>
          </a:xfrm>
          <a:solidFill>
            <a:srgbClr val="4A67AA"/>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4" name="Group 46"/>
          <p:cNvGrpSpPr>
            <a:grpSpLocks noChangeAspect="1"/>
          </p:cNvGrpSpPr>
          <p:nvPr/>
        </p:nvGrpSpPr>
        <p:grpSpPr bwMode="auto">
          <a:xfrm>
            <a:off x="4257037" y="4771640"/>
            <a:ext cx="273325" cy="522025"/>
            <a:chOff x="6072" y="1627"/>
            <a:chExt cx="333" cy="636"/>
          </a:xfrm>
          <a:solidFill>
            <a:srgbClr val="4A67AA"/>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7" name="Group 51"/>
          <p:cNvGrpSpPr>
            <a:grpSpLocks noChangeAspect="1"/>
          </p:cNvGrpSpPr>
          <p:nvPr/>
        </p:nvGrpSpPr>
        <p:grpSpPr bwMode="auto">
          <a:xfrm>
            <a:off x="4168281" y="2480038"/>
            <a:ext cx="450837" cy="586274"/>
            <a:chOff x="4441" y="1661"/>
            <a:chExt cx="486" cy="632"/>
          </a:xfrm>
          <a:solidFill>
            <a:srgbClr val="4A67AA"/>
          </a:solidFill>
        </p:grpSpPr>
        <p:sp>
          <p:nvSpPr>
            <p:cNvPr id="98"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4997482" y="2710929"/>
            <a:ext cx="5125412"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endParaRPr lang="zh-CN" altLang="en-US" sz="1400" dirty="0">
              <a:latin typeface="微软雅黑" panose="020B0503020204020204" pitchFamily="34" charset="-122"/>
              <a:ea typeface="微软雅黑" panose="020B0503020204020204" pitchFamily="34" charset="-122"/>
            </a:endParaRPr>
          </a:p>
        </p:txBody>
      </p:sp>
      <p:sp>
        <p:nvSpPr>
          <p:cNvPr id="108" name="文本框 107"/>
          <p:cNvSpPr txBox="1"/>
          <p:nvPr/>
        </p:nvSpPr>
        <p:spPr>
          <a:xfrm>
            <a:off x="4959659" y="3797138"/>
            <a:ext cx="5125412"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endParaRPr lang="zh-CN" altLang="en-US" sz="1400" dirty="0">
              <a:latin typeface="微软雅黑" panose="020B0503020204020204" pitchFamily="34" charset="-122"/>
              <a:ea typeface="微软雅黑" panose="020B0503020204020204" pitchFamily="34" charset="-122"/>
            </a:endParaRPr>
          </a:p>
        </p:txBody>
      </p:sp>
      <p:sp>
        <p:nvSpPr>
          <p:cNvPr id="109" name="文本框 108"/>
          <p:cNvSpPr txBox="1"/>
          <p:nvPr/>
        </p:nvSpPr>
        <p:spPr>
          <a:xfrm>
            <a:off x="4968237" y="4867715"/>
            <a:ext cx="5125412"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endParaRPr lang="zh-CN" altLang="en-US" sz="1400"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4978855" y="2319900"/>
            <a:ext cx="2209345"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这里是小标题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1" name="文本框 110"/>
          <p:cNvSpPr txBox="1"/>
          <p:nvPr/>
        </p:nvSpPr>
        <p:spPr>
          <a:xfrm>
            <a:off x="4968237" y="3477330"/>
            <a:ext cx="2209345"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这里是小标题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2" name="文本框 111"/>
          <p:cNvSpPr txBox="1"/>
          <p:nvPr/>
        </p:nvSpPr>
        <p:spPr>
          <a:xfrm>
            <a:off x="4959659" y="4532520"/>
            <a:ext cx="2209345"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这里是小标题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3"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4" name="Group 227"/>
          <p:cNvGrpSpPr>
            <a:grpSpLocks noChangeAspect="1"/>
          </p:cNvGrpSpPr>
          <p:nvPr/>
        </p:nvGrpSpPr>
        <p:grpSpPr bwMode="auto">
          <a:xfrm>
            <a:off x="4117383" y="427998"/>
            <a:ext cx="660947" cy="760937"/>
            <a:chOff x="1024" y="313"/>
            <a:chExt cx="780" cy="898"/>
          </a:xfrm>
          <a:solidFill>
            <a:srgbClr val="4A67AA"/>
          </a:solidFill>
        </p:grpSpPr>
        <p:sp>
          <p:nvSpPr>
            <p:cNvPr id="11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4" name="文本框 123"/>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210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nodeType="withEffect">
                                  <p:stCondLst>
                                    <p:cond delay="240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nodeType="withEffect">
                                  <p:stCondLst>
                                    <p:cond delay="270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500"/>
                                        <p:tgtEl>
                                          <p:spTgt spid="113"/>
                                        </p:tgtEl>
                                      </p:cBhvr>
                                    </p:animEffect>
                                  </p:childTnLst>
                                </p:cTn>
                              </p:par>
                              <p:par>
                                <p:cTn id="56" presetID="10" presetClass="entr" presetSubtype="0" fill="hold" nodeType="withEffect">
                                  <p:stCondLst>
                                    <p:cond delay="510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24"/>
                                        </p:tgtEl>
                                        <p:attrNameLst>
                                          <p:attrName>style.visibility</p:attrName>
                                        </p:attrNameLst>
                                      </p:cBhvr>
                                      <p:to>
                                        <p:strVal val="visible"/>
                                      </p:to>
                                    </p:set>
                                    <p:animEffect transition="in" filter="fade">
                                      <p:cBhvr>
                                        <p:cTn id="6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1" grpId="0" animBg="1"/>
      <p:bldP spid="52" grpId="0" animBg="1"/>
      <p:bldP spid="82" grpId="0" animBg="1"/>
      <p:bldP spid="83" grpId="0" animBg="1"/>
      <p:bldP spid="107" grpId="0"/>
      <p:bldP spid="108" grpId="0"/>
      <p:bldP spid="109" grpId="0"/>
      <p:bldP spid="110" grpId="0"/>
      <p:bldP spid="111" grpId="0"/>
      <p:bldP spid="112" grpId="0"/>
      <p:bldP spid="113" grpId="0" animBg="1"/>
      <p:bldP spid="1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0" name="圆角矩形 39"/>
          <p:cNvSpPr/>
          <p:nvPr/>
        </p:nvSpPr>
        <p:spPr>
          <a:xfrm>
            <a:off x="7132638" y="2209500"/>
            <a:ext cx="293511" cy="304800"/>
          </a:xfrm>
          <a:prstGeom prst="roundRect">
            <a:avLst/>
          </a:prstGeom>
          <a:solidFill>
            <a:srgbClr val="4A6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7132638" y="3656377"/>
            <a:ext cx="293511" cy="304800"/>
          </a:xfrm>
          <a:prstGeom prst="roundRect">
            <a:avLst/>
          </a:prstGeom>
          <a:blipFill dpi="0" rotWithShape="1">
            <a:blip r:embed="rId2"/>
            <a:srcRect/>
            <a:stretch>
              <a:fillRect l="-9000" t="-37000" r="-81000" b="-111000"/>
            </a:stretch>
          </a:blipFill>
          <a:ln w="1905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7136500" y="4950854"/>
            <a:ext cx="293511" cy="304800"/>
          </a:xfrm>
          <a:prstGeom prst="roundRect">
            <a:avLst/>
          </a:prstGeom>
          <a:noFill/>
          <a:ln w="1905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7663272" y="2134532"/>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81" name="文本框 80"/>
          <p:cNvSpPr txBox="1"/>
          <p:nvPr/>
        </p:nvSpPr>
        <p:spPr>
          <a:xfrm>
            <a:off x="7663272" y="2539700"/>
            <a:ext cx="3293478"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82" name="文本框 81"/>
          <p:cNvSpPr txBox="1"/>
          <p:nvPr/>
        </p:nvSpPr>
        <p:spPr>
          <a:xfrm>
            <a:off x="7663272" y="3489836"/>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83" name="文本框 82"/>
          <p:cNvSpPr txBox="1"/>
          <p:nvPr/>
        </p:nvSpPr>
        <p:spPr>
          <a:xfrm>
            <a:off x="7663272" y="3895004"/>
            <a:ext cx="3293478"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84" name="文本框 83"/>
          <p:cNvSpPr txBox="1"/>
          <p:nvPr/>
        </p:nvSpPr>
        <p:spPr>
          <a:xfrm>
            <a:off x="7648758" y="4882627"/>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85" name="文本框 84"/>
          <p:cNvSpPr txBox="1"/>
          <p:nvPr/>
        </p:nvSpPr>
        <p:spPr>
          <a:xfrm>
            <a:off x="7648758" y="5287795"/>
            <a:ext cx="3293478"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35"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6" name="Group 227"/>
          <p:cNvGrpSpPr>
            <a:grpSpLocks noChangeAspect="1"/>
          </p:cNvGrpSpPr>
          <p:nvPr/>
        </p:nvGrpSpPr>
        <p:grpSpPr bwMode="auto">
          <a:xfrm>
            <a:off x="4117383" y="427998"/>
            <a:ext cx="660947" cy="760937"/>
            <a:chOff x="1024" y="313"/>
            <a:chExt cx="780" cy="898"/>
          </a:xfrm>
          <a:solidFill>
            <a:srgbClr val="4A67AA"/>
          </a:solidFill>
        </p:grpSpPr>
        <p:sp>
          <p:nvSpPr>
            <p:cNvPr id="37"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文本框 48"/>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grpSp>
        <p:nvGrpSpPr>
          <p:cNvPr id="3" name="Group 4"/>
          <p:cNvGrpSpPr>
            <a:grpSpLocks noChangeAspect="1"/>
          </p:cNvGrpSpPr>
          <p:nvPr/>
        </p:nvGrpSpPr>
        <p:grpSpPr bwMode="auto">
          <a:xfrm>
            <a:off x="1916840" y="2065920"/>
            <a:ext cx="3149599" cy="3397251"/>
            <a:chOff x="1145" y="1485"/>
            <a:chExt cx="1984" cy="2140"/>
          </a:xfrm>
          <a:solidFill>
            <a:srgbClr val="4A67AA"/>
          </a:solidFill>
        </p:grpSpPr>
        <p:sp>
          <p:nvSpPr>
            <p:cNvPr id="8" name="Freeform 5"/>
            <p:cNvSpPr>
              <a:spLocks noEditPoints="1"/>
            </p:cNvSpPr>
            <p:nvPr/>
          </p:nvSpPr>
          <p:spPr bwMode="auto">
            <a:xfrm>
              <a:off x="1288" y="1631"/>
              <a:ext cx="665" cy="618"/>
            </a:xfrm>
            <a:custGeom>
              <a:avLst/>
              <a:gdLst>
                <a:gd name="T0" fmla="*/ 0 w 252"/>
                <a:gd name="T1" fmla="*/ 117 h 234"/>
                <a:gd name="T2" fmla="*/ 126 w 252"/>
                <a:gd name="T3" fmla="*/ 0 h 234"/>
                <a:gd name="T4" fmla="*/ 126 w 252"/>
                <a:gd name="T5" fmla="*/ 0 h 234"/>
                <a:gd name="T6" fmla="*/ 252 w 252"/>
                <a:gd name="T7" fmla="*/ 117 h 234"/>
                <a:gd name="T8" fmla="*/ 252 w 252"/>
                <a:gd name="T9" fmla="*/ 117 h 234"/>
                <a:gd name="T10" fmla="*/ 126 w 252"/>
                <a:gd name="T11" fmla="*/ 234 h 234"/>
                <a:gd name="T12" fmla="*/ 126 w 252"/>
                <a:gd name="T13" fmla="*/ 234 h 234"/>
                <a:gd name="T14" fmla="*/ 0 w 252"/>
                <a:gd name="T15" fmla="*/ 117 h 234"/>
                <a:gd name="T16" fmla="*/ 8 w 252"/>
                <a:gd name="T17" fmla="*/ 117 h 234"/>
                <a:gd name="T18" fmla="*/ 126 w 252"/>
                <a:gd name="T19" fmla="*/ 226 h 234"/>
                <a:gd name="T20" fmla="*/ 126 w 252"/>
                <a:gd name="T21" fmla="*/ 226 h 234"/>
                <a:gd name="T22" fmla="*/ 244 w 252"/>
                <a:gd name="T23" fmla="*/ 117 h 234"/>
                <a:gd name="T24" fmla="*/ 244 w 252"/>
                <a:gd name="T25" fmla="*/ 117 h 234"/>
                <a:gd name="T26" fmla="*/ 126 w 252"/>
                <a:gd name="T27" fmla="*/ 8 h 234"/>
                <a:gd name="T28" fmla="*/ 126 w 252"/>
                <a:gd name="T29" fmla="*/ 8 h 234"/>
                <a:gd name="T30" fmla="*/ 8 w 252"/>
                <a:gd name="T31"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234">
                  <a:moveTo>
                    <a:pt x="0" y="117"/>
                  </a:moveTo>
                  <a:cubicBezTo>
                    <a:pt x="0" y="52"/>
                    <a:pt x="56" y="0"/>
                    <a:pt x="126" y="0"/>
                  </a:cubicBezTo>
                  <a:cubicBezTo>
                    <a:pt x="126" y="0"/>
                    <a:pt x="126" y="0"/>
                    <a:pt x="126" y="0"/>
                  </a:cubicBezTo>
                  <a:cubicBezTo>
                    <a:pt x="195" y="0"/>
                    <a:pt x="252" y="52"/>
                    <a:pt x="252" y="117"/>
                  </a:cubicBezTo>
                  <a:cubicBezTo>
                    <a:pt x="252" y="117"/>
                    <a:pt x="252" y="117"/>
                    <a:pt x="252" y="117"/>
                  </a:cubicBezTo>
                  <a:cubicBezTo>
                    <a:pt x="252" y="182"/>
                    <a:pt x="195" y="234"/>
                    <a:pt x="126" y="234"/>
                  </a:cubicBezTo>
                  <a:cubicBezTo>
                    <a:pt x="126" y="234"/>
                    <a:pt x="126" y="234"/>
                    <a:pt x="126" y="234"/>
                  </a:cubicBezTo>
                  <a:cubicBezTo>
                    <a:pt x="56" y="234"/>
                    <a:pt x="0" y="182"/>
                    <a:pt x="0" y="117"/>
                  </a:cubicBezTo>
                  <a:close/>
                  <a:moveTo>
                    <a:pt x="8" y="117"/>
                  </a:moveTo>
                  <a:cubicBezTo>
                    <a:pt x="8" y="177"/>
                    <a:pt x="61" y="226"/>
                    <a:pt x="126" y="226"/>
                  </a:cubicBezTo>
                  <a:cubicBezTo>
                    <a:pt x="126" y="226"/>
                    <a:pt x="126" y="226"/>
                    <a:pt x="126" y="226"/>
                  </a:cubicBezTo>
                  <a:cubicBezTo>
                    <a:pt x="191" y="226"/>
                    <a:pt x="243" y="177"/>
                    <a:pt x="244" y="117"/>
                  </a:cubicBezTo>
                  <a:cubicBezTo>
                    <a:pt x="244" y="117"/>
                    <a:pt x="244" y="117"/>
                    <a:pt x="244" y="117"/>
                  </a:cubicBezTo>
                  <a:cubicBezTo>
                    <a:pt x="243" y="57"/>
                    <a:pt x="191" y="8"/>
                    <a:pt x="126" y="8"/>
                  </a:cubicBezTo>
                  <a:cubicBezTo>
                    <a:pt x="126" y="8"/>
                    <a:pt x="126" y="8"/>
                    <a:pt x="126" y="8"/>
                  </a:cubicBezTo>
                  <a:cubicBezTo>
                    <a:pt x="61" y="8"/>
                    <a:pt x="8" y="57"/>
                    <a:pt x="8"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803" y="1604"/>
              <a:ext cx="251" cy="109"/>
            </a:xfrm>
            <a:custGeom>
              <a:avLst/>
              <a:gdLst>
                <a:gd name="T0" fmla="*/ 0 w 95"/>
                <a:gd name="T1" fmla="*/ 37 h 41"/>
                <a:gd name="T2" fmla="*/ 4 w 95"/>
                <a:gd name="T3" fmla="*/ 32 h 41"/>
                <a:gd name="T4" fmla="*/ 4 w 95"/>
                <a:gd name="T5" fmla="*/ 32 h 41"/>
                <a:gd name="T6" fmla="*/ 36 w 95"/>
                <a:gd name="T7" fmla="*/ 31 h 41"/>
                <a:gd name="T8" fmla="*/ 36 w 95"/>
                <a:gd name="T9" fmla="*/ 31 h 41"/>
                <a:gd name="T10" fmla="*/ 73 w 95"/>
                <a:gd name="T11" fmla="*/ 25 h 41"/>
                <a:gd name="T12" fmla="*/ 73 w 95"/>
                <a:gd name="T13" fmla="*/ 25 h 41"/>
                <a:gd name="T14" fmla="*/ 73 w 95"/>
                <a:gd name="T15" fmla="*/ 25 h 41"/>
                <a:gd name="T16" fmla="*/ 86 w 95"/>
                <a:gd name="T17" fmla="*/ 13 h 41"/>
                <a:gd name="T18" fmla="*/ 86 w 95"/>
                <a:gd name="T19" fmla="*/ 13 h 41"/>
                <a:gd name="T20" fmla="*/ 81 w 95"/>
                <a:gd name="T21" fmla="*/ 10 h 41"/>
                <a:gd name="T22" fmla="*/ 81 w 95"/>
                <a:gd name="T23" fmla="*/ 10 h 41"/>
                <a:gd name="T24" fmla="*/ 73 w 95"/>
                <a:gd name="T25" fmla="*/ 9 h 41"/>
                <a:gd name="T26" fmla="*/ 73 w 95"/>
                <a:gd name="T27" fmla="*/ 9 h 41"/>
                <a:gd name="T28" fmla="*/ 70 w 95"/>
                <a:gd name="T29" fmla="*/ 11 h 41"/>
                <a:gd name="T30" fmla="*/ 70 w 95"/>
                <a:gd name="T31" fmla="*/ 11 h 41"/>
                <a:gd name="T32" fmla="*/ 70 w 95"/>
                <a:gd name="T33" fmla="*/ 13 h 41"/>
                <a:gd name="T34" fmla="*/ 70 w 95"/>
                <a:gd name="T35" fmla="*/ 13 h 41"/>
                <a:gd name="T36" fmla="*/ 67 w 95"/>
                <a:gd name="T37" fmla="*/ 18 h 41"/>
                <a:gd name="T38" fmla="*/ 67 w 95"/>
                <a:gd name="T39" fmla="*/ 18 h 41"/>
                <a:gd name="T40" fmla="*/ 62 w 95"/>
                <a:gd name="T41" fmla="*/ 15 h 41"/>
                <a:gd name="T42" fmla="*/ 62 w 95"/>
                <a:gd name="T43" fmla="*/ 15 h 41"/>
                <a:gd name="T44" fmla="*/ 61 w 95"/>
                <a:gd name="T45" fmla="*/ 11 h 41"/>
                <a:gd name="T46" fmla="*/ 61 w 95"/>
                <a:gd name="T47" fmla="*/ 11 h 41"/>
                <a:gd name="T48" fmla="*/ 64 w 95"/>
                <a:gd name="T49" fmla="*/ 4 h 41"/>
                <a:gd name="T50" fmla="*/ 64 w 95"/>
                <a:gd name="T51" fmla="*/ 4 h 41"/>
                <a:gd name="T52" fmla="*/ 73 w 95"/>
                <a:gd name="T53" fmla="*/ 0 h 41"/>
                <a:gd name="T54" fmla="*/ 73 w 95"/>
                <a:gd name="T55" fmla="*/ 0 h 41"/>
                <a:gd name="T56" fmla="*/ 83 w 95"/>
                <a:gd name="T57" fmla="*/ 2 h 41"/>
                <a:gd name="T58" fmla="*/ 83 w 95"/>
                <a:gd name="T59" fmla="*/ 2 h 41"/>
                <a:gd name="T60" fmla="*/ 95 w 95"/>
                <a:gd name="T61" fmla="*/ 12 h 41"/>
                <a:gd name="T62" fmla="*/ 95 w 95"/>
                <a:gd name="T63" fmla="*/ 12 h 41"/>
                <a:gd name="T64" fmla="*/ 88 w 95"/>
                <a:gd name="T65" fmla="*/ 23 h 41"/>
                <a:gd name="T66" fmla="*/ 88 w 95"/>
                <a:gd name="T67" fmla="*/ 23 h 41"/>
                <a:gd name="T68" fmla="*/ 80 w 95"/>
                <a:gd name="T69" fmla="*/ 30 h 41"/>
                <a:gd name="T70" fmla="*/ 80 w 95"/>
                <a:gd name="T71" fmla="*/ 30 h 41"/>
                <a:gd name="T72" fmla="*/ 63 w 95"/>
                <a:gd name="T73" fmla="*/ 37 h 41"/>
                <a:gd name="T74" fmla="*/ 63 w 95"/>
                <a:gd name="T75" fmla="*/ 37 h 41"/>
                <a:gd name="T76" fmla="*/ 38 w 95"/>
                <a:gd name="T77" fmla="*/ 39 h 41"/>
                <a:gd name="T78" fmla="*/ 38 w 95"/>
                <a:gd name="T79" fmla="*/ 39 h 41"/>
                <a:gd name="T80" fmla="*/ 4 w 95"/>
                <a:gd name="T81" fmla="*/ 41 h 41"/>
                <a:gd name="T82" fmla="*/ 4 w 95"/>
                <a:gd name="T83" fmla="*/ 41 h 41"/>
                <a:gd name="T84" fmla="*/ 4 w 95"/>
                <a:gd name="T85" fmla="*/ 41 h 41"/>
                <a:gd name="T86" fmla="*/ 4 w 95"/>
                <a:gd name="T87" fmla="*/ 41 h 41"/>
                <a:gd name="T88" fmla="*/ 4 w 95"/>
                <a:gd name="T89" fmla="*/ 41 h 41"/>
                <a:gd name="T90" fmla="*/ 0 w 95"/>
                <a:gd name="T9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 h="41">
                  <a:moveTo>
                    <a:pt x="0" y="37"/>
                  </a:moveTo>
                  <a:cubicBezTo>
                    <a:pt x="0" y="34"/>
                    <a:pt x="2" y="32"/>
                    <a:pt x="4" y="32"/>
                  </a:cubicBezTo>
                  <a:cubicBezTo>
                    <a:pt x="4" y="32"/>
                    <a:pt x="4" y="32"/>
                    <a:pt x="4" y="32"/>
                  </a:cubicBezTo>
                  <a:cubicBezTo>
                    <a:pt x="4" y="32"/>
                    <a:pt x="19" y="32"/>
                    <a:pt x="36" y="31"/>
                  </a:cubicBezTo>
                  <a:cubicBezTo>
                    <a:pt x="36" y="31"/>
                    <a:pt x="36" y="31"/>
                    <a:pt x="36" y="31"/>
                  </a:cubicBezTo>
                  <a:cubicBezTo>
                    <a:pt x="52" y="30"/>
                    <a:pt x="71" y="27"/>
                    <a:pt x="73" y="25"/>
                  </a:cubicBezTo>
                  <a:cubicBezTo>
                    <a:pt x="73" y="25"/>
                    <a:pt x="73" y="25"/>
                    <a:pt x="73" y="25"/>
                  </a:cubicBezTo>
                  <a:cubicBezTo>
                    <a:pt x="73" y="25"/>
                    <a:pt x="73" y="25"/>
                    <a:pt x="73" y="25"/>
                  </a:cubicBezTo>
                  <a:cubicBezTo>
                    <a:pt x="77" y="19"/>
                    <a:pt x="84" y="15"/>
                    <a:pt x="86" y="13"/>
                  </a:cubicBezTo>
                  <a:cubicBezTo>
                    <a:pt x="86" y="13"/>
                    <a:pt x="86" y="13"/>
                    <a:pt x="86" y="13"/>
                  </a:cubicBezTo>
                  <a:cubicBezTo>
                    <a:pt x="85" y="12"/>
                    <a:pt x="84" y="11"/>
                    <a:pt x="81" y="10"/>
                  </a:cubicBezTo>
                  <a:cubicBezTo>
                    <a:pt x="81" y="10"/>
                    <a:pt x="81" y="10"/>
                    <a:pt x="81" y="10"/>
                  </a:cubicBezTo>
                  <a:cubicBezTo>
                    <a:pt x="77" y="9"/>
                    <a:pt x="75" y="9"/>
                    <a:pt x="73" y="9"/>
                  </a:cubicBezTo>
                  <a:cubicBezTo>
                    <a:pt x="73" y="9"/>
                    <a:pt x="73" y="9"/>
                    <a:pt x="73" y="9"/>
                  </a:cubicBezTo>
                  <a:cubicBezTo>
                    <a:pt x="69" y="9"/>
                    <a:pt x="71" y="9"/>
                    <a:pt x="70" y="11"/>
                  </a:cubicBezTo>
                  <a:cubicBezTo>
                    <a:pt x="70" y="11"/>
                    <a:pt x="70" y="11"/>
                    <a:pt x="70" y="11"/>
                  </a:cubicBezTo>
                  <a:cubicBezTo>
                    <a:pt x="70" y="12"/>
                    <a:pt x="70" y="13"/>
                    <a:pt x="70" y="13"/>
                  </a:cubicBezTo>
                  <a:cubicBezTo>
                    <a:pt x="70" y="13"/>
                    <a:pt x="70" y="13"/>
                    <a:pt x="70" y="13"/>
                  </a:cubicBezTo>
                  <a:cubicBezTo>
                    <a:pt x="71" y="15"/>
                    <a:pt x="70" y="17"/>
                    <a:pt x="67" y="18"/>
                  </a:cubicBezTo>
                  <a:cubicBezTo>
                    <a:pt x="67" y="18"/>
                    <a:pt x="67" y="18"/>
                    <a:pt x="67" y="18"/>
                  </a:cubicBezTo>
                  <a:cubicBezTo>
                    <a:pt x="65" y="19"/>
                    <a:pt x="63" y="18"/>
                    <a:pt x="62" y="15"/>
                  </a:cubicBezTo>
                  <a:cubicBezTo>
                    <a:pt x="62" y="15"/>
                    <a:pt x="62" y="15"/>
                    <a:pt x="62" y="15"/>
                  </a:cubicBezTo>
                  <a:cubicBezTo>
                    <a:pt x="62" y="15"/>
                    <a:pt x="61" y="13"/>
                    <a:pt x="61" y="11"/>
                  </a:cubicBezTo>
                  <a:cubicBezTo>
                    <a:pt x="61" y="11"/>
                    <a:pt x="61" y="11"/>
                    <a:pt x="61" y="11"/>
                  </a:cubicBezTo>
                  <a:cubicBezTo>
                    <a:pt x="61" y="9"/>
                    <a:pt x="62" y="6"/>
                    <a:pt x="64" y="4"/>
                  </a:cubicBezTo>
                  <a:cubicBezTo>
                    <a:pt x="64" y="4"/>
                    <a:pt x="64" y="4"/>
                    <a:pt x="64" y="4"/>
                  </a:cubicBezTo>
                  <a:cubicBezTo>
                    <a:pt x="66" y="1"/>
                    <a:pt x="69" y="0"/>
                    <a:pt x="73" y="0"/>
                  </a:cubicBezTo>
                  <a:cubicBezTo>
                    <a:pt x="73" y="0"/>
                    <a:pt x="73" y="0"/>
                    <a:pt x="73" y="0"/>
                  </a:cubicBezTo>
                  <a:cubicBezTo>
                    <a:pt x="76" y="0"/>
                    <a:pt x="79" y="1"/>
                    <a:pt x="83" y="2"/>
                  </a:cubicBezTo>
                  <a:cubicBezTo>
                    <a:pt x="83" y="2"/>
                    <a:pt x="83" y="2"/>
                    <a:pt x="83" y="2"/>
                  </a:cubicBezTo>
                  <a:cubicBezTo>
                    <a:pt x="90" y="4"/>
                    <a:pt x="95" y="6"/>
                    <a:pt x="95" y="12"/>
                  </a:cubicBezTo>
                  <a:cubicBezTo>
                    <a:pt x="95" y="12"/>
                    <a:pt x="95" y="12"/>
                    <a:pt x="95" y="12"/>
                  </a:cubicBezTo>
                  <a:cubicBezTo>
                    <a:pt x="95" y="18"/>
                    <a:pt x="91" y="20"/>
                    <a:pt x="88" y="23"/>
                  </a:cubicBezTo>
                  <a:cubicBezTo>
                    <a:pt x="88" y="23"/>
                    <a:pt x="88" y="23"/>
                    <a:pt x="88" y="23"/>
                  </a:cubicBezTo>
                  <a:cubicBezTo>
                    <a:pt x="85" y="25"/>
                    <a:pt x="81" y="28"/>
                    <a:pt x="80" y="30"/>
                  </a:cubicBezTo>
                  <a:cubicBezTo>
                    <a:pt x="80" y="30"/>
                    <a:pt x="80" y="30"/>
                    <a:pt x="80" y="30"/>
                  </a:cubicBezTo>
                  <a:cubicBezTo>
                    <a:pt x="76" y="34"/>
                    <a:pt x="71" y="35"/>
                    <a:pt x="63" y="37"/>
                  </a:cubicBezTo>
                  <a:cubicBezTo>
                    <a:pt x="63" y="37"/>
                    <a:pt x="63" y="37"/>
                    <a:pt x="63" y="37"/>
                  </a:cubicBezTo>
                  <a:cubicBezTo>
                    <a:pt x="56" y="38"/>
                    <a:pt x="47" y="39"/>
                    <a:pt x="38" y="39"/>
                  </a:cubicBezTo>
                  <a:cubicBezTo>
                    <a:pt x="38" y="39"/>
                    <a:pt x="38" y="39"/>
                    <a:pt x="38" y="39"/>
                  </a:cubicBezTo>
                  <a:cubicBezTo>
                    <a:pt x="21"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2" y="41"/>
                    <a:pt x="0" y="3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1776" y="1485"/>
              <a:ext cx="164" cy="212"/>
            </a:xfrm>
            <a:custGeom>
              <a:avLst/>
              <a:gdLst>
                <a:gd name="T0" fmla="*/ 0 w 62"/>
                <a:gd name="T1" fmla="*/ 77 h 80"/>
                <a:gd name="T2" fmla="*/ 3 w 62"/>
                <a:gd name="T3" fmla="*/ 71 h 80"/>
                <a:gd name="T4" fmla="*/ 3 w 62"/>
                <a:gd name="T5" fmla="*/ 71 h 80"/>
                <a:gd name="T6" fmla="*/ 29 w 62"/>
                <a:gd name="T7" fmla="*/ 63 h 80"/>
                <a:gd name="T8" fmla="*/ 29 w 62"/>
                <a:gd name="T9" fmla="*/ 63 h 80"/>
                <a:gd name="T10" fmla="*/ 54 w 62"/>
                <a:gd name="T11" fmla="*/ 42 h 80"/>
                <a:gd name="T12" fmla="*/ 54 w 62"/>
                <a:gd name="T13" fmla="*/ 42 h 80"/>
                <a:gd name="T14" fmla="*/ 53 w 62"/>
                <a:gd name="T15" fmla="*/ 40 h 80"/>
                <a:gd name="T16" fmla="*/ 53 w 62"/>
                <a:gd name="T17" fmla="*/ 40 h 80"/>
                <a:gd name="T18" fmla="*/ 49 w 62"/>
                <a:gd name="T19" fmla="*/ 10 h 80"/>
                <a:gd name="T20" fmla="*/ 49 w 62"/>
                <a:gd name="T21" fmla="*/ 10 h 80"/>
                <a:gd name="T22" fmla="*/ 45 w 62"/>
                <a:gd name="T23" fmla="*/ 12 h 80"/>
                <a:gd name="T24" fmla="*/ 45 w 62"/>
                <a:gd name="T25" fmla="*/ 12 h 80"/>
                <a:gd name="T26" fmla="*/ 30 w 62"/>
                <a:gd name="T27" fmla="*/ 32 h 80"/>
                <a:gd name="T28" fmla="*/ 30 w 62"/>
                <a:gd name="T29" fmla="*/ 32 h 80"/>
                <a:gd name="T30" fmla="*/ 31 w 62"/>
                <a:gd name="T31" fmla="*/ 34 h 80"/>
                <a:gd name="T32" fmla="*/ 31 w 62"/>
                <a:gd name="T33" fmla="*/ 34 h 80"/>
                <a:gd name="T34" fmla="*/ 36 w 62"/>
                <a:gd name="T35" fmla="*/ 39 h 80"/>
                <a:gd name="T36" fmla="*/ 36 w 62"/>
                <a:gd name="T37" fmla="*/ 39 h 80"/>
                <a:gd name="T38" fmla="*/ 31 w 62"/>
                <a:gd name="T39" fmla="*/ 43 h 80"/>
                <a:gd name="T40" fmla="*/ 31 w 62"/>
                <a:gd name="T41" fmla="*/ 43 h 80"/>
                <a:gd name="T42" fmla="*/ 24 w 62"/>
                <a:gd name="T43" fmla="*/ 40 h 80"/>
                <a:gd name="T44" fmla="*/ 24 w 62"/>
                <a:gd name="T45" fmla="*/ 40 h 80"/>
                <a:gd name="T46" fmla="*/ 21 w 62"/>
                <a:gd name="T47" fmla="*/ 32 h 80"/>
                <a:gd name="T48" fmla="*/ 21 w 62"/>
                <a:gd name="T49" fmla="*/ 32 h 80"/>
                <a:gd name="T50" fmla="*/ 40 w 62"/>
                <a:gd name="T51" fmla="*/ 4 h 80"/>
                <a:gd name="T52" fmla="*/ 40 w 62"/>
                <a:gd name="T53" fmla="*/ 4 h 80"/>
                <a:gd name="T54" fmla="*/ 50 w 62"/>
                <a:gd name="T55" fmla="*/ 1 h 80"/>
                <a:gd name="T56" fmla="*/ 50 w 62"/>
                <a:gd name="T57" fmla="*/ 1 h 80"/>
                <a:gd name="T58" fmla="*/ 57 w 62"/>
                <a:gd name="T59" fmla="*/ 6 h 80"/>
                <a:gd name="T60" fmla="*/ 57 w 62"/>
                <a:gd name="T61" fmla="*/ 6 h 80"/>
                <a:gd name="T62" fmla="*/ 59 w 62"/>
                <a:gd name="T63" fmla="*/ 14 h 80"/>
                <a:gd name="T64" fmla="*/ 59 w 62"/>
                <a:gd name="T65" fmla="*/ 14 h 80"/>
                <a:gd name="T66" fmla="*/ 62 w 62"/>
                <a:gd name="T67" fmla="*/ 37 h 80"/>
                <a:gd name="T68" fmla="*/ 62 w 62"/>
                <a:gd name="T69" fmla="*/ 37 h 80"/>
                <a:gd name="T70" fmla="*/ 62 w 62"/>
                <a:gd name="T71" fmla="*/ 42 h 80"/>
                <a:gd name="T72" fmla="*/ 62 w 62"/>
                <a:gd name="T73" fmla="*/ 42 h 80"/>
                <a:gd name="T74" fmla="*/ 33 w 62"/>
                <a:gd name="T75" fmla="*/ 71 h 80"/>
                <a:gd name="T76" fmla="*/ 33 w 62"/>
                <a:gd name="T77" fmla="*/ 71 h 80"/>
                <a:gd name="T78" fmla="*/ 5 w 62"/>
                <a:gd name="T79" fmla="*/ 80 h 80"/>
                <a:gd name="T80" fmla="*/ 5 w 62"/>
                <a:gd name="T81" fmla="*/ 80 h 80"/>
                <a:gd name="T82" fmla="*/ 5 w 62"/>
                <a:gd name="T83" fmla="*/ 80 h 80"/>
                <a:gd name="T84" fmla="*/ 4 w 62"/>
                <a:gd name="T85" fmla="*/ 80 h 80"/>
                <a:gd name="T86" fmla="*/ 4 w 62"/>
                <a:gd name="T87" fmla="*/ 80 h 80"/>
                <a:gd name="T88" fmla="*/ 0 w 62"/>
                <a:gd name="T89" fmla="*/ 7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80">
                  <a:moveTo>
                    <a:pt x="0" y="77"/>
                  </a:moveTo>
                  <a:cubicBezTo>
                    <a:pt x="0" y="74"/>
                    <a:pt x="1" y="72"/>
                    <a:pt x="3" y="71"/>
                  </a:cubicBezTo>
                  <a:cubicBezTo>
                    <a:pt x="3" y="71"/>
                    <a:pt x="3" y="71"/>
                    <a:pt x="3" y="71"/>
                  </a:cubicBezTo>
                  <a:cubicBezTo>
                    <a:pt x="3" y="71"/>
                    <a:pt x="16" y="68"/>
                    <a:pt x="29" y="63"/>
                  </a:cubicBezTo>
                  <a:cubicBezTo>
                    <a:pt x="29" y="63"/>
                    <a:pt x="29" y="63"/>
                    <a:pt x="29" y="63"/>
                  </a:cubicBezTo>
                  <a:cubicBezTo>
                    <a:pt x="43" y="57"/>
                    <a:pt x="54" y="48"/>
                    <a:pt x="54" y="42"/>
                  </a:cubicBezTo>
                  <a:cubicBezTo>
                    <a:pt x="54" y="42"/>
                    <a:pt x="54" y="42"/>
                    <a:pt x="54" y="42"/>
                  </a:cubicBezTo>
                  <a:cubicBezTo>
                    <a:pt x="54" y="41"/>
                    <a:pt x="53" y="40"/>
                    <a:pt x="53" y="40"/>
                  </a:cubicBezTo>
                  <a:cubicBezTo>
                    <a:pt x="53" y="40"/>
                    <a:pt x="53" y="40"/>
                    <a:pt x="53" y="40"/>
                  </a:cubicBezTo>
                  <a:cubicBezTo>
                    <a:pt x="50" y="26"/>
                    <a:pt x="50" y="13"/>
                    <a:pt x="49" y="10"/>
                  </a:cubicBezTo>
                  <a:cubicBezTo>
                    <a:pt x="49" y="10"/>
                    <a:pt x="49" y="10"/>
                    <a:pt x="49" y="10"/>
                  </a:cubicBezTo>
                  <a:cubicBezTo>
                    <a:pt x="48" y="10"/>
                    <a:pt x="47" y="10"/>
                    <a:pt x="45" y="12"/>
                  </a:cubicBezTo>
                  <a:cubicBezTo>
                    <a:pt x="45" y="12"/>
                    <a:pt x="45" y="12"/>
                    <a:pt x="45" y="12"/>
                  </a:cubicBezTo>
                  <a:cubicBezTo>
                    <a:pt x="35" y="18"/>
                    <a:pt x="30" y="28"/>
                    <a:pt x="30" y="32"/>
                  </a:cubicBezTo>
                  <a:cubicBezTo>
                    <a:pt x="30" y="32"/>
                    <a:pt x="30" y="32"/>
                    <a:pt x="30" y="32"/>
                  </a:cubicBezTo>
                  <a:cubicBezTo>
                    <a:pt x="30" y="35"/>
                    <a:pt x="29" y="34"/>
                    <a:pt x="31" y="34"/>
                  </a:cubicBezTo>
                  <a:cubicBezTo>
                    <a:pt x="31" y="34"/>
                    <a:pt x="31" y="34"/>
                    <a:pt x="31" y="34"/>
                  </a:cubicBezTo>
                  <a:cubicBezTo>
                    <a:pt x="34" y="34"/>
                    <a:pt x="36" y="36"/>
                    <a:pt x="36" y="39"/>
                  </a:cubicBezTo>
                  <a:cubicBezTo>
                    <a:pt x="36" y="39"/>
                    <a:pt x="36" y="39"/>
                    <a:pt x="36" y="39"/>
                  </a:cubicBezTo>
                  <a:cubicBezTo>
                    <a:pt x="35" y="41"/>
                    <a:pt x="33" y="43"/>
                    <a:pt x="31" y="43"/>
                  </a:cubicBezTo>
                  <a:cubicBezTo>
                    <a:pt x="31" y="43"/>
                    <a:pt x="31" y="43"/>
                    <a:pt x="31" y="43"/>
                  </a:cubicBezTo>
                  <a:cubicBezTo>
                    <a:pt x="28" y="43"/>
                    <a:pt x="25" y="42"/>
                    <a:pt x="24" y="40"/>
                  </a:cubicBezTo>
                  <a:cubicBezTo>
                    <a:pt x="24" y="40"/>
                    <a:pt x="24" y="40"/>
                    <a:pt x="24" y="40"/>
                  </a:cubicBezTo>
                  <a:cubicBezTo>
                    <a:pt x="22" y="37"/>
                    <a:pt x="21" y="35"/>
                    <a:pt x="21" y="32"/>
                  </a:cubicBezTo>
                  <a:cubicBezTo>
                    <a:pt x="21" y="32"/>
                    <a:pt x="21" y="32"/>
                    <a:pt x="21" y="32"/>
                  </a:cubicBezTo>
                  <a:cubicBezTo>
                    <a:pt x="21" y="23"/>
                    <a:pt x="29" y="12"/>
                    <a:pt x="40" y="4"/>
                  </a:cubicBezTo>
                  <a:cubicBezTo>
                    <a:pt x="40" y="4"/>
                    <a:pt x="40" y="4"/>
                    <a:pt x="40" y="4"/>
                  </a:cubicBezTo>
                  <a:cubicBezTo>
                    <a:pt x="44" y="2"/>
                    <a:pt x="46" y="1"/>
                    <a:pt x="50" y="1"/>
                  </a:cubicBezTo>
                  <a:cubicBezTo>
                    <a:pt x="50" y="1"/>
                    <a:pt x="50" y="1"/>
                    <a:pt x="50" y="1"/>
                  </a:cubicBezTo>
                  <a:cubicBezTo>
                    <a:pt x="53" y="0"/>
                    <a:pt x="56" y="4"/>
                    <a:pt x="57" y="6"/>
                  </a:cubicBezTo>
                  <a:cubicBezTo>
                    <a:pt x="57" y="6"/>
                    <a:pt x="57" y="6"/>
                    <a:pt x="57" y="6"/>
                  </a:cubicBezTo>
                  <a:cubicBezTo>
                    <a:pt x="58" y="9"/>
                    <a:pt x="58" y="11"/>
                    <a:pt x="59" y="14"/>
                  </a:cubicBezTo>
                  <a:cubicBezTo>
                    <a:pt x="59" y="14"/>
                    <a:pt x="59" y="14"/>
                    <a:pt x="59" y="14"/>
                  </a:cubicBezTo>
                  <a:cubicBezTo>
                    <a:pt x="59" y="21"/>
                    <a:pt x="59" y="29"/>
                    <a:pt x="62" y="37"/>
                  </a:cubicBezTo>
                  <a:cubicBezTo>
                    <a:pt x="62" y="37"/>
                    <a:pt x="62" y="37"/>
                    <a:pt x="62" y="37"/>
                  </a:cubicBezTo>
                  <a:cubicBezTo>
                    <a:pt x="62" y="39"/>
                    <a:pt x="62" y="40"/>
                    <a:pt x="62" y="42"/>
                  </a:cubicBezTo>
                  <a:cubicBezTo>
                    <a:pt x="62" y="42"/>
                    <a:pt x="62" y="42"/>
                    <a:pt x="62" y="42"/>
                  </a:cubicBezTo>
                  <a:cubicBezTo>
                    <a:pt x="62" y="56"/>
                    <a:pt x="46" y="64"/>
                    <a:pt x="33" y="71"/>
                  </a:cubicBezTo>
                  <a:cubicBezTo>
                    <a:pt x="33" y="71"/>
                    <a:pt x="33" y="71"/>
                    <a:pt x="33" y="71"/>
                  </a:cubicBezTo>
                  <a:cubicBezTo>
                    <a:pt x="19" y="77"/>
                    <a:pt x="6" y="80"/>
                    <a:pt x="5" y="80"/>
                  </a:cubicBezTo>
                  <a:cubicBezTo>
                    <a:pt x="5" y="80"/>
                    <a:pt x="5" y="80"/>
                    <a:pt x="5" y="80"/>
                  </a:cubicBezTo>
                  <a:cubicBezTo>
                    <a:pt x="5" y="80"/>
                    <a:pt x="5" y="80"/>
                    <a:pt x="5" y="80"/>
                  </a:cubicBezTo>
                  <a:cubicBezTo>
                    <a:pt x="5" y="80"/>
                    <a:pt x="5" y="80"/>
                    <a:pt x="4" y="80"/>
                  </a:cubicBezTo>
                  <a:cubicBezTo>
                    <a:pt x="4" y="80"/>
                    <a:pt x="4" y="80"/>
                    <a:pt x="4" y="80"/>
                  </a:cubicBezTo>
                  <a:cubicBezTo>
                    <a:pt x="2" y="80"/>
                    <a:pt x="1" y="79"/>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1803" y="1966"/>
              <a:ext cx="21" cy="40"/>
            </a:xfrm>
            <a:custGeom>
              <a:avLst/>
              <a:gdLst>
                <a:gd name="T0" fmla="*/ 0 w 8"/>
                <a:gd name="T1" fmla="*/ 11 h 15"/>
                <a:gd name="T2" fmla="*/ 0 w 8"/>
                <a:gd name="T3" fmla="*/ 4 h 15"/>
                <a:gd name="T4" fmla="*/ 4 w 8"/>
                <a:gd name="T5" fmla="*/ 0 h 15"/>
                <a:gd name="T6" fmla="*/ 4 w 8"/>
                <a:gd name="T7" fmla="*/ 0 h 15"/>
                <a:gd name="T8" fmla="*/ 8 w 8"/>
                <a:gd name="T9" fmla="*/ 4 h 15"/>
                <a:gd name="T10" fmla="*/ 8 w 8"/>
                <a:gd name="T11" fmla="*/ 4 h 15"/>
                <a:gd name="T12" fmla="*/ 8 w 8"/>
                <a:gd name="T13" fmla="*/ 11 h 15"/>
                <a:gd name="T14" fmla="*/ 4 w 8"/>
                <a:gd name="T15" fmla="*/ 15 h 15"/>
                <a:gd name="T16" fmla="*/ 4 w 8"/>
                <a:gd name="T17" fmla="*/ 15 h 15"/>
                <a:gd name="T18" fmla="*/ 0 w 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0" y="11"/>
                  </a:moveTo>
                  <a:cubicBezTo>
                    <a:pt x="0" y="4"/>
                    <a:pt x="0" y="4"/>
                    <a:pt x="0" y="4"/>
                  </a:cubicBezTo>
                  <a:cubicBezTo>
                    <a:pt x="0" y="1"/>
                    <a:pt x="2" y="0"/>
                    <a:pt x="4" y="0"/>
                  </a:cubicBezTo>
                  <a:cubicBezTo>
                    <a:pt x="4" y="0"/>
                    <a:pt x="4" y="0"/>
                    <a:pt x="4" y="0"/>
                  </a:cubicBezTo>
                  <a:cubicBezTo>
                    <a:pt x="6" y="0"/>
                    <a:pt x="8" y="1"/>
                    <a:pt x="8" y="4"/>
                  </a:cubicBezTo>
                  <a:cubicBezTo>
                    <a:pt x="8" y="4"/>
                    <a:pt x="8" y="4"/>
                    <a:pt x="8" y="4"/>
                  </a:cubicBezTo>
                  <a:cubicBezTo>
                    <a:pt x="8" y="11"/>
                    <a:pt x="8" y="11"/>
                    <a:pt x="8" y="11"/>
                  </a:cubicBezTo>
                  <a:cubicBezTo>
                    <a:pt x="8" y="13"/>
                    <a:pt x="6" y="15"/>
                    <a:pt x="4" y="15"/>
                  </a:cubicBezTo>
                  <a:cubicBezTo>
                    <a:pt x="4" y="15"/>
                    <a:pt x="4" y="15"/>
                    <a:pt x="4" y="15"/>
                  </a:cubicBezTo>
                  <a:cubicBezTo>
                    <a:pt x="2" y="15"/>
                    <a:pt x="0" y="13"/>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1541" y="1985"/>
              <a:ext cx="130" cy="248"/>
            </a:xfrm>
            <a:custGeom>
              <a:avLst/>
              <a:gdLst>
                <a:gd name="T0" fmla="*/ 42 w 49"/>
                <a:gd name="T1" fmla="*/ 93 h 94"/>
                <a:gd name="T2" fmla="*/ 20 w 49"/>
                <a:gd name="T3" fmla="*/ 75 h 94"/>
                <a:gd name="T4" fmla="*/ 20 w 49"/>
                <a:gd name="T5" fmla="*/ 75 h 94"/>
                <a:gd name="T6" fmla="*/ 1 w 49"/>
                <a:gd name="T7" fmla="*/ 46 h 94"/>
                <a:gd name="T8" fmla="*/ 1 w 49"/>
                <a:gd name="T9" fmla="*/ 46 h 94"/>
                <a:gd name="T10" fmla="*/ 0 w 49"/>
                <a:gd name="T11" fmla="*/ 41 h 94"/>
                <a:gd name="T12" fmla="*/ 0 w 49"/>
                <a:gd name="T13" fmla="*/ 41 h 94"/>
                <a:gd name="T14" fmla="*/ 20 w 49"/>
                <a:gd name="T15" fmla="*/ 1 h 94"/>
                <a:gd name="T16" fmla="*/ 20 w 49"/>
                <a:gd name="T17" fmla="*/ 1 h 94"/>
                <a:gd name="T18" fmla="*/ 22 w 49"/>
                <a:gd name="T19" fmla="*/ 0 h 94"/>
                <a:gd name="T20" fmla="*/ 24 w 49"/>
                <a:gd name="T21" fmla="*/ 0 h 94"/>
                <a:gd name="T22" fmla="*/ 30 w 49"/>
                <a:gd name="T23" fmla="*/ 0 h 94"/>
                <a:gd name="T24" fmla="*/ 34 w 49"/>
                <a:gd name="T25" fmla="*/ 4 h 94"/>
                <a:gd name="T26" fmla="*/ 34 w 49"/>
                <a:gd name="T27" fmla="*/ 4 h 94"/>
                <a:gd name="T28" fmla="*/ 30 w 49"/>
                <a:gd name="T29" fmla="*/ 8 h 94"/>
                <a:gd name="T30" fmla="*/ 30 w 49"/>
                <a:gd name="T31" fmla="*/ 8 h 94"/>
                <a:gd name="T32" fmla="*/ 26 w 49"/>
                <a:gd name="T33" fmla="*/ 8 h 94"/>
                <a:gd name="T34" fmla="*/ 18 w 49"/>
                <a:gd name="T35" fmla="*/ 20 h 94"/>
                <a:gd name="T36" fmla="*/ 18 w 49"/>
                <a:gd name="T37" fmla="*/ 20 h 94"/>
                <a:gd name="T38" fmla="*/ 9 w 49"/>
                <a:gd name="T39" fmla="*/ 41 h 94"/>
                <a:gd name="T40" fmla="*/ 9 w 49"/>
                <a:gd name="T41" fmla="*/ 41 h 94"/>
                <a:gd name="T42" fmla="*/ 9 w 49"/>
                <a:gd name="T43" fmla="*/ 43 h 94"/>
                <a:gd name="T44" fmla="*/ 9 w 49"/>
                <a:gd name="T45" fmla="*/ 43 h 94"/>
                <a:gd name="T46" fmla="*/ 27 w 49"/>
                <a:gd name="T47" fmla="*/ 70 h 94"/>
                <a:gd name="T48" fmla="*/ 27 w 49"/>
                <a:gd name="T49" fmla="*/ 70 h 94"/>
                <a:gd name="T50" fmla="*/ 40 w 49"/>
                <a:gd name="T51" fmla="*/ 82 h 94"/>
                <a:gd name="T52" fmla="*/ 40 w 49"/>
                <a:gd name="T53" fmla="*/ 82 h 94"/>
                <a:gd name="T54" fmla="*/ 46 w 49"/>
                <a:gd name="T55" fmla="*/ 85 h 94"/>
                <a:gd name="T56" fmla="*/ 46 w 49"/>
                <a:gd name="T57" fmla="*/ 85 h 94"/>
                <a:gd name="T58" fmla="*/ 48 w 49"/>
                <a:gd name="T59" fmla="*/ 91 h 94"/>
                <a:gd name="T60" fmla="*/ 48 w 49"/>
                <a:gd name="T61" fmla="*/ 91 h 94"/>
                <a:gd name="T62" fmla="*/ 44 w 49"/>
                <a:gd name="T63" fmla="*/ 94 h 94"/>
                <a:gd name="T64" fmla="*/ 44 w 49"/>
                <a:gd name="T65" fmla="*/ 94 h 94"/>
                <a:gd name="T66" fmla="*/ 42 w 49"/>
                <a:gd name="T6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94">
                  <a:moveTo>
                    <a:pt x="42" y="93"/>
                  </a:moveTo>
                  <a:cubicBezTo>
                    <a:pt x="42" y="93"/>
                    <a:pt x="31" y="88"/>
                    <a:pt x="20" y="75"/>
                  </a:cubicBezTo>
                  <a:cubicBezTo>
                    <a:pt x="20" y="75"/>
                    <a:pt x="20" y="75"/>
                    <a:pt x="20" y="75"/>
                  </a:cubicBezTo>
                  <a:cubicBezTo>
                    <a:pt x="10" y="64"/>
                    <a:pt x="5" y="59"/>
                    <a:pt x="1" y="46"/>
                  </a:cubicBezTo>
                  <a:cubicBezTo>
                    <a:pt x="1" y="46"/>
                    <a:pt x="1" y="46"/>
                    <a:pt x="1" y="46"/>
                  </a:cubicBezTo>
                  <a:cubicBezTo>
                    <a:pt x="0" y="45"/>
                    <a:pt x="0" y="43"/>
                    <a:pt x="0" y="41"/>
                  </a:cubicBezTo>
                  <a:cubicBezTo>
                    <a:pt x="0" y="41"/>
                    <a:pt x="0" y="41"/>
                    <a:pt x="0" y="41"/>
                  </a:cubicBezTo>
                  <a:cubicBezTo>
                    <a:pt x="0" y="25"/>
                    <a:pt x="20" y="2"/>
                    <a:pt x="20" y="1"/>
                  </a:cubicBezTo>
                  <a:cubicBezTo>
                    <a:pt x="20" y="1"/>
                    <a:pt x="20" y="1"/>
                    <a:pt x="20" y="1"/>
                  </a:cubicBezTo>
                  <a:cubicBezTo>
                    <a:pt x="22" y="0"/>
                    <a:pt x="22" y="0"/>
                    <a:pt x="22" y="0"/>
                  </a:cubicBezTo>
                  <a:cubicBezTo>
                    <a:pt x="24" y="0"/>
                    <a:pt x="24" y="0"/>
                    <a:pt x="24" y="0"/>
                  </a:cubicBezTo>
                  <a:cubicBezTo>
                    <a:pt x="30" y="0"/>
                    <a:pt x="30" y="0"/>
                    <a:pt x="30" y="0"/>
                  </a:cubicBezTo>
                  <a:cubicBezTo>
                    <a:pt x="32" y="0"/>
                    <a:pt x="34" y="1"/>
                    <a:pt x="34" y="4"/>
                  </a:cubicBezTo>
                  <a:cubicBezTo>
                    <a:pt x="34" y="4"/>
                    <a:pt x="34" y="4"/>
                    <a:pt x="34" y="4"/>
                  </a:cubicBezTo>
                  <a:cubicBezTo>
                    <a:pt x="34" y="6"/>
                    <a:pt x="32" y="8"/>
                    <a:pt x="30" y="8"/>
                  </a:cubicBezTo>
                  <a:cubicBezTo>
                    <a:pt x="30" y="8"/>
                    <a:pt x="30" y="8"/>
                    <a:pt x="30" y="8"/>
                  </a:cubicBezTo>
                  <a:cubicBezTo>
                    <a:pt x="26" y="8"/>
                    <a:pt x="26" y="8"/>
                    <a:pt x="26" y="8"/>
                  </a:cubicBezTo>
                  <a:cubicBezTo>
                    <a:pt x="24" y="11"/>
                    <a:pt x="21" y="15"/>
                    <a:pt x="18" y="20"/>
                  </a:cubicBezTo>
                  <a:cubicBezTo>
                    <a:pt x="18" y="20"/>
                    <a:pt x="18" y="20"/>
                    <a:pt x="18" y="20"/>
                  </a:cubicBezTo>
                  <a:cubicBezTo>
                    <a:pt x="13" y="27"/>
                    <a:pt x="8" y="37"/>
                    <a:pt x="9" y="41"/>
                  </a:cubicBezTo>
                  <a:cubicBezTo>
                    <a:pt x="9" y="41"/>
                    <a:pt x="9" y="41"/>
                    <a:pt x="9" y="41"/>
                  </a:cubicBezTo>
                  <a:cubicBezTo>
                    <a:pt x="9" y="42"/>
                    <a:pt x="9" y="43"/>
                    <a:pt x="9" y="43"/>
                  </a:cubicBezTo>
                  <a:cubicBezTo>
                    <a:pt x="9" y="43"/>
                    <a:pt x="9" y="43"/>
                    <a:pt x="9" y="43"/>
                  </a:cubicBezTo>
                  <a:cubicBezTo>
                    <a:pt x="13" y="54"/>
                    <a:pt x="17" y="57"/>
                    <a:pt x="27" y="70"/>
                  </a:cubicBezTo>
                  <a:cubicBezTo>
                    <a:pt x="27" y="70"/>
                    <a:pt x="27" y="70"/>
                    <a:pt x="27" y="70"/>
                  </a:cubicBezTo>
                  <a:cubicBezTo>
                    <a:pt x="32" y="75"/>
                    <a:pt x="37" y="79"/>
                    <a:pt x="40" y="82"/>
                  </a:cubicBezTo>
                  <a:cubicBezTo>
                    <a:pt x="40" y="82"/>
                    <a:pt x="40" y="82"/>
                    <a:pt x="40" y="82"/>
                  </a:cubicBezTo>
                  <a:cubicBezTo>
                    <a:pt x="44" y="84"/>
                    <a:pt x="46" y="85"/>
                    <a:pt x="46" y="85"/>
                  </a:cubicBezTo>
                  <a:cubicBezTo>
                    <a:pt x="46" y="85"/>
                    <a:pt x="46" y="85"/>
                    <a:pt x="46" y="85"/>
                  </a:cubicBezTo>
                  <a:cubicBezTo>
                    <a:pt x="48" y="86"/>
                    <a:pt x="49" y="89"/>
                    <a:pt x="48" y="91"/>
                  </a:cubicBezTo>
                  <a:cubicBezTo>
                    <a:pt x="48" y="91"/>
                    <a:pt x="48" y="91"/>
                    <a:pt x="48" y="91"/>
                  </a:cubicBezTo>
                  <a:cubicBezTo>
                    <a:pt x="47" y="93"/>
                    <a:pt x="46" y="94"/>
                    <a:pt x="44" y="94"/>
                  </a:cubicBezTo>
                  <a:cubicBezTo>
                    <a:pt x="44" y="94"/>
                    <a:pt x="44" y="94"/>
                    <a:pt x="44" y="94"/>
                  </a:cubicBezTo>
                  <a:cubicBezTo>
                    <a:pt x="43" y="94"/>
                    <a:pt x="43" y="93"/>
                    <a:pt x="4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1412" y="2164"/>
              <a:ext cx="24" cy="85"/>
            </a:xfrm>
            <a:custGeom>
              <a:avLst/>
              <a:gdLst>
                <a:gd name="T0" fmla="*/ 0 w 9"/>
                <a:gd name="T1" fmla="*/ 28 h 32"/>
                <a:gd name="T2" fmla="*/ 0 w 9"/>
                <a:gd name="T3" fmla="*/ 4 h 32"/>
                <a:gd name="T4" fmla="*/ 4 w 9"/>
                <a:gd name="T5" fmla="*/ 0 h 32"/>
                <a:gd name="T6" fmla="*/ 4 w 9"/>
                <a:gd name="T7" fmla="*/ 0 h 32"/>
                <a:gd name="T8" fmla="*/ 9 w 9"/>
                <a:gd name="T9" fmla="*/ 4 h 32"/>
                <a:gd name="T10" fmla="*/ 9 w 9"/>
                <a:gd name="T11" fmla="*/ 4 h 32"/>
                <a:gd name="T12" fmla="*/ 9 w 9"/>
                <a:gd name="T13" fmla="*/ 28 h 32"/>
                <a:gd name="T14" fmla="*/ 4 w 9"/>
                <a:gd name="T15" fmla="*/ 32 h 32"/>
                <a:gd name="T16" fmla="*/ 4 w 9"/>
                <a:gd name="T17" fmla="*/ 32 h 32"/>
                <a:gd name="T18" fmla="*/ 0 w 9"/>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0" y="28"/>
                  </a:moveTo>
                  <a:cubicBezTo>
                    <a:pt x="0" y="4"/>
                    <a:pt x="0" y="4"/>
                    <a:pt x="0" y="4"/>
                  </a:cubicBezTo>
                  <a:cubicBezTo>
                    <a:pt x="0" y="2"/>
                    <a:pt x="2" y="0"/>
                    <a:pt x="4" y="0"/>
                  </a:cubicBezTo>
                  <a:cubicBezTo>
                    <a:pt x="4" y="0"/>
                    <a:pt x="4" y="0"/>
                    <a:pt x="4" y="0"/>
                  </a:cubicBezTo>
                  <a:cubicBezTo>
                    <a:pt x="7" y="0"/>
                    <a:pt x="9" y="2"/>
                    <a:pt x="9" y="4"/>
                  </a:cubicBezTo>
                  <a:cubicBezTo>
                    <a:pt x="9" y="4"/>
                    <a:pt x="9" y="4"/>
                    <a:pt x="9" y="4"/>
                  </a:cubicBezTo>
                  <a:cubicBezTo>
                    <a:pt x="9" y="28"/>
                    <a:pt x="9" y="28"/>
                    <a:pt x="9" y="28"/>
                  </a:cubicBezTo>
                  <a:cubicBezTo>
                    <a:pt x="9" y="30"/>
                    <a:pt x="7" y="32"/>
                    <a:pt x="4" y="32"/>
                  </a:cubicBezTo>
                  <a:cubicBezTo>
                    <a:pt x="4" y="32"/>
                    <a:pt x="4" y="32"/>
                    <a:pt x="4" y="32"/>
                  </a:cubicBezTo>
                  <a:cubicBezTo>
                    <a:pt x="2" y="32"/>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1285" y="2241"/>
              <a:ext cx="227" cy="89"/>
            </a:xfrm>
            <a:custGeom>
              <a:avLst/>
              <a:gdLst>
                <a:gd name="T0" fmla="*/ 51 w 86"/>
                <a:gd name="T1" fmla="*/ 15 h 34"/>
                <a:gd name="T2" fmla="*/ 35 w 86"/>
                <a:gd name="T3" fmla="*/ 32 h 34"/>
                <a:gd name="T4" fmla="*/ 3 w 86"/>
                <a:gd name="T5" fmla="*/ 11 h 34"/>
                <a:gd name="T6" fmla="*/ 1 w 86"/>
                <a:gd name="T7" fmla="*/ 5 h 34"/>
                <a:gd name="T8" fmla="*/ 1 w 86"/>
                <a:gd name="T9" fmla="*/ 5 h 34"/>
                <a:gd name="T10" fmla="*/ 7 w 86"/>
                <a:gd name="T11" fmla="*/ 4 h 34"/>
                <a:gd name="T12" fmla="*/ 7 w 86"/>
                <a:gd name="T13" fmla="*/ 4 h 34"/>
                <a:gd name="T14" fmla="*/ 34 w 86"/>
                <a:gd name="T15" fmla="*/ 21 h 34"/>
                <a:gd name="T16" fmla="*/ 53 w 86"/>
                <a:gd name="T17" fmla="*/ 0 h 34"/>
                <a:gd name="T18" fmla="*/ 63 w 86"/>
                <a:gd name="T19" fmla="*/ 19 h 34"/>
                <a:gd name="T20" fmla="*/ 78 w 86"/>
                <a:gd name="T21" fmla="*/ 5 h 34"/>
                <a:gd name="T22" fmla="*/ 84 w 86"/>
                <a:gd name="T23" fmla="*/ 5 h 34"/>
                <a:gd name="T24" fmla="*/ 84 w 86"/>
                <a:gd name="T25" fmla="*/ 5 h 34"/>
                <a:gd name="T26" fmla="*/ 84 w 86"/>
                <a:gd name="T27" fmla="*/ 11 h 34"/>
                <a:gd name="T28" fmla="*/ 84 w 86"/>
                <a:gd name="T29" fmla="*/ 11 h 34"/>
                <a:gd name="T30" fmla="*/ 61 w 86"/>
                <a:gd name="T31" fmla="*/ 34 h 34"/>
                <a:gd name="T32" fmla="*/ 51 w 86"/>
                <a:gd name="T3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34">
                  <a:moveTo>
                    <a:pt x="51" y="15"/>
                  </a:moveTo>
                  <a:cubicBezTo>
                    <a:pt x="35" y="32"/>
                    <a:pt x="35" y="32"/>
                    <a:pt x="35" y="32"/>
                  </a:cubicBezTo>
                  <a:cubicBezTo>
                    <a:pt x="3" y="11"/>
                    <a:pt x="3" y="11"/>
                    <a:pt x="3" y="11"/>
                  </a:cubicBezTo>
                  <a:cubicBezTo>
                    <a:pt x="0" y="10"/>
                    <a:pt x="0" y="7"/>
                    <a:pt x="1" y="5"/>
                  </a:cubicBezTo>
                  <a:cubicBezTo>
                    <a:pt x="1" y="5"/>
                    <a:pt x="1" y="5"/>
                    <a:pt x="1" y="5"/>
                  </a:cubicBezTo>
                  <a:cubicBezTo>
                    <a:pt x="2" y="3"/>
                    <a:pt x="5" y="3"/>
                    <a:pt x="7" y="4"/>
                  </a:cubicBezTo>
                  <a:cubicBezTo>
                    <a:pt x="7" y="4"/>
                    <a:pt x="7" y="4"/>
                    <a:pt x="7" y="4"/>
                  </a:cubicBezTo>
                  <a:cubicBezTo>
                    <a:pt x="34" y="21"/>
                    <a:pt x="34" y="21"/>
                    <a:pt x="34" y="21"/>
                  </a:cubicBezTo>
                  <a:cubicBezTo>
                    <a:pt x="53" y="0"/>
                    <a:pt x="53" y="0"/>
                    <a:pt x="53" y="0"/>
                  </a:cubicBezTo>
                  <a:cubicBezTo>
                    <a:pt x="63" y="19"/>
                    <a:pt x="63" y="19"/>
                    <a:pt x="63" y="19"/>
                  </a:cubicBezTo>
                  <a:cubicBezTo>
                    <a:pt x="78" y="5"/>
                    <a:pt x="78" y="5"/>
                    <a:pt x="78" y="5"/>
                  </a:cubicBezTo>
                  <a:cubicBezTo>
                    <a:pt x="80" y="3"/>
                    <a:pt x="83" y="3"/>
                    <a:pt x="84" y="5"/>
                  </a:cubicBezTo>
                  <a:cubicBezTo>
                    <a:pt x="84" y="5"/>
                    <a:pt x="84" y="5"/>
                    <a:pt x="84" y="5"/>
                  </a:cubicBezTo>
                  <a:cubicBezTo>
                    <a:pt x="86" y="6"/>
                    <a:pt x="86" y="9"/>
                    <a:pt x="84" y="11"/>
                  </a:cubicBezTo>
                  <a:cubicBezTo>
                    <a:pt x="84" y="11"/>
                    <a:pt x="84" y="11"/>
                    <a:pt x="84" y="11"/>
                  </a:cubicBezTo>
                  <a:cubicBezTo>
                    <a:pt x="61" y="34"/>
                    <a:pt x="61" y="34"/>
                    <a:pt x="61" y="34"/>
                  </a:cubicBezTo>
                  <a:cubicBezTo>
                    <a:pt x="51" y="15"/>
                    <a:pt x="51" y="15"/>
                    <a:pt x="5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1388" y="2259"/>
              <a:ext cx="124" cy="552"/>
            </a:xfrm>
            <a:custGeom>
              <a:avLst/>
              <a:gdLst>
                <a:gd name="T0" fmla="*/ 5 w 124"/>
                <a:gd name="T1" fmla="*/ 518 h 552"/>
                <a:gd name="T2" fmla="*/ 0 w 124"/>
                <a:gd name="T3" fmla="*/ 515 h 552"/>
                <a:gd name="T4" fmla="*/ 24 w 124"/>
                <a:gd name="T5" fmla="*/ 3 h 552"/>
                <a:gd name="T6" fmla="*/ 48 w 124"/>
                <a:gd name="T7" fmla="*/ 0 h 552"/>
                <a:gd name="T8" fmla="*/ 124 w 124"/>
                <a:gd name="T9" fmla="*/ 481 h 552"/>
                <a:gd name="T10" fmla="*/ 82 w 124"/>
                <a:gd name="T11" fmla="*/ 552 h 552"/>
                <a:gd name="T12" fmla="*/ 5 w 124"/>
                <a:gd name="T13" fmla="*/ 518 h 552"/>
                <a:gd name="T14" fmla="*/ 5 w 124"/>
                <a:gd name="T15" fmla="*/ 518 h 552"/>
                <a:gd name="T16" fmla="*/ 71 w 124"/>
                <a:gd name="T17" fmla="*/ 523 h 552"/>
                <a:gd name="T18" fmla="*/ 100 w 124"/>
                <a:gd name="T19" fmla="*/ 478 h 552"/>
                <a:gd name="T20" fmla="*/ 42 w 124"/>
                <a:gd name="T21" fmla="*/ 114 h 552"/>
                <a:gd name="T22" fmla="*/ 24 w 124"/>
                <a:gd name="T23" fmla="*/ 499 h 552"/>
                <a:gd name="T24" fmla="*/ 71 w 124"/>
                <a:gd name="T25" fmla="*/ 523 h 552"/>
                <a:gd name="T26" fmla="*/ 71 w 124"/>
                <a:gd name="T27" fmla="*/ 52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552">
                  <a:moveTo>
                    <a:pt x="5" y="518"/>
                  </a:moveTo>
                  <a:lnTo>
                    <a:pt x="0" y="515"/>
                  </a:lnTo>
                  <a:lnTo>
                    <a:pt x="24" y="3"/>
                  </a:lnTo>
                  <a:lnTo>
                    <a:pt x="48" y="0"/>
                  </a:lnTo>
                  <a:lnTo>
                    <a:pt x="124" y="481"/>
                  </a:lnTo>
                  <a:lnTo>
                    <a:pt x="82" y="552"/>
                  </a:lnTo>
                  <a:lnTo>
                    <a:pt x="5" y="518"/>
                  </a:lnTo>
                  <a:lnTo>
                    <a:pt x="5" y="518"/>
                  </a:lnTo>
                  <a:close/>
                  <a:moveTo>
                    <a:pt x="71" y="523"/>
                  </a:moveTo>
                  <a:lnTo>
                    <a:pt x="100" y="478"/>
                  </a:lnTo>
                  <a:lnTo>
                    <a:pt x="42" y="114"/>
                  </a:lnTo>
                  <a:lnTo>
                    <a:pt x="24" y="499"/>
                  </a:lnTo>
                  <a:lnTo>
                    <a:pt x="71" y="523"/>
                  </a:lnTo>
                  <a:lnTo>
                    <a:pt x="71" y="5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1285" y="1948"/>
              <a:ext cx="782" cy="581"/>
            </a:xfrm>
            <a:custGeom>
              <a:avLst/>
              <a:gdLst>
                <a:gd name="T0" fmla="*/ 3 w 296"/>
                <a:gd name="T1" fmla="*/ 171 h 220"/>
                <a:gd name="T2" fmla="*/ 1 w 296"/>
                <a:gd name="T3" fmla="*/ 165 h 220"/>
                <a:gd name="T4" fmla="*/ 1 w 296"/>
                <a:gd name="T5" fmla="*/ 165 h 220"/>
                <a:gd name="T6" fmla="*/ 7 w 296"/>
                <a:gd name="T7" fmla="*/ 163 h 220"/>
                <a:gd name="T8" fmla="*/ 7 w 296"/>
                <a:gd name="T9" fmla="*/ 163 h 220"/>
                <a:gd name="T10" fmla="*/ 59 w 296"/>
                <a:gd name="T11" fmla="*/ 187 h 220"/>
                <a:gd name="T12" fmla="*/ 59 w 296"/>
                <a:gd name="T13" fmla="*/ 187 h 220"/>
                <a:gd name="T14" fmla="*/ 153 w 296"/>
                <a:gd name="T15" fmla="*/ 212 h 220"/>
                <a:gd name="T16" fmla="*/ 153 w 296"/>
                <a:gd name="T17" fmla="*/ 212 h 220"/>
                <a:gd name="T18" fmla="*/ 180 w 296"/>
                <a:gd name="T19" fmla="*/ 207 h 220"/>
                <a:gd name="T20" fmla="*/ 180 w 296"/>
                <a:gd name="T21" fmla="*/ 207 h 220"/>
                <a:gd name="T22" fmla="*/ 253 w 296"/>
                <a:gd name="T23" fmla="*/ 123 h 220"/>
                <a:gd name="T24" fmla="*/ 253 w 296"/>
                <a:gd name="T25" fmla="*/ 123 h 220"/>
                <a:gd name="T26" fmla="*/ 287 w 296"/>
                <a:gd name="T27" fmla="*/ 58 h 220"/>
                <a:gd name="T28" fmla="*/ 287 w 296"/>
                <a:gd name="T29" fmla="*/ 58 h 220"/>
                <a:gd name="T30" fmla="*/ 283 w 296"/>
                <a:gd name="T31" fmla="*/ 5 h 220"/>
                <a:gd name="T32" fmla="*/ 287 w 296"/>
                <a:gd name="T33" fmla="*/ 0 h 220"/>
                <a:gd name="T34" fmla="*/ 287 w 296"/>
                <a:gd name="T35" fmla="*/ 0 h 220"/>
                <a:gd name="T36" fmla="*/ 291 w 296"/>
                <a:gd name="T37" fmla="*/ 4 h 220"/>
                <a:gd name="T38" fmla="*/ 291 w 296"/>
                <a:gd name="T39" fmla="*/ 4 h 220"/>
                <a:gd name="T40" fmla="*/ 296 w 296"/>
                <a:gd name="T41" fmla="*/ 60 h 220"/>
                <a:gd name="T42" fmla="*/ 295 w 296"/>
                <a:gd name="T43" fmla="*/ 61 h 220"/>
                <a:gd name="T44" fmla="*/ 184 w 296"/>
                <a:gd name="T45" fmla="*/ 215 h 220"/>
                <a:gd name="T46" fmla="*/ 184 w 296"/>
                <a:gd name="T47" fmla="*/ 215 h 220"/>
                <a:gd name="T48" fmla="*/ 153 w 296"/>
                <a:gd name="T49" fmla="*/ 220 h 220"/>
                <a:gd name="T50" fmla="*/ 153 w 296"/>
                <a:gd name="T51" fmla="*/ 220 h 220"/>
                <a:gd name="T52" fmla="*/ 3 w 296"/>
                <a:gd name="T53" fmla="*/ 17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20">
                  <a:moveTo>
                    <a:pt x="3" y="171"/>
                  </a:moveTo>
                  <a:cubicBezTo>
                    <a:pt x="1" y="170"/>
                    <a:pt x="0" y="167"/>
                    <a:pt x="1" y="165"/>
                  </a:cubicBezTo>
                  <a:cubicBezTo>
                    <a:pt x="1" y="165"/>
                    <a:pt x="1" y="165"/>
                    <a:pt x="1" y="165"/>
                  </a:cubicBezTo>
                  <a:cubicBezTo>
                    <a:pt x="2" y="163"/>
                    <a:pt x="5" y="162"/>
                    <a:pt x="7" y="163"/>
                  </a:cubicBezTo>
                  <a:cubicBezTo>
                    <a:pt x="7" y="163"/>
                    <a:pt x="7" y="163"/>
                    <a:pt x="7" y="163"/>
                  </a:cubicBezTo>
                  <a:cubicBezTo>
                    <a:pt x="7" y="163"/>
                    <a:pt x="29" y="175"/>
                    <a:pt x="59" y="187"/>
                  </a:cubicBezTo>
                  <a:cubicBezTo>
                    <a:pt x="59" y="187"/>
                    <a:pt x="59" y="187"/>
                    <a:pt x="59" y="187"/>
                  </a:cubicBezTo>
                  <a:cubicBezTo>
                    <a:pt x="88" y="200"/>
                    <a:pt x="125" y="212"/>
                    <a:pt x="153" y="212"/>
                  </a:cubicBezTo>
                  <a:cubicBezTo>
                    <a:pt x="153" y="212"/>
                    <a:pt x="153" y="212"/>
                    <a:pt x="153" y="212"/>
                  </a:cubicBezTo>
                  <a:cubicBezTo>
                    <a:pt x="164" y="212"/>
                    <a:pt x="173" y="210"/>
                    <a:pt x="180" y="207"/>
                  </a:cubicBezTo>
                  <a:cubicBezTo>
                    <a:pt x="180" y="207"/>
                    <a:pt x="180" y="207"/>
                    <a:pt x="180" y="207"/>
                  </a:cubicBezTo>
                  <a:cubicBezTo>
                    <a:pt x="204" y="195"/>
                    <a:pt x="232" y="158"/>
                    <a:pt x="253" y="123"/>
                  </a:cubicBezTo>
                  <a:cubicBezTo>
                    <a:pt x="253" y="123"/>
                    <a:pt x="253" y="123"/>
                    <a:pt x="253" y="123"/>
                  </a:cubicBezTo>
                  <a:cubicBezTo>
                    <a:pt x="271" y="92"/>
                    <a:pt x="284" y="64"/>
                    <a:pt x="287" y="58"/>
                  </a:cubicBezTo>
                  <a:cubicBezTo>
                    <a:pt x="287" y="58"/>
                    <a:pt x="287" y="58"/>
                    <a:pt x="287" y="58"/>
                  </a:cubicBezTo>
                  <a:cubicBezTo>
                    <a:pt x="283" y="5"/>
                    <a:pt x="283" y="5"/>
                    <a:pt x="283" y="5"/>
                  </a:cubicBezTo>
                  <a:cubicBezTo>
                    <a:pt x="282" y="2"/>
                    <a:pt x="284" y="0"/>
                    <a:pt x="287" y="0"/>
                  </a:cubicBezTo>
                  <a:cubicBezTo>
                    <a:pt x="287" y="0"/>
                    <a:pt x="287" y="0"/>
                    <a:pt x="287" y="0"/>
                  </a:cubicBezTo>
                  <a:cubicBezTo>
                    <a:pt x="289" y="0"/>
                    <a:pt x="291" y="1"/>
                    <a:pt x="291" y="4"/>
                  </a:cubicBezTo>
                  <a:cubicBezTo>
                    <a:pt x="291" y="4"/>
                    <a:pt x="291" y="4"/>
                    <a:pt x="291" y="4"/>
                  </a:cubicBezTo>
                  <a:cubicBezTo>
                    <a:pt x="296" y="60"/>
                    <a:pt x="296" y="60"/>
                    <a:pt x="296" y="60"/>
                  </a:cubicBezTo>
                  <a:cubicBezTo>
                    <a:pt x="295" y="61"/>
                    <a:pt x="295" y="61"/>
                    <a:pt x="295" y="61"/>
                  </a:cubicBezTo>
                  <a:cubicBezTo>
                    <a:pt x="295" y="61"/>
                    <a:pt x="239" y="188"/>
                    <a:pt x="184" y="215"/>
                  </a:cubicBezTo>
                  <a:cubicBezTo>
                    <a:pt x="184" y="215"/>
                    <a:pt x="184" y="215"/>
                    <a:pt x="184" y="215"/>
                  </a:cubicBezTo>
                  <a:cubicBezTo>
                    <a:pt x="175" y="219"/>
                    <a:pt x="165" y="220"/>
                    <a:pt x="153" y="220"/>
                  </a:cubicBezTo>
                  <a:cubicBezTo>
                    <a:pt x="153" y="220"/>
                    <a:pt x="153" y="220"/>
                    <a:pt x="153" y="220"/>
                  </a:cubicBezTo>
                  <a:cubicBezTo>
                    <a:pt x="92" y="220"/>
                    <a:pt x="3" y="171"/>
                    <a:pt x="3"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2040" y="2000"/>
              <a:ext cx="85" cy="114"/>
            </a:xfrm>
            <a:custGeom>
              <a:avLst/>
              <a:gdLst>
                <a:gd name="T0" fmla="*/ 3 w 32"/>
                <a:gd name="T1" fmla="*/ 42 h 43"/>
                <a:gd name="T2" fmla="*/ 2 w 32"/>
                <a:gd name="T3" fmla="*/ 36 h 43"/>
                <a:gd name="T4" fmla="*/ 2 w 32"/>
                <a:gd name="T5" fmla="*/ 36 h 43"/>
                <a:gd name="T6" fmla="*/ 23 w 32"/>
                <a:gd name="T7" fmla="*/ 3 h 43"/>
                <a:gd name="T8" fmla="*/ 30 w 32"/>
                <a:gd name="T9" fmla="*/ 2 h 43"/>
                <a:gd name="T10" fmla="*/ 30 w 32"/>
                <a:gd name="T11" fmla="*/ 2 h 43"/>
                <a:gd name="T12" fmla="*/ 31 w 32"/>
                <a:gd name="T13" fmla="*/ 8 h 43"/>
                <a:gd name="T14" fmla="*/ 31 w 32"/>
                <a:gd name="T15" fmla="*/ 8 h 43"/>
                <a:gd name="T16" fmla="*/ 9 w 32"/>
                <a:gd name="T17" fmla="*/ 41 h 43"/>
                <a:gd name="T18" fmla="*/ 5 w 32"/>
                <a:gd name="T19" fmla="*/ 43 h 43"/>
                <a:gd name="T20" fmla="*/ 5 w 32"/>
                <a:gd name="T21" fmla="*/ 43 h 43"/>
                <a:gd name="T22" fmla="*/ 3 w 32"/>
                <a:gd name="T2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3">
                  <a:moveTo>
                    <a:pt x="3" y="42"/>
                  </a:moveTo>
                  <a:cubicBezTo>
                    <a:pt x="1" y="41"/>
                    <a:pt x="0" y="38"/>
                    <a:pt x="2" y="36"/>
                  </a:cubicBezTo>
                  <a:cubicBezTo>
                    <a:pt x="2" y="36"/>
                    <a:pt x="2" y="36"/>
                    <a:pt x="2" y="36"/>
                  </a:cubicBezTo>
                  <a:cubicBezTo>
                    <a:pt x="23" y="3"/>
                    <a:pt x="23" y="3"/>
                    <a:pt x="23" y="3"/>
                  </a:cubicBezTo>
                  <a:cubicBezTo>
                    <a:pt x="25" y="1"/>
                    <a:pt x="28" y="0"/>
                    <a:pt x="30" y="2"/>
                  </a:cubicBezTo>
                  <a:cubicBezTo>
                    <a:pt x="30" y="2"/>
                    <a:pt x="30" y="2"/>
                    <a:pt x="30" y="2"/>
                  </a:cubicBezTo>
                  <a:cubicBezTo>
                    <a:pt x="32" y="3"/>
                    <a:pt x="32" y="6"/>
                    <a:pt x="31" y="8"/>
                  </a:cubicBezTo>
                  <a:cubicBezTo>
                    <a:pt x="31" y="8"/>
                    <a:pt x="31" y="8"/>
                    <a:pt x="31" y="8"/>
                  </a:cubicBezTo>
                  <a:cubicBezTo>
                    <a:pt x="9" y="41"/>
                    <a:pt x="9" y="41"/>
                    <a:pt x="9" y="41"/>
                  </a:cubicBezTo>
                  <a:cubicBezTo>
                    <a:pt x="8" y="43"/>
                    <a:pt x="7" y="43"/>
                    <a:pt x="5" y="43"/>
                  </a:cubicBezTo>
                  <a:cubicBezTo>
                    <a:pt x="5" y="43"/>
                    <a:pt x="5" y="43"/>
                    <a:pt x="5" y="43"/>
                  </a:cubicBezTo>
                  <a:cubicBezTo>
                    <a:pt x="4" y="43"/>
                    <a:pt x="4"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1488" y="2114"/>
              <a:ext cx="716" cy="327"/>
            </a:xfrm>
            <a:custGeom>
              <a:avLst/>
              <a:gdLst>
                <a:gd name="T0" fmla="*/ 203 w 271"/>
                <a:gd name="T1" fmla="*/ 123 h 124"/>
                <a:gd name="T2" fmla="*/ 4 w 271"/>
                <a:gd name="T3" fmla="*/ 94 h 124"/>
                <a:gd name="T4" fmla="*/ 4 w 271"/>
                <a:gd name="T5" fmla="*/ 94 h 124"/>
                <a:gd name="T6" fmla="*/ 0 w 271"/>
                <a:gd name="T7" fmla="*/ 89 h 124"/>
                <a:gd name="T8" fmla="*/ 0 w 271"/>
                <a:gd name="T9" fmla="*/ 89 h 124"/>
                <a:gd name="T10" fmla="*/ 5 w 271"/>
                <a:gd name="T11" fmla="*/ 85 h 124"/>
                <a:gd name="T12" fmla="*/ 5 w 271"/>
                <a:gd name="T13" fmla="*/ 85 h 124"/>
                <a:gd name="T14" fmla="*/ 205 w 271"/>
                <a:gd name="T15" fmla="*/ 114 h 124"/>
                <a:gd name="T16" fmla="*/ 205 w 271"/>
                <a:gd name="T17" fmla="*/ 114 h 124"/>
                <a:gd name="T18" fmla="*/ 214 w 271"/>
                <a:gd name="T19" fmla="*/ 115 h 124"/>
                <a:gd name="T20" fmla="*/ 214 w 271"/>
                <a:gd name="T21" fmla="*/ 115 h 124"/>
                <a:gd name="T22" fmla="*/ 255 w 271"/>
                <a:gd name="T23" fmla="*/ 71 h 124"/>
                <a:gd name="T24" fmla="*/ 255 w 271"/>
                <a:gd name="T25" fmla="*/ 71 h 124"/>
                <a:gd name="T26" fmla="*/ 261 w 271"/>
                <a:gd name="T27" fmla="*/ 47 h 124"/>
                <a:gd name="T28" fmla="*/ 261 w 271"/>
                <a:gd name="T29" fmla="*/ 47 h 124"/>
                <a:gd name="T30" fmla="*/ 262 w 271"/>
                <a:gd name="T31" fmla="*/ 12 h 124"/>
                <a:gd name="T32" fmla="*/ 262 w 271"/>
                <a:gd name="T33" fmla="*/ 12 h 124"/>
                <a:gd name="T34" fmla="*/ 262 w 271"/>
                <a:gd name="T35" fmla="*/ 5 h 124"/>
                <a:gd name="T36" fmla="*/ 262 w 271"/>
                <a:gd name="T37" fmla="*/ 5 h 124"/>
                <a:gd name="T38" fmla="*/ 267 w 271"/>
                <a:gd name="T39" fmla="*/ 0 h 124"/>
                <a:gd name="T40" fmla="*/ 267 w 271"/>
                <a:gd name="T41" fmla="*/ 0 h 124"/>
                <a:gd name="T42" fmla="*/ 271 w 271"/>
                <a:gd name="T43" fmla="*/ 4 h 124"/>
                <a:gd name="T44" fmla="*/ 271 w 271"/>
                <a:gd name="T45" fmla="*/ 4 h 124"/>
                <a:gd name="T46" fmla="*/ 271 w 271"/>
                <a:gd name="T47" fmla="*/ 12 h 124"/>
                <a:gd name="T48" fmla="*/ 271 w 271"/>
                <a:gd name="T49" fmla="*/ 12 h 124"/>
                <a:gd name="T50" fmla="*/ 270 w 271"/>
                <a:gd name="T51" fmla="*/ 48 h 124"/>
                <a:gd name="T52" fmla="*/ 270 w 271"/>
                <a:gd name="T53" fmla="*/ 48 h 124"/>
                <a:gd name="T54" fmla="*/ 261 w 271"/>
                <a:gd name="T55" fmla="*/ 78 h 124"/>
                <a:gd name="T56" fmla="*/ 261 w 271"/>
                <a:gd name="T57" fmla="*/ 78 h 124"/>
                <a:gd name="T58" fmla="*/ 214 w 271"/>
                <a:gd name="T59" fmla="*/ 124 h 124"/>
                <a:gd name="T60" fmla="*/ 214 w 271"/>
                <a:gd name="T61" fmla="*/ 124 h 124"/>
                <a:gd name="T62" fmla="*/ 203 w 271"/>
                <a:gd name="T63"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124">
                  <a:moveTo>
                    <a:pt x="203" y="123"/>
                  </a:moveTo>
                  <a:cubicBezTo>
                    <a:pt x="166" y="114"/>
                    <a:pt x="4" y="94"/>
                    <a:pt x="4" y="94"/>
                  </a:cubicBezTo>
                  <a:cubicBezTo>
                    <a:pt x="4" y="94"/>
                    <a:pt x="4" y="94"/>
                    <a:pt x="4" y="94"/>
                  </a:cubicBezTo>
                  <a:cubicBezTo>
                    <a:pt x="1" y="93"/>
                    <a:pt x="0" y="91"/>
                    <a:pt x="0" y="89"/>
                  </a:cubicBezTo>
                  <a:cubicBezTo>
                    <a:pt x="0" y="89"/>
                    <a:pt x="0" y="89"/>
                    <a:pt x="0" y="89"/>
                  </a:cubicBezTo>
                  <a:cubicBezTo>
                    <a:pt x="0" y="86"/>
                    <a:pt x="2" y="85"/>
                    <a:pt x="5" y="85"/>
                  </a:cubicBezTo>
                  <a:cubicBezTo>
                    <a:pt x="5" y="85"/>
                    <a:pt x="5" y="85"/>
                    <a:pt x="5" y="85"/>
                  </a:cubicBezTo>
                  <a:cubicBezTo>
                    <a:pt x="5" y="85"/>
                    <a:pt x="166" y="105"/>
                    <a:pt x="205" y="114"/>
                  </a:cubicBezTo>
                  <a:cubicBezTo>
                    <a:pt x="205" y="114"/>
                    <a:pt x="205" y="114"/>
                    <a:pt x="205" y="114"/>
                  </a:cubicBezTo>
                  <a:cubicBezTo>
                    <a:pt x="208" y="115"/>
                    <a:pt x="211" y="115"/>
                    <a:pt x="214" y="115"/>
                  </a:cubicBezTo>
                  <a:cubicBezTo>
                    <a:pt x="214" y="115"/>
                    <a:pt x="214" y="115"/>
                    <a:pt x="214" y="115"/>
                  </a:cubicBezTo>
                  <a:cubicBezTo>
                    <a:pt x="239" y="116"/>
                    <a:pt x="244" y="83"/>
                    <a:pt x="255" y="71"/>
                  </a:cubicBezTo>
                  <a:cubicBezTo>
                    <a:pt x="255" y="71"/>
                    <a:pt x="255" y="71"/>
                    <a:pt x="255" y="71"/>
                  </a:cubicBezTo>
                  <a:cubicBezTo>
                    <a:pt x="257" y="71"/>
                    <a:pt x="260" y="59"/>
                    <a:pt x="261" y="47"/>
                  </a:cubicBezTo>
                  <a:cubicBezTo>
                    <a:pt x="261" y="47"/>
                    <a:pt x="261" y="47"/>
                    <a:pt x="261" y="47"/>
                  </a:cubicBezTo>
                  <a:cubicBezTo>
                    <a:pt x="262" y="35"/>
                    <a:pt x="262" y="21"/>
                    <a:pt x="262" y="12"/>
                  </a:cubicBezTo>
                  <a:cubicBezTo>
                    <a:pt x="262" y="12"/>
                    <a:pt x="262" y="12"/>
                    <a:pt x="262" y="12"/>
                  </a:cubicBezTo>
                  <a:cubicBezTo>
                    <a:pt x="262" y="8"/>
                    <a:pt x="262" y="5"/>
                    <a:pt x="262" y="5"/>
                  </a:cubicBezTo>
                  <a:cubicBezTo>
                    <a:pt x="262" y="5"/>
                    <a:pt x="262" y="5"/>
                    <a:pt x="262" y="5"/>
                  </a:cubicBezTo>
                  <a:cubicBezTo>
                    <a:pt x="262" y="2"/>
                    <a:pt x="264" y="0"/>
                    <a:pt x="267" y="0"/>
                  </a:cubicBezTo>
                  <a:cubicBezTo>
                    <a:pt x="267" y="0"/>
                    <a:pt x="267" y="0"/>
                    <a:pt x="267" y="0"/>
                  </a:cubicBezTo>
                  <a:cubicBezTo>
                    <a:pt x="269" y="0"/>
                    <a:pt x="271" y="2"/>
                    <a:pt x="271" y="4"/>
                  </a:cubicBezTo>
                  <a:cubicBezTo>
                    <a:pt x="271" y="4"/>
                    <a:pt x="271" y="4"/>
                    <a:pt x="271" y="4"/>
                  </a:cubicBezTo>
                  <a:cubicBezTo>
                    <a:pt x="271" y="4"/>
                    <a:pt x="271" y="7"/>
                    <a:pt x="271" y="12"/>
                  </a:cubicBezTo>
                  <a:cubicBezTo>
                    <a:pt x="271" y="12"/>
                    <a:pt x="271" y="12"/>
                    <a:pt x="271" y="12"/>
                  </a:cubicBezTo>
                  <a:cubicBezTo>
                    <a:pt x="271" y="21"/>
                    <a:pt x="271" y="35"/>
                    <a:pt x="270" y="48"/>
                  </a:cubicBezTo>
                  <a:cubicBezTo>
                    <a:pt x="270" y="48"/>
                    <a:pt x="270" y="48"/>
                    <a:pt x="270" y="48"/>
                  </a:cubicBezTo>
                  <a:cubicBezTo>
                    <a:pt x="268" y="61"/>
                    <a:pt x="267" y="72"/>
                    <a:pt x="261" y="78"/>
                  </a:cubicBezTo>
                  <a:cubicBezTo>
                    <a:pt x="261" y="78"/>
                    <a:pt x="261" y="78"/>
                    <a:pt x="261" y="78"/>
                  </a:cubicBezTo>
                  <a:cubicBezTo>
                    <a:pt x="254" y="82"/>
                    <a:pt x="247" y="123"/>
                    <a:pt x="214" y="124"/>
                  </a:cubicBezTo>
                  <a:cubicBezTo>
                    <a:pt x="214" y="124"/>
                    <a:pt x="214" y="124"/>
                    <a:pt x="214" y="124"/>
                  </a:cubicBezTo>
                  <a:cubicBezTo>
                    <a:pt x="210" y="124"/>
                    <a:pt x="207" y="124"/>
                    <a:pt x="203"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a:spLocks noEditPoints="1"/>
            </p:cNvSpPr>
            <p:nvPr/>
          </p:nvSpPr>
          <p:spPr bwMode="auto">
            <a:xfrm>
              <a:off x="1145" y="2196"/>
              <a:ext cx="470" cy="784"/>
            </a:xfrm>
            <a:custGeom>
              <a:avLst/>
              <a:gdLst>
                <a:gd name="T0" fmla="*/ 0 w 178"/>
                <a:gd name="T1" fmla="*/ 149 h 297"/>
                <a:gd name="T2" fmla="*/ 89 w 178"/>
                <a:gd name="T3" fmla="*/ 0 h 297"/>
                <a:gd name="T4" fmla="*/ 89 w 178"/>
                <a:gd name="T5" fmla="*/ 0 h 297"/>
                <a:gd name="T6" fmla="*/ 178 w 178"/>
                <a:gd name="T7" fmla="*/ 149 h 297"/>
                <a:gd name="T8" fmla="*/ 178 w 178"/>
                <a:gd name="T9" fmla="*/ 149 h 297"/>
                <a:gd name="T10" fmla="*/ 89 w 178"/>
                <a:gd name="T11" fmla="*/ 297 h 297"/>
                <a:gd name="T12" fmla="*/ 89 w 178"/>
                <a:gd name="T13" fmla="*/ 297 h 297"/>
                <a:gd name="T14" fmla="*/ 0 w 178"/>
                <a:gd name="T15" fmla="*/ 149 h 297"/>
                <a:gd name="T16" fmla="*/ 33 w 178"/>
                <a:gd name="T17" fmla="*/ 49 h 297"/>
                <a:gd name="T18" fmla="*/ 9 w 178"/>
                <a:gd name="T19" fmla="*/ 149 h 297"/>
                <a:gd name="T20" fmla="*/ 9 w 178"/>
                <a:gd name="T21" fmla="*/ 149 h 297"/>
                <a:gd name="T22" fmla="*/ 33 w 178"/>
                <a:gd name="T23" fmla="*/ 249 h 297"/>
                <a:gd name="T24" fmla="*/ 33 w 178"/>
                <a:gd name="T25" fmla="*/ 249 h 297"/>
                <a:gd name="T26" fmla="*/ 89 w 178"/>
                <a:gd name="T27" fmla="*/ 289 h 297"/>
                <a:gd name="T28" fmla="*/ 89 w 178"/>
                <a:gd name="T29" fmla="*/ 289 h 297"/>
                <a:gd name="T30" fmla="*/ 145 w 178"/>
                <a:gd name="T31" fmla="*/ 249 h 297"/>
                <a:gd name="T32" fmla="*/ 145 w 178"/>
                <a:gd name="T33" fmla="*/ 249 h 297"/>
                <a:gd name="T34" fmla="*/ 170 w 178"/>
                <a:gd name="T35" fmla="*/ 149 h 297"/>
                <a:gd name="T36" fmla="*/ 170 w 178"/>
                <a:gd name="T37" fmla="*/ 149 h 297"/>
                <a:gd name="T38" fmla="*/ 145 w 178"/>
                <a:gd name="T39" fmla="*/ 49 h 297"/>
                <a:gd name="T40" fmla="*/ 145 w 178"/>
                <a:gd name="T41" fmla="*/ 49 h 297"/>
                <a:gd name="T42" fmla="*/ 89 w 178"/>
                <a:gd name="T43" fmla="*/ 9 h 297"/>
                <a:gd name="T44" fmla="*/ 89 w 178"/>
                <a:gd name="T45" fmla="*/ 9 h 297"/>
                <a:gd name="T46" fmla="*/ 89 w 178"/>
                <a:gd name="T47" fmla="*/ 9 h 297"/>
                <a:gd name="T48" fmla="*/ 89 w 178"/>
                <a:gd name="T49" fmla="*/ 9 h 297"/>
                <a:gd name="T50" fmla="*/ 33 w 178"/>
                <a:gd name="T51" fmla="*/ 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297">
                  <a:moveTo>
                    <a:pt x="0" y="149"/>
                  </a:moveTo>
                  <a:cubicBezTo>
                    <a:pt x="0" y="68"/>
                    <a:pt x="38" y="1"/>
                    <a:pt x="89" y="0"/>
                  </a:cubicBezTo>
                  <a:cubicBezTo>
                    <a:pt x="89" y="0"/>
                    <a:pt x="89" y="0"/>
                    <a:pt x="89" y="0"/>
                  </a:cubicBezTo>
                  <a:cubicBezTo>
                    <a:pt x="141" y="1"/>
                    <a:pt x="178" y="68"/>
                    <a:pt x="178" y="149"/>
                  </a:cubicBezTo>
                  <a:cubicBezTo>
                    <a:pt x="178" y="149"/>
                    <a:pt x="178" y="149"/>
                    <a:pt x="178" y="149"/>
                  </a:cubicBezTo>
                  <a:cubicBezTo>
                    <a:pt x="178" y="229"/>
                    <a:pt x="141" y="297"/>
                    <a:pt x="89" y="297"/>
                  </a:cubicBezTo>
                  <a:cubicBezTo>
                    <a:pt x="89" y="297"/>
                    <a:pt x="89" y="297"/>
                    <a:pt x="89" y="297"/>
                  </a:cubicBezTo>
                  <a:cubicBezTo>
                    <a:pt x="38" y="297"/>
                    <a:pt x="0" y="229"/>
                    <a:pt x="0" y="149"/>
                  </a:cubicBezTo>
                  <a:close/>
                  <a:moveTo>
                    <a:pt x="33" y="49"/>
                  </a:moveTo>
                  <a:cubicBezTo>
                    <a:pt x="18" y="74"/>
                    <a:pt x="9" y="109"/>
                    <a:pt x="9" y="149"/>
                  </a:cubicBezTo>
                  <a:cubicBezTo>
                    <a:pt x="9" y="149"/>
                    <a:pt x="9" y="149"/>
                    <a:pt x="9" y="149"/>
                  </a:cubicBezTo>
                  <a:cubicBezTo>
                    <a:pt x="9" y="188"/>
                    <a:pt x="18" y="223"/>
                    <a:pt x="33" y="249"/>
                  </a:cubicBezTo>
                  <a:cubicBezTo>
                    <a:pt x="33" y="249"/>
                    <a:pt x="33" y="249"/>
                    <a:pt x="33" y="249"/>
                  </a:cubicBezTo>
                  <a:cubicBezTo>
                    <a:pt x="48" y="274"/>
                    <a:pt x="68" y="289"/>
                    <a:pt x="89" y="289"/>
                  </a:cubicBezTo>
                  <a:cubicBezTo>
                    <a:pt x="89" y="289"/>
                    <a:pt x="89" y="289"/>
                    <a:pt x="89" y="289"/>
                  </a:cubicBezTo>
                  <a:cubicBezTo>
                    <a:pt x="111" y="289"/>
                    <a:pt x="131" y="274"/>
                    <a:pt x="145" y="249"/>
                  </a:cubicBezTo>
                  <a:cubicBezTo>
                    <a:pt x="145" y="249"/>
                    <a:pt x="145" y="249"/>
                    <a:pt x="145" y="249"/>
                  </a:cubicBezTo>
                  <a:cubicBezTo>
                    <a:pt x="160" y="223"/>
                    <a:pt x="170" y="188"/>
                    <a:pt x="170" y="149"/>
                  </a:cubicBezTo>
                  <a:cubicBezTo>
                    <a:pt x="170" y="149"/>
                    <a:pt x="170" y="149"/>
                    <a:pt x="170" y="149"/>
                  </a:cubicBezTo>
                  <a:cubicBezTo>
                    <a:pt x="170" y="109"/>
                    <a:pt x="160" y="74"/>
                    <a:pt x="145" y="49"/>
                  </a:cubicBezTo>
                  <a:cubicBezTo>
                    <a:pt x="145" y="49"/>
                    <a:pt x="145" y="49"/>
                    <a:pt x="145" y="49"/>
                  </a:cubicBezTo>
                  <a:cubicBezTo>
                    <a:pt x="131" y="23"/>
                    <a:pt x="111" y="9"/>
                    <a:pt x="89" y="9"/>
                  </a:cubicBezTo>
                  <a:cubicBezTo>
                    <a:pt x="89" y="9"/>
                    <a:pt x="89" y="9"/>
                    <a:pt x="89" y="9"/>
                  </a:cubicBezTo>
                  <a:cubicBezTo>
                    <a:pt x="89" y="9"/>
                    <a:pt x="89" y="9"/>
                    <a:pt x="89" y="9"/>
                  </a:cubicBezTo>
                  <a:cubicBezTo>
                    <a:pt x="89" y="9"/>
                    <a:pt x="89" y="9"/>
                    <a:pt x="89" y="9"/>
                  </a:cubicBezTo>
                  <a:cubicBezTo>
                    <a:pt x="68" y="9"/>
                    <a:pt x="48" y="23"/>
                    <a:pt x="3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1245" y="2946"/>
              <a:ext cx="111" cy="679"/>
            </a:xfrm>
            <a:custGeom>
              <a:avLst/>
              <a:gdLst>
                <a:gd name="T0" fmla="*/ 4 w 42"/>
                <a:gd name="T1" fmla="*/ 257 h 257"/>
                <a:gd name="T2" fmla="*/ 0 w 42"/>
                <a:gd name="T3" fmla="*/ 253 h 257"/>
                <a:gd name="T4" fmla="*/ 0 w 42"/>
                <a:gd name="T5" fmla="*/ 253 h 257"/>
                <a:gd name="T6" fmla="*/ 4 w 42"/>
                <a:gd name="T7" fmla="*/ 248 h 257"/>
                <a:gd name="T8" fmla="*/ 4 w 42"/>
                <a:gd name="T9" fmla="*/ 248 h 257"/>
                <a:gd name="T10" fmla="*/ 33 w 42"/>
                <a:gd name="T11" fmla="*/ 248 h 257"/>
                <a:gd name="T12" fmla="*/ 26 w 42"/>
                <a:gd name="T13" fmla="*/ 5 h 257"/>
                <a:gd name="T14" fmla="*/ 26 w 42"/>
                <a:gd name="T15" fmla="*/ 5 h 257"/>
                <a:gd name="T16" fmla="*/ 30 w 42"/>
                <a:gd name="T17" fmla="*/ 0 h 257"/>
                <a:gd name="T18" fmla="*/ 30 w 42"/>
                <a:gd name="T19" fmla="*/ 0 h 257"/>
                <a:gd name="T20" fmla="*/ 34 w 42"/>
                <a:gd name="T21" fmla="*/ 4 h 257"/>
                <a:gd name="T22" fmla="*/ 34 w 42"/>
                <a:gd name="T23" fmla="*/ 4 h 257"/>
                <a:gd name="T24" fmla="*/ 42 w 42"/>
                <a:gd name="T25" fmla="*/ 257 h 257"/>
                <a:gd name="T26" fmla="*/ 4 w 42"/>
                <a:gd name="T2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57">
                  <a:moveTo>
                    <a:pt x="4" y="257"/>
                  </a:moveTo>
                  <a:cubicBezTo>
                    <a:pt x="2" y="257"/>
                    <a:pt x="0" y="255"/>
                    <a:pt x="0" y="253"/>
                  </a:cubicBezTo>
                  <a:cubicBezTo>
                    <a:pt x="0" y="253"/>
                    <a:pt x="0" y="253"/>
                    <a:pt x="0" y="253"/>
                  </a:cubicBezTo>
                  <a:cubicBezTo>
                    <a:pt x="0" y="250"/>
                    <a:pt x="2" y="248"/>
                    <a:pt x="4" y="248"/>
                  </a:cubicBezTo>
                  <a:cubicBezTo>
                    <a:pt x="4" y="248"/>
                    <a:pt x="4" y="248"/>
                    <a:pt x="4" y="248"/>
                  </a:cubicBezTo>
                  <a:cubicBezTo>
                    <a:pt x="33" y="248"/>
                    <a:pt x="33" y="248"/>
                    <a:pt x="33" y="248"/>
                  </a:cubicBezTo>
                  <a:cubicBezTo>
                    <a:pt x="26" y="5"/>
                    <a:pt x="26" y="5"/>
                    <a:pt x="26" y="5"/>
                  </a:cubicBezTo>
                  <a:cubicBezTo>
                    <a:pt x="26" y="5"/>
                    <a:pt x="26" y="5"/>
                    <a:pt x="26" y="5"/>
                  </a:cubicBezTo>
                  <a:cubicBezTo>
                    <a:pt x="26" y="2"/>
                    <a:pt x="28" y="0"/>
                    <a:pt x="30" y="0"/>
                  </a:cubicBezTo>
                  <a:cubicBezTo>
                    <a:pt x="30" y="0"/>
                    <a:pt x="30" y="0"/>
                    <a:pt x="30" y="0"/>
                  </a:cubicBezTo>
                  <a:cubicBezTo>
                    <a:pt x="32" y="0"/>
                    <a:pt x="34" y="2"/>
                    <a:pt x="34" y="4"/>
                  </a:cubicBezTo>
                  <a:cubicBezTo>
                    <a:pt x="34" y="4"/>
                    <a:pt x="34" y="4"/>
                    <a:pt x="34" y="4"/>
                  </a:cubicBezTo>
                  <a:cubicBezTo>
                    <a:pt x="42" y="257"/>
                    <a:pt x="42" y="257"/>
                    <a:pt x="42" y="257"/>
                  </a:cubicBezTo>
                  <a:cubicBezTo>
                    <a:pt x="4" y="257"/>
                    <a:pt x="4" y="257"/>
                    <a:pt x="4"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1438" y="2941"/>
              <a:ext cx="127" cy="684"/>
            </a:xfrm>
            <a:custGeom>
              <a:avLst/>
              <a:gdLst>
                <a:gd name="T0" fmla="*/ 7 w 48"/>
                <a:gd name="T1" fmla="*/ 259 h 259"/>
                <a:gd name="T2" fmla="*/ 0 w 48"/>
                <a:gd name="T3" fmla="*/ 4 h 259"/>
                <a:gd name="T4" fmla="*/ 0 w 48"/>
                <a:gd name="T5" fmla="*/ 4 h 259"/>
                <a:gd name="T6" fmla="*/ 4 w 48"/>
                <a:gd name="T7" fmla="*/ 0 h 259"/>
                <a:gd name="T8" fmla="*/ 4 w 48"/>
                <a:gd name="T9" fmla="*/ 0 h 259"/>
                <a:gd name="T10" fmla="*/ 9 w 48"/>
                <a:gd name="T11" fmla="*/ 4 h 259"/>
                <a:gd name="T12" fmla="*/ 9 w 48"/>
                <a:gd name="T13" fmla="*/ 4 h 259"/>
                <a:gd name="T14" fmla="*/ 16 w 48"/>
                <a:gd name="T15" fmla="*/ 250 h 259"/>
                <a:gd name="T16" fmla="*/ 43 w 48"/>
                <a:gd name="T17" fmla="*/ 250 h 259"/>
                <a:gd name="T18" fmla="*/ 48 w 48"/>
                <a:gd name="T19" fmla="*/ 255 h 259"/>
                <a:gd name="T20" fmla="*/ 48 w 48"/>
                <a:gd name="T21" fmla="*/ 255 h 259"/>
                <a:gd name="T22" fmla="*/ 43 w 48"/>
                <a:gd name="T23" fmla="*/ 259 h 259"/>
                <a:gd name="T24" fmla="*/ 43 w 48"/>
                <a:gd name="T25" fmla="*/ 259 h 259"/>
                <a:gd name="T26" fmla="*/ 7 w 48"/>
                <a:gd name="T2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9">
                  <a:moveTo>
                    <a:pt x="7" y="259"/>
                  </a:moveTo>
                  <a:cubicBezTo>
                    <a:pt x="0" y="4"/>
                    <a:pt x="0" y="4"/>
                    <a:pt x="0" y="4"/>
                  </a:cubicBezTo>
                  <a:cubicBezTo>
                    <a:pt x="0" y="4"/>
                    <a:pt x="0" y="4"/>
                    <a:pt x="0" y="4"/>
                  </a:cubicBezTo>
                  <a:cubicBezTo>
                    <a:pt x="0" y="2"/>
                    <a:pt x="2" y="0"/>
                    <a:pt x="4" y="0"/>
                  </a:cubicBezTo>
                  <a:cubicBezTo>
                    <a:pt x="4" y="0"/>
                    <a:pt x="4" y="0"/>
                    <a:pt x="4" y="0"/>
                  </a:cubicBezTo>
                  <a:cubicBezTo>
                    <a:pt x="6" y="0"/>
                    <a:pt x="8" y="2"/>
                    <a:pt x="9" y="4"/>
                  </a:cubicBezTo>
                  <a:cubicBezTo>
                    <a:pt x="9" y="4"/>
                    <a:pt x="9" y="4"/>
                    <a:pt x="9" y="4"/>
                  </a:cubicBezTo>
                  <a:cubicBezTo>
                    <a:pt x="16" y="250"/>
                    <a:pt x="16" y="250"/>
                    <a:pt x="16" y="250"/>
                  </a:cubicBezTo>
                  <a:cubicBezTo>
                    <a:pt x="43" y="250"/>
                    <a:pt x="43" y="250"/>
                    <a:pt x="43" y="250"/>
                  </a:cubicBezTo>
                  <a:cubicBezTo>
                    <a:pt x="46" y="250"/>
                    <a:pt x="48" y="252"/>
                    <a:pt x="48" y="255"/>
                  </a:cubicBezTo>
                  <a:cubicBezTo>
                    <a:pt x="48" y="255"/>
                    <a:pt x="48" y="255"/>
                    <a:pt x="48" y="255"/>
                  </a:cubicBezTo>
                  <a:cubicBezTo>
                    <a:pt x="48" y="257"/>
                    <a:pt x="46" y="259"/>
                    <a:pt x="43" y="259"/>
                  </a:cubicBezTo>
                  <a:cubicBezTo>
                    <a:pt x="43" y="259"/>
                    <a:pt x="43" y="259"/>
                    <a:pt x="43" y="259"/>
                  </a:cubicBezTo>
                  <a:cubicBezTo>
                    <a:pt x="7" y="259"/>
                    <a:pt x="7" y="259"/>
                    <a:pt x="7" y="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1961" y="1929"/>
              <a:ext cx="304" cy="98"/>
            </a:xfrm>
            <a:custGeom>
              <a:avLst/>
              <a:gdLst>
                <a:gd name="T0" fmla="*/ 0 w 115"/>
                <a:gd name="T1" fmla="*/ 37 h 37"/>
                <a:gd name="T2" fmla="*/ 0 w 115"/>
                <a:gd name="T3" fmla="*/ 0 h 37"/>
                <a:gd name="T4" fmla="*/ 111 w 115"/>
                <a:gd name="T5" fmla="*/ 0 h 37"/>
                <a:gd name="T6" fmla="*/ 115 w 115"/>
                <a:gd name="T7" fmla="*/ 4 h 37"/>
                <a:gd name="T8" fmla="*/ 115 w 115"/>
                <a:gd name="T9" fmla="*/ 4 h 37"/>
                <a:gd name="T10" fmla="*/ 111 w 115"/>
                <a:gd name="T11" fmla="*/ 8 h 37"/>
                <a:gd name="T12" fmla="*/ 111 w 115"/>
                <a:gd name="T13" fmla="*/ 8 h 37"/>
                <a:gd name="T14" fmla="*/ 9 w 115"/>
                <a:gd name="T15" fmla="*/ 8 h 37"/>
                <a:gd name="T16" fmla="*/ 9 w 115"/>
                <a:gd name="T17" fmla="*/ 28 h 37"/>
                <a:gd name="T18" fmla="*/ 111 w 115"/>
                <a:gd name="T19" fmla="*/ 28 h 37"/>
                <a:gd name="T20" fmla="*/ 115 w 115"/>
                <a:gd name="T21" fmla="*/ 32 h 37"/>
                <a:gd name="T22" fmla="*/ 115 w 115"/>
                <a:gd name="T23" fmla="*/ 32 h 37"/>
                <a:gd name="T24" fmla="*/ 111 w 115"/>
                <a:gd name="T25" fmla="*/ 37 h 37"/>
                <a:gd name="T26" fmla="*/ 111 w 115"/>
                <a:gd name="T27" fmla="*/ 37 h 37"/>
                <a:gd name="T28" fmla="*/ 0 w 115"/>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37">
                  <a:moveTo>
                    <a:pt x="0" y="37"/>
                  </a:moveTo>
                  <a:cubicBezTo>
                    <a:pt x="0" y="0"/>
                    <a:pt x="0" y="0"/>
                    <a:pt x="0" y="0"/>
                  </a:cubicBezTo>
                  <a:cubicBezTo>
                    <a:pt x="111" y="0"/>
                    <a:pt x="111" y="0"/>
                    <a:pt x="111" y="0"/>
                  </a:cubicBezTo>
                  <a:cubicBezTo>
                    <a:pt x="113" y="0"/>
                    <a:pt x="115" y="2"/>
                    <a:pt x="115" y="4"/>
                  </a:cubicBezTo>
                  <a:cubicBezTo>
                    <a:pt x="115" y="4"/>
                    <a:pt x="115" y="4"/>
                    <a:pt x="115" y="4"/>
                  </a:cubicBezTo>
                  <a:cubicBezTo>
                    <a:pt x="115" y="6"/>
                    <a:pt x="113" y="8"/>
                    <a:pt x="111" y="8"/>
                  </a:cubicBezTo>
                  <a:cubicBezTo>
                    <a:pt x="111" y="8"/>
                    <a:pt x="111" y="8"/>
                    <a:pt x="111" y="8"/>
                  </a:cubicBezTo>
                  <a:cubicBezTo>
                    <a:pt x="9" y="8"/>
                    <a:pt x="9" y="8"/>
                    <a:pt x="9" y="8"/>
                  </a:cubicBezTo>
                  <a:cubicBezTo>
                    <a:pt x="9" y="28"/>
                    <a:pt x="9" y="28"/>
                    <a:pt x="9" y="28"/>
                  </a:cubicBezTo>
                  <a:cubicBezTo>
                    <a:pt x="111" y="28"/>
                    <a:pt x="111" y="28"/>
                    <a:pt x="111" y="28"/>
                  </a:cubicBezTo>
                  <a:cubicBezTo>
                    <a:pt x="113" y="28"/>
                    <a:pt x="115" y="30"/>
                    <a:pt x="115" y="32"/>
                  </a:cubicBezTo>
                  <a:cubicBezTo>
                    <a:pt x="115" y="32"/>
                    <a:pt x="115" y="32"/>
                    <a:pt x="115" y="32"/>
                  </a:cubicBezTo>
                  <a:cubicBezTo>
                    <a:pt x="115" y="35"/>
                    <a:pt x="113" y="37"/>
                    <a:pt x="111" y="37"/>
                  </a:cubicBezTo>
                  <a:cubicBezTo>
                    <a:pt x="111" y="37"/>
                    <a:pt x="111" y="37"/>
                    <a:pt x="111" y="37"/>
                  </a:cubicBezTo>
                  <a:cubicBezTo>
                    <a:pt x="0" y="37"/>
                    <a:pt x="0" y="37"/>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2180" y="1868"/>
              <a:ext cx="85" cy="267"/>
            </a:xfrm>
            <a:custGeom>
              <a:avLst/>
              <a:gdLst>
                <a:gd name="T0" fmla="*/ 0 w 32"/>
                <a:gd name="T1" fmla="*/ 44 h 101"/>
                <a:gd name="T2" fmla="*/ 5 w 32"/>
                <a:gd name="T3" fmla="*/ 40 h 101"/>
                <a:gd name="T4" fmla="*/ 5 w 32"/>
                <a:gd name="T5" fmla="*/ 40 h 101"/>
                <a:gd name="T6" fmla="*/ 9 w 32"/>
                <a:gd name="T7" fmla="*/ 44 h 101"/>
                <a:gd name="T8" fmla="*/ 9 w 32"/>
                <a:gd name="T9" fmla="*/ 44 h 101"/>
                <a:gd name="T10" fmla="*/ 9 w 32"/>
                <a:gd name="T11" fmla="*/ 77 h 101"/>
                <a:gd name="T12" fmla="*/ 24 w 32"/>
                <a:gd name="T13" fmla="*/ 60 h 101"/>
                <a:gd name="T14" fmla="*/ 24 w 32"/>
                <a:gd name="T15" fmla="*/ 4 h 101"/>
                <a:gd name="T16" fmla="*/ 28 w 32"/>
                <a:gd name="T17" fmla="*/ 0 h 101"/>
                <a:gd name="T18" fmla="*/ 28 w 32"/>
                <a:gd name="T19" fmla="*/ 0 h 101"/>
                <a:gd name="T20" fmla="*/ 32 w 32"/>
                <a:gd name="T21" fmla="*/ 4 h 101"/>
                <a:gd name="T22" fmla="*/ 32 w 32"/>
                <a:gd name="T23" fmla="*/ 4 h 101"/>
                <a:gd name="T24" fmla="*/ 32 w 32"/>
                <a:gd name="T25" fmla="*/ 63 h 101"/>
                <a:gd name="T26" fmla="*/ 0 w 32"/>
                <a:gd name="T27" fmla="*/ 101 h 101"/>
                <a:gd name="T28" fmla="*/ 0 w 32"/>
                <a:gd name="T29"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01">
                  <a:moveTo>
                    <a:pt x="0" y="44"/>
                  </a:moveTo>
                  <a:cubicBezTo>
                    <a:pt x="0" y="42"/>
                    <a:pt x="2" y="40"/>
                    <a:pt x="5" y="40"/>
                  </a:cubicBezTo>
                  <a:cubicBezTo>
                    <a:pt x="5" y="40"/>
                    <a:pt x="5" y="40"/>
                    <a:pt x="5" y="40"/>
                  </a:cubicBezTo>
                  <a:cubicBezTo>
                    <a:pt x="7" y="40"/>
                    <a:pt x="9" y="42"/>
                    <a:pt x="9" y="44"/>
                  </a:cubicBezTo>
                  <a:cubicBezTo>
                    <a:pt x="9" y="44"/>
                    <a:pt x="9" y="44"/>
                    <a:pt x="9" y="44"/>
                  </a:cubicBezTo>
                  <a:cubicBezTo>
                    <a:pt x="9" y="77"/>
                    <a:pt x="9" y="77"/>
                    <a:pt x="9" y="77"/>
                  </a:cubicBezTo>
                  <a:cubicBezTo>
                    <a:pt x="24" y="60"/>
                    <a:pt x="24" y="60"/>
                    <a:pt x="24" y="60"/>
                  </a:cubicBezTo>
                  <a:cubicBezTo>
                    <a:pt x="24" y="4"/>
                    <a:pt x="24" y="4"/>
                    <a:pt x="24" y="4"/>
                  </a:cubicBezTo>
                  <a:cubicBezTo>
                    <a:pt x="24" y="2"/>
                    <a:pt x="26" y="0"/>
                    <a:pt x="28" y="0"/>
                  </a:cubicBezTo>
                  <a:cubicBezTo>
                    <a:pt x="28" y="0"/>
                    <a:pt x="28" y="0"/>
                    <a:pt x="28" y="0"/>
                  </a:cubicBezTo>
                  <a:cubicBezTo>
                    <a:pt x="30" y="0"/>
                    <a:pt x="32" y="2"/>
                    <a:pt x="32" y="4"/>
                  </a:cubicBezTo>
                  <a:cubicBezTo>
                    <a:pt x="32" y="4"/>
                    <a:pt x="32" y="4"/>
                    <a:pt x="32" y="4"/>
                  </a:cubicBezTo>
                  <a:cubicBezTo>
                    <a:pt x="32" y="63"/>
                    <a:pt x="32" y="63"/>
                    <a:pt x="32" y="63"/>
                  </a:cubicBezTo>
                  <a:cubicBezTo>
                    <a:pt x="0" y="101"/>
                    <a:pt x="0" y="101"/>
                    <a:pt x="0" y="101"/>
                  </a:cubicBezTo>
                  <a:cubicBezTo>
                    <a:pt x="0" y="44"/>
                    <a:pt x="0" y="44"/>
                    <a:pt x="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2244" y="2003"/>
              <a:ext cx="378" cy="24"/>
            </a:xfrm>
            <a:custGeom>
              <a:avLst/>
              <a:gdLst>
                <a:gd name="T0" fmla="*/ 4 w 143"/>
                <a:gd name="T1" fmla="*/ 9 h 9"/>
                <a:gd name="T2" fmla="*/ 0 w 143"/>
                <a:gd name="T3" fmla="*/ 4 h 9"/>
                <a:gd name="T4" fmla="*/ 0 w 143"/>
                <a:gd name="T5" fmla="*/ 4 h 9"/>
                <a:gd name="T6" fmla="*/ 4 w 143"/>
                <a:gd name="T7" fmla="*/ 0 h 9"/>
                <a:gd name="T8" fmla="*/ 4 w 143"/>
                <a:gd name="T9" fmla="*/ 0 h 9"/>
                <a:gd name="T10" fmla="*/ 138 w 143"/>
                <a:gd name="T11" fmla="*/ 0 h 9"/>
                <a:gd name="T12" fmla="*/ 143 w 143"/>
                <a:gd name="T13" fmla="*/ 4 h 9"/>
                <a:gd name="T14" fmla="*/ 143 w 143"/>
                <a:gd name="T15" fmla="*/ 4 h 9"/>
                <a:gd name="T16" fmla="*/ 138 w 143"/>
                <a:gd name="T17" fmla="*/ 9 h 9"/>
                <a:gd name="T18" fmla="*/ 138 w 143"/>
                <a:gd name="T19" fmla="*/ 9 h 9"/>
                <a:gd name="T20" fmla="*/ 4 w 143"/>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9">
                  <a:moveTo>
                    <a:pt x="4" y="9"/>
                  </a:moveTo>
                  <a:cubicBezTo>
                    <a:pt x="2" y="9"/>
                    <a:pt x="0" y="7"/>
                    <a:pt x="0" y="4"/>
                  </a:cubicBezTo>
                  <a:cubicBezTo>
                    <a:pt x="0" y="4"/>
                    <a:pt x="0" y="4"/>
                    <a:pt x="0" y="4"/>
                  </a:cubicBezTo>
                  <a:cubicBezTo>
                    <a:pt x="0" y="2"/>
                    <a:pt x="2" y="0"/>
                    <a:pt x="4" y="0"/>
                  </a:cubicBezTo>
                  <a:cubicBezTo>
                    <a:pt x="4" y="0"/>
                    <a:pt x="4" y="0"/>
                    <a:pt x="4" y="0"/>
                  </a:cubicBezTo>
                  <a:cubicBezTo>
                    <a:pt x="138" y="0"/>
                    <a:pt x="138" y="0"/>
                    <a:pt x="138" y="0"/>
                  </a:cubicBezTo>
                  <a:cubicBezTo>
                    <a:pt x="141" y="0"/>
                    <a:pt x="143" y="2"/>
                    <a:pt x="143" y="4"/>
                  </a:cubicBezTo>
                  <a:cubicBezTo>
                    <a:pt x="143" y="4"/>
                    <a:pt x="143" y="4"/>
                    <a:pt x="143" y="4"/>
                  </a:cubicBezTo>
                  <a:cubicBezTo>
                    <a:pt x="143" y="7"/>
                    <a:pt x="141" y="9"/>
                    <a:pt x="138" y="9"/>
                  </a:cubicBezTo>
                  <a:cubicBezTo>
                    <a:pt x="138" y="9"/>
                    <a:pt x="138" y="9"/>
                    <a:pt x="138" y="9"/>
                  </a:cubicBezTo>
                  <a:cubicBezTo>
                    <a:pt x="4" y="9"/>
                    <a:pt x="4"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a:spLocks noEditPoints="1"/>
            </p:cNvSpPr>
            <p:nvPr/>
          </p:nvSpPr>
          <p:spPr bwMode="auto">
            <a:xfrm>
              <a:off x="2244" y="1810"/>
              <a:ext cx="885" cy="304"/>
            </a:xfrm>
            <a:custGeom>
              <a:avLst/>
              <a:gdLst>
                <a:gd name="T0" fmla="*/ 128 w 335"/>
                <a:gd name="T1" fmla="*/ 31 h 115"/>
                <a:gd name="T2" fmla="*/ 4 w 335"/>
                <a:gd name="T3" fmla="*/ 25 h 115"/>
                <a:gd name="T4" fmla="*/ 0 w 335"/>
                <a:gd name="T5" fmla="*/ 20 h 115"/>
                <a:gd name="T6" fmla="*/ 0 w 335"/>
                <a:gd name="T7" fmla="*/ 20 h 115"/>
                <a:gd name="T8" fmla="*/ 4 w 335"/>
                <a:gd name="T9" fmla="*/ 16 h 115"/>
                <a:gd name="T10" fmla="*/ 4 w 335"/>
                <a:gd name="T11" fmla="*/ 16 h 115"/>
                <a:gd name="T12" fmla="*/ 129 w 335"/>
                <a:gd name="T13" fmla="*/ 22 h 115"/>
                <a:gd name="T14" fmla="*/ 135 w 335"/>
                <a:gd name="T15" fmla="*/ 0 h 115"/>
                <a:gd name="T16" fmla="*/ 335 w 335"/>
                <a:gd name="T17" fmla="*/ 0 h 115"/>
                <a:gd name="T18" fmla="*/ 335 w 335"/>
                <a:gd name="T19" fmla="*/ 105 h 115"/>
                <a:gd name="T20" fmla="*/ 134 w 335"/>
                <a:gd name="T21" fmla="*/ 115 h 115"/>
                <a:gd name="T22" fmla="*/ 128 w 335"/>
                <a:gd name="T23" fmla="*/ 31 h 115"/>
                <a:gd name="T24" fmla="*/ 142 w 335"/>
                <a:gd name="T25" fmla="*/ 106 h 115"/>
                <a:gd name="T26" fmla="*/ 326 w 335"/>
                <a:gd name="T27" fmla="*/ 97 h 115"/>
                <a:gd name="T28" fmla="*/ 326 w 335"/>
                <a:gd name="T29" fmla="*/ 9 h 115"/>
                <a:gd name="T30" fmla="*/ 142 w 335"/>
                <a:gd name="T31" fmla="*/ 9 h 115"/>
                <a:gd name="T32" fmla="*/ 137 w 335"/>
                <a:gd name="T33" fmla="*/ 27 h 115"/>
                <a:gd name="T34" fmla="*/ 142 w 335"/>
                <a:gd name="T3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115">
                  <a:moveTo>
                    <a:pt x="128" y="31"/>
                  </a:moveTo>
                  <a:cubicBezTo>
                    <a:pt x="4" y="25"/>
                    <a:pt x="4" y="25"/>
                    <a:pt x="4" y="25"/>
                  </a:cubicBezTo>
                  <a:cubicBezTo>
                    <a:pt x="1" y="25"/>
                    <a:pt x="0" y="23"/>
                    <a:pt x="0" y="20"/>
                  </a:cubicBezTo>
                  <a:cubicBezTo>
                    <a:pt x="0" y="20"/>
                    <a:pt x="0" y="20"/>
                    <a:pt x="0" y="20"/>
                  </a:cubicBezTo>
                  <a:cubicBezTo>
                    <a:pt x="0" y="18"/>
                    <a:pt x="2" y="16"/>
                    <a:pt x="4" y="16"/>
                  </a:cubicBezTo>
                  <a:cubicBezTo>
                    <a:pt x="4" y="16"/>
                    <a:pt x="4" y="16"/>
                    <a:pt x="4" y="16"/>
                  </a:cubicBezTo>
                  <a:cubicBezTo>
                    <a:pt x="129" y="22"/>
                    <a:pt x="129" y="22"/>
                    <a:pt x="129" y="22"/>
                  </a:cubicBezTo>
                  <a:cubicBezTo>
                    <a:pt x="135" y="0"/>
                    <a:pt x="135" y="0"/>
                    <a:pt x="135" y="0"/>
                  </a:cubicBezTo>
                  <a:cubicBezTo>
                    <a:pt x="335" y="0"/>
                    <a:pt x="335" y="0"/>
                    <a:pt x="335" y="0"/>
                  </a:cubicBezTo>
                  <a:cubicBezTo>
                    <a:pt x="335" y="105"/>
                    <a:pt x="335" y="105"/>
                    <a:pt x="335" y="105"/>
                  </a:cubicBezTo>
                  <a:cubicBezTo>
                    <a:pt x="134" y="115"/>
                    <a:pt x="134" y="115"/>
                    <a:pt x="134" y="115"/>
                  </a:cubicBezTo>
                  <a:cubicBezTo>
                    <a:pt x="128" y="31"/>
                    <a:pt x="128" y="31"/>
                    <a:pt x="128" y="31"/>
                  </a:cubicBezTo>
                  <a:close/>
                  <a:moveTo>
                    <a:pt x="142" y="106"/>
                  </a:moveTo>
                  <a:cubicBezTo>
                    <a:pt x="326" y="97"/>
                    <a:pt x="326" y="97"/>
                    <a:pt x="326" y="97"/>
                  </a:cubicBezTo>
                  <a:cubicBezTo>
                    <a:pt x="326" y="9"/>
                    <a:pt x="326" y="9"/>
                    <a:pt x="326" y="9"/>
                  </a:cubicBezTo>
                  <a:cubicBezTo>
                    <a:pt x="142" y="9"/>
                    <a:pt x="142" y="9"/>
                    <a:pt x="142" y="9"/>
                  </a:cubicBezTo>
                  <a:cubicBezTo>
                    <a:pt x="137" y="27"/>
                    <a:pt x="137" y="27"/>
                    <a:pt x="137" y="27"/>
                  </a:cubicBezTo>
                  <a:cubicBezTo>
                    <a:pt x="142" y="106"/>
                    <a:pt x="142" y="106"/>
                    <a:pt x="14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3010" y="1810"/>
              <a:ext cx="24" cy="283"/>
            </a:xfrm>
            <a:custGeom>
              <a:avLst/>
              <a:gdLst>
                <a:gd name="T0" fmla="*/ 0 w 9"/>
                <a:gd name="T1" fmla="*/ 103 h 107"/>
                <a:gd name="T2" fmla="*/ 0 w 9"/>
                <a:gd name="T3" fmla="*/ 5 h 107"/>
                <a:gd name="T4" fmla="*/ 4 w 9"/>
                <a:gd name="T5" fmla="*/ 0 h 107"/>
                <a:gd name="T6" fmla="*/ 4 w 9"/>
                <a:gd name="T7" fmla="*/ 0 h 107"/>
                <a:gd name="T8" fmla="*/ 9 w 9"/>
                <a:gd name="T9" fmla="*/ 5 h 107"/>
                <a:gd name="T10" fmla="*/ 9 w 9"/>
                <a:gd name="T11" fmla="*/ 5 h 107"/>
                <a:gd name="T12" fmla="*/ 9 w 9"/>
                <a:gd name="T13" fmla="*/ 103 h 107"/>
                <a:gd name="T14" fmla="*/ 4 w 9"/>
                <a:gd name="T15" fmla="*/ 107 h 107"/>
                <a:gd name="T16" fmla="*/ 4 w 9"/>
                <a:gd name="T17" fmla="*/ 107 h 107"/>
                <a:gd name="T18" fmla="*/ 0 w 9"/>
                <a:gd name="T19"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7">
                  <a:moveTo>
                    <a:pt x="0" y="103"/>
                  </a:moveTo>
                  <a:cubicBezTo>
                    <a:pt x="0" y="5"/>
                    <a:pt x="0" y="5"/>
                    <a:pt x="0" y="5"/>
                  </a:cubicBezTo>
                  <a:cubicBezTo>
                    <a:pt x="0" y="2"/>
                    <a:pt x="2" y="0"/>
                    <a:pt x="4" y="0"/>
                  </a:cubicBezTo>
                  <a:cubicBezTo>
                    <a:pt x="4" y="0"/>
                    <a:pt x="4" y="0"/>
                    <a:pt x="4" y="0"/>
                  </a:cubicBezTo>
                  <a:cubicBezTo>
                    <a:pt x="7" y="0"/>
                    <a:pt x="9" y="2"/>
                    <a:pt x="9" y="5"/>
                  </a:cubicBezTo>
                  <a:cubicBezTo>
                    <a:pt x="9" y="5"/>
                    <a:pt x="9" y="5"/>
                    <a:pt x="9" y="5"/>
                  </a:cubicBezTo>
                  <a:cubicBezTo>
                    <a:pt x="9" y="103"/>
                    <a:pt x="9" y="103"/>
                    <a:pt x="9" y="103"/>
                  </a:cubicBezTo>
                  <a:cubicBezTo>
                    <a:pt x="9" y="105"/>
                    <a:pt x="7" y="107"/>
                    <a:pt x="4" y="107"/>
                  </a:cubicBezTo>
                  <a:cubicBezTo>
                    <a:pt x="4" y="107"/>
                    <a:pt x="4" y="107"/>
                    <a:pt x="4" y="107"/>
                  </a:cubicBezTo>
                  <a:cubicBezTo>
                    <a:pt x="2" y="107"/>
                    <a:pt x="0" y="105"/>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Freeform 21"/>
          <p:cNvSpPr/>
          <p:nvPr/>
        </p:nvSpPr>
        <p:spPr bwMode="auto">
          <a:xfrm>
            <a:off x="2075590" y="5463171"/>
            <a:ext cx="2990849" cy="2063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3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nodeType="withEffect">
                                  <p:stCondLst>
                                    <p:cond delay="36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8" grpId="0" animBg="1"/>
      <p:bldP spid="79" grpId="0" animBg="1"/>
      <p:bldP spid="80" grpId="0"/>
      <p:bldP spid="81" grpId="0"/>
      <p:bldP spid="82" grpId="0"/>
      <p:bldP spid="83" grpId="0"/>
      <p:bldP spid="84" grpId="0"/>
      <p:bldP spid="85" grpId="0"/>
      <p:bldP spid="35" grpId="0" animBg="1"/>
      <p:bldP spid="49" grpId="0"/>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7" name="文本框 56"/>
          <p:cNvSpPr txBox="1"/>
          <p:nvPr/>
        </p:nvSpPr>
        <p:spPr>
          <a:xfrm>
            <a:off x="3379741" y="2142562"/>
            <a:ext cx="2012715" cy="1015663"/>
          </a:xfrm>
          <a:prstGeom prst="rect">
            <a:avLst/>
          </a:prstGeom>
          <a:noFill/>
        </p:spPr>
        <p:txBody>
          <a:bodyPr wrap="square" rtlCol="0">
            <a:spAutoFit/>
          </a:bodyPr>
          <a:lstStyle/>
          <a:p>
            <a:r>
              <a:rPr lang="zh-CN" altLang="en-US" sz="6000" b="1" dirty="0">
                <a:solidFill>
                  <a:srgbClr val="4A67AA"/>
                </a:solidFill>
                <a:latin typeface="方正静蕾简体" panose="02000000000000000000" pitchFamily="2" charset="-122"/>
                <a:ea typeface="方正静蕾简体" panose="02000000000000000000" pitchFamily="2" charset="-122"/>
              </a:rPr>
              <a:t>目录</a:t>
            </a:r>
            <a:endParaRPr lang="zh-CN" altLang="en-US" sz="6000" b="1" dirty="0">
              <a:solidFill>
                <a:srgbClr val="4A67AA"/>
              </a:solidFill>
              <a:latin typeface="方正静蕾简体" panose="02000000000000000000" pitchFamily="2" charset="-122"/>
              <a:ea typeface="方正静蕾简体" panose="02000000000000000000" pitchFamily="2" charset="-122"/>
            </a:endParaRPr>
          </a:p>
        </p:txBody>
      </p:sp>
      <p:grpSp>
        <p:nvGrpSpPr>
          <p:cNvPr id="3" name="Group 4"/>
          <p:cNvGrpSpPr>
            <a:grpSpLocks noChangeAspect="1"/>
          </p:cNvGrpSpPr>
          <p:nvPr/>
        </p:nvGrpSpPr>
        <p:grpSpPr bwMode="auto">
          <a:xfrm>
            <a:off x="1066800" y="1704975"/>
            <a:ext cx="4351338" cy="4294188"/>
            <a:chOff x="672" y="1074"/>
            <a:chExt cx="2741" cy="2705"/>
          </a:xfrm>
          <a:solidFill>
            <a:srgbClr val="4A67AA"/>
          </a:solidFill>
        </p:grpSpPr>
        <p:sp>
          <p:nvSpPr>
            <p:cNvPr id="5" name="Freeform 5"/>
            <p:cNvSpPr/>
            <p:nvPr/>
          </p:nvSpPr>
          <p:spPr bwMode="auto">
            <a:xfrm>
              <a:off x="672" y="2107"/>
              <a:ext cx="968" cy="820"/>
            </a:xfrm>
            <a:custGeom>
              <a:avLst/>
              <a:gdLst>
                <a:gd name="T0" fmla="*/ 74 w 241"/>
                <a:gd name="T1" fmla="*/ 27 h 204"/>
                <a:gd name="T2" fmla="*/ 31 w 241"/>
                <a:gd name="T3" fmla="*/ 148 h 204"/>
                <a:gd name="T4" fmla="*/ 190 w 241"/>
                <a:gd name="T5" fmla="*/ 168 h 204"/>
                <a:gd name="T6" fmla="*/ 233 w 241"/>
                <a:gd name="T7" fmla="*/ 108 h 204"/>
                <a:gd name="T8" fmla="*/ 204 w 241"/>
                <a:gd name="T9" fmla="*/ 36 h 204"/>
                <a:gd name="T10" fmla="*/ 124 w 241"/>
                <a:gd name="T11" fmla="*/ 8 h 204"/>
                <a:gd name="T12" fmla="*/ 53 w 241"/>
                <a:gd name="T13" fmla="*/ 54 h 204"/>
                <a:gd name="T14" fmla="*/ 58 w 241"/>
                <a:gd name="T15" fmla="*/ 57 h 204"/>
                <a:gd name="T16" fmla="*/ 189 w 241"/>
                <a:gd name="T17" fmla="*/ 34 h 204"/>
                <a:gd name="T18" fmla="*/ 228 w 241"/>
                <a:gd name="T19" fmla="*/ 96 h 204"/>
                <a:gd name="T20" fmla="*/ 182 w 241"/>
                <a:gd name="T21" fmla="*/ 166 h 204"/>
                <a:gd name="T22" fmla="*/ 49 w 241"/>
                <a:gd name="T23" fmla="*/ 155 h 204"/>
                <a:gd name="T24" fmla="*/ 76 w 241"/>
                <a:gd name="T25" fmla="*/ 33 h 204"/>
                <a:gd name="T26" fmla="*/ 74 w 241"/>
                <a:gd name="T27" fmla="*/ 2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04">
                  <a:moveTo>
                    <a:pt x="74" y="27"/>
                  </a:moveTo>
                  <a:cubicBezTo>
                    <a:pt x="33" y="52"/>
                    <a:pt x="0" y="102"/>
                    <a:pt x="31" y="148"/>
                  </a:cubicBezTo>
                  <a:cubicBezTo>
                    <a:pt x="65" y="196"/>
                    <a:pt x="145" y="204"/>
                    <a:pt x="190" y="168"/>
                  </a:cubicBezTo>
                  <a:cubicBezTo>
                    <a:pt x="210" y="152"/>
                    <a:pt x="226" y="133"/>
                    <a:pt x="233" y="108"/>
                  </a:cubicBezTo>
                  <a:cubicBezTo>
                    <a:pt x="241" y="81"/>
                    <a:pt x="222" y="53"/>
                    <a:pt x="204" y="36"/>
                  </a:cubicBezTo>
                  <a:cubicBezTo>
                    <a:pt x="182" y="15"/>
                    <a:pt x="155" y="2"/>
                    <a:pt x="124" y="8"/>
                  </a:cubicBezTo>
                  <a:cubicBezTo>
                    <a:pt x="93" y="14"/>
                    <a:pt x="72" y="29"/>
                    <a:pt x="53" y="54"/>
                  </a:cubicBezTo>
                  <a:cubicBezTo>
                    <a:pt x="50" y="58"/>
                    <a:pt x="55" y="61"/>
                    <a:pt x="58" y="57"/>
                  </a:cubicBezTo>
                  <a:cubicBezTo>
                    <a:pt x="90" y="14"/>
                    <a:pt x="145" y="0"/>
                    <a:pt x="189" y="34"/>
                  </a:cubicBezTo>
                  <a:cubicBezTo>
                    <a:pt x="209" y="49"/>
                    <a:pt x="225" y="71"/>
                    <a:pt x="228" y="96"/>
                  </a:cubicBezTo>
                  <a:cubicBezTo>
                    <a:pt x="230" y="125"/>
                    <a:pt x="203" y="150"/>
                    <a:pt x="182" y="166"/>
                  </a:cubicBezTo>
                  <a:cubicBezTo>
                    <a:pt x="142" y="196"/>
                    <a:pt x="85" y="183"/>
                    <a:pt x="49" y="155"/>
                  </a:cubicBezTo>
                  <a:cubicBezTo>
                    <a:pt x="1" y="117"/>
                    <a:pt x="34" y="59"/>
                    <a:pt x="76" y="33"/>
                  </a:cubicBezTo>
                  <a:cubicBezTo>
                    <a:pt x="79" y="31"/>
                    <a:pt x="78" y="24"/>
                    <a:pt x="7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086" y="2425"/>
              <a:ext cx="233" cy="112"/>
            </a:xfrm>
            <a:custGeom>
              <a:avLst/>
              <a:gdLst>
                <a:gd name="T0" fmla="*/ 4 w 58"/>
                <a:gd name="T1" fmla="*/ 25 h 28"/>
                <a:gd name="T2" fmla="*/ 36 w 58"/>
                <a:gd name="T3" fmla="*/ 23 h 28"/>
                <a:gd name="T4" fmla="*/ 55 w 58"/>
                <a:gd name="T5" fmla="*/ 8 h 28"/>
                <a:gd name="T6" fmla="*/ 50 w 58"/>
                <a:gd name="T7" fmla="*/ 4 h 28"/>
                <a:gd name="T8" fmla="*/ 37 w 58"/>
                <a:gd name="T9" fmla="*/ 15 h 28"/>
                <a:gd name="T10" fmla="*/ 6 w 58"/>
                <a:gd name="T11" fmla="*/ 18 h 28"/>
                <a:gd name="T12" fmla="*/ 4 w 58"/>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58" h="28">
                  <a:moveTo>
                    <a:pt x="4" y="25"/>
                  </a:moveTo>
                  <a:cubicBezTo>
                    <a:pt x="16" y="25"/>
                    <a:pt x="25" y="28"/>
                    <a:pt x="36" y="23"/>
                  </a:cubicBezTo>
                  <a:cubicBezTo>
                    <a:pt x="45" y="19"/>
                    <a:pt x="49" y="15"/>
                    <a:pt x="55" y="8"/>
                  </a:cubicBezTo>
                  <a:cubicBezTo>
                    <a:pt x="58" y="4"/>
                    <a:pt x="53" y="0"/>
                    <a:pt x="50" y="4"/>
                  </a:cubicBezTo>
                  <a:cubicBezTo>
                    <a:pt x="46" y="9"/>
                    <a:pt x="43" y="12"/>
                    <a:pt x="37" y="15"/>
                  </a:cubicBezTo>
                  <a:cubicBezTo>
                    <a:pt x="27" y="21"/>
                    <a:pt x="17" y="18"/>
                    <a:pt x="6" y="18"/>
                  </a:cubicBezTo>
                  <a:cubicBezTo>
                    <a:pt x="2" y="17"/>
                    <a:pt x="0"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070" y="2352"/>
              <a:ext cx="52" cy="28"/>
            </a:xfrm>
            <a:custGeom>
              <a:avLst/>
              <a:gdLst>
                <a:gd name="T0" fmla="*/ 4 w 13"/>
                <a:gd name="T1" fmla="*/ 7 h 7"/>
                <a:gd name="T2" fmla="*/ 7 w 13"/>
                <a:gd name="T3" fmla="*/ 7 h 7"/>
                <a:gd name="T4" fmla="*/ 9 w 13"/>
                <a:gd name="T5" fmla="*/ 0 h 7"/>
                <a:gd name="T6" fmla="*/ 6 w 13"/>
                <a:gd name="T7" fmla="*/ 0 h 7"/>
                <a:gd name="T8" fmla="*/ 4 w 13"/>
                <a:gd name="T9" fmla="*/ 7 h 7"/>
              </a:gdLst>
              <a:ahLst/>
              <a:cxnLst>
                <a:cxn ang="0">
                  <a:pos x="T0" y="T1"/>
                </a:cxn>
                <a:cxn ang="0">
                  <a:pos x="T2" y="T3"/>
                </a:cxn>
                <a:cxn ang="0">
                  <a:pos x="T4" y="T5"/>
                </a:cxn>
                <a:cxn ang="0">
                  <a:pos x="T6" y="T7"/>
                </a:cxn>
                <a:cxn ang="0">
                  <a:pos x="T8" y="T9"/>
                </a:cxn>
              </a:cxnLst>
              <a:rect l="0" t="0" r="r" b="b"/>
              <a:pathLst>
                <a:path w="13" h="7">
                  <a:moveTo>
                    <a:pt x="4" y="7"/>
                  </a:moveTo>
                  <a:cubicBezTo>
                    <a:pt x="5" y="7"/>
                    <a:pt x="6" y="7"/>
                    <a:pt x="7" y="7"/>
                  </a:cubicBezTo>
                  <a:cubicBezTo>
                    <a:pt x="11" y="7"/>
                    <a:pt x="13" y="0"/>
                    <a:pt x="9" y="0"/>
                  </a:cubicBezTo>
                  <a:cubicBezTo>
                    <a:pt x="8" y="0"/>
                    <a:pt x="7"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166" y="2320"/>
              <a:ext cx="40" cy="36"/>
            </a:xfrm>
            <a:custGeom>
              <a:avLst/>
              <a:gdLst>
                <a:gd name="T0" fmla="*/ 0 w 10"/>
                <a:gd name="T1" fmla="*/ 5 h 9"/>
                <a:gd name="T2" fmla="*/ 0 w 10"/>
                <a:gd name="T3" fmla="*/ 6 h 9"/>
                <a:gd name="T4" fmla="*/ 2 w 10"/>
                <a:gd name="T5" fmla="*/ 9 h 9"/>
                <a:gd name="T6" fmla="*/ 3 w 10"/>
                <a:gd name="T7" fmla="*/ 9 h 9"/>
                <a:gd name="T8" fmla="*/ 5 w 10"/>
                <a:gd name="T9" fmla="*/ 1 h 9"/>
                <a:gd name="T10" fmla="*/ 4 w 10"/>
                <a:gd name="T11" fmla="*/ 1 h 9"/>
                <a:gd name="T12" fmla="*/ 6 w 10"/>
                <a:gd name="T13" fmla="*/ 4 h 9"/>
                <a:gd name="T14" fmla="*/ 6 w 10"/>
                <a:gd name="T15" fmla="*/ 3 h 9"/>
                <a:gd name="T16" fmla="*/ 3 w 10"/>
                <a:gd name="T17" fmla="*/ 0 h 9"/>
                <a:gd name="T18" fmla="*/ 0 w 10"/>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0" y="5"/>
                  </a:moveTo>
                  <a:cubicBezTo>
                    <a:pt x="0" y="5"/>
                    <a:pt x="0" y="6"/>
                    <a:pt x="0" y="6"/>
                  </a:cubicBezTo>
                  <a:cubicBezTo>
                    <a:pt x="0" y="8"/>
                    <a:pt x="1" y="9"/>
                    <a:pt x="2" y="9"/>
                  </a:cubicBezTo>
                  <a:cubicBezTo>
                    <a:pt x="3" y="9"/>
                    <a:pt x="3" y="9"/>
                    <a:pt x="3" y="9"/>
                  </a:cubicBezTo>
                  <a:cubicBezTo>
                    <a:pt x="7" y="9"/>
                    <a:pt x="10" y="1"/>
                    <a:pt x="5" y="1"/>
                  </a:cubicBezTo>
                  <a:cubicBezTo>
                    <a:pt x="5" y="1"/>
                    <a:pt x="4" y="1"/>
                    <a:pt x="4" y="1"/>
                  </a:cubicBezTo>
                  <a:cubicBezTo>
                    <a:pt x="5" y="2"/>
                    <a:pt x="5" y="3"/>
                    <a:pt x="6" y="4"/>
                  </a:cubicBezTo>
                  <a:cubicBezTo>
                    <a:pt x="6" y="4"/>
                    <a:pt x="6" y="3"/>
                    <a:pt x="6" y="3"/>
                  </a:cubicBezTo>
                  <a:cubicBezTo>
                    <a:pt x="6" y="1"/>
                    <a:pt x="5" y="0"/>
                    <a:pt x="3" y="0"/>
                  </a:cubicBezTo>
                  <a:cubicBezTo>
                    <a:pt x="1" y="1"/>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210" y="2585"/>
              <a:ext cx="133" cy="85"/>
            </a:xfrm>
            <a:custGeom>
              <a:avLst/>
              <a:gdLst>
                <a:gd name="T0" fmla="*/ 29 w 33"/>
                <a:gd name="T1" fmla="*/ 13 h 21"/>
                <a:gd name="T2" fmla="*/ 31 w 33"/>
                <a:gd name="T3" fmla="*/ 12 h 21"/>
                <a:gd name="T4" fmla="*/ 31 w 33"/>
                <a:gd name="T5" fmla="*/ 6 h 21"/>
                <a:gd name="T6" fmla="*/ 4 w 33"/>
                <a:gd name="T7" fmla="*/ 9 h 21"/>
                <a:gd name="T8" fmla="*/ 0 w 33"/>
                <a:gd name="T9" fmla="*/ 14 h 21"/>
                <a:gd name="T10" fmla="*/ 0 w 33"/>
                <a:gd name="T11" fmla="*/ 16 h 21"/>
                <a:gd name="T12" fmla="*/ 7 w 33"/>
                <a:gd name="T13" fmla="*/ 13 h 21"/>
                <a:gd name="T14" fmla="*/ 7 w 33"/>
                <a:gd name="T15" fmla="*/ 12 h 21"/>
                <a:gd name="T16" fmla="*/ 3 w 33"/>
                <a:gd name="T17" fmla="*/ 17 h 21"/>
                <a:gd name="T18" fmla="*/ 15 w 33"/>
                <a:gd name="T19" fmla="*/ 14 h 21"/>
                <a:gd name="T20" fmla="*/ 27 w 33"/>
                <a:gd name="T21" fmla="*/ 13 h 21"/>
                <a:gd name="T22" fmla="*/ 27 w 33"/>
                <a:gd name="T23" fmla="*/ 7 h 21"/>
                <a:gd name="T24" fmla="*/ 26 w 33"/>
                <a:gd name="T25" fmla="*/ 8 h 21"/>
                <a:gd name="T26" fmla="*/ 29 w 33"/>
                <a:gd name="T2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1">
                  <a:moveTo>
                    <a:pt x="29" y="13"/>
                  </a:moveTo>
                  <a:cubicBezTo>
                    <a:pt x="30" y="13"/>
                    <a:pt x="30" y="12"/>
                    <a:pt x="31" y="12"/>
                  </a:cubicBezTo>
                  <a:cubicBezTo>
                    <a:pt x="32" y="10"/>
                    <a:pt x="33" y="8"/>
                    <a:pt x="31" y="6"/>
                  </a:cubicBezTo>
                  <a:cubicBezTo>
                    <a:pt x="23" y="0"/>
                    <a:pt x="12" y="9"/>
                    <a:pt x="4" y="9"/>
                  </a:cubicBezTo>
                  <a:cubicBezTo>
                    <a:pt x="2" y="10"/>
                    <a:pt x="0" y="12"/>
                    <a:pt x="0" y="14"/>
                  </a:cubicBezTo>
                  <a:cubicBezTo>
                    <a:pt x="0" y="15"/>
                    <a:pt x="0" y="15"/>
                    <a:pt x="0" y="16"/>
                  </a:cubicBezTo>
                  <a:cubicBezTo>
                    <a:pt x="0" y="21"/>
                    <a:pt x="7" y="17"/>
                    <a:pt x="7" y="13"/>
                  </a:cubicBezTo>
                  <a:cubicBezTo>
                    <a:pt x="7" y="13"/>
                    <a:pt x="7" y="12"/>
                    <a:pt x="7" y="12"/>
                  </a:cubicBezTo>
                  <a:cubicBezTo>
                    <a:pt x="5" y="14"/>
                    <a:pt x="4" y="15"/>
                    <a:pt x="3" y="17"/>
                  </a:cubicBezTo>
                  <a:cubicBezTo>
                    <a:pt x="7" y="17"/>
                    <a:pt x="11" y="15"/>
                    <a:pt x="15" y="14"/>
                  </a:cubicBezTo>
                  <a:cubicBezTo>
                    <a:pt x="19" y="12"/>
                    <a:pt x="23" y="10"/>
                    <a:pt x="27" y="13"/>
                  </a:cubicBezTo>
                  <a:cubicBezTo>
                    <a:pt x="27" y="11"/>
                    <a:pt x="27" y="9"/>
                    <a:pt x="27" y="7"/>
                  </a:cubicBezTo>
                  <a:cubicBezTo>
                    <a:pt x="27" y="7"/>
                    <a:pt x="26" y="8"/>
                    <a:pt x="26" y="8"/>
                  </a:cubicBezTo>
                  <a:cubicBezTo>
                    <a:pt x="23" y="11"/>
                    <a:pt x="26" y="17"/>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162" y="2746"/>
              <a:ext cx="535" cy="744"/>
            </a:xfrm>
            <a:custGeom>
              <a:avLst/>
              <a:gdLst>
                <a:gd name="T0" fmla="*/ 21 w 133"/>
                <a:gd name="T1" fmla="*/ 29 h 185"/>
                <a:gd name="T2" fmla="*/ 18 w 133"/>
                <a:gd name="T3" fmla="*/ 153 h 185"/>
                <a:gd name="T4" fmla="*/ 102 w 133"/>
                <a:gd name="T5" fmla="*/ 173 h 185"/>
                <a:gd name="T6" fmla="*/ 128 w 133"/>
                <a:gd name="T7" fmla="*/ 101 h 185"/>
                <a:gd name="T8" fmla="*/ 106 w 133"/>
                <a:gd name="T9" fmla="*/ 45 h 185"/>
                <a:gd name="T10" fmla="*/ 72 w 133"/>
                <a:gd name="T11" fmla="*/ 0 h 185"/>
                <a:gd name="T12" fmla="*/ 71 w 133"/>
                <a:gd name="T13" fmla="*/ 7 h 185"/>
                <a:gd name="T14" fmla="*/ 97 w 133"/>
                <a:gd name="T15" fmla="*/ 45 h 185"/>
                <a:gd name="T16" fmla="*/ 117 w 133"/>
                <a:gd name="T17" fmla="*/ 90 h 185"/>
                <a:gd name="T18" fmla="*/ 124 w 133"/>
                <a:gd name="T19" fmla="*/ 130 h 185"/>
                <a:gd name="T20" fmla="*/ 82 w 133"/>
                <a:gd name="T21" fmla="*/ 172 h 185"/>
                <a:gd name="T22" fmla="*/ 17 w 133"/>
                <a:gd name="T23" fmla="*/ 120 h 185"/>
                <a:gd name="T24" fmla="*/ 28 w 133"/>
                <a:gd name="T25" fmla="*/ 27 h 185"/>
                <a:gd name="T26" fmla="*/ 21 w 133"/>
                <a:gd name="T27"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85">
                  <a:moveTo>
                    <a:pt x="21" y="29"/>
                  </a:moveTo>
                  <a:cubicBezTo>
                    <a:pt x="18" y="69"/>
                    <a:pt x="0" y="115"/>
                    <a:pt x="18" y="153"/>
                  </a:cubicBezTo>
                  <a:cubicBezTo>
                    <a:pt x="32" y="184"/>
                    <a:pt x="75" y="185"/>
                    <a:pt x="102" y="173"/>
                  </a:cubicBezTo>
                  <a:cubicBezTo>
                    <a:pt x="131" y="161"/>
                    <a:pt x="133" y="128"/>
                    <a:pt x="128" y="101"/>
                  </a:cubicBezTo>
                  <a:cubicBezTo>
                    <a:pt x="124" y="81"/>
                    <a:pt x="115" y="63"/>
                    <a:pt x="106" y="45"/>
                  </a:cubicBezTo>
                  <a:cubicBezTo>
                    <a:pt x="101" y="36"/>
                    <a:pt x="84" y="0"/>
                    <a:pt x="72" y="0"/>
                  </a:cubicBezTo>
                  <a:cubicBezTo>
                    <a:pt x="69" y="0"/>
                    <a:pt x="66" y="7"/>
                    <a:pt x="71" y="7"/>
                  </a:cubicBezTo>
                  <a:cubicBezTo>
                    <a:pt x="78" y="7"/>
                    <a:pt x="94" y="39"/>
                    <a:pt x="97" y="45"/>
                  </a:cubicBezTo>
                  <a:cubicBezTo>
                    <a:pt x="106" y="59"/>
                    <a:pt x="112" y="74"/>
                    <a:pt x="117" y="90"/>
                  </a:cubicBezTo>
                  <a:cubicBezTo>
                    <a:pt x="121" y="103"/>
                    <a:pt x="124" y="116"/>
                    <a:pt x="124" y="130"/>
                  </a:cubicBezTo>
                  <a:cubicBezTo>
                    <a:pt x="124" y="155"/>
                    <a:pt x="105" y="168"/>
                    <a:pt x="82" y="172"/>
                  </a:cubicBezTo>
                  <a:cubicBezTo>
                    <a:pt x="45" y="179"/>
                    <a:pt x="20" y="156"/>
                    <a:pt x="17" y="120"/>
                  </a:cubicBezTo>
                  <a:cubicBezTo>
                    <a:pt x="15" y="89"/>
                    <a:pt x="25" y="58"/>
                    <a:pt x="28" y="27"/>
                  </a:cubicBezTo>
                  <a:cubicBezTo>
                    <a:pt x="28" y="22"/>
                    <a:pt x="21" y="25"/>
                    <a:pt x="2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146" y="3445"/>
              <a:ext cx="289" cy="334"/>
            </a:xfrm>
            <a:custGeom>
              <a:avLst/>
              <a:gdLst>
                <a:gd name="T0" fmla="*/ 48 w 72"/>
                <a:gd name="T1" fmla="*/ 7 h 83"/>
                <a:gd name="T2" fmla="*/ 40 w 72"/>
                <a:gd name="T3" fmla="*/ 38 h 83"/>
                <a:gd name="T4" fmla="*/ 56 w 72"/>
                <a:gd name="T5" fmla="*/ 60 h 83"/>
                <a:gd name="T6" fmla="*/ 58 w 72"/>
                <a:gd name="T7" fmla="*/ 53 h 83"/>
                <a:gd name="T8" fmla="*/ 12 w 72"/>
                <a:gd name="T9" fmla="*/ 59 h 83"/>
                <a:gd name="T10" fmla="*/ 4 w 72"/>
                <a:gd name="T11" fmla="*/ 75 h 83"/>
                <a:gd name="T12" fmla="*/ 32 w 72"/>
                <a:gd name="T13" fmla="*/ 75 h 83"/>
                <a:gd name="T14" fmla="*/ 70 w 72"/>
                <a:gd name="T15" fmla="*/ 58 h 83"/>
                <a:gd name="T16" fmla="*/ 70 w 72"/>
                <a:gd name="T17" fmla="*/ 52 h 83"/>
                <a:gd name="T18" fmla="*/ 63 w 72"/>
                <a:gd name="T19" fmla="*/ 49 h 83"/>
                <a:gd name="T20" fmla="*/ 60 w 72"/>
                <a:gd name="T21" fmla="*/ 57 h 83"/>
                <a:gd name="T22" fmla="*/ 66 w 72"/>
                <a:gd name="T23" fmla="*/ 59 h 83"/>
                <a:gd name="T24" fmla="*/ 66 w 72"/>
                <a:gd name="T25" fmla="*/ 53 h 83"/>
                <a:gd name="T26" fmla="*/ 23 w 72"/>
                <a:gd name="T27" fmla="*/ 70 h 83"/>
                <a:gd name="T28" fmla="*/ 16 w 72"/>
                <a:gd name="T29" fmla="*/ 71 h 83"/>
                <a:gd name="T30" fmla="*/ 14 w 72"/>
                <a:gd name="T31" fmla="*/ 65 h 83"/>
                <a:gd name="T32" fmla="*/ 28 w 72"/>
                <a:gd name="T33" fmla="*/ 62 h 83"/>
                <a:gd name="T34" fmla="*/ 57 w 72"/>
                <a:gd name="T35" fmla="*/ 60 h 83"/>
                <a:gd name="T36" fmla="*/ 59 w 72"/>
                <a:gd name="T37" fmla="*/ 53 h 83"/>
                <a:gd name="T38" fmla="*/ 47 w 72"/>
                <a:gd name="T39" fmla="*/ 31 h 83"/>
                <a:gd name="T40" fmla="*/ 53 w 72"/>
                <a:gd name="T41" fmla="*/ 2 h 83"/>
                <a:gd name="T42" fmla="*/ 51 w 72"/>
                <a:gd name="T43" fmla="*/ 0 h 83"/>
                <a:gd name="T44" fmla="*/ 49 w 72"/>
                <a:gd name="T45" fmla="*/ 0 h 83"/>
                <a:gd name="T46" fmla="*/ 48 w 72"/>
                <a:gd name="T4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83">
                  <a:moveTo>
                    <a:pt x="48" y="7"/>
                  </a:moveTo>
                  <a:cubicBezTo>
                    <a:pt x="41" y="7"/>
                    <a:pt x="41" y="32"/>
                    <a:pt x="40" y="38"/>
                  </a:cubicBezTo>
                  <a:cubicBezTo>
                    <a:pt x="38" y="45"/>
                    <a:pt x="51" y="58"/>
                    <a:pt x="56" y="60"/>
                  </a:cubicBezTo>
                  <a:cubicBezTo>
                    <a:pt x="57" y="58"/>
                    <a:pt x="58" y="56"/>
                    <a:pt x="58" y="53"/>
                  </a:cubicBezTo>
                  <a:cubicBezTo>
                    <a:pt x="44" y="53"/>
                    <a:pt x="25" y="51"/>
                    <a:pt x="12" y="59"/>
                  </a:cubicBezTo>
                  <a:cubicBezTo>
                    <a:pt x="8" y="62"/>
                    <a:pt x="0" y="69"/>
                    <a:pt x="4" y="75"/>
                  </a:cubicBezTo>
                  <a:cubicBezTo>
                    <a:pt x="9" y="83"/>
                    <a:pt x="25" y="76"/>
                    <a:pt x="32" y="75"/>
                  </a:cubicBezTo>
                  <a:cubicBezTo>
                    <a:pt x="45" y="72"/>
                    <a:pt x="59" y="67"/>
                    <a:pt x="70" y="58"/>
                  </a:cubicBezTo>
                  <a:cubicBezTo>
                    <a:pt x="71" y="57"/>
                    <a:pt x="72" y="53"/>
                    <a:pt x="70" y="52"/>
                  </a:cubicBezTo>
                  <a:cubicBezTo>
                    <a:pt x="67" y="51"/>
                    <a:pt x="66" y="50"/>
                    <a:pt x="63" y="49"/>
                  </a:cubicBezTo>
                  <a:cubicBezTo>
                    <a:pt x="59" y="48"/>
                    <a:pt x="56" y="55"/>
                    <a:pt x="60" y="57"/>
                  </a:cubicBezTo>
                  <a:cubicBezTo>
                    <a:pt x="62" y="57"/>
                    <a:pt x="64" y="58"/>
                    <a:pt x="66" y="59"/>
                  </a:cubicBezTo>
                  <a:cubicBezTo>
                    <a:pt x="66" y="57"/>
                    <a:pt x="66" y="55"/>
                    <a:pt x="66" y="53"/>
                  </a:cubicBezTo>
                  <a:cubicBezTo>
                    <a:pt x="55" y="63"/>
                    <a:pt x="37" y="66"/>
                    <a:pt x="23" y="70"/>
                  </a:cubicBezTo>
                  <a:cubicBezTo>
                    <a:pt x="21" y="71"/>
                    <a:pt x="18" y="71"/>
                    <a:pt x="16" y="71"/>
                  </a:cubicBezTo>
                  <a:cubicBezTo>
                    <a:pt x="15" y="69"/>
                    <a:pt x="15" y="67"/>
                    <a:pt x="14" y="65"/>
                  </a:cubicBezTo>
                  <a:cubicBezTo>
                    <a:pt x="18" y="62"/>
                    <a:pt x="23" y="61"/>
                    <a:pt x="28" y="62"/>
                  </a:cubicBezTo>
                  <a:cubicBezTo>
                    <a:pt x="37" y="62"/>
                    <a:pt x="47" y="60"/>
                    <a:pt x="57" y="60"/>
                  </a:cubicBezTo>
                  <a:cubicBezTo>
                    <a:pt x="60" y="60"/>
                    <a:pt x="63" y="55"/>
                    <a:pt x="59" y="53"/>
                  </a:cubicBezTo>
                  <a:cubicBezTo>
                    <a:pt x="52" y="50"/>
                    <a:pt x="47" y="39"/>
                    <a:pt x="47" y="31"/>
                  </a:cubicBezTo>
                  <a:cubicBezTo>
                    <a:pt x="47" y="21"/>
                    <a:pt x="53" y="12"/>
                    <a:pt x="53" y="2"/>
                  </a:cubicBezTo>
                  <a:cubicBezTo>
                    <a:pt x="53" y="1"/>
                    <a:pt x="52" y="0"/>
                    <a:pt x="51" y="0"/>
                  </a:cubicBezTo>
                  <a:cubicBezTo>
                    <a:pt x="50" y="0"/>
                    <a:pt x="50" y="0"/>
                    <a:pt x="49" y="0"/>
                  </a:cubicBezTo>
                  <a:cubicBezTo>
                    <a:pt x="46" y="0"/>
                    <a:pt x="43" y="7"/>
                    <a:pt x="4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a:off x="1540" y="3421"/>
              <a:ext cx="273" cy="286"/>
            </a:xfrm>
            <a:custGeom>
              <a:avLst/>
              <a:gdLst>
                <a:gd name="T0" fmla="*/ 1 w 68"/>
                <a:gd name="T1" fmla="*/ 9 h 71"/>
                <a:gd name="T2" fmla="*/ 10 w 68"/>
                <a:gd name="T3" fmla="*/ 30 h 71"/>
                <a:gd name="T4" fmla="*/ 9 w 68"/>
                <a:gd name="T5" fmla="*/ 65 h 71"/>
                <a:gd name="T6" fmla="*/ 11 w 68"/>
                <a:gd name="T7" fmla="*/ 68 h 71"/>
                <a:gd name="T8" fmla="*/ 54 w 68"/>
                <a:gd name="T9" fmla="*/ 66 h 71"/>
                <a:gd name="T10" fmla="*/ 63 w 68"/>
                <a:gd name="T11" fmla="*/ 51 h 71"/>
                <a:gd name="T12" fmla="*/ 36 w 68"/>
                <a:gd name="T13" fmla="*/ 47 h 71"/>
                <a:gd name="T14" fmla="*/ 12 w 68"/>
                <a:gd name="T15" fmla="*/ 62 h 71"/>
                <a:gd name="T16" fmla="*/ 17 w 68"/>
                <a:gd name="T17" fmla="*/ 64 h 71"/>
                <a:gd name="T18" fmla="*/ 54 w 68"/>
                <a:gd name="T19" fmla="*/ 55 h 71"/>
                <a:gd name="T20" fmla="*/ 50 w 68"/>
                <a:gd name="T21" fmla="*/ 60 h 71"/>
                <a:gd name="T22" fmla="*/ 38 w 68"/>
                <a:gd name="T23" fmla="*/ 61 h 71"/>
                <a:gd name="T24" fmla="*/ 13 w 68"/>
                <a:gd name="T25" fmla="*/ 60 h 71"/>
                <a:gd name="T26" fmla="*/ 15 w 68"/>
                <a:gd name="T27" fmla="*/ 63 h 71"/>
                <a:gd name="T28" fmla="*/ 18 w 68"/>
                <a:gd name="T29" fmla="*/ 31 h 71"/>
                <a:gd name="T30" fmla="*/ 8 w 68"/>
                <a:gd name="T31" fmla="*/ 5 h 71"/>
                <a:gd name="T32" fmla="*/ 1 w 68"/>
                <a:gd name="T33"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1">
                  <a:moveTo>
                    <a:pt x="1" y="9"/>
                  </a:moveTo>
                  <a:cubicBezTo>
                    <a:pt x="4" y="16"/>
                    <a:pt x="7" y="23"/>
                    <a:pt x="10" y="30"/>
                  </a:cubicBezTo>
                  <a:cubicBezTo>
                    <a:pt x="14" y="41"/>
                    <a:pt x="9" y="54"/>
                    <a:pt x="9" y="65"/>
                  </a:cubicBezTo>
                  <a:cubicBezTo>
                    <a:pt x="9" y="67"/>
                    <a:pt x="10" y="68"/>
                    <a:pt x="11" y="68"/>
                  </a:cubicBezTo>
                  <a:cubicBezTo>
                    <a:pt x="26" y="66"/>
                    <a:pt x="39" y="71"/>
                    <a:pt x="54" y="66"/>
                  </a:cubicBezTo>
                  <a:cubicBezTo>
                    <a:pt x="58" y="64"/>
                    <a:pt x="68" y="57"/>
                    <a:pt x="63" y="51"/>
                  </a:cubicBezTo>
                  <a:cubicBezTo>
                    <a:pt x="58" y="44"/>
                    <a:pt x="43" y="46"/>
                    <a:pt x="36" y="47"/>
                  </a:cubicBezTo>
                  <a:cubicBezTo>
                    <a:pt x="26" y="49"/>
                    <a:pt x="15" y="52"/>
                    <a:pt x="12" y="62"/>
                  </a:cubicBezTo>
                  <a:cubicBezTo>
                    <a:pt x="10" y="67"/>
                    <a:pt x="16" y="68"/>
                    <a:pt x="17" y="64"/>
                  </a:cubicBezTo>
                  <a:cubicBezTo>
                    <a:pt x="21" y="52"/>
                    <a:pt x="45" y="53"/>
                    <a:pt x="54" y="55"/>
                  </a:cubicBezTo>
                  <a:cubicBezTo>
                    <a:pt x="60" y="56"/>
                    <a:pt x="50" y="60"/>
                    <a:pt x="50" y="60"/>
                  </a:cubicBezTo>
                  <a:cubicBezTo>
                    <a:pt x="47" y="61"/>
                    <a:pt x="42" y="61"/>
                    <a:pt x="38" y="61"/>
                  </a:cubicBezTo>
                  <a:cubicBezTo>
                    <a:pt x="30" y="62"/>
                    <a:pt x="21" y="59"/>
                    <a:pt x="13" y="60"/>
                  </a:cubicBezTo>
                  <a:cubicBezTo>
                    <a:pt x="14" y="61"/>
                    <a:pt x="14" y="62"/>
                    <a:pt x="15" y="63"/>
                  </a:cubicBezTo>
                  <a:cubicBezTo>
                    <a:pt x="16" y="52"/>
                    <a:pt x="18" y="42"/>
                    <a:pt x="18" y="31"/>
                  </a:cubicBezTo>
                  <a:cubicBezTo>
                    <a:pt x="17" y="22"/>
                    <a:pt x="11" y="12"/>
                    <a:pt x="8"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nvSpPr>
          <p:spPr bwMode="auto">
            <a:xfrm>
              <a:off x="1789" y="2650"/>
              <a:ext cx="153" cy="181"/>
            </a:xfrm>
            <a:custGeom>
              <a:avLst/>
              <a:gdLst>
                <a:gd name="T0" fmla="*/ 23 w 38"/>
                <a:gd name="T1" fmla="*/ 5 h 45"/>
                <a:gd name="T2" fmla="*/ 2 w 38"/>
                <a:gd name="T3" fmla="*/ 24 h 45"/>
                <a:gd name="T4" fmla="*/ 17 w 38"/>
                <a:gd name="T5" fmla="*/ 44 h 45"/>
                <a:gd name="T6" fmla="*/ 37 w 38"/>
                <a:gd name="T7" fmla="*/ 22 h 45"/>
                <a:gd name="T8" fmla="*/ 19 w 38"/>
                <a:gd name="T9" fmla="*/ 4 h 45"/>
                <a:gd name="T10" fmla="*/ 19 w 38"/>
                <a:gd name="T11" fmla="*/ 11 h 45"/>
                <a:gd name="T12" fmla="*/ 31 w 38"/>
                <a:gd name="T13" fmla="*/ 20 h 45"/>
                <a:gd name="T14" fmla="*/ 19 w 38"/>
                <a:gd name="T15" fmla="*/ 37 h 45"/>
                <a:gd name="T16" fmla="*/ 8 w 38"/>
                <a:gd name="T17" fmla="*/ 27 h 45"/>
                <a:gd name="T18" fmla="*/ 20 w 38"/>
                <a:gd name="T19" fmla="*/ 12 h 45"/>
                <a:gd name="T20" fmla="*/ 23 w 38"/>
                <a:gd name="T2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3" y="5"/>
                  </a:moveTo>
                  <a:cubicBezTo>
                    <a:pt x="11" y="4"/>
                    <a:pt x="4" y="13"/>
                    <a:pt x="2" y="24"/>
                  </a:cubicBezTo>
                  <a:cubicBezTo>
                    <a:pt x="0" y="36"/>
                    <a:pt x="4" y="45"/>
                    <a:pt x="17" y="44"/>
                  </a:cubicBezTo>
                  <a:cubicBezTo>
                    <a:pt x="29" y="43"/>
                    <a:pt x="37" y="33"/>
                    <a:pt x="37" y="22"/>
                  </a:cubicBezTo>
                  <a:cubicBezTo>
                    <a:pt x="38" y="9"/>
                    <a:pt x="32" y="0"/>
                    <a:pt x="19" y="4"/>
                  </a:cubicBezTo>
                  <a:cubicBezTo>
                    <a:pt x="15" y="5"/>
                    <a:pt x="14" y="12"/>
                    <a:pt x="19" y="11"/>
                  </a:cubicBezTo>
                  <a:cubicBezTo>
                    <a:pt x="26" y="9"/>
                    <a:pt x="31" y="13"/>
                    <a:pt x="31" y="20"/>
                  </a:cubicBezTo>
                  <a:cubicBezTo>
                    <a:pt x="31" y="29"/>
                    <a:pt x="27" y="35"/>
                    <a:pt x="19" y="37"/>
                  </a:cubicBezTo>
                  <a:cubicBezTo>
                    <a:pt x="11" y="38"/>
                    <a:pt x="8" y="34"/>
                    <a:pt x="8" y="27"/>
                  </a:cubicBezTo>
                  <a:cubicBezTo>
                    <a:pt x="9" y="20"/>
                    <a:pt x="11" y="11"/>
                    <a:pt x="20" y="12"/>
                  </a:cubicBezTo>
                  <a:cubicBezTo>
                    <a:pt x="24" y="13"/>
                    <a:pt x="27" y="5"/>
                    <a:pt x="2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nvSpPr>
          <p:spPr bwMode="auto">
            <a:xfrm>
              <a:off x="1355" y="2770"/>
              <a:ext cx="454" cy="322"/>
            </a:xfrm>
            <a:custGeom>
              <a:avLst/>
              <a:gdLst>
                <a:gd name="T0" fmla="*/ 105 w 113"/>
                <a:gd name="T1" fmla="*/ 4 h 80"/>
                <a:gd name="T2" fmla="*/ 83 w 113"/>
                <a:gd name="T3" fmla="*/ 25 h 80"/>
                <a:gd name="T4" fmla="*/ 55 w 113"/>
                <a:gd name="T5" fmla="*/ 49 h 80"/>
                <a:gd name="T6" fmla="*/ 3 w 113"/>
                <a:gd name="T7" fmla="*/ 71 h 80"/>
                <a:gd name="T8" fmla="*/ 5 w 113"/>
                <a:gd name="T9" fmla="*/ 77 h 80"/>
                <a:gd name="T10" fmla="*/ 36 w 113"/>
                <a:gd name="T11" fmla="*/ 63 h 80"/>
                <a:gd name="T12" fmla="*/ 61 w 113"/>
                <a:gd name="T13" fmla="*/ 54 h 80"/>
                <a:gd name="T14" fmla="*/ 110 w 113"/>
                <a:gd name="T15" fmla="*/ 7 h 80"/>
                <a:gd name="T16" fmla="*/ 105 w 113"/>
                <a:gd name="T1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80">
                  <a:moveTo>
                    <a:pt x="105" y="4"/>
                  </a:moveTo>
                  <a:cubicBezTo>
                    <a:pt x="99" y="12"/>
                    <a:pt x="90" y="18"/>
                    <a:pt x="83" y="25"/>
                  </a:cubicBezTo>
                  <a:cubicBezTo>
                    <a:pt x="76" y="31"/>
                    <a:pt x="64" y="46"/>
                    <a:pt x="55" y="49"/>
                  </a:cubicBezTo>
                  <a:cubicBezTo>
                    <a:pt x="38" y="55"/>
                    <a:pt x="20" y="63"/>
                    <a:pt x="3" y="71"/>
                  </a:cubicBezTo>
                  <a:cubicBezTo>
                    <a:pt x="0" y="73"/>
                    <a:pt x="1" y="80"/>
                    <a:pt x="5" y="77"/>
                  </a:cubicBezTo>
                  <a:cubicBezTo>
                    <a:pt x="15" y="72"/>
                    <a:pt x="26" y="68"/>
                    <a:pt x="36" y="63"/>
                  </a:cubicBezTo>
                  <a:cubicBezTo>
                    <a:pt x="42" y="61"/>
                    <a:pt x="56" y="58"/>
                    <a:pt x="61" y="54"/>
                  </a:cubicBezTo>
                  <a:cubicBezTo>
                    <a:pt x="77" y="39"/>
                    <a:pt x="97" y="25"/>
                    <a:pt x="110" y="7"/>
                  </a:cubicBezTo>
                  <a:cubicBezTo>
                    <a:pt x="113" y="3"/>
                    <a:pt x="108" y="0"/>
                    <a:pt x="10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nvSpPr>
          <p:spPr bwMode="auto">
            <a:xfrm>
              <a:off x="1628" y="2903"/>
              <a:ext cx="197" cy="189"/>
            </a:xfrm>
            <a:custGeom>
              <a:avLst/>
              <a:gdLst>
                <a:gd name="T0" fmla="*/ 7 w 49"/>
                <a:gd name="T1" fmla="*/ 44 h 47"/>
                <a:gd name="T2" fmla="*/ 27 w 49"/>
                <a:gd name="T3" fmla="*/ 26 h 47"/>
                <a:gd name="T4" fmla="*/ 37 w 49"/>
                <a:gd name="T5" fmla="*/ 18 h 47"/>
                <a:gd name="T6" fmla="*/ 46 w 49"/>
                <a:gd name="T7" fmla="*/ 9 h 47"/>
                <a:gd name="T8" fmla="*/ 44 w 49"/>
                <a:gd name="T9" fmla="*/ 2 h 47"/>
                <a:gd name="T10" fmla="*/ 28 w 49"/>
                <a:gd name="T11" fmla="*/ 18 h 47"/>
                <a:gd name="T12" fmla="*/ 4 w 49"/>
                <a:gd name="T13" fmla="*/ 39 h 47"/>
                <a:gd name="T14" fmla="*/ 7 w 49"/>
                <a:gd name="T15" fmla="*/ 4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7">
                  <a:moveTo>
                    <a:pt x="7" y="44"/>
                  </a:moveTo>
                  <a:cubicBezTo>
                    <a:pt x="13" y="38"/>
                    <a:pt x="20" y="32"/>
                    <a:pt x="27" y="26"/>
                  </a:cubicBezTo>
                  <a:cubicBezTo>
                    <a:pt x="31" y="24"/>
                    <a:pt x="34" y="21"/>
                    <a:pt x="37" y="18"/>
                  </a:cubicBezTo>
                  <a:cubicBezTo>
                    <a:pt x="40" y="15"/>
                    <a:pt x="42" y="11"/>
                    <a:pt x="46" y="9"/>
                  </a:cubicBezTo>
                  <a:cubicBezTo>
                    <a:pt x="49" y="7"/>
                    <a:pt x="48" y="0"/>
                    <a:pt x="44" y="2"/>
                  </a:cubicBezTo>
                  <a:cubicBezTo>
                    <a:pt x="38" y="6"/>
                    <a:pt x="34" y="13"/>
                    <a:pt x="28" y="18"/>
                  </a:cubicBezTo>
                  <a:cubicBezTo>
                    <a:pt x="20" y="25"/>
                    <a:pt x="11" y="31"/>
                    <a:pt x="4" y="39"/>
                  </a:cubicBezTo>
                  <a:cubicBezTo>
                    <a:pt x="0" y="42"/>
                    <a:pt x="3" y="47"/>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6"/>
            <p:cNvSpPr/>
            <p:nvPr/>
          </p:nvSpPr>
          <p:spPr bwMode="auto">
            <a:xfrm>
              <a:off x="1801" y="2831"/>
              <a:ext cx="149" cy="180"/>
            </a:xfrm>
            <a:custGeom>
              <a:avLst/>
              <a:gdLst>
                <a:gd name="T0" fmla="*/ 20 w 37"/>
                <a:gd name="T1" fmla="*/ 6 h 45"/>
                <a:gd name="T2" fmla="*/ 2 w 37"/>
                <a:gd name="T3" fmla="*/ 29 h 45"/>
                <a:gd name="T4" fmla="*/ 3 w 37"/>
                <a:gd name="T5" fmla="*/ 42 h 45"/>
                <a:gd name="T6" fmla="*/ 18 w 37"/>
                <a:gd name="T7" fmla="*/ 42 h 45"/>
                <a:gd name="T8" fmla="*/ 36 w 37"/>
                <a:gd name="T9" fmla="*/ 16 h 45"/>
                <a:gd name="T10" fmla="*/ 32 w 37"/>
                <a:gd name="T11" fmla="*/ 4 h 45"/>
                <a:gd name="T12" fmla="*/ 14 w 37"/>
                <a:gd name="T13" fmla="*/ 2 h 45"/>
                <a:gd name="T14" fmla="*/ 13 w 37"/>
                <a:gd name="T15" fmla="*/ 9 h 45"/>
                <a:gd name="T16" fmla="*/ 30 w 37"/>
                <a:gd name="T17" fmla="*/ 15 h 45"/>
                <a:gd name="T18" fmla="*/ 21 w 37"/>
                <a:gd name="T19" fmla="*/ 33 h 45"/>
                <a:gd name="T20" fmla="*/ 14 w 37"/>
                <a:gd name="T21" fmla="*/ 36 h 45"/>
                <a:gd name="T22" fmla="*/ 9 w 37"/>
                <a:gd name="T23" fmla="*/ 33 h 45"/>
                <a:gd name="T24" fmla="*/ 19 w 37"/>
                <a:gd name="T25" fmla="*/ 13 h 45"/>
                <a:gd name="T26" fmla="*/ 20 w 37"/>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20" y="6"/>
                  </a:moveTo>
                  <a:cubicBezTo>
                    <a:pt x="7" y="7"/>
                    <a:pt x="2" y="17"/>
                    <a:pt x="2" y="29"/>
                  </a:cubicBezTo>
                  <a:cubicBezTo>
                    <a:pt x="2" y="32"/>
                    <a:pt x="0" y="40"/>
                    <a:pt x="3" y="42"/>
                  </a:cubicBezTo>
                  <a:cubicBezTo>
                    <a:pt x="8" y="45"/>
                    <a:pt x="13" y="44"/>
                    <a:pt x="18" y="42"/>
                  </a:cubicBezTo>
                  <a:cubicBezTo>
                    <a:pt x="28" y="37"/>
                    <a:pt x="35" y="27"/>
                    <a:pt x="36" y="16"/>
                  </a:cubicBezTo>
                  <a:cubicBezTo>
                    <a:pt x="37" y="11"/>
                    <a:pt x="36" y="7"/>
                    <a:pt x="32" y="4"/>
                  </a:cubicBezTo>
                  <a:cubicBezTo>
                    <a:pt x="28" y="0"/>
                    <a:pt x="19" y="2"/>
                    <a:pt x="14" y="2"/>
                  </a:cubicBezTo>
                  <a:cubicBezTo>
                    <a:pt x="10" y="2"/>
                    <a:pt x="8" y="9"/>
                    <a:pt x="13" y="9"/>
                  </a:cubicBezTo>
                  <a:cubicBezTo>
                    <a:pt x="18" y="9"/>
                    <a:pt x="29" y="7"/>
                    <a:pt x="30" y="15"/>
                  </a:cubicBezTo>
                  <a:cubicBezTo>
                    <a:pt x="30" y="22"/>
                    <a:pt x="26" y="28"/>
                    <a:pt x="21" y="33"/>
                  </a:cubicBezTo>
                  <a:cubicBezTo>
                    <a:pt x="19" y="34"/>
                    <a:pt x="17" y="35"/>
                    <a:pt x="14" y="36"/>
                  </a:cubicBezTo>
                  <a:cubicBezTo>
                    <a:pt x="10" y="38"/>
                    <a:pt x="9" y="36"/>
                    <a:pt x="9" y="33"/>
                  </a:cubicBezTo>
                  <a:cubicBezTo>
                    <a:pt x="9" y="24"/>
                    <a:pt x="8" y="14"/>
                    <a:pt x="19" y="13"/>
                  </a:cubicBezTo>
                  <a:cubicBezTo>
                    <a:pt x="23" y="13"/>
                    <a:pt x="25" y="5"/>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7"/>
            <p:cNvSpPr/>
            <p:nvPr/>
          </p:nvSpPr>
          <p:spPr bwMode="auto">
            <a:xfrm>
              <a:off x="1809" y="2963"/>
              <a:ext cx="97" cy="555"/>
            </a:xfrm>
            <a:custGeom>
              <a:avLst/>
              <a:gdLst>
                <a:gd name="T0" fmla="*/ 4 w 24"/>
                <a:gd name="T1" fmla="*/ 13 h 138"/>
                <a:gd name="T2" fmla="*/ 5 w 24"/>
                <a:gd name="T3" fmla="*/ 100 h 138"/>
                <a:gd name="T4" fmla="*/ 18 w 24"/>
                <a:gd name="T5" fmla="*/ 131 h 138"/>
                <a:gd name="T6" fmla="*/ 22 w 24"/>
                <a:gd name="T7" fmla="*/ 124 h 138"/>
                <a:gd name="T8" fmla="*/ 24 w 24"/>
                <a:gd name="T9" fmla="*/ 93 h 138"/>
                <a:gd name="T10" fmla="*/ 22 w 24"/>
                <a:gd name="T11" fmla="*/ 5 h 138"/>
                <a:gd name="T12" fmla="*/ 16 w 24"/>
                <a:gd name="T13" fmla="*/ 7 h 138"/>
                <a:gd name="T14" fmla="*/ 17 w 24"/>
                <a:gd name="T15" fmla="*/ 66 h 138"/>
                <a:gd name="T16" fmla="*/ 16 w 24"/>
                <a:gd name="T17" fmla="*/ 115 h 138"/>
                <a:gd name="T18" fmla="*/ 12 w 24"/>
                <a:gd name="T19" fmla="*/ 118 h 138"/>
                <a:gd name="T20" fmla="*/ 12 w 24"/>
                <a:gd name="T21" fmla="*/ 105 h 138"/>
                <a:gd name="T22" fmla="*/ 11 w 24"/>
                <a:gd name="T23" fmla="*/ 72 h 138"/>
                <a:gd name="T24" fmla="*/ 11 w 24"/>
                <a:gd name="T25" fmla="*/ 11 h 138"/>
                <a:gd name="T26" fmla="*/ 4 w 24"/>
                <a:gd name="T27" fmla="*/ 1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8">
                  <a:moveTo>
                    <a:pt x="4" y="13"/>
                  </a:moveTo>
                  <a:cubicBezTo>
                    <a:pt x="4" y="42"/>
                    <a:pt x="3" y="72"/>
                    <a:pt x="5" y="100"/>
                  </a:cubicBezTo>
                  <a:cubicBezTo>
                    <a:pt x="5" y="110"/>
                    <a:pt x="0" y="138"/>
                    <a:pt x="18" y="131"/>
                  </a:cubicBezTo>
                  <a:cubicBezTo>
                    <a:pt x="20" y="130"/>
                    <a:pt x="22" y="127"/>
                    <a:pt x="22" y="124"/>
                  </a:cubicBezTo>
                  <a:cubicBezTo>
                    <a:pt x="24" y="115"/>
                    <a:pt x="24" y="102"/>
                    <a:pt x="24" y="93"/>
                  </a:cubicBezTo>
                  <a:cubicBezTo>
                    <a:pt x="24" y="63"/>
                    <a:pt x="22" y="34"/>
                    <a:pt x="22" y="5"/>
                  </a:cubicBezTo>
                  <a:cubicBezTo>
                    <a:pt x="22" y="0"/>
                    <a:pt x="16" y="3"/>
                    <a:pt x="16" y="7"/>
                  </a:cubicBezTo>
                  <a:cubicBezTo>
                    <a:pt x="16" y="27"/>
                    <a:pt x="17" y="46"/>
                    <a:pt x="17" y="66"/>
                  </a:cubicBezTo>
                  <a:cubicBezTo>
                    <a:pt x="17" y="82"/>
                    <a:pt x="15" y="99"/>
                    <a:pt x="16" y="115"/>
                  </a:cubicBezTo>
                  <a:cubicBezTo>
                    <a:pt x="17" y="121"/>
                    <a:pt x="16" y="122"/>
                    <a:pt x="12" y="118"/>
                  </a:cubicBezTo>
                  <a:cubicBezTo>
                    <a:pt x="12" y="114"/>
                    <a:pt x="12" y="109"/>
                    <a:pt x="12" y="105"/>
                  </a:cubicBezTo>
                  <a:cubicBezTo>
                    <a:pt x="11" y="94"/>
                    <a:pt x="11" y="83"/>
                    <a:pt x="11" y="72"/>
                  </a:cubicBezTo>
                  <a:cubicBezTo>
                    <a:pt x="11" y="52"/>
                    <a:pt x="11" y="31"/>
                    <a:pt x="11" y="11"/>
                  </a:cubicBezTo>
                  <a:cubicBezTo>
                    <a:pt x="11" y="6"/>
                    <a:pt x="4" y="10"/>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
            <p:cNvSpPr/>
            <p:nvPr/>
          </p:nvSpPr>
          <p:spPr bwMode="auto">
            <a:xfrm>
              <a:off x="1821" y="2806"/>
              <a:ext cx="32" cy="81"/>
            </a:xfrm>
            <a:custGeom>
              <a:avLst/>
              <a:gdLst>
                <a:gd name="T0" fmla="*/ 1 w 8"/>
                <a:gd name="T1" fmla="*/ 5 h 20"/>
                <a:gd name="T2" fmla="*/ 1 w 8"/>
                <a:gd name="T3" fmla="*/ 11 h 20"/>
                <a:gd name="T4" fmla="*/ 0 w 8"/>
                <a:gd name="T5" fmla="*/ 14 h 20"/>
                <a:gd name="T6" fmla="*/ 0 w 8"/>
                <a:gd name="T7" fmla="*/ 17 h 20"/>
                <a:gd name="T8" fmla="*/ 3 w 8"/>
                <a:gd name="T9" fmla="*/ 19 h 20"/>
                <a:gd name="T10" fmla="*/ 7 w 8"/>
                <a:gd name="T11" fmla="*/ 14 h 20"/>
                <a:gd name="T12" fmla="*/ 7 w 8"/>
                <a:gd name="T13" fmla="*/ 13 h 20"/>
                <a:gd name="T14" fmla="*/ 6 w 8"/>
                <a:gd name="T15" fmla="*/ 13 h 20"/>
                <a:gd name="T16" fmla="*/ 7 w 8"/>
                <a:gd name="T17" fmla="*/ 10 h 20"/>
                <a:gd name="T18" fmla="*/ 8 w 8"/>
                <a:gd name="T19" fmla="*/ 3 h 20"/>
                <a:gd name="T20" fmla="*/ 4 w 8"/>
                <a:gd name="T21" fmla="*/ 1 h 20"/>
                <a:gd name="T22" fmla="*/ 1 w 8"/>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0">
                  <a:moveTo>
                    <a:pt x="1" y="5"/>
                  </a:moveTo>
                  <a:cubicBezTo>
                    <a:pt x="1" y="7"/>
                    <a:pt x="1" y="9"/>
                    <a:pt x="1" y="11"/>
                  </a:cubicBezTo>
                  <a:cubicBezTo>
                    <a:pt x="1" y="12"/>
                    <a:pt x="0" y="13"/>
                    <a:pt x="0" y="14"/>
                  </a:cubicBezTo>
                  <a:cubicBezTo>
                    <a:pt x="0" y="15"/>
                    <a:pt x="0" y="16"/>
                    <a:pt x="0" y="17"/>
                  </a:cubicBezTo>
                  <a:cubicBezTo>
                    <a:pt x="0" y="19"/>
                    <a:pt x="2" y="20"/>
                    <a:pt x="3" y="19"/>
                  </a:cubicBezTo>
                  <a:cubicBezTo>
                    <a:pt x="5" y="18"/>
                    <a:pt x="7" y="16"/>
                    <a:pt x="7" y="14"/>
                  </a:cubicBezTo>
                  <a:cubicBezTo>
                    <a:pt x="7" y="14"/>
                    <a:pt x="7" y="14"/>
                    <a:pt x="7" y="13"/>
                  </a:cubicBezTo>
                  <a:cubicBezTo>
                    <a:pt x="7" y="13"/>
                    <a:pt x="7" y="12"/>
                    <a:pt x="6" y="13"/>
                  </a:cubicBezTo>
                  <a:cubicBezTo>
                    <a:pt x="7" y="12"/>
                    <a:pt x="7" y="11"/>
                    <a:pt x="7" y="10"/>
                  </a:cubicBezTo>
                  <a:cubicBezTo>
                    <a:pt x="8" y="7"/>
                    <a:pt x="8" y="5"/>
                    <a:pt x="8" y="3"/>
                  </a:cubicBezTo>
                  <a:cubicBezTo>
                    <a:pt x="8" y="1"/>
                    <a:pt x="6" y="0"/>
                    <a:pt x="4" y="1"/>
                  </a:cubicBezTo>
                  <a:cubicBezTo>
                    <a:pt x="2" y="1"/>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9"/>
            <p:cNvSpPr/>
            <p:nvPr/>
          </p:nvSpPr>
          <p:spPr bwMode="auto">
            <a:xfrm>
              <a:off x="1877" y="2790"/>
              <a:ext cx="29" cy="77"/>
            </a:xfrm>
            <a:custGeom>
              <a:avLst/>
              <a:gdLst>
                <a:gd name="T0" fmla="*/ 0 w 7"/>
                <a:gd name="T1" fmla="*/ 5 h 19"/>
                <a:gd name="T2" fmla="*/ 0 w 7"/>
                <a:gd name="T3" fmla="*/ 16 h 19"/>
                <a:gd name="T4" fmla="*/ 3 w 7"/>
                <a:gd name="T5" fmla="*/ 18 h 19"/>
                <a:gd name="T6" fmla="*/ 7 w 7"/>
                <a:gd name="T7" fmla="*/ 13 h 19"/>
                <a:gd name="T8" fmla="*/ 7 w 7"/>
                <a:gd name="T9" fmla="*/ 3 h 19"/>
                <a:gd name="T10" fmla="*/ 3 w 7"/>
                <a:gd name="T11" fmla="*/ 1 h 19"/>
                <a:gd name="T12" fmla="*/ 0 w 7"/>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0" y="5"/>
                  </a:moveTo>
                  <a:cubicBezTo>
                    <a:pt x="0" y="9"/>
                    <a:pt x="0" y="12"/>
                    <a:pt x="0" y="16"/>
                  </a:cubicBezTo>
                  <a:cubicBezTo>
                    <a:pt x="0" y="17"/>
                    <a:pt x="2" y="19"/>
                    <a:pt x="3" y="18"/>
                  </a:cubicBezTo>
                  <a:cubicBezTo>
                    <a:pt x="5" y="17"/>
                    <a:pt x="7" y="15"/>
                    <a:pt x="7" y="13"/>
                  </a:cubicBezTo>
                  <a:cubicBezTo>
                    <a:pt x="7" y="10"/>
                    <a:pt x="7" y="7"/>
                    <a:pt x="7" y="3"/>
                  </a:cubicBezTo>
                  <a:cubicBezTo>
                    <a:pt x="7" y="1"/>
                    <a:pt x="5" y="0"/>
                    <a:pt x="3" y="1"/>
                  </a:cubicBezTo>
                  <a:cubicBezTo>
                    <a:pt x="1" y="1"/>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0"/>
            <p:cNvSpPr/>
            <p:nvPr/>
          </p:nvSpPr>
          <p:spPr bwMode="auto">
            <a:xfrm>
              <a:off x="1829" y="1203"/>
              <a:ext cx="32" cy="181"/>
            </a:xfrm>
            <a:custGeom>
              <a:avLst/>
              <a:gdLst>
                <a:gd name="T0" fmla="*/ 7 w 8"/>
                <a:gd name="T1" fmla="*/ 38 h 45"/>
                <a:gd name="T2" fmla="*/ 8 w 8"/>
                <a:gd name="T3" fmla="*/ 5 h 45"/>
                <a:gd name="T4" fmla="*/ 2 w 8"/>
                <a:gd name="T5" fmla="*/ 8 h 45"/>
                <a:gd name="T6" fmla="*/ 0 w 8"/>
                <a:gd name="T7" fmla="*/ 40 h 45"/>
                <a:gd name="T8" fmla="*/ 7 w 8"/>
                <a:gd name="T9" fmla="*/ 38 h 45"/>
              </a:gdLst>
              <a:ahLst/>
              <a:cxnLst>
                <a:cxn ang="0">
                  <a:pos x="T0" y="T1"/>
                </a:cxn>
                <a:cxn ang="0">
                  <a:pos x="T2" y="T3"/>
                </a:cxn>
                <a:cxn ang="0">
                  <a:pos x="T4" y="T5"/>
                </a:cxn>
                <a:cxn ang="0">
                  <a:pos x="T6" y="T7"/>
                </a:cxn>
                <a:cxn ang="0">
                  <a:pos x="T8" y="T9"/>
                </a:cxn>
              </a:cxnLst>
              <a:rect l="0" t="0" r="r" b="b"/>
              <a:pathLst>
                <a:path w="8" h="45">
                  <a:moveTo>
                    <a:pt x="7" y="38"/>
                  </a:moveTo>
                  <a:cubicBezTo>
                    <a:pt x="7" y="27"/>
                    <a:pt x="8" y="16"/>
                    <a:pt x="8" y="5"/>
                  </a:cubicBezTo>
                  <a:cubicBezTo>
                    <a:pt x="8" y="0"/>
                    <a:pt x="2" y="4"/>
                    <a:pt x="2" y="8"/>
                  </a:cubicBezTo>
                  <a:cubicBezTo>
                    <a:pt x="2" y="18"/>
                    <a:pt x="1" y="29"/>
                    <a:pt x="0" y="40"/>
                  </a:cubicBezTo>
                  <a:cubicBezTo>
                    <a:pt x="0" y="45"/>
                    <a:pt x="7" y="41"/>
                    <a:pt x="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
            <p:cNvSpPr/>
            <p:nvPr/>
          </p:nvSpPr>
          <p:spPr bwMode="auto">
            <a:xfrm>
              <a:off x="1825" y="1432"/>
              <a:ext cx="32" cy="430"/>
            </a:xfrm>
            <a:custGeom>
              <a:avLst/>
              <a:gdLst>
                <a:gd name="T0" fmla="*/ 7 w 8"/>
                <a:gd name="T1" fmla="*/ 100 h 107"/>
                <a:gd name="T2" fmla="*/ 8 w 8"/>
                <a:gd name="T3" fmla="*/ 5 h 107"/>
                <a:gd name="T4" fmla="*/ 1 w 8"/>
                <a:gd name="T5" fmla="*/ 7 h 107"/>
                <a:gd name="T6" fmla="*/ 1 w 8"/>
                <a:gd name="T7" fmla="*/ 102 h 107"/>
                <a:gd name="T8" fmla="*/ 7 w 8"/>
                <a:gd name="T9" fmla="*/ 100 h 107"/>
              </a:gdLst>
              <a:ahLst/>
              <a:cxnLst>
                <a:cxn ang="0">
                  <a:pos x="T0" y="T1"/>
                </a:cxn>
                <a:cxn ang="0">
                  <a:pos x="T2" y="T3"/>
                </a:cxn>
                <a:cxn ang="0">
                  <a:pos x="T4" y="T5"/>
                </a:cxn>
                <a:cxn ang="0">
                  <a:pos x="T6" y="T7"/>
                </a:cxn>
                <a:cxn ang="0">
                  <a:pos x="T8" y="T9"/>
                </a:cxn>
              </a:cxnLst>
              <a:rect l="0" t="0" r="r" b="b"/>
              <a:pathLst>
                <a:path w="8" h="107">
                  <a:moveTo>
                    <a:pt x="7" y="100"/>
                  </a:moveTo>
                  <a:cubicBezTo>
                    <a:pt x="7" y="68"/>
                    <a:pt x="7" y="37"/>
                    <a:pt x="8" y="5"/>
                  </a:cubicBezTo>
                  <a:cubicBezTo>
                    <a:pt x="8" y="0"/>
                    <a:pt x="2" y="4"/>
                    <a:pt x="1" y="7"/>
                  </a:cubicBezTo>
                  <a:cubicBezTo>
                    <a:pt x="0" y="39"/>
                    <a:pt x="0" y="71"/>
                    <a:pt x="1" y="102"/>
                  </a:cubicBezTo>
                  <a:cubicBezTo>
                    <a:pt x="1" y="107"/>
                    <a:pt x="7" y="104"/>
                    <a:pt x="7"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
            <p:cNvSpPr/>
            <p:nvPr/>
          </p:nvSpPr>
          <p:spPr bwMode="auto">
            <a:xfrm>
              <a:off x="1817" y="1954"/>
              <a:ext cx="52" cy="748"/>
            </a:xfrm>
            <a:custGeom>
              <a:avLst/>
              <a:gdLst>
                <a:gd name="T0" fmla="*/ 7 w 13"/>
                <a:gd name="T1" fmla="*/ 180 h 186"/>
                <a:gd name="T2" fmla="*/ 11 w 13"/>
                <a:gd name="T3" fmla="*/ 5 h 186"/>
                <a:gd name="T4" fmla="*/ 4 w 13"/>
                <a:gd name="T5" fmla="*/ 7 h 186"/>
                <a:gd name="T6" fmla="*/ 1 w 13"/>
                <a:gd name="T7" fmla="*/ 181 h 186"/>
                <a:gd name="T8" fmla="*/ 7 w 13"/>
                <a:gd name="T9" fmla="*/ 180 h 186"/>
              </a:gdLst>
              <a:ahLst/>
              <a:cxnLst>
                <a:cxn ang="0">
                  <a:pos x="T0" y="T1"/>
                </a:cxn>
                <a:cxn ang="0">
                  <a:pos x="T2" y="T3"/>
                </a:cxn>
                <a:cxn ang="0">
                  <a:pos x="T4" y="T5"/>
                </a:cxn>
                <a:cxn ang="0">
                  <a:pos x="T6" y="T7"/>
                </a:cxn>
                <a:cxn ang="0">
                  <a:pos x="T8" y="T9"/>
                </a:cxn>
              </a:cxnLst>
              <a:rect l="0" t="0" r="r" b="b"/>
              <a:pathLst>
                <a:path w="13" h="186">
                  <a:moveTo>
                    <a:pt x="7" y="180"/>
                  </a:moveTo>
                  <a:cubicBezTo>
                    <a:pt x="13" y="122"/>
                    <a:pt x="12" y="63"/>
                    <a:pt x="11" y="5"/>
                  </a:cubicBezTo>
                  <a:cubicBezTo>
                    <a:pt x="11" y="0"/>
                    <a:pt x="4" y="3"/>
                    <a:pt x="4" y="7"/>
                  </a:cubicBezTo>
                  <a:cubicBezTo>
                    <a:pt x="5" y="65"/>
                    <a:pt x="6" y="123"/>
                    <a:pt x="1" y="181"/>
                  </a:cubicBezTo>
                  <a:cubicBezTo>
                    <a:pt x="0" y="186"/>
                    <a:pt x="7" y="184"/>
                    <a:pt x="7"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1861" y="1942"/>
              <a:ext cx="45" cy="760"/>
            </a:xfrm>
            <a:custGeom>
              <a:avLst/>
              <a:gdLst>
                <a:gd name="T0" fmla="*/ 3 w 11"/>
                <a:gd name="T1" fmla="*/ 7 h 189"/>
                <a:gd name="T2" fmla="*/ 0 w 11"/>
                <a:gd name="T3" fmla="*/ 184 h 189"/>
                <a:gd name="T4" fmla="*/ 7 w 11"/>
                <a:gd name="T5" fmla="*/ 182 h 189"/>
                <a:gd name="T6" fmla="*/ 10 w 11"/>
                <a:gd name="T7" fmla="*/ 5 h 189"/>
                <a:gd name="T8" fmla="*/ 3 w 11"/>
                <a:gd name="T9" fmla="*/ 7 h 189"/>
              </a:gdLst>
              <a:ahLst/>
              <a:cxnLst>
                <a:cxn ang="0">
                  <a:pos x="T0" y="T1"/>
                </a:cxn>
                <a:cxn ang="0">
                  <a:pos x="T2" y="T3"/>
                </a:cxn>
                <a:cxn ang="0">
                  <a:pos x="T4" y="T5"/>
                </a:cxn>
                <a:cxn ang="0">
                  <a:pos x="T6" y="T7"/>
                </a:cxn>
                <a:cxn ang="0">
                  <a:pos x="T8" y="T9"/>
                </a:cxn>
              </a:cxnLst>
              <a:rect l="0" t="0" r="r" b="b"/>
              <a:pathLst>
                <a:path w="11" h="189">
                  <a:moveTo>
                    <a:pt x="3" y="7"/>
                  </a:moveTo>
                  <a:cubicBezTo>
                    <a:pt x="4" y="66"/>
                    <a:pt x="4" y="125"/>
                    <a:pt x="0" y="184"/>
                  </a:cubicBezTo>
                  <a:cubicBezTo>
                    <a:pt x="0" y="189"/>
                    <a:pt x="6" y="186"/>
                    <a:pt x="7" y="182"/>
                  </a:cubicBezTo>
                  <a:cubicBezTo>
                    <a:pt x="11" y="123"/>
                    <a:pt x="10" y="64"/>
                    <a:pt x="10" y="5"/>
                  </a:cubicBezTo>
                  <a:cubicBezTo>
                    <a:pt x="10" y="0"/>
                    <a:pt x="3"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1869" y="1424"/>
              <a:ext cx="37" cy="446"/>
            </a:xfrm>
            <a:custGeom>
              <a:avLst/>
              <a:gdLst>
                <a:gd name="T0" fmla="*/ 2 w 9"/>
                <a:gd name="T1" fmla="*/ 8 h 111"/>
                <a:gd name="T2" fmla="*/ 1 w 9"/>
                <a:gd name="T3" fmla="*/ 106 h 111"/>
                <a:gd name="T4" fmla="*/ 7 w 9"/>
                <a:gd name="T5" fmla="*/ 104 h 111"/>
                <a:gd name="T6" fmla="*/ 9 w 9"/>
                <a:gd name="T7" fmla="*/ 5 h 111"/>
                <a:gd name="T8" fmla="*/ 2 w 9"/>
                <a:gd name="T9" fmla="*/ 8 h 111"/>
              </a:gdLst>
              <a:ahLst/>
              <a:cxnLst>
                <a:cxn ang="0">
                  <a:pos x="T0" y="T1"/>
                </a:cxn>
                <a:cxn ang="0">
                  <a:pos x="T2" y="T3"/>
                </a:cxn>
                <a:cxn ang="0">
                  <a:pos x="T4" y="T5"/>
                </a:cxn>
                <a:cxn ang="0">
                  <a:pos x="T6" y="T7"/>
                </a:cxn>
                <a:cxn ang="0">
                  <a:pos x="T8" y="T9"/>
                </a:cxn>
              </a:cxnLst>
              <a:rect l="0" t="0" r="r" b="b"/>
              <a:pathLst>
                <a:path w="9" h="111">
                  <a:moveTo>
                    <a:pt x="2" y="8"/>
                  </a:moveTo>
                  <a:cubicBezTo>
                    <a:pt x="1" y="41"/>
                    <a:pt x="0" y="73"/>
                    <a:pt x="1" y="106"/>
                  </a:cubicBezTo>
                  <a:cubicBezTo>
                    <a:pt x="1" y="111"/>
                    <a:pt x="7" y="108"/>
                    <a:pt x="7" y="104"/>
                  </a:cubicBezTo>
                  <a:cubicBezTo>
                    <a:pt x="7" y="71"/>
                    <a:pt x="7" y="38"/>
                    <a:pt x="9" y="5"/>
                  </a:cubicBezTo>
                  <a:cubicBezTo>
                    <a:pt x="9" y="0"/>
                    <a:pt x="2" y="4"/>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5"/>
            <p:cNvSpPr/>
            <p:nvPr/>
          </p:nvSpPr>
          <p:spPr bwMode="auto">
            <a:xfrm>
              <a:off x="1865" y="1203"/>
              <a:ext cx="53" cy="165"/>
            </a:xfrm>
            <a:custGeom>
              <a:avLst/>
              <a:gdLst>
                <a:gd name="T0" fmla="*/ 2 w 13"/>
                <a:gd name="T1" fmla="*/ 9 h 41"/>
                <a:gd name="T2" fmla="*/ 3 w 13"/>
                <a:gd name="T3" fmla="*/ 36 h 41"/>
                <a:gd name="T4" fmla="*/ 10 w 13"/>
                <a:gd name="T5" fmla="*/ 33 h 41"/>
                <a:gd name="T6" fmla="*/ 8 w 13"/>
                <a:gd name="T7" fmla="*/ 4 h 41"/>
                <a:gd name="T8" fmla="*/ 2 w 13"/>
                <a:gd name="T9" fmla="*/ 9 h 41"/>
              </a:gdLst>
              <a:ahLst/>
              <a:cxnLst>
                <a:cxn ang="0">
                  <a:pos x="T0" y="T1"/>
                </a:cxn>
                <a:cxn ang="0">
                  <a:pos x="T2" y="T3"/>
                </a:cxn>
                <a:cxn ang="0">
                  <a:pos x="T4" y="T5"/>
                </a:cxn>
                <a:cxn ang="0">
                  <a:pos x="T6" y="T7"/>
                </a:cxn>
                <a:cxn ang="0">
                  <a:pos x="T8" y="T9"/>
                </a:cxn>
              </a:cxnLst>
              <a:rect l="0" t="0" r="r" b="b"/>
              <a:pathLst>
                <a:path w="13" h="41">
                  <a:moveTo>
                    <a:pt x="2" y="9"/>
                  </a:moveTo>
                  <a:cubicBezTo>
                    <a:pt x="7" y="16"/>
                    <a:pt x="3" y="28"/>
                    <a:pt x="3" y="36"/>
                  </a:cubicBezTo>
                  <a:cubicBezTo>
                    <a:pt x="3" y="41"/>
                    <a:pt x="9" y="37"/>
                    <a:pt x="10" y="33"/>
                  </a:cubicBezTo>
                  <a:cubicBezTo>
                    <a:pt x="10" y="24"/>
                    <a:pt x="13" y="12"/>
                    <a:pt x="8" y="4"/>
                  </a:cubicBezTo>
                  <a:cubicBezTo>
                    <a:pt x="5"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6"/>
            <p:cNvSpPr/>
            <p:nvPr/>
          </p:nvSpPr>
          <p:spPr bwMode="auto">
            <a:xfrm>
              <a:off x="1781" y="1203"/>
              <a:ext cx="149" cy="48"/>
            </a:xfrm>
            <a:custGeom>
              <a:avLst/>
              <a:gdLst>
                <a:gd name="T0" fmla="*/ 33 w 37"/>
                <a:gd name="T1" fmla="*/ 4 h 12"/>
                <a:gd name="T2" fmla="*/ 23 w 37"/>
                <a:gd name="T3" fmla="*/ 2 h 12"/>
                <a:gd name="T4" fmla="*/ 6 w 37"/>
                <a:gd name="T5" fmla="*/ 3 h 12"/>
                <a:gd name="T6" fmla="*/ 5 w 37"/>
                <a:gd name="T7" fmla="*/ 10 h 12"/>
                <a:gd name="T8" fmla="*/ 19 w 37"/>
                <a:gd name="T9" fmla="*/ 9 h 12"/>
                <a:gd name="T10" fmla="*/ 29 w 37"/>
                <a:gd name="T11" fmla="*/ 11 h 12"/>
                <a:gd name="T12" fmla="*/ 33 w 37"/>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7" h="12">
                  <a:moveTo>
                    <a:pt x="33" y="4"/>
                  </a:moveTo>
                  <a:cubicBezTo>
                    <a:pt x="29" y="4"/>
                    <a:pt x="26" y="2"/>
                    <a:pt x="23" y="2"/>
                  </a:cubicBezTo>
                  <a:cubicBezTo>
                    <a:pt x="17" y="0"/>
                    <a:pt x="12" y="3"/>
                    <a:pt x="6" y="3"/>
                  </a:cubicBezTo>
                  <a:cubicBezTo>
                    <a:pt x="3" y="3"/>
                    <a:pt x="0" y="10"/>
                    <a:pt x="5" y="10"/>
                  </a:cubicBezTo>
                  <a:cubicBezTo>
                    <a:pt x="9" y="10"/>
                    <a:pt x="14" y="9"/>
                    <a:pt x="19" y="9"/>
                  </a:cubicBezTo>
                  <a:cubicBezTo>
                    <a:pt x="22" y="9"/>
                    <a:pt x="26" y="11"/>
                    <a:pt x="29" y="11"/>
                  </a:cubicBezTo>
                  <a:cubicBezTo>
                    <a:pt x="33" y="12"/>
                    <a:pt x="37" y="5"/>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
            <p:cNvSpPr/>
            <p:nvPr/>
          </p:nvSpPr>
          <p:spPr bwMode="auto">
            <a:xfrm>
              <a:off x="1672" y="1142"/>
              <a:ext cx="358" cy="145"/>
            </a:xfrm>
            <a:custGeom>
              <a:avLst/>
              <a:gdLst>
                <a:gd name="T0" fmla="*/ 59 w 89"/>
                <a:gd name="T1" fmla="*/ 35 h 36"/>
                <a:gd name="T2" fmla="*/ 82 w 89"/>
                <a:gd name="T3" fmla="*/ 12 h 36"/>
                <a:gd name="T4" fmla="*/ 38 w 89"/>
                <a:gd name="T5" fmla="*/ 7 h 36"/>
                <a:gd name="T6" fmla="*/ 11 w 89"/>
                <a:gd name="T7" fmla="*/ 29 h 36"/>
                <a:gd name="T8" fmla="*/ 33 w 89"/>
                <a:gd name="T9" fmla="*/ 35 h 36"/>
                <a:gd name="T10" fmla="*/ 47 w 89"/>
                <a:gd name="T11" fmla="*/ 31 h 36"/>
                <a:gd name="T12" fmla="*/ 49 w 89"/>
                <a:gd name="T13" fmla="*/ 24 h 36"/>
                <a:gd name="T14" fmla="*/ 35 w 89"/>
                <a:gd name="T15" fmla="*/ 27 h 36"/>
                <a:gd name="T16" fmla="*/ 22 w 89"/>
                <a:gd name="T17" fmla="*/ 26 h 36"/>
                <a:gd name="T18" fmla="*/ 25 w 89"/>
                <a:gd name="T19" fmla="*/ 19 h 36"/>
                <a:gd name="T20" fmla="*/ 57 w 89"/>
                <a:gd name="T21" fmla="*/ 12 h 36"/>
                <a:gd name="T22" fmla="*/ 68 w 89"/>
                <a:gd name="T23" fmla="*/ 13 h 36"/>
                <a:gd name="T24" fmla="*/ 73 w 89"/>
                <a:gd name="T25" fmla="*/ 14 h 36"/>
                <a:gd name="T26" fmla="*/ 68 w 89"/>
                <a:gd name="T27" fmla="*/ 27 h 36"/>
                <a:gd name="T28" fmla="*/ 60 w 89"/>
                <a:gd name="T29" fmla="*/ 28 h 36"/>
                <a:gd name="T30" fmla="*/ 59 w 89"/>
                <a:gd name="T31"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6">
                  <a:moveTo>
                    <a:pt x="59" y="35"/>
                  </a:moveTo>
                  <a:cubicBezTo>
                    <a:pt x="70" y="36"/>
                    <a:pt x="89" y="26"/>
                    <a:pt x="82" y="12"/>
                  </a:cubicBezTo>
                  <a:cubicBezTo>
                    <a:pt x="77" y="0"/>
                    <a:pt x="47" y="5"/>
                    <a:pt x="38" y="7"/>
                  </a:cubicBezTo>
                  <a:cubicBezTo>
                    <a:pt x="33" y="8"/>
                    <a:pt x="0" y="19"/>
                    <a:pt x="11" y="29"/>
                  </a:cubicBezTo>
                  <a:cubicBezTo>
                    <a:pt x="17" y="35"/>
                    <a:pt x="26" y="34"/>
                    <a:pt x="33" y="35"/>
                  </a:cubicBezTo>
                  <a:cubicBezTo>
                    <a:pt x="39" y="35"/>
                    <a:pt x="45" y="31"/>
                    <a:pt x="47" y="31"/>
                  </a:cubicBezTo>
                  <a:cubicBezTo>
                    <a:pt x="51" y="31"/>
                    <a:pt x="53" y="24"/>
                    <a:pt x="49" y="24"/>
                  </a:cubicBezTo>
                  <a:cubicBezTo>
                    <a:pt x="43" y="24"/>
                    <a:pt x="40" y="27"/>
                    <a:pt x="35" y="27"/>
                  </a:cubicBezTo>
                  <a:cubicBezTo>
                    <a:pt x="31" y="27"/>
                    <a:pt x="26" y="27"/>
                    <a:pt x="22" y="26"/>
                  </a:cubicBezTo>
                  <a:cubicBezTo>
                    <a:pt x="10" y="25"/>
                    <a:pt x="22" y="21"/>
                    <a:pt x="25" y="19"/>
                  </a:cubicBezTo>
                  <a:cubicBezTo>
                    <a:pt x="34" y="13"/>
                    <a:pt x="46" y="12"/>
                    <a:pt x="57" y="12"/>
                  </a:cubicBezTo>
                  <a:cubicBezTo>
                    <a:pt x="61" y="12"/>
                    <a:pt x="64" y="12"/>
                    <a:pt x="68" y="13"/>
                  </a:cubicBezTo>
                  <a:cubicBezTo>
                    <a:pt x="70" y="13"/>
                    <a:pt x="71" y="14"/>
                    <a:pt x="73" y="14"/>
                  </a:cubicBezTo>
                  <a:cubicBezTo>
                    <a:pt x="71" y="18"/>
                    <a:pt x="70" y="23"/>
                    <a:pt x="68" y="27"/>
                  </a:cubicBezTo>
                  <a:cubicBezTo>
                    <a:pt x="66" y="28"/>
                    <a:pt x="63" y="28"/>
                    <a:pt x="60" y="28"/>
                  </a:cubicBezTo>
                  <a:cubicBezTo>
                    <a:pt x="56" y="28"/>
                    <a:pt x="54" y="35"/>
                    <a:pt x="5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p:nvPr/>
          </p:nvSpPr>
          <p:spPr bwMode="auto">
            <a:xfrm>
              <a:off x="1801" y="1074"/>
              <a:ext cx="113" cy="145"/>
            </a:xfrm>
            <a:custGeom>
              <a:avLst/>
              <a:gdLst>
                <a:gd name="T0" fmla="*/ 28 w 28"/>
                <a:gd name="T1" fmla="*/ 25 h 36"/>
                <a:gd name="T2" fmla="*/ 27 w 28"/>
                <a:gd name="T3" fmla="*/ 15 h 36"/>
                <a:gd name="T4" fmla="*/ 24 w 28"/>
                <a:gd name="T5" fmla="*/ 8 h 36"/>
                <a:gd name="T6" fmla="*/ 12 w 28"/>
                <a:gd name="T7" fmla="*/ 2 h 36"/>
                <a:gd name="T8" fmla="*/ 1 w 28"/>
                <a:gd name="T9" fmla="*/ 15 h 36"/>
                <a:gd name="T10" fmla="*/ 1 w 28"/>
                <a:gd name="T11" fmla="*/ 23 h 36"/>
                <a:gd name="T12" fmla="*/ 1 w 28"/>
                <a:gd name="T13" fmla="*/ 27 h 36"/>
                <a:gd name="T14" fmla="*/ 4 w 28"/>
                <a:gd name="T15" fmla="*/ 31 h 36"/>
                <a:gd name="T16" fmla="*/ 10 w 28"/>
                <a:gd name="T17" fmla="*/ 28 h 36"/>
                <a:gd name="T18" fmla="*/ 7 w 28"/>
                <a:gd name="T19" fmla="*/ 23 h 36"/>
                <a:gd name="T20" fmla="*/ 8 w 28"/>
                <a:gd name="T21" fmla="*/ 18 h 36"/>
                <a:gd name="T22" fmla="*/ 15 w 28"/>
                <a:gd name="T23" fmla="*/ 10 h 36"/>
                <a:gd name="T24" fmla="*/ 21 w 28"/>
                <a:gd name="T25" fmla="*/ 27 h 36"/>
                <a:gd name="T26" fmla="*/ 28 w 28"/>
                <a:gd name="T2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8" y="25"/>
                  </a:moveTo>
                  <a:cubicBezTo>
                    <a:pt x="28" y="21"/>
                    <a:pt x="27" y="18"/>
                    <a:pt x="27" y="15"/>
                  </a:cubicBezTo>
                  <a:cubicBezTo>
                    <a:pt x="27" y="12"/>
                    <a:pt x="25" y="10"/>
                    <a:pt x="24" y="8"/>
                  </a:cubicBezTo>
                  <a:cubicBezTo>
                    <a:pt x="21" y="4"/>
                    <a:pt x="18" y="0"/>
                    <a:pt x="12" y="2"/>
                  </a:cubicBezTo>
                  <a:cubicBezTo>
                    <a:pt x="7" y="3"/>
                    <a:pt x="3" y="10"/>
                    <a:pt x="1" y="15"/>
                  </a:cubicBezTo>
                  <a:cubicBezTo>
                    <a:pt x="1" y="18"/>
                    <a:pt x="1" y="21"/>
                    <a:pt x="1" y="23"/>
                  </a:cubicBezTo>
                  <a:cubicBezTo>
                    <a:pt x="0" y="24"/>
                    <a:pt x="1" y="26"/>
                    <a:pt x="1" y="27"/>
                  </a:cubicBezTo>
                  <a:cubicBezTo>
                    <a:pt x="1" y="29"/>
                    <a:pt x="3" y="30"/>
                    <a:pt x="4" y="31"/>
                  </a:cubicBezTo>
                  <a:cubicBezTo>
                    <a:pt x="5" y="36"/>
                    <a:pt x="11" y="31"/>
                    <a:pt x="10" y="28"/>
                  </a:cubicBezTo>
                  <a:cubicBezTo>
                    <a:pt x="10" y="26"/>
                    <a:pt x="9" y="24"/>
                    <a:pt x="7" y="23"/>
                  </a:cubicBezTo>
                  <a:cubicBezTo>
                    <a:pt x="7" y="22"/>
                    <a:pt x="8" y="19"/>
                    <a:pt x="8" y="18"/>
                  </a:cubicBezTo>
                  <a:cubicBezTo>
                    <a:pt x="8" y="15"/>
                    <a:pt x="10" y="6"/>
                    <a:pt x="15" y="10"/>
                  </a:cubicBezTo>
                  <a:cubicBezTo>
                    <a:pt x="20" y="14"/>
                    <a:pt x="21" y="21"/>
                    <a:pt x="21" y="27"/>
                  </a:cubicBezTo>
                  <a:cubicBezTo>
                    <a:pt x="22" y="32"/>
                    <a:pt x="28" y="28"/>
                    <a:pt x="2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p:nvPr/>
          </p:nvSpPr>
          <p:spPr bwMode="auto">
            <a:xfrm>
              <a:off x="1777" y="1339"/>
              <a:ext cx="189" cy="177"/>
            </a:xfrm>
            <a:custGeom>
              <a:avLst/>
              <a:gdLst>
                <a:gd name="T0" fmla="*/ 40 w 47"/>
                <a:gd name="T1" fmla="*/ 1 h 44"/>
                <a:gd name="T2" fmla="*/ 22 w 47"/>
                <a:gd name="T3" fmla="*/ 3 h 44"/>
                <a:gd name="T4" fmla="*/ 9 w 47"/>
                <a:gd name="T5" fmla="*/ 6 h 44"/>
                <a:gd name="T6" fmla="*/ 2 w 47"/>
                <a:gd name="T7" fmla="*/ 23 h 44"/>
                <a:gd name="T8" fmla="*/ 41 w 47"/>
                <a:gd name="T9" fmla="*/ 24 h 44"/>
                <a:gd name="T10" fmla="*/ 43 w 47"/>
                <a:gd name="T11" fmla="*/ 17 h 44"/>
                <a:gd name="T12" fmla="*/ 26 w 47"/>
                <a:gd name="T13" fmla="*/ 22 h 44"/>
                <a:gd name="T14" fmla="*/ 8 w 47"/>
                <a:gd name="T15" fmla="*/ 21 h 44"/>
                <a:gd name="T16" fmla="*/ 10 w 47"/>
                <a:gd name="T17" fmla="*/ 12 h 44"/>
                <a:gd name="T18" fmla="*/ 11 w 47"/>
                <a:gd name="T19" fmla="*/ 12 h 44"/>
                <a:gd name="T20" fmla="*/ 19 w 47"/>
                <a:gd name="T21" fmla="*/ 11 h 44"/>
                <a:gd name="T22" fmla="*/ 40 w 47"/>
                <a:gd name="T23" fmla="*/ 8 h 44"/>
                <a:gd name="T24" fmla="*/ 40 w 47"/>
                <a:gd name="T25"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4">
                  <a:moveTo>
                    <a:pt x="40" y="1"/>
                  </a:moveTo>
                  <a:cubicBezTo>
                    <a:pt x="34" y="2"/>
                    <a:pt x="28" y="2"/>
                    <a:pt x="22" y="3"/>
                  </a:cubicBezTo>
                  <a:cubicBezTo>
                    <a:pt x="18" y="4"/>
                    <a:pt x="13" y="5"/>
                    <a:pt x="9" y="6"/>
                  </a:cubicBezTo>
                  <a:cubicBezTo>
                    <a:pt x="3" y="8"/>
                    <a:pt x="2" y="18"/>
                    <a:pt x="2" y="23"/>
                  </a:cubicBezTo>
                  <a:cubicBezTo>
                    <a:pt x="0" y="44"/>
                    <a:pt x="33" y="24"/>
                    <a:pt x="41" y="24"/>
                  </a:cubicBezTo>
                  <a:cubicBezTo>
                    <a:pt x="45" y="24"/>
                    <a:pt x="47" y="16"/>
                    <a:pt x="43" y="17"/>
                  </a:cubicBezTo>
                  <a:cubicBezTo>
                    <a:pt x="37" y="17"/>
                    <a:pt x="32" y="20"/>
                    <a:pt x="26" y="22"/>
                  </a:cubicBezTo>
                  <a:cubicBezTo>
                    <a:pt x="22" y="23"/>
                    <a:pt x="8" y="29"/>
                    <a:pt x="8" y="21"/>
                  </a:cubicBezTo>
                  <a:cubicBezTo>
                    <a:pt x="8" y="18"/>
                    <a:pt x="9" y="15"/>
                    <a:pt x="10" y="12"/>
                  </a:cubicBezTo>
                  <a:cubicBezTo>
                    <a:pt x="10" y="13"/>
                    <a:pt x="10" y="13"/>
                    <a:pt x="11" y="12"/>
                  </a:cubicBezTo>
                  <a:cubicBezTo>
                    <a:pt x="13" y="12"/>
                    <a:pt x="16" y="11"/>
                    <a:pt x="19" y="11"/>
                  </a:cubicBezTo>
                  <a:cubicBezTo>
                    <a:pt x="26" y="10"/>
                    <a:pt x="33" y="10"/>
                    <a:pt x="40" y="8"/>
                  </a:cubicBezTo>
                  <a:cubicBezTo>
                    <a:pt x="44" y="7"/>
                    <a:pt x="45" y="0"/>
                    <a:pt x="4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p:nvPr/>
          </p:nvSpPr>
          <p:spPr bwMode="auto">
            <a:xfrm>
              <a:off x="1769" y="1814"/>
              <a:ext cx="185" cy="160"/>
            </a:xfrm>
            <a:custGeom>
              <a:avLst/>
              <a:gdLst>
                <a:gd name="T0" fmla="*/ 42 w 46"/>
                <a:gd name="T1" fmla="*/ 1 h 40"/>
                <a:gd name="T2" fmla="*/ 22 w 46"/>
                <a:gd name="T3" fmla="*/ 5 h 40"/>
                <a:gd name="T4" fmla="*/ 7 w 46"/>
                <a:gd name="T5" fmla="*/ 8 h 40"/>
                <a:gd name="T6" fmla="*/ 6 w 46"/>
                <a:gd name="T7" fmla="*/ 30 h 40"/>
                <a:gd name="T8" fmla="*/ 26 w 46"/>
                <a:gd name="T9" fmla="*/ 37 h 40"/>
                <a:gd name="T10" fmla="*/ 44 w 46"/>
                <a:gd name="T11" fmla="*/ 28 h 40"/>
                <a:gd name="T12" fmla="*/ 37 w 46"/>
                <a:gd name="T13" fmla="*/ 29 h 40"/>
                <a:gd name="T14" fmla="*/ 37 w 46"/>
                <a:gd name="T15" fmla="*/ 27 h 40"/>
                <a:gd name="T16" fmla="*/ 33 w 46"/>
                <a:gd name="T17" fmla="*/ 29 h 40"/>
                <a:gd name="T18" fmla="*/ 25 w 46"/>
                <a:gd name="T19" fmla="*/ 30 h 40"/>
                <a:gd name="T20" fmla="*/ 19 w 46"/>
                <a:gd name="T21" fmla="*/ 31 h 40"/>
                <a:gd name="T22" fmla="*/ 12 w 46"/>
                <a:gd name="T23" fmla="*/ 23 h 40"/>
                <a:gd name="T24" fmla="*/ 10 w 46"/>
                <a:gd name="T25" fmla="*/ 14 h 40"/>
                <a:gd name="T26" fmla="*/ 20 w 46"/>
                <a:gd name="T27" fmla="*/ 12 h 40"/>
                <a:gd name="T28" fmla="*/ 42 w 46"/>
                <a:gd name="T29" fmla="*/ 8 h 40"/>
                <a:gd name="T30" fmla="*/ 42 w 46"/>
                <a:gd name="T3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0">
                  <a:moveTo>
                    <a:pt x="42" y="1"/>
                  </a:moveTo>
                  <a:cubicBezTo>
                    <a:pt x="35" y="3"/>
                    <a:pt x="28" y="4"/>
                    <a:pt x="22" y="5"/>
                  </a:cubicBezTo>
                  <a:cubicBezTo>
                    <a:pt x="17" y="5"/>
                    <a:pt x="11" y="6"/>
                    <a:pt x="7" y="8"/>
                  </a:cubicBezTo>
                  <a:cubicBezTo>
                    <a:pt x="0" y="13"/>
                    <a:pt x="4" y="24"/>
                    <a:pt x="6" y="30"/>
                  </a:cubicBezTo>
                  <a:cubicBezTo>
                    <a:pt x="9" y="40"/>
                    <a:pt x="19" y="38"/>
                    <a:pt x="26" y="37"/>
                  </a:cubicBezTo>
                  <a:cubicBezTo>
                    <a:pt x="32" y="36"/>
                    <a:pt x="42" y="35"/>
                    <a:pt x="44" y="28"/>
                  </a:cubicBezTo>
                  <a:cubicBezTo>
                    <a:pt x="45" y="23"/>
                    <a:pt x="38" y="25"/>
                    <a:pt x="37" y="29"/>
                  </a:cubicBezTo>
                  <a:cubicBezTo>
                    <a:pt x="39" y="27"/>
                    <a:pt x="39" y="26"/>
                    <a:pt x="37" y="27"/>
                  </a:cubicBezTo>
                  <a:cubicBezTo>
                    <a:pt x="36" y="28"/>
                    <a:pt x="34" y="28"/>
                    <a:pt x="33" y="29"/>
                  </a:cubicBezTo>
                  <a:cubicBezTo>
                    <a:pt x="30" y="29"/>
                    <a:pt x="28" y="30"/>
                    <a:pt x="25" y="30"/>
                  </a:cubicBezTo>
                  <a:cubicBezTo>
                    <a:pt x="23" y="31"/>
                    <a:pt x="21" y="31"/>
                    <a:pt x="19" y="31"/>
                  </a:cubicBezTo>
                  <a:cubicBezTo>
                    <a:pt x="14" y="31"/>
                    <a:pt x="13" y="27"/>
                    <a:pt x="12" y="23"/>
                  </a:cubicBezTo>
                  <a:cubicBezTo>
                    <a:pt x="12" y="22"/>
                    <a:pt x="10" y="14"/>
                    <a:pt x="10" y="14"/>
                  </a:cubicBezTo>
                  <a:cubicBezTo>
                    <a:pt x="13" y="13"/>
                    <a:pt x="17" y="13"/>
                    <a:pt x="20" y="12"/>
                  </a:cubicBezTo>
                  <a:cubicBezTo>
                    <a:pt x="27" y="11"/>
                    <a:pt x="35" y="10"/>
                    <a:pt x="42" y="8"/>
                  </a:cubicBezTo>
                  <a:cubicBezTo>
                    <a:pt x="45" y="7"/>
                    <a:pt x="46" y="0"/>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1918" y="1400"/>
              <a:ext cx="140" cy="454"/>
            </a:xfrm>
            <a:custGeom>
              <a:avLst/>
              <a:gdLst>
                <a:gd name="T0" fmla="*/ 3 w 35"/>
                <a:gd name="T1" fmla="*/ 7 h 113"/>
                <a:gd name="T2" fmla="*/ 4 w 35"/>
                <a:gd name="T3" fmla="*/ 105 h 113"/>
                <a:gd name="T4" fmla="*/ 6 w 35"/>
                <a:gd name="T5" fmla="*/ 111 h 113"/>
                <a:gd name="T6" fmla="*/ 23 w 35"/>
                <a:gd name="T7" fmla="*/ 68 h 113"/>
                <a:gd name="T8" fmla="*/ 15 w 35"/>
                <a:gd name="T9" fmla="*/ 34 h 113"/>
                <a:gd name="T10" fmla="*/ 12 w 35"/>
                <a:gd name="T11" fmla="*/ 11 h 113"/>
                <a:gd name="T12" fmla="*/ 9 w 35"/>
                <a:gd name="T13" fmla="*/ 5 h 113"/>
                <a:gd name="T14" fmla="*/ 3 w 35"/>
                <a:gd name="T15" fmla="*/ 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13">
                  <a:moveTo>
                    <a:pt x="3" y="7"/>
                  </a:moveTo>
                  <a:cubicBezTo>
                    <a:pt x="3" y="33"/>
                    <a:pt x="35" y="87"/>
                    <a:pt x="4" y="105"/>
                  </a:cubicBezTo>
                  <a:cubicBezTo>
                    <a:pt x="0" y="107"/>
                    <a:pt x="1" y="113"/>
                    <a:pt x="6" y="111"/>
                  </a:cubicBezTo>
                  <a:cubicBezTo>
                    <a:pt x="22" y="102"/>
                    <a:pt x="24" y="86"/>
                    <a:pt x="23" y="68"/>
                  </a:cubicBezTo>
                  <a:cubicBezTo>
                    <a:pt x="22" y="56"/>
                    <a:pt x="18" y="45"/>
                    <a:pt x="15" y="34"/>
                  </a:cubicBezTo>
                  <a:cubicBezTo>
                    <a:pt x="13" y="27"/>
                    <a:pt x="12" y="18"/>
                    <a:pt x="12" y="11"/>
                  </a:cubicBezTo>
                  <a:cubicBezTo>
                    <a:pt x="12" y="9"/>
                    <a:pt x="9" y="8"/>
                    <a:pt x="9" y="5"/>
                  </a:cubicBezTo>
                  <a:cubicBezTo>
                    <a:pt x="9" y="0"/>
                    <a:pt x="3"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2"/>
            <p:cNvSpPr/>
            <p:nvPr/>
          </p:nvSpPr>
          <p:spPr bwMode="auto">
            <a:xfrm>
              <a:off x="1906" y="1846"/>
              <a:ext cx="1451" cy="169"/>
            </a:xfrm>
            <a:custGeom>
              <a:avLst/>
              <a:gdLst>
                <a:gd name="T0" fmla="*/ 8 w 361"/>
                <a:gd name="T1" fmla="*/ 25 h 42"/>
                <a:gd name="T2" fmla="*/ 15 w 361"/>
                <a:gd name="T3" fmla="*/ 23 h 42"/>
                <a:gd name="T4" fmla="*/ 54 w 361"/>
                <a:gd name="T5" fmla="*/ 17 h 42"/>
                <a:gd name="T6" fmla="*/ 100 w 361"/>
                <a:gd name="T7" fmla="*/ 25 h 42"/>
                <a:gd name="T8" fmla="*/ 172 w 361"/>
                <a:gd name="T9" fmla="*/ 39 h 42"/>
                <a:gd name="T10" fmla="*/ 244 w 361"/>
                <a:gd name="T11" fmla="*/ 34 h 42"/>
                <a:gd name="T12" fmla="*/ 354 w 361"/>
                <a:gd name="T13" fmla="*/ 17 h 42"/>
                <a:gd name="T14" fmla="*/ 357 w 361"/>
                <a:gd name="T15" fmla="*/ 10 h 42"/>
                <a:gd name="T16" fmla="*/ 256 w 361"/>
                <a:gd name="T17" fmla="*/ 23 h 42"/>
                <a:gd name="T18" fmla="*/ 163 w 361"/>
                <a:gd name="T19" fmla="*/ 30 h 42"/>
                <a:gd name="T20" fmla="*/ 86 w 361"/>
                <a:gd name="T21" fmla="*/ 13 h 42"/>
                <a:gd name="T22" fmla="*/ 35 w 361"/>
                <a:gd name="T23" fmla="*/ 11 h 42"/>
                <a:gd name="T24" fmla="*/ 3 w 361"/>
                <a:gd name="T25" fmla="*/ 22 h 42"/>
                <a:gd name="T26" fmla="*/ 8 w 361"/>
                <a:gd name="T2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2">
                  <a:moveTo>
                    <a:pt x="8" y="25"/>
                  </a:moveTo>
                  <a:cubicBezTo>
                    <a:pt x="6" y="28"/>
                    <a:pt x="14" y="24"/>
                    <a:pt x="15" y="23"/>
                  </a:cubicBezTo>
                  <a:cubicBezTo>
                    <a:pt x="28" y="19"/>
                    <a:pt x="40" y="17"/>
                    <a:pt x="54" y="17"/>
                  </a:cubicBezTo>
                  <a:cubicBezTo>
                    <a:pt x="70" y="17"/>
                    <a:pt x="85" y="21"/>
                    <a:pt x="100" y="25"/>
                  </a:cubicBezTo>
                  <a:cubicBezTo>
                    <a:pt x="124" y="32"/>
                    <a:pt x="148" y="36"/>
                    <a:pt x="172" y="39"/>
                  </a:cubicBezTo>
                  <a:cubicBezTo>
                    <a:pt x="196" y="42"/>
                    <a:pt x="221" y="38"/>
                    <a:pt x="244" y="34"/>
                  </a:cubicBezTo>
                  <a:cubicBezTo>
                    <a:pt x="280" y="26"/>
                    <a:pt x="317" y="5"/>
                    <a:pt x="354" y="17"/>
                  </a:cubicBezTo>
                  <a:cubicBezTo>
                    <a:pt x="357" y="18"/>
                    <a:pt x="361" y="11"/>
                    <a:pt x="357" y="10"/>
                  </a:cubicBezTo>
                  <a:cubicBezTo>
                    <a:pt x="325" y="0"/>
                    <a:pt x="285" y="13"/>
                    <a:pt x="256" y="23"/>
                  </a:cubicBezTo>
                  <a:cubicBezTo>
                    <a:pt x="227" y="34"/>
                    <a:pt x="193" y="34"/>
                    <a:pt x="163" y="30"/>
                  </a:cubicBezTo>
                  <a:cubicBezTo>
                    <a:pt x="137" y="27"/>
                    <a:pt x="112" y="20"/>
                    <a:pt x="86" y="13"/>
                  </a:cubicBezTo>
                  <a:cubicBezTo>
                    <a:pt x="69" y="9"/>
                    <a:pt x="52" y="8"/>
                    <a:pt x="35" y="11"/>
                  </a:cubicBezTo>
                  <a:cubicBezTo>
                    <a:pt x="26" y="12"/>
                    <a:pt x="8" y="14"/>
                    <a:pt x="3" y="22"/>
                  </a:cubicBezTo>
                  <a:cubicBezTo>
                    <a:pt x="0" y="26"/>
                    <a:pt x="5" y="29"/>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3"/>
            <p:cNvSpPr/>
            <p:nvPr/>
          </p:nvSpPr>
          <p:spPr bwMode="auto">
            <a:xfrm>
              <a:off x="1926" y="1207"/>
              <a:ext cx="1475" cy="233"/>
            </a:xfrm>
            <a:custGeom>
              <a:avLst/>
              <a:gdLst>
                <a:gd name="T0" fmla="*/ 7 w 367"/>
                <a:gd name="T1" fmla="*/ 41 h 58"/>
                <a:gd name="T2" fmla="*/ 32 w 367"/>
                <a:gd name="T3" fmla="*/ 34 h 58"/>
                <a:gd name="T4" fmla="*/ 69 w 367"/>
                <a:gd name="T5" fmla="*/ 29 h 58"/>
                <a:gd name="T6" fmla="*/ 116 w 367"/>
                <a:gd name="T7" fmla="*/ 37 h 58"/>
                <a:gd name="T8" fmla="*/ 193 w 367"/>
                <a:gd name="T9" fmla="*/ 58 h 58"/>
                <a:gd name="T10" fmla="*/ 276 w 367"/>
                <a:gd name="T11" fmla="*/ 38 h 58"/>
                <a:gd name="T12" fmla="*/ 361 w 367"/>
                <a:gd name="T13" fmla="*/ 8 h 58"/>
                <a:gd name="T14" fmla="*/ 363 w 367"/>
                <a:gd name="T15" fmla="*/ 0 h 58"/>
                <a:gd name="T16" fmla="*/ 279 w 367"/>
                <a:gd name="T17" fmla="*/ 30 h 58"/>
                <a:gd name="T18" fmla="*/ 184 w 367"/>
                <a:gd name="T19" fmla="*/ 50 h 58"/>
                <a:gd name="T20" fmla="*/ 102 w 367"/>
                <a:gd name="T21" fmla="*/ 24 h 58"/>
                <a:gd name="T22" fmla="*/ 45 w 367"/>
                <a:gd name="T23" fmla="*/ 24 h 58"/>
                <a:gd name="T24" fmla="*/ 3 w 367"/>
                <a:gd name="T25" fmla="*/ 36 h 58"/>
                <a:gd name="T26" fmla="*/ 7 w 367"/>
                <a:gd name="T2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58">
                  <a:moveTo>
                    <a:pt x="7" y="41"/>
                  </a:moveTo>
                  <a:cubicBezTo>
                    <a:pt x="13" y="36"/>
                    <a:pt x="24" y="36"/>
                    <a:pt x="32" y="34"/>
                  </a:cubicBezTo>
                  <a:cubicBezTo>
                    <a:pt x="44" y="31"/>
                    <a:pt x="56" y="29"/>
                    <a:pt x="69" y="29"/>
                  </a:cubicBezTo>
                  <a:cubicBezTo>
                    <a:pt x="86" y="29"/>
                    <a:pt x="100" y="31"/>
                    <a:pt x="116" y="37"/>
                  </a:cubicBezTo>
                  <a:cubicBezTo>
                    <a:pt x="140" y="46"/>
                    <a:pt x="167" y="58"/>
                    <a:pt x="193" y="58"/>
                  </a:cubicBezTo>
                  <a:cubicBezTo>
                    <a:pt x="221" y="57"/>
                    <a:pt x="251" y="50"/>
                    <a:pt x="276" y="38"/>
                  </a:cubicBezTo>
                  <a:cubicBezTo>
                    <a:pt x="303" y="27"/>
                    <a:pt x="332" y="9"/>
                    <a:pt x="361" y="8"/>
                  </a:cubicBezTo>
                  <a:cubicBezTo>
                    <a:pt x="365" y="7"/>
                    <a:pt x="367" y="0"/>
                    <a:pt x="363" y="0"/>
                  </a:cubicBezTo>
                  <a:cubicBezTo>
                    <a:pt x="334" y="2"/>
                    <a:pt x="306" y="18"/>
                    <a:pt x="279" y="30"/>
                  </a:cubicBezTo>
                  <a:cubicBezTo>
                    <a:pt x="251" y="42"/>
                    <a:pt x="216" y="54"/>
                    <a:pt x="184" y="50"/>
                  </a:cubicBezTo>
                  <a:cubicBezTo>
                    <a:pt x="156" y="45"/>
                    <a:pt x="130" y="32"/>
                    <a:pt x="102" y="24"/>
                  </a:cubicBezTo>
                  <a:cubicBezTo>
                    <a:pt x="85" y="19"/>
                    <a:pt x="63" y="21"/>
                    <a:pt x="45" y="24"/>
                  </a:cubicBezTo>
                  <a:cubicBezTo>
                    <a:pt x="33" y="26"/>
                    <a:pt x="14" y="28"/>
                    <a:pt x="3" y="36"/>
                  </a:cubicBezTo>
                  <a:cubicBezTo>
                    <a:pt x="0" y="39"/>
                    <a:pt x="3" y="44"/>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4"/>
            <p:cNvSpPr/>
            <p:nvPr/>
          </p:nvSpPr>
          <p:spPr bwMode="auto">
            <a:xfrm>
              <a:off x="3288" y="1207"/>
              <a:ext cx="125" cy="711"/>
            </a:xfrm>
            <a:custGeom>
              <a:avLst/>
              <a:gdLst>
                <a:gd name="T0" fmla="*/ 20 w 31"/>
                <a:gd name="T1" fmla="*/ 4 h 177"/>
                <a:gd name="T2" fmla="*/ 8 w 31"/>
                <a:gd name="T3" fmla="*/ 33 h 177"/>
                <a:gd name="T4" fmla="*/ 3 w 31"/>
                <a:gd name="T5" fmla="*/ 77 h 177"/>
                <a:gd name="T6" fmla="*/ 19 w 31"/>
                <a:gd name="T7" fmla="*/ 130 h 177"/>
                <a:gd name="T8" fmla="*/ 10 w 31"/>
                <a:gd name="T9" fmla="*/ 172 h 177"/>
                <a:gd name="T10" fmla="*/ 16 w 31"/>
                <a:gd name="T11" fmla="*/ 173 h 177"/>
                <a:gd name="T12" fmla="*/ 24 w 31"/>
                <a:gd name="T13" fmla="*/ 112 h 177"/>
                <a:gd name="T14" fmla="*/ 10 w 31"/>
                <a:gd name="T15" fmla="*/ 57 h 177"/>
                <a:gd name="T16" fmla="*/ 24 w 31"/>
                <a:gd name="T17" fmla="*/ 9 h 177"/>
                <a:gd name="T18" fmla="*/ 20 w 31"/>
                <a:gd name="T19"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7">
                  <a:moveTo>
                    <a:pt x="20" y="4"/>
                  </a:moveTo>
                  <a:cubicBezTo>
                    <a:pt x="13" y="12"/>
                    <a:pt x="11" y="22"/>
                    <a:pt x="8" y="33"/>
                  </a:cubicBezTo>
                  <a:cubicBezTo>
                    <a:pt x="5" y="46"/>
                    <a:pt x="0" y="63"/>
                    <a:pt x="3" y="77"/>
                  </a:cubicBezTo>
                  <a:cubicBezTo>
                    <a:pt x="7" y="96"/>
                    <a:pt x="19" y="111"/>
                    <a:pt x="19" y="130"/>
                  </a:cubicBezTo>
                  <a:cubicBezTo>
                    <a:pt x="19" y="146"/>
                    <a:pt x="17" y="157"/>
                    <a:pt x="10" y="172"/>
                  </a:cubicBezTo>
                  <a:cubicBezTo>
                    <a:pt x="8" y="176"/>
                    <a:pt x="14" y="177"/>
                    <a:pt x="16" y="173"/>
                  </a:cubicBezTo>
                  <a:cubicBezTo>
                    <a:pt x="25" y="156"/>
                    <a:pt x="31" y="131"/>
                    <a:pt x="24" y="112"/>
                  </a:cubicBezTo>
                  <a:cubicBezTo>
                    <a:pt x="17" y="94"/>
                    <a:pt x="7" y="78"/>
                    <a:pt x="10" y="57"/>
                  </a:cubicBezTo>
                  <a:cubicBezTo>
                    <a:pt x="11" y="43"/>
                    <a:pt x="14" y="20"/>
                    <a:pt x="24" y="9"/>
                  </a:cubicBezTo>
                  <a:cubicBezTo>
                    <a:pt x="27" y="6"/>
                    <a:pt x="24" y="0"/>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0" name="Freeform 66"/>
          <p:cNvSpPr>
            <a:spLocks noEditPoints="1"/>
          </p:cNvSpPr>
          <p:nvPr/>
        </p:nvSpPr>
        <p:spPr bwMode="auto">
          <a:xfrm rot="218059">
            <a:off x="6464158" y="1994172"/>
            <a:ext cx="601367" cy="607634"/>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91" name="Freeform 21"/>
          <p:cNvSpPr/>
          <p:nvPr/>
        </p:nvSpPr>
        <p:spPr bwMode="auto">
          <a:xfrm>
            <a:off x="6350004" y="2591588"/>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92" name="Freeform 66"/>
          <p:cNvSpPr>
            <a:spLocks noEditPoints="1"/>
          </p:cNvSpPr>
          <p:nvPr/>
        </p:nvSpPr>
        <p:spPr bwMode="auto">
          <a:xfrm rot="218059">
            <a:off x="6464158" y="3060653"/>
            <a:ext cx="601367" cy="607634"/>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93" name="Freeform 21"/>
          <p:cNvSpPr/>
          <p:nvPr/>
        </p:nvSpPr>
        <p:spPr bwMode="auto">
          <a:xfrm>
            <a:off x="6350004" y="3686736"/>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94" name="Freeform 66"/>
          <p:cNvSpPr>
            <a:spLocks noEditPoints="1"/>
          </p:cNvSpPr>
          <p:nvPr/>
        </p:nvSpPr>
        <p:spPr bwMode="auto">
          <a:xfrm rot="218059">
            <a:off x="6428729" y="4118948"/>
            <a:ext cx="601367" cy="607634"/>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97" name="Freeform 21"/>
          <p:cNvSpPr/>
          <p:nvPr/>
        </p:nvSpPr>
        <p:spPr bwMode="auto">
          <a:xfrm>
            <a:off x="6410075" y="4745031"/>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98" name="Freeform 66"/>
          <p:cNvSpPr>
            <a:spLocks noEditPoints="1"/>
          </p:cNvSpPr>
          <p:nvPr/>
        </p:nvSpPr>
        <p:spPr bwMode="auto">
          <a:xfrm rot="218059">
            <a:off x="6406758" y="5087331"/>
            <a:ext cx="601367" cy="607634"/>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99" name="Freeform 21"/>
          <p:cNvSpPr/>
          <p:nvPr/>
        </p:nvSpPr>
        <p:spPr bwMode="auto">
          <a:xfrm>
            <a:off x="6350004" y="5713414"/>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100" name="文本框 99"/>
          <p:cNvSpPr txBox="1"/>
          <p:nvPr/>
        </p:nvSpPr>
        <p:spPr>
          <a:xfrm>
            <a:off x="7232415" y="1905139"/>
            <a:ext cx="3467585" cy="707886"/>
          </a:xfrm>
          <a:prstGeom prst="rect">
            <a:avLst/>
          </a:prstGeom>
          <a:noFill/>
        </p:spPr>
        <p:txBody>
          <a:bodyPr wrap="square" rtlCol="0">
            <a:spAutoFit/>
          </a:bodyPr>
          <a:lstStyle/>
          <a:p>
            <a:r>
              <a:rPr lang="en-US" altLang="zh-CN" sz="4000" b="1" dirty="0">
                <a:solidFill>
                  <a:srgbClr val="4A67AA"/>
                </a:solidFill>
                <a:latin typeface="方正静蕾简体" panose="02000000000000000000" pitchFamily="2" charset="-122"/>
                <a:ea typeface="方正静蕾简体" panose="02000000000000000000" pitchFamily="2" charset="-122"/>
              </a:rPr>
              <a:t>1.</a:t>
            </a:r>
            <a:r>
              <a:rPr lang="zh-CN" altLang="en-US" sz="40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4000" b="1" dirty="0">
              <a:solidFill>
                <a:srgbClr val="4A67AA"/>
              </a:solidFill>
              <a:latin typeface="方正静蕾简体" panose="02000000000000000000" pitchFamily="2" charset="-122"/>
              <a:ea typeface="方正静蕾简体" panose="02000000000000000000" pitchFamily="2" charset="-122"/>
            </a:endParaRPr>
          </a:p>
        </p:txBody>
      </p:sp>
      <p:sp>
        <p:nvSpPr>
          <p:cNvPr id="118" name="文本框 117"/>
          <p:cNvSpPr txBox="1"/>
          <p:nvPr/>
        </p:nvSpPr>
        <p:spPr>
          <a:xfrm>
            <a:off x="7196986" y="3015457"/>
            <a:ext cx="3467585" cy="707886"/>
          </a:xfrm>
          <a:prstGeom prst="rect">
            <a:avLst/>
          </a:prstGeom>
          <a:noFill/>
        </p:spPr>
        <p:txBody>
          <a:bodyPr wrap="square" rtlCol="0">
            <a:spAutoFit/>
          </a:bodyPr>
          <a:lstStyle/>
          <a:p>
            <a:r>
              <a:rPr lang="en-US" altLang="zh-CN" sz="4000" b="1" dirty="0">
                <a:solidFill>
                  <a:srgbClr val="4A67AA"/>
                </a:solidFill>
                <a:latin typeface="方正静蕾简体" panose="02000000000000000000" pitchFamily="2" charset="-122"/>
                <a:ea typeface="方正静蕾简体" panose="02000000000000000000" pitchFamily="2" charset="-122"/>
              </a:rPr>
              <a:t>2.</a:t>
            </a:r>
            <a:r>
              <a:rPr lang="zh-CN" altLang="en-US" sz="40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4000" b="1" dirty="0">
              <a:solidFill>
                <a:srgbClr val="4A67AA"/>
              </a:solidFill>
              <a:latin typeface="方正静蕾简体" panose="02000000000000000000" pitchFamily="2" charset="-122"/>
              <a:ea typeface="方正静蕾简体" panose="02000000000000000000" pitchFamily="2" charset="-122"/>
            </a:endParaRPr>
          </a:p>
        </p:txBody>
      </p:sp>
      <p:sp>
        <p:nvSpPr>
          <p:cNvPr id="119" name="文本框 118"/>
          <p:cNvSpPr txBox="1"/>
          <p:nvPr/>
        </p:nvSpPr>
        <p:spPr>
          <a:xfrm>
            <a:off x="7232415" y="4115641"/>
            <a:ext cx="3467585" cy="707886"/>
          </a:xfrm>
          <a:prstGeom prst="rect">
            <a:avLst/>
          </a:prstGeom>
          <a:noFill/>
        </p:spPr>
        <p:txBody>
          <a:bodyPr wrap="square" rtlCol="0">
            <a:spAutoFit/>
          </a:bodyPr>
          <a:lstStyle/>
          <a:p>
            <a:r>
              <a:rPr lang="en-US" altLang="zh-CN" sz="4000" b="1" dirty="0">
                <a:solidFill>
                  <a:srgbClr val="4A67AA"/>
                </a:solidFill>
                <a:latin typeface="方正静蕾简体" panose="02000000000000000000" pitchFamily="2" charset="-122"/>
                <a:ea typeface="方正静蕾简体" panose="02000000000000000000" pitchFamily="2" charset="-122"/>
              </a:rPr>
              <a:t>3.</a:t>
            </a:r>
            <a:r>
              <a:rPr lang="zh-CN" altLang="en-US" sz="40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4000" b="1" dirty="0">
              <a:solidFill>
                <a:srgbClr val="4A67AA"/>
              </a:solidFill>
              <a:latin typeface="方正静蕾简体" panose="02000000000000000000" pitchFamily="2" charset="-122"/>
              <a:ea typeface="方正静蕾简体" panose="02000000000000000000" pitchFamily="2" charset="-122"/>
            </a:endParaRPr>
          </a:p>
        </p:txBody>
      </p:sp>
      <p:sp>
        <p:nvSpPr>
          <p:cNvPr id="120" name="文本框 119"/>
          <p:cNvSpPr txBox="1"/>
          <p:nvPr/>
        </p:nvSpPr>
        <p:spPr>
          <a:xfrm>
            <a:off x="7226064" y="5085650"/>
            <a:ext cx="3467585" cy="707886"/>
          </a:xfrm>
          <a:prstGeom prst="rect">
            <a:avLst/>
          </a:prstGeom>
          <a:noFill/>
        </p:spPr>
        <p:txBody>
          <a:bodyPr wrap="square" rtlCol="0">
            <a:spAutoFit/>
          </a:bodyPr>
          <a:lstStyle/>
          <a:p>
            <a:r>
              <a:rPr lang="en-US" altLang="zh-CN" sz="4000" b="1" dirty="0">
                <a:solidFill>
                  <a:srgbClr val="4A67AA"/>
                </a:solidFill>
                <a:latin typeface="方正静蕾简体" panose="02000000000000000000" pitchFamily="2" charset="-122"/>
                <a:ea typeface="方正静蕾简体" panose="02000000000000000000" pitchFamily="2" charset="-122"/>
              </a:rPr>
              <a:t>4.</a:t>
            </a:r>
            <a:r>
              <a:rPr lang="zh-CN" altLang="en-US" sz="40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40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90" grpId="0" animBg="1"/>
      <p:bldP spid="91" grpId="0" animBg="1"/>
      <p:bldP spid="92" grpId="0" animBg="1"/>
      <p:bldP spid="93" grpId="0" animBg="1"/>
      <p:bldP spid="94" grpId="0" animBg="1"/>
      <p:bldP spid="97" grpId="0" animBg="1"/>
      <p:bldP spid="98" grpId="0" animBg="1"/>
      <p:bldP spid="99" grpId="0" animBg="1"/>
      <p:bldP spid="100" grpId="0"/>
      <p:bldP spid="118" grpId="0"/>
      <p:bldP spid="119" grpId="0"/>
      <p:bldP spid="1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1" name="组合 30"/>
          <p:cNvGrpSpPr/>
          <p:nvPr/>
        </p:nvGrpSpPr>
        <p:grpSpPr>
          <a:xfrm>
            <a:off x="2207959" y="1654627"/>
            <a:ext cx="2042005" cy="4283755"/>
            <a:chOff x="3139393" y="1943100"/>
            <a:chExt cx="2112057" cy="4430712"/>
          </a:xfrm>
        </p:grpSpPr>
        <p:sp>
          <p:nvSpPr>
            <p:cNvPr id="8" name="Freeform 5"/>
            <p:cNvSpPr>
              <a:spLocks noEditPoints="1"/>
            </p:cNvSpPr>
            <p:nvPr/>
          </p:nvSpPr>
          <p:spPr bwMode="auto">
            <a:xfrm>
              <a:off x="3139393" y="1943100"/>
              <a:ext cx="2112057" cy="4430712"/>
            </a:xfrm>
            <a:custGeom>
              <a:avLst/>
              <a:gdLst>
                <a:gd name="T0" fmla="*/ 8 w 1496"/>
                <a:gd name="T1" fmla="*/ 579 h 3142"/>
                <a:gd name="T2" fmla="*/ 14 w 1496"/>
                <a:gd name="T3" fmla="*/ 448 h 3142"/>
                <a:gd name="T4" fmla="*/ 29 w 1496"/>
                <a:gd name="T5" fmla="*/ 243 h 3142"/>
                <a:gd name="T6" fmla="*/ 243 w 1496"/>
                <a:gd name="T7" fmla="*/ 29 h 3142"/>
                <a:gd name="T8" fmla="*/ 1014 w 1496"/>
                <a:gd name="T9" fmla="*/ 14 h 3142"/>
                <a:gd name="T10" fmla="*/ 1244 w 1496"/>
                <a:gd name="T11" fmla="*/ 8 h 3142"/>
                <a:gd name="T12" fmla="*/ 1250 w 1496"/>
                <a:gd name="T13" fmla="*/ 29 h 3142"/>
                <a:gd name="T14" fmla="*/ 1425 w 1496"/>
                <a:gd name="T15" fmla="*/ 92 h 3142"/>
                <a:gd name="T16" fmla="*/ 1488 w 1496"/>
                <a:gd name="T17" fmla="*/ 2920 h 3142"/>
                <a:gd name="T18" fmla="*/ 1274 w 1496"/>
                <a:gd name="T19" fmla="*/ 3134 h 3142"/>
                <a:gd name="T20" fmla="*/ 92 w 1496"/>
                <a:gd name="T21" fmla="*/ 3071 h 3142"/>
                <a:gd name="T22" fmla="*/ 29 w 1496"/>
                <a:gd name="T23" fmla="*/ 1108 h 3142"/>
                <a:gd name="T24" fmla="*/ 8 w 1496"/>
                <a:gd name="T25" fmla="*/ 1102 h 3142"/>
                <a:gd name="T26" fmla="*/ 14 w 1496"/>
                <a:gd name="T27" fmla="*/ 971 h 3142"/>
                <a:gd name="T28" fmla="*/ 29 w 1496"/>
                <a:gd name="T29" fmla="*/ 848 h 3142"/>
                <a:gd name="T30" fmla="*/ 8 w 1496"/>
                <a:gd name="T31" fmla="*/ 842 h 3142"/>
                <a:gd name="T32" fmla="*/ 14 w 1496"/>
                <a:gd name="T33" fmla="*/ 711 h 3142"/>
                <a:gd name="T34" fmla="*/ 29 w 1496"/>
                <a:gd name="T35" fmla="*/ 585 h 3142"/>
                <a:gd name="T36" fmla="*/ 1244 w 1496"/>
                <a:gd name="T37" fmla="*/ 0 h 3142"/>
                <a:gd name="T38" fmla="*/ 1006 w 1496"/>
                <a:gd name="T39" fmla="*/ 14 h 3142"/>
                <a:gd name="T40" fmla="*/ 243 w 1496"/>
                <a:gd name="T41" fmla="*/ 21 h 3142"/>
                <a:gd name="T42" fmla="*/ 21 w 1496"/>
                <a:gd name="T43" fmla="*/ 440 h 3142"/>
                <a:gd name="T44" fmla="*/ 0 w 1496"/>
                <a:gd name="T45" fmla="*/ 454 h 3142"/>
                <a:gd name="T46" fmla="*/ 14 w 1496"/>
                <a:gd name="T47" fmla="*/ 593 h 3142"/>
                <a:gd name="T48" fmla="*/ 21 w 1496"/>
                <a:gd name="T49" fmla="*/ 703 h 3142"/>
                <a:gd name="T50" fmla="*/ 0 w 1496"/>
                <a:gd name="T51" fmla="*/ 717 h 3142"/>
                <a:gd name="T52" fmla="*/ 14 w 1496"/>
                <a:gd name="T53" fmla="*/ 856 h 3142"/>
                <a:gd name="T54" fmla="*/ 21 w 1496"/>
                <a:gd name="T55" fmla="*/ 963 h 3142"/>
                <a:gd name="T56" fmla="*/ 0 w 1496"/>
                <a:gd name="T57" fmla="*/ 977 h 3142"/>
                <a:gd name="T58" fmla="*/ 14 w 1496"/>
                <a:gd name="T59" fmla="*/ 1116 h 3142"/>
                <a:gd name="T60" fmla="*/ 21 w 1496"/>
                <a:gd name="T61" fmla="*/ 2920 h 3142"/>
                <a:gd name="T62" fmla="*/ 1274 w 1496"/>
                <a:gd name="T63" fmla="*/ 3142 h 3142"/>
                <a:gd name="T64" fmla="*/ 1496 w 1496"/>
                <a:gd name="T65" fmla="*/ 243 h 3142"/>
                <a:gd name="T66" fmla="*/ 1274 w 1496"/>
                <a:gd name="T67" fmla="*/ 21 h 3142"/>
                <a:gd name="T68" fmla="*/ 1258 w 1496"/>
                <a:gd name="T69" fmla="*/ 14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6" h="3142">
                  <a:moveTo>
                    <a:pt x="14" y="585"/>
                  </a:moveTo>
                  <a:cubicBezTo>
                    <a:pt x="11" y="585"/>
                    <a:pt x="8" y="583"/>
                    <a:pt x="8" y="579"/>
                  </a:cubicBezTo>
                  <a:cubicBezTo>
                    <a:pt x="8" y="454"/>
                    <a:pt x="8" y="454"/>
                    <a:pt x="8" y="454"/>
                  </a:cubicBezTo>
                  <a:cubicBezTo>
                    <a:pt x="8" y="451"/>
                    <a:pt x="11" y="448"/>
                    <a:pt x="14" y="448"/>
                  </a:cubicBezTo>
                  <a:cubicBezTo>
                    <a:pt x="29" y="448"/>
                    <a:pt x="29" y="448"/>
                    <a:pt x="29" y="448"/>
                  </a:cubicBezTo>
                  <a:cubicBezTo>
                    <a:pt x="29" y="243"/>
                    <a:pt x="29" y="243"/>
                    <a:pt x="29" y="243"/>
                  </a:cubicBezTo>
                  <a:cubicBezTo>
                    <a:pt x="29" y="184"/>
                    <a:pt x="53" y="131"/>
                    <a:pt x="92" y="92"/>
                  </a:cubicBezTo>
                  <a:cubicBezTo>
                    <a:pt x="131" y="53"/>
                    <a:pt x="184" y="29"/>
                    <a:pt x="243" y="29"/>
                  </a:cubicBezTo>
                  <a:cubicBezTo>
                    <a:pt x="1014" y="29"/>
                    <a:pt x="1014" y="29"/>
                    <a:pt x="1014" y="29"/>
                  </a:cubicBezTo>
                  <a:cubicBezTo>
                    <a:pt x="1014" y="14"/>
                    <a:pt x="1014" y="14"/>
                    <a:pt x="1014" y="14"/>
                  </a:cubicBezTo>
                  <a:cubicBezTo>
                    <a:pt x="1014" y="10"/>
                    <a:pt x="1017" y="8"/>
                    <a:pt x="1020" y="8"/>
                  </a:cubicBezTo>
                  <a:cubicBezTo>
                    <a:pt x="1244" y="8"/>
                    <a:pt x="1244" y="8"/>
                    <a:pt x="1244" y="8"/>
                  </a:cubicBezTo>
                  <a:cubicBezTo>
                    <a:pt x="1247" y="8"/>
                    <a:pt x="1250" y="10"/>
                    <a:pt x="1250" y="14"/>
                  </a:cubicBezTo>
                  <a:cubicBezTo>
                    <a:pt x="1250" y="29"/>
                    <a:pt x="1250" y="29"/>
                    <a:pt x="1250" y="29"/>
                  </a:cubicBezTo>
                  <a:cubicBezTo>
                    <a:pt x="1274" y="29"/>
                    <a:pt x="1274" y="29"/>
                    <a:pt x="1274" y="29"/>
                  </a:cubicBezTo>
                  <a:cubicBezTo>
                    <a:pt x="1333" y="29"/>
                    <a:pt x="1386" y="53"/>
                    <a:pt x="1425" y="92"/>
                  </a:cubicBezTo>
                  <a:cubicBezTo>
                    <a:pt x="1464" y="131"/>
                    <a:pt x="1488" y="184"/>
                    <a:pt x="1488" y="243"/>
                  </a:cubicBezTo>
                  <a:cubicBezTo>
                    <a:pt x="1488" y="2920"/>
                    <a:pt x="1488" y="2920"/>
                    <a:pt x="1488" y="2920"/>
                  </a:cubicBezTo>
                  <a:cubicBezTo>
                    <a:pt x="1488" y="2979"/>
                    <a:pt x="1464" y="3033"/>
                    <a:pt x="1425" y="3071"/>
                  </a:cubicBezTo>
                  <a:cubicBezTo>
                    <a:pt x="1386" y="3110"/>
                    <a:pt x="1333" y="3134"/>
                    <a:pt x="1274" y="3134"/>
                  </a:cubicBezTo>
                  <a:cubicBezTo>
                    <a:pt x="243" y="3134"/>
                    <a:pt x="243" y="3134"/>
                    <a:pt x="243" y="3134"/>
                  </a:cubicBezTo>
                  <a:cubicBezTo>
                    <a:pt x="184" y="3134"/>
                    <a:pt x="131" y="3110"/>
                    <a:pt x="92" y="3071"/>
                  </a:cubicBezTo>
                  <a:cubicBezTo>
                    <a:pt x="53" y="3033"/>
                    <a:pt x="29" y="2979"/>
                    <a:pt x="29" y="2920"/>
                  </a:cubicBezTo>
                  <a:cubicBezTo>
                    <a:pt x="29" y="1108"/>
                    <a:pt x="29" y="1108"/>
                    <a:pt x="29" y="1108"/>
                  </a:cubicBezTo>
                  <a:cubicBezTo>
                    <a:pt x="14" y="1108"/>
                    <a:pt x="14" y="1108"/>
                    <a:pt x="14" y="1108"/>
                  </a:cubicBezTo>
                  <a:cubicBezTo>
                    <a:pt x="11" y="1108"/>
                    <a:pt x="8" y="1106"/>
                    <a:pt x="8" y="1102"/>
                  </a:cubicBezTo>
                  <a:cubicBezTo>
                    <a:pt x="8" y="977"/>
                    <a:pt x="8" y="977"/>
                    <a:pt x="8" y="977"/>
                  </a:cubicBezTo>
                  <a:cubicBezTo>
                    <a:pt x="8" y="974"/>
                    <a:pt x="11" y="971"/>
                    <a:pt x="14" y="971"/>
                  </a:cubicBezTo>
                  <a:cubicBezTo>
                    <a:pt x="29" y="971"/>
                    <a:pt x="29" y="971"/>
                    <a:pt x="29" y="971"/>
                  </a:cubicBezTo>
                  <a:cubicBezTo>
                    <a:pt x="29" y="848"/>
                    <a:pt x="29" y="848"/>
                    <a:pt x="29" y="848"/>
                  </a:cubicBezTo>
                  <a:cubicBezTo>
                    <a:pt x="14" y="848"/>
                    <a:pt x="14" y="848"/>
                    <a:pt x="14" y="848"/>
                  </a:cubicBezTo>
                  <a:cubicBezTo>
                    <a:pt x="11" y="848"/>
                    <a:pt x="8" y="846"/>
                    <a:pt x="8" y="842"/>
                  </a:cubicBezTo>
                  <a:cubicBezTo>
                    <a:pt x="8" y="717"/>
                    <a:pt x="8" y="717"/>
                    <a:pt x="8" y="717"/>
                  </a:cubicBezTo>
                  <a:cubicBezTo>
                    <a:pt x="8" y="714"/>
                    <a:pt x="11" y="711"/>
                    <a:pt x="14" y="711"/>
                  </a:cubicBezTo>
                  <a:cubicBezTo>
                    <a:pt x="29" y="711"/>
                    <a:pt x="29" y="711"/>
                    <a:pt x="29" y="711"/>
                  </a:cubicBezTo>
                  <a:cubicBezTo>
                    <a:pt x="29" y="585"/>
                    <a:pt x="29" y="585"/>
                    <a:pt x="29" y="585"/>
                  </a:cubicBezTo>
                  <a:cubicBezTo>
                    <a:pt x="14" y="585"/>
                    <a:pt x="14" y="585"/>
                    <a:pt x="14" y="585"/>
                  </a:cubicBezTo>
                  <a:moveTo>
                    <a:pt x="1244" y="0"/>
                  </a:moveTo>
                  <a:cubicBezTo>
                    <a:pt x="1020" y="0"/>
                    <a:pt x="1020" y="0"/>
                    <a:pt x="1020" y="0"/>
                  </a:cubicBezTo>
                  <a:cubicBezTo>
                    <a:pt x="1012" y="0"/>
                    <a:pt x="1006" y="6"/>
                    <a:pt x="1006" y="14"/>
                  </a:cubicBezTo>
                  <a:cubicBezTo>
                    <a:pt x="1006" y="21"/>
                    <a:pt x="1006" y="21"/>
                    <a:pt x="1006" y="21"/>
                  </a:cubicBezTo>
                  <a:cubicBezTo>
                    <a:pt x="243" y="21"/>
                    <a:pt x="243" y="21"/>
                    <a:pt x="243" y="21"/>
                  </a:cubicBezTo>
                  <a:cubicBezTo>
                    <a:pt x="121" y="21"/>
                    <a:pt x="21" y="121"/>
                    <a:pt x="21" y="243"/>
                  </a:cubicBezTo>
                  <a:cubicBezTo>
                    <a:pt x="21" y="440"/>
                    <a:pt x="21" y="440"/>
                    <a:pt x="21" y="440"/>
                  </a:cubicBezTo>
                  <a:cubicBezTo>
                    <a:pt x="14" y="440"/>
                    <a:pt x="14" y="440"/>
                    <a:pt x="14" y="440"/>
                  </a:cubicBezTo>
                  <a:cubicBezTo>
                    <a:pt x="7" y="440"/>
                    <a:pt x="0" y="446"/>
                    <a:pt x="0" y="454"/>
                  </a:cubicBezTo>
                  <a:cubicBezTo>
                    <a:pt x="0" y="579"/>
                    <a:pt x="0" y="579"/>
                    <a:pt x="0" y="579"/>
                  </a:cubicBezTo>
                  <a:cubicBezTo>
                    <a:pt x="0" y="587"/>
                    <a:pt x="7" y="593"/>
                    <a:pt x="14" y="593"/>
                  </a:cubicBezTo>
                  <a:cubicBezTo>
                    <a:pt x="21" y="593"/>
                    <a:pt x="21" y="593"/>
                    <a:pt x="21" y="593"/>
                  </a:cubicBezTo>
                  <a:cubicBezTo>
                    <a:pt x="21" y="703"/>
                    <a:pt x="21" y="703"/>
                    <a:pt x="21" y="703"/>
                  </a:cubicBezTo>
                  <a:cubicBezTo>
                    <a:pt x="14" y="703"/>
                    <a:pt x="14" y="703"/>
                    <a:pt x="14" y="703"/>
                  </a:cubicBezTo>
                  <a:cubicBezTo>
                    <a:pt x="7" y="703"/>
                    <a:pt x="0" y="709"/>
                    <a:pt x="0" y="717"/>
                  </a:cubicBezTo>
                  <a:cubicBezTo>
                    <a:pt x="0" y="842"/>
                    <a:pt x="0" y="842"/>
                    <a:pt x="0" y="842"/>
                  </a:cubicBezTo>
                  <a:cubicBezTo>
                    <a:pt x="0" y="850"/>
                    <a:pt x="7" y="856"/>
                    <a:pt x="14" y="856"/>
                  </a:cubicBezTo>
                  <a:cubicBezTo>
                    <a:pt x="21" y="856"/>
                    <a:pt x="21" y="856"/>
                    <a:pt x="21" y="856"/>
                  </a:cubicBezTo>
                  <a:cubicBezTo>
                    <a:pt x="21" y="963"/>
                    <a:pt x="21" y="963"/>
                    <a:pt x="21" y="963"/>
                  </a:cubicBezTo>
                  <a:cubicBezTo>
                    <a:pt x="14" y="963"/>
                    <a:pt x="14" y="963"/>
                    <a:pt x="14" y="963"/>
                  </a:cubicBezTo>
                  <a:cubicBezTo>
                    <a:pt x="7" y="963"/>
                    <a:pt x="0" y="969"/>
                    <a:pt x="0" y="977"/>
                  </a:cubicBezTo>
                  <a:cubicBezTo>
                    <a:pt x="0" y="1102"/>
                    <a:pt x="0" y="1102"/>
                    <a:pt x="0" y="1102"/>
                  </a:cubicBezTo>
                  <a:cubicBezTo>
                    <a:pt x="0" y="1110"/>
                    <a:pt x="7" y="1116"/>
                    <a:pt x="14" y="1116"/>
                  </a:cubicBezTo>
                  <a:cubicBezTo>
                    <a:pt x="21" y="1116"/>
                    <a:pt x="21" y="1116"/>
                    <a:pt x="21" y="1116"/>
                  </a:cubicBezTo>
                  <a:cubicBezTo>
                    <a:pt x="21" y="2920"/>
                    <a:pt x="21" y="2920"/>
                    <a:pt x="21" y="2920"/>
                  </a:cubicBezTo>
                  <a:cubicBezTo>
                    <a:pt x="21" y="3043"/>
                    <a:pt x="121" y="3142"/>
                    <a:pt x="243" y="3142"/>
                  </a:cubicBezTo>
                  <a:cubicBezTo>
                    <a:pt x="1274" y="3142"/>
                    <a:pt x="1274" y="3142"/>
                    <a:pt x="1274" y="3142"/>
                  </a:cubicBezTo>
                  <a:cubicBezTo>
                    <a:pt x="1396" y="3142"/>
                    <a:pt x="1496" y="3043"/>
                    <a:pt x="1496" y="2920"/>
                  </a:cubicBezTo>
                  <a:cubicBezTo>
                    <a:pt x="1496" y="243"/>
                    <a:pt x="1496" y="243"/>
                    <a:pt x="1496" y="243"/>
                  </a:cubicBezTo>
                  <a:cubicBezTo>
                    <a:pt x="1496" y="121"/>
                    <a:pt x="1396" y="21"/>
                    <a:pt x="1274" y="21"/>
                  </a:cubicBezTo>
                  <a:cubicBezTo>
                    <a:pt x="1274" y="21"/>
                    <a:pt x="1274" y="21"/>
                    <a:pt x="1274" y="21"/>
                  </a:cubicBezTo>
                  <a:cubicBezTo>
                    <a:pt x="1258" y="21"/>
                    <a:pt x="1258" y="21"/>
                    <a:pt x="1258" y="21"/>
                  </a:cubicBezTo>
                  <a:cubicBezTo>
                    <a:pt x="1258" y="14"/>
                    <a:pt x="1258" y="14"/>
                    <a:pt x="1258" y="14"/>
                  </a:cubicBezTo>
                  <a:cubicBezTo>
                    <a:pt x="1258" y="6"/>
                    <a:pt x="1252" y="0"/>
                    <a:pt x="1244" y="0"/>
                  </a:cubicBezTo>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4034190" y="2307440"/>
              <a:ext cx="368528" cy="75381"/>
            </a:xfrm>
            <a:custGeom>
              <a:avLst/>
              <a:gdLst>
                <a:gd name="T0" fmla="*/ 261 w 261"/>
                <a:gd name="T1" fmla="*/ 27 h 54"/>
                <a:gd name="T2" fmla="*/ 261 w 261"/>
                <a:gd name="T3" fmla="*/ 27 h 54"/>
                <a:gd name="T4" fmla="*/ 261 w 261"/>
                <a:gd name="T5" fmla="*/ 27 h 54"/>
                <a:gd name="T6" fmla="*/ 261 w 261"/>
                <a:gd name="T7" fmla="*/ 27 h 54"/>
                <a:gd name="T8" fmla="*/ 261 w 261"/>
                <a:gd name="T9" fmla="*/ 27 h 54"/>
                <a:gd name="T10" fmla="*/ 261 w 261"/>
                <a:gd name="T11" fmla="*/ 27 h 54"/>
                <a:gd name="T12" fmla="*/ 234 w 261"/>
                <a:gd name="T13" fmla="*/ 0 h 54"/>
                <a:gd name="T14" fmla="*/ 27 w 261"/>
                <a:gd name="T15" fmla="*/ 0 h 54"/>
                <a:gd name="T16" fmla="*/ 0 w 261"/>
                <a:gd name="T17" fmla="*/ 27 h 54"/>
                <a:gd name="T18" fmla="*/ 27 w 261"/>
                <a:gd name="T19" fmla="*/ 54 h 54"/>
                <a:gd name="T20" fmla="*/ 234 w 261"/>
                <a:gd name="T21" fmla="*/ 54 h 54"/>
                <a:gd name="T22" fmla="*/ 261 w 261"/>
                <a:gd name="T23" fmla="*/ 27 h 54"/>
                <a:gd name="T24" fmla="*/ 256 w 261"/>
                <a:gd name="T25" fmla="*/ 27 h 54"/>
                <a:gd name="T26" fmla="*/ 251 w 261"/>
                <a:gd name="T27" fmla="*/ 27 h 54"/>
                <a:gd name="T28" fmla="*/ 246 w 261"/>
                <a:gd name="T29" fmla="*/ 39 h 54"/>
                <a:gd name="T30" fmla="*/ 234 w 261"/>
                <a:gd name="T31" fmla="*/ 44 h 54"/>
                <a:gd name="T32" fmla="*/ 27 w 261"/>
                <a:gd name="T33" fmla="*/ 44 h 54"/>
                <a:gd name="T34" fmla="*/ 15 w 261"/>
                <a:gd name="T35" fmla="*/ 39 h 54"/>
                <a:gd name="T36" fmla="*/ 10 w 261"/>
                <a:gd name="T37" fmla="*/ 27 h 54"/>
                <a:gd name="T38" fmla="*/ 15 w 261"/>
                <a:gd name="T39" fmla="*/ 15 h 54"/>
                <a:gd name="T40" fmla="*/ 27 w 261"/>
                <a:gd name="T41" fmla="*/ 10 h 54"/>
                <a:gd name="T42" fmla="*/ 234 w 261"/>
                <a:gd name="T43" fmla="*/ 10 h 54"/>
                <a:gd name="T44" fmla="*/ 246 w 261"/>
                <a:gd name="T45" fmla="*/ 15 h 54"/>
                <a:gd name="T46" fmla="*/ 251 w 261"/>
                <a:gd name="T47" fmla="*/ 27 h 54"/>
                <a:gd name="T48" fmla="*/ 256 w 261"/>
                <a:gd name="T49" fmla="*/ 27 h 54"/>
                <a:gd name="T50" fmla="*/ 261 w 261"/>
                <a:gd name="T51" fmla="*/ 27 h 54"/>
                <a:gd name="T52" fmla="*/ 261 w 261"/>
                <a:gd name="T53" fmla="*/ 27 h 54"/>
                <a:gd name="T54" fmla="*/ 234 w 261"/>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4">
                  <a:moveTo>
                    <a:pt x="261" y="27"/>
                  </a:moveTo>
                  <a:cubicBezTo>
                    <a:pt x="261" y="27"/>
                    <a:pt x="261" y="27"/>
                    <a:pt x="261" y="27"/>
                  </a:cubicBezTo>
                  <a:cubicBezTo>
                    <a:pt x="261" y="27"/>
                    <a:pt x="261" y="27"/>
                    <a:pt x="261" y="27"/>
                  </a:cubicBezTo>
                  <a:moveTo>
                    <a:pt x="261" y="27"/>
                  </a:moveTo>
                  <a:cubicBezTo>
                    <a:pt x="261" y="27"/>
                    <a:pt x="261" y="27"/>
                    <a:pt x="261" y="27"/>
                  </a:cubicBezTo>
                  <a:cubicBezTo>
                    <a:pt x="261" y="27"/>
                    <a:pt x="261" y="27"/>
                    <a:pt x="261" y="27"/>
                  </a:cubicBezTo>
                  <a:moveTo>
                    <a:pt x="234" y="0"/>
                  </a:moveTo>
                  <a:cubicBezTo>
                    <a:pt x="27" y="0"/>
                    <a:pt x="27" y="0"/>
                    <a:pt x="27" y="0"/>
                  </a:cubicBezTo>
                  <a:cubicBezTo>
                    <a:pt x="12" y="0"/>
                    <a:pt x="0" y="12"/>
                    <a:pt x="0" y="27"/>
                  </a:cubicBezTo>
                  <a:cubicBezTo>
                    <a:pt x="0" y="42"/>
                    <a:pt x="12" y="54"/>
                    <a:pt x="27" y="54"/>
                  </a:cubicBezTo>
                  <a:cubicBezTo>
                    <a:pt x="234" y="54"/>
                    <a:pt x="234" y="54"/>
                    <a:pt x="234" y="54"/>
                  </a:cubicBezTo>
                  <a:cubicBezTo>
                    <a:pt x="249" y="54"/>
                    <a:pt x="261" y="42"/>
                    <a:pt x="261" y="27"/>
                  </a:cubicBezTo>
                  <a:cubicBezTo>
                    <a:pt x="256" y="27"/>
                    <a:pt x="256" y="27"/>
                    <a:pt x="256" y="27"/>
                  </a:cubicBezTo>
                  <a:cubicBezTo>
                    <a:pt x="251" y="27"/>
                    <a:pt x="251" y="27"/>
                    <a:pt x="251" y="27"/>
                  </a:cubicBezTo>
                  <a:cubicBezTo>
                    <a:pt x="251" y="31"/>
                    <a:pt x="249" y="36"/>
                    <a:pt x="246" y="39"/>
                  </a:cubicBezTo>
                  <a:cubicBezTo>
                    <a:pt x="243" y="42"/>
                    <a:pt x="239" y="44"/>
                    <a:pt x="234" y="44"/>
                  </a:cubicBezTo>
                  <a:cubicBezTo>
                    <a:pt x="27" y="44"/>
                    <a:pt x="27" y="44"/>
                    <a:pt x="27" y="44"/>
                  </a:cubicBezTo>
                  <a:cubicBezTo>
                    <a:pt x="22" y="44"/>
                    <a:pt x="18" y="42"/>
                    <a:pt x="15" y="39"/>
                  </a:cubicBezTo>
                  <a:cubicBezTo>
                    <a:pt x="12" y="36"/>
                    <a:pt x="10" y="31"/>
                    <a:pt x="10" y="27"/>
                  </a:cubicBezTo>
                  <a:cubicBezTo>
                    <a:pt x="10" y="22"/>
                    <a:pt x="12" y="18"/>
                    <a:pt x="15" y="15"/>
                  </a:cubicBezTo>
                  <a:cubicBezTo>
                    <a:pt x="18" y="12"/>
                    <a:pt x="22" y="10"/>
                    <a:pt x="27" y="10"/>
                  </a:cubicBezTo>
                  <a:cubicBezTo>
                    <a:pt x="234" y="10"/>
                    <a:pt x="234" y="10"/>
                    <a:pt x="234" y="10"/>
                  </a:cubicBezTo>
                  <a:cubicBezTo>
                    <a:pt x="239" y="10"/>
                    <a:pt x="243" y="12"/>
                    <a:pt x="246" y="15"/>
                  </a:cubicBezTo>
                  <a:cubicBezTo>
                    <a:pt x="249" y="18"/>
                    <a:pt x="251" y="22"/>
                    <a:pt x="251" y="27"/>
                  </a:cubicBezTo>
                  <a:cubicBezTo>
                    <a:pt x="256" y="27"/>
                    <a:pt x="256" y="27"/>
                    <a:pt x="256" y="27"/>
                  </a:cubicBezTo>
                  <a:cubicBezTo>
                    <a:pt x="261" y="27"/>
                    <a:pt x="261" y="27"/>
                    <a:pt x="261" y="27"/>
                  </a:cubicBezTo>
                  <a:cubicBezTo>
                    <a:pt x="261" y="27"/>
                    <a:pt x="261" y="27"/>
                    <a:pt x="261" y="27"/>
                  </a:cubicBezTo>
                  <a:cubicBezTo>
                    <a:pt x="261" y="12"/>
                    <a:pt x="249" y="0"/>
                    <a:pt x="234" y="0"/>
                  </a:cubicBezTo>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4169597" y="2135740"/>
              <a:ext cx="86548" cy="86548"/>
            </a:xfrm>
            <a:custGeom>
              <a:avLst/>
              <a:gdLst>
                <a:gd name="T0" fmla="*/ 30 w 61"/>
                <a:gd name="T1" fmla="*/ 0 h 61"/>
                <a:gd name="T2" fmla="*/ 30 w 61"/>
                <a:gd name="T3" fmla="*/ 0 h 61"/>
                <a:gd name="T4" fmla="*/ 0 w 61"/>
                <a:gd name="T5" fmla="*/ 30 h 61"/>
                <a:gd name="T6" fmla="*/ 5 w 61"/>
                <a:gd name="T7" fmla="*/ 30 h 61"/>
                <a:gd name="T8" fmla="*/ 10 w 61"/>
                <a:gd name="T9" fmla="*/ 30 h 61"/>
                <a:gd name="T10" fmla="*/ 16 w 61"/>
                <a:gd name="T11" fmla="*/ 16 h 61"/>
                <a:gd name="T12" fmla="*/ 30 w 61"/>
                <a:gd name="T13" fmla="*/ 10 h 61"/>
                <a:gd name="T14" fmla="*/ 45 w 61"/>
                <a:gd name="T15" fmla="*/ 16 h 61"/>
                <a:gd name="T16" fmla="*/ 51 w 61"/>
                <a:gd name="T17" fmla="*/ 30 h 61"/>
                <a:gd name="T18" fmla="*/ 45 w 61"/>
                <a:gd name="T19" fmla="*/ 45 h 61"/>
                <a:gd name="T20" fmla="*/ 30 w 61"/>
                <a:gd name="T21" fmla="*/ 51 h 61"/>
                <a:gd name="T22" fmla="*/ 16 w 61"/>
                <a:gd name="T23" fmla="*/ 45 h 61"/>
                <a:gd name="T24" fmla="*/ 10 w 61"/>
                <a:gd name="T25" fmla="*/ 30 h 61"/>
                <a:gd name="T26" fmla="*/ 5 w 61"/>
                <a:gd name="T27" fmla="*/ 30 h 61"/>
                <a:gd name="T28" fmla="*/ 0 w 61"/>
                <a:gd name="T29" fmla="*/ 30 h 61"/>
                <a:gd name="T30" fmla="*/ 30 w 61"/>
                <a:gd name="T31" fmla="*/ 61 h 61"/>
                <a:gd name="T32" fmla="*/ 61 w 61"/>
                <a:gd name="T33" fmla="*/ 30 h 61"/>
                <a:gd name="T34" fmla="*/ 61 w 61"/>
                <a:gd name="T35" fmla="*/ 30 h 61"/>
                <a:gd name="T36" fmla="*/ 30 w 61"/>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1">
                  <a:moveTo>
                    <a:pt x="30" y="0"/>
                  </a:moveTo>
                  <a:cubicBezTo>
                    <a:pt x="30" y="0"/>
                    <a:pt x="30" y="0"/>
                    <a:pt x="30" y="0"/>
                  </a:cubicBezTo>
                  <a:cubicBezTo>
                    <a:pt x="14" y="0"/>
                    <a:pt x="0" y="14"/>
                    <a:pt x="0" y="30"/>
                  </a:cubicBezTo>
                  <a:cubicBezTo>
                    <a:pt x="5" y="30"/>
                    <a:pt x="5" y="30"/>
                    <a:pt x="5" y="30"/>
                  </a:cubicBezTo>
                  <a:cubicBezTo>
                    <a:pt x="10" y="30"/>
                    <a:pt x="10" y="30"/>
                    <a:pt x="10" y="30"/>
                  </a:cubicBezTo>
                  <a:cubicBezTo>
                    <a:pt x="10" y="25"/>
                    <a:pt x="12" y="20"/>
                    <a:pt x="16" y="16"/>
                  </a:cubicBezTo>
                  <a:cubicBezTo>
                    <a:pt x="20" y="12"/>
                    <a:pt x="25" y="10"/>
                    <a:pt x="30" y="10"/>
                  </a:cubicBezTo>
                  <a:cubicBezTo>
                    <a:pt x="36" y="10"/>
                    <a:pt x="41" y="12"/>
                    <a:pt x="45" y="16"/>
                  </a:cubicBezTo>
                  <a:cubicBezTo>
                    <a:pt x="48" y="20"/>
                    <a:pt x="51" y="25"/>
                    <a:pt x="51" y="30"/>
                  </a:cubicBezTo>
                  <a:cubicBezTo>
                    <a:pt x="51" y="36"/>
                    <a:pt x="48" y="41"/>
                    <a:pt x="45" y="45"/>
                  </a:cubicBezTo>
                  <a:cubicBezTo>
                    <a:pt x="41" y="48"/>
                    <a:pt x="36" y="51"/>
                    <a:pt x="30" y="51"/>
                  </a:cubicBezTo>
                  <a:cubicBezTo>
                    <a:pt x="25" y="51"/>
                    <a:pt x="20" y="48"/>
                    <a:pt x="16" y="45"/>
                  </a:cubicBezTo>
                  <a:cubicBezTo>
                    <a:pt x="12" y="41"/>
                    <a:pt x="10" y="36"/>
                    <a:pt x="10" y="30"/>
                  </a:cubicBezTo>
                  <a:cubicBezTo>
                    <a:pt x="5" y="30"/>
                    <a:pt x="5" y="30"/>
                    <a:pt x="5" y="30"/>
                  </a:cubicBezTo>
                  <a:cubicBezTo>
                    <a:pt x="0" y="30"/>
                    <a:pt x="0" y="30"/>
                    <a:pt x="0" y="30"/>
                  </a:cubicBezTo>
                  <a:cubicBezTo>
                    <a:pt x="0" y="47"/>
                    <a:pt x="14" y="61"/>
                    <a:pt x="30" y="61"/>
                  </a:cubicBezTo>
                  <a:cubicBezTo>
                    <a:pt x="47" y="61"/>
                    <a:pt x="61" y="47"/>
                    <a:pt x="61" y="30"/>
                  </a:cubicBezTo>
                  <a:cubicBezTo>
                    <a:pt x="61" y="30"/>
                    <a:pt x="61" y="30"/>
                    <a:pt x="61" y="30"/>
                  </a:cubicBezTo>
                  <a:cubicBezTo>
                    <a:pt x="61" y="14"/>
                    <a:pt x="47" y="0"/>
                    <a:pt x="30" y="0"/>
                  </a:cubicBezTo>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4023023" y="5872670"/>
              <a:ext cx="375508" cy="375508"/>
            </a:xfrm>
            <a:custGeom>
              <a:avLst/>
              <a:gdLst>
                <a:gd name="T0" fmla="*/ 133 w 266"/>
                <a:gd name="T1" fmla="*/ 0 h 266"/>
                <a:gd name="T2" fmla="*/ 133 w 266"/>
                <a:gd name="T3" fmla="*/ 0 h 266"/>
                <a:gd name="T4" fmla="*/ 0 w 266"/>
                <a:gd name="T5" fmla="*/ 133 h 266"/>
                <a:gd name="T6" fmla="*/ 0 w 266"/>
                <a:gd name="T7" fmla="*/ 133 h 266"/>
                <a:gd name="T8" fmla="*/ 5 w 266"/>
                <a:gd name="T9" fmla="*/ 133 h 266"/>
                <a:gd name="T10" fmla="*/ 10 w 266"/>
                <a:gd name="T11" fmla="*/ 133 h 266"/>
                <a:gd name="T12" fmla="*/ 46 w 266"/>
                <a:gd name="T13" fmla="*/ 46 h 266"/>
                <a:gd name="T14" fmla="*/ 133 w 266"/>
                <a:gd name="T15" fmla="*/ 10 h 266"/>
                <a:gd name="T16" fmla="*/ 220 w 266"/>
                <a:gd name="T17" fmla="*/ 46 h 266"/>
                <a:gd name="T18" fmla="*/ 256 w 266"/>
                <a:gd name="T19" fmla="*/ 133 h 266"/>
                <a:gd name="T20" fmla="*/ 220 w 266"/>
                <a:gd name="T21" fmla="*/ 220 h 266"/>
                <a:gd name="T22" fmla="*/ 133 w 266"/>
                <a:gd name="T23" fmla="*/ 256 h 266"/>
                <a:gd name="T24" fmla="*/ 46 w 266"/>
                <a:gd name="T25" fmla="*/ 220 h 266"/>
                <a:gd name="T26" fmla="*/ 10 w 266"/>
                <a:gd name="T27" fmla="*/ 133 h 266"/>
                <a:gd name="T28" fmla="*/ 5 w 266"/>
                <a:gd name="T29" fmla="*/ 133 h 266"/>
                <a:gd name="T30" fmla="*/ 0 w 266"/>
                <a:gd name="T31" fmla="*/ 133 h 266"/>
                <a:gd name="T32" fmla="*/ 0 w 266"/>
                <a:gd name="T33" fmla="*/ 134 h 266"/>
                <a:gd name="T34" fmla="*/ 133 w 266"/>
                <a:gd name="T35" fmla="*/ 266 h 266"/>
                <a:gd name="T36" fmla="*/ 266 w 266"/>
                <a:gd name="T37" fmla="*/ 133 h 266"/>
                <a:gd name="T38" fmla="*/ 266 w 266"/>
                <a:gd name="T39" fmla="*/ 133 h 266"/>
                <a:gd name="T40" fmla="*/ 133 w 266"/>
                <a:gd name="T4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66">
                  <a:moveTo>
                    <a:pt x="133" y="0"/>
                  </a:moveTo>
                  <a:cubicBezTo>
                    <a:pt x="133" y="0"/>
                    <a:pt x="133" y="0"/>
                    <a:pt x="133" y="0"/>
                  </a:cubicBezTo>
                  <a:cubicBezTo>
                    <a:pt x="59" y="0"/>
                    <a:pt x="0" y="60"/>
                    <a:pt x="0" y="133"/>
                  </a:cubicBezTo>
                  <a:cubicBezTo>
                    <a:pt x="0" y="133"/>
                    <a:pt x="0" y="133"/>
                    <a:pt x="0" y="133"/>
                  </a:cubicBezTo>
                  <a:cubicBezTo>
                    <a:pt x="5" y="133"/>
                    <a:pt x="5" y="133"/>
                    <a:pt x="5" y="133"/>
                  </a:cubicBezTo>
                  <a:cubicBezTo>
                    <a:pt x="10" y="133"/>
                    <a:pt x="10" y="133"/>
                    <a:pt x="10" y="133"/>
                  </a:cubicBezTo>
                  <a:cubicBezTo>
                    <a:pt x="10" y="99"/>
                    <a:pt x="23" y="69"/>
                    <a:pt x="46" y="46"/>
                  </a:cubicBezTo>
                  <a:cubicBezTo>
                    <a:pt x="68" y="24"/>
                    <a:pt x="99" y="10"/>
                    <a:pt x="133" y="10"/>
                  </a:cubicBezTo>
                  <a:cubicBezTo>
                    <a:pt x="167" y="10"/>
                    <a:pt x="197" y="24"/>
                    <a:pt x="220" y="46"/>
                  </a:cubicBezTo>
                  <a:cubicBezTo>
                    <a:pt x="242" y="69"/>
                    <a:pt x="256" y="99"/>
                    <a:pt x="256" y="133"/>
                  </a:cubicBezTo>
                  <a:cubicBezTo>
                    <a:pt x="256" y="167"/>
                    <a:pt x="242" y="198"/>
                    <a:pt x="220" y="220"/>
                  </a:cubicBezTo>
                  <a:cubicBezTo>
                    <a:pt x="197" y="243"/>
                    <a:pt x="167" y="256"/>
                    <a:pt x="133" y="256"/>
                  </a:cubicBezTo>
                  <a:cubicBezTo>
                    <a:pt x="99" y="256"/>
                    <a:pt x="68" y="243"/>
                    <a:pt x="46" y="220"/>
                  </a:cubicBezTo>
                  <a:cubicBezTo>
                    <a:pt x="23" y="198"/>
                    <a:pt x="10" y="167"/>
                    <a:pt x="10" y="133"/>
                  </a:cubicBezTo>
                  <a:cubicBezTo>
                    <a:pt x="5" y="133"/>
                    <a:pt x="5" y="133"/>
                    <a:pt x="5" y="133"/>
                  </a:cubicBezTo>
                  <a:cubicBezTo>
                    <a:pt x="0" y="133"/>
                    <a:pt x="0" y="133"/>
                    <a:pt x="0" y="133"/>
                  </a:cubicBezTo>
                  <a:cubicBezTo>
                    <a:pt x="0" y="134"/>
                    <a:pt x="0" y="134"/>
                    <a:pt x="0" y="134"/>
                  </a:cubicBezTo>
                  <a:cubicBezTo>
                    <a:pt x="0" y="207"/>
                    <a:pt x="59" y="266"/>
                    <a:pt x="133" y="266"/>
                  </a:cubicBezTo>
                  <a:cubicBezTo>
                    <a:pt x="206" y="266"/>
                    <a:pt x="266" y="207"/>
                    <a:pt x="266" y="133"/>
                  </a:cubicBezTo>
                  <a:cubicBezTo>
                    <a:pt x="266" y="133"/>
                    <a:pt x="266" y="133"/>
                    <a:pt x="266" y="133"/>
                  </a:cubicBezTo>
                  <a:cubicBezTo>
                    <a:pt x="266" y="60"/>
                    <a:pt x="206" y="0"/>
                    <a:pt x="133" y="0"/>
                  </a:cubicBezTo>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4138886" y="5988533"/>
              <a:ext cx="143782" cy="143782"/>
            </a:xfrm>
            <a:custGeom>
              <a:avLst/>
              <a:gdLst>
                <a:gd name="T0" fmla="*/ 87 w 102"/>
                <a:gd name="T1" fmla="*/ 0 h 102"/>
                <a:gd name="T2" fmla="*/ 15 w 102"/>
                <a:gd name="T3" fmla="*/ 0 h 102"/>
                <a:gd name="T4" fmla="*/ 0 w 102"/>
                <a:gd name="T5" fmla="*/ 15 h 102"/>
                <a:gd name="T6" fmla="*/ 5 w 102"/>
                <a:gd name="T7" fmla="*/ 15 h 102"/>
                <a:gd name="T8" fmla="*/ 10 w 102"/>
                <a:gd name="T9" fmla="*/ 15 h 102"/>
                <a:gd name="T10" fmla="*/ 15 w 102"/>
                <a:gd name="T11" fmla="*/ 10 h 102"/>
                <a:gd name="T12" fmla="*/ 87 w 102"/>
                <a:gd name="T13" fmla="*/ 10 h 102"/>
                <a:gd name="T14" fmla="*/ 92 w 102"/>
                <a:gd name="T15" fmla="*/ 15 h 102"/>
                <a:gd name="T16" fmla="*/ 92 w 102"/>
                <a:gd name="T17" fmla="*/ 87 h 102"/>
                <a:gd name="T18" fmla="*/ 87 w 102"/>
                <a:gd name="T19" fmla="*/ 92 h 102"/>
                <a:gd name="T20" fmla="*/ 15 w 102"/>
                <a:gd name="T21" fmla="*/ 92 h 102"/>
                <a:gd name="T22" fmla="*/ 10 w 102"/>
                <a:gd name="T23" fmla="*/ 87 h 102"/>
                <a:gd name="T24" fmla="*/ 10 w 102"/>
                <a:gd name="T25" fmla="*/ 15 h 102"/>
                <a:gd name="T26" fmla="*/ 5 w 102"/>
                <a:gd name="T27" fmla="*/ 15 h 102"/>
                <a:gd name="T28" fmla="*/ 0 w 102"/>
                <a:gd name="T29" fmla="*/ 15 h 102"/>
                <a:gd name="T30" fmla="*/ 0 w 102"/>
                <a:gd name="T31" fmla="*/ 87 h 102"/>
                <a:gd name="T32" fmla="*/ 15 w 102"/>
                <a:gd name="T33" fmla="*/ 102 h 102"/>
                <a:gd name="T34" fmla="*/ 87 w 102"/>
                <a:gd name="T35" fmla="*/ 102 h 102"/>
                <a:gd name="T36" fmla="*/ 102 w 102"/>
                <a:gd name="T37" fmla="*/ 87 h 102"/>
                <a:gd name="T38" fmla="*/ 102 w 102"/>
                <a:gd name="T39" fmla="*/ 15 h 102"/>
                <a:gd name="T40" fmla="*/ 87 w 10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02">
                  <a:moveTo>
                    <a:pt x="87" y="0"/>
                  </a:moveTo>
                  <a:cubicBezTo>
                    <a:pt x="15" y="0"/>
                    <a:pt x="15" y="0"/>
                    <a:pt x="15" y="0"/>
                  </a:cubicBezTo>
                  <a:cubicBezTo>
                    <a:pt x="6" y="0"/>
                    <a:pt x="0" y="7"/>
                    <a:pt x="0" y="15"/>
                  </a:cubicBezTo>
                  <a:cubicBezTo>
                    <a:pt x="5" y="15"/>
                    <a:pt x="5" y="15"/>
                    <a:pt x="5" y="15"/>
                  </a:cubicBezTo>
                  <a:cubicBezTo>
                    <a:pt x="10" y="15"/>
                    <a:pt x="10" y="15"/>
                    <a:pt x="10" y="15"/>
                  </a:cubicBezTo>
                  <a:cubicBezTo>
                    <a:pt x="10" y="13"/>
                    <a:pt x="12" y="10"/>
                    <a:pt x="15" y="10"/>
                  </a:cubicBezTo>
                  <a:cubicBezTo>
                    <a:pt x="87" y="10"/>
                    <a:pt x="87" y="10"/>
                    <a:pt x="87" y="10"/>
                  </a:cubicBezTo>
                  <a:cubicBezTo>
                    <a:pt x="89" y="10"/>
                    <a:pt x="92" y="13"/>
                    <a:pt x="92" y="15"/>
                  </a:cubicBezTo>
                  <a:cubicBezTo>
                    <a:pt x="92" y="87"/>
                    <a:pt x="92" y="87"/>
                    <a:pt x="92" y="87"/>
                  </a:cubicBezTo>
                  <a:cubicBezTo>
                    <a:pt x="92" y="90"/>
                    <a:pt x="89" y="92"/>
                    <a:pt x="87" y="92"/>
                  </a:cubicBezTo>
                  <a:cubicBezTo>
                    <a:pt x="15" y="92"/>
                    <a:pt x="15" y="92"/>
                    <a:pt x="15" y="92"/>
                  </a:cubicBezTo>
                  <a:cubicBezTo>
                    <a:pt x="12" y="92"/>
                    <a:pt x="10" y="90"/>
                    <a:pt x="10" y="87"/>
                  </a:cubicBezTo>
                  <a:cubicBezTo>
                    <a:pt x="10" y="15"/>
                    <a:pt x="10" y="15"/>
                    <a:pt x="10" y="15"/>
                  </a:cubicBezTo>
                  <a:cubicBezTo>
                    <a:pt x="5" y="15"/>
                    <a:pt x="5" y="15"/>
                    <a:pt x="5" y="15"/>
                  </a:cubicBezTo>
                  <a:cubicBezTo>
                    <a:pt x="0" y="15"/>
                    <a:pt x="0" y="15"/>
                    <a:pt x="0" y="15"/>
                  </a:cubicBezTo>
                  <a:cubicBezTo>
                    <a:pt x="0" y="87"/>
                    <a:pt x="0" y="87"/>
                    <a:pt x="0" y="87"/>
                  </a:cubicBezTo>
                  <a:cubicBezTo>
                    <a:pt x="0" y="96"/>
                    <a:pt x="6" y="102"/>
                    <a:pt x="15" y="102"/>
                  </a:cubicBezTo>
                  <a:cubicBezTo>
                    <a:pt x="87" y="102"/>
                    <a:pt x="87" y="102"/>
                    <a:pt x="87" y="102"/>
                  </a:cubicBezTo>
                  <a:cubicBezTo>
                    <a:pt x="95" y="102"/>
                    <a:pt x="102" y="96"/>
                    <a:pt x="102" y="87"/>
                  </a:cubicBezTo>
                  <a:cubicBezTo>
                    <a:pt x="102" y="15"/>
                    <a:pt x="102" y="15"/>
                    <a:pt x="102" y="15"/>
                  </a:cubicBezTo>
                  <a:cubicBezTo>
                    <a:pt x="102" y="7"/>
                    <a:pt x="95" y="0"/>
                    <a:pt x="87" y="0"/>
                  </a:cubicBezTo>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311094" y="2581044"/>
              <a:ext cx="1807742" cy="3203681"/>
            </a:xfrm>
            <a:custGeom>
              <a:avLst/>
              <a:gdLst>
                <a:gd name="T0" fmla="*/ 1280 w 1280"/>
                <a:gd name="T1" fmla="*/ 2262 h 2272"/>
                <a:gd name="T2" fmla="*/ 1270 w 1280"/>
                <a:gd name="T3" fmla="*/ 2272 h 2272"/>
                <a:gd name="T4" fmla="*/ 10 w 1280"/>
                <a:gd name="T5" fmla="*/ 2272 h 2272"/>
                <a:gd name="T6" fmla="*/ 0 w 1280"/>
                <a:gd name="T7" fmla="*/ 2262 h 2272"/>
                <a:gd name="T8" fmla="*/ 0 w 1280"/>
                <a:gd name="T9" fmla="*/ 10 h 2272"/>
                <a:gd name="T10" fmla="*/ 10 w 1280"/>
                <a:gd name="T11" fmla="*/ 0 h 2272"/>
                <a:gd name="T12" fmla="*/ 1270 w 1280"/>
                <a:gd name="T13" fmla="*/ 0 h 2272"/>
                <a:gd name="T14" fmla="*/ 1280 w 1280"/>
                <a:gd name="T15" fmla="*/ 10 h 2272"/>
                <a:gd name="T16" fmla="*/ 1280 w 1280"/>
                <a:gd name="T17" fmla="*/ 226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2272">
                  <a:moveTo>
                    <a:pt x="1280" y="2262"/>
                  </a:moveTo>
                  <a:cubicBezTo>
                    <a:pt x="1280" y="2268"/>
                    <a:pt x="1276" y="2272"/>
                    <a:pt x="1270" y="2272"/>
                  </a:cubicBezTo>
                  <a:cubicBezTo>
                    <a:pt x="10" y="2272"/>
                    <a:pt x="10" y="2272"/>
                    <a:pt x="10" y="2272"/>
                  </a:cubicBezTo>
                  <a:cubicBezTo>
                    <a:pt x="5" y="2272"/>
                    <a:pt x="0" y="2268"/>
                    <a:pt x="0" y="2262"/>
                  </a:cubicBezTo>
                  <a:cubicBezTo>
                    <a:pt x="0" y="10"/>
                    <a:pt x="0" y="10"/>
                    <a:pt x="0" y="10"/>
                  </a:cubicBezTo>
                  <a:cubicBezTo>
                    <a:pt x="0" y="5"/>
                    <a:pt x="5" y="0"/>
                    <a:pt x="10" y="0"/>
                  </a:cubicBezTo>
                  <a:cubicBezTo>
                    <a:pt x="1270" y="0"/>
                    <a:pt x="1270" y="0"/>
                    <a:pt x="1270" y="0"/>
                  </a:cubicBezTo>
                  <a:cubicBezTo>
                    <a:pt x="1276" y="0"/>
                    <a:pt x="1280" y="5"/>
                    <a:pt x="1280" y="10"/>
                  </a:cubicBezTo>
                  <a:lnTo>
                    <a:pt x="1280" y="2262"/>
                  </a:lnTo>
                  <a:close/>
                </a:path>
              </a:pathLst>
            </a:custGeom>
            <a:noFill/>
            <a:ln w="15875" cap="flat">
              <a:solidFill>
                <a:srgbClr val="4A67AA"/>
              </a:solidFill>
              <a:prstDash val="solid"/>
              <a:miter lim="800000"/>
            </a:ln>
          </p:spPr>
          <p:txBody>
            <a:bodyPr vert="horz" wrap="square" lIns="91440" tIns="45720" rIns="91440" bIns="45720" numCol="1" anchor="t" anchorCtr="0" compatLnSpc="1"/>
            <a:lstStyle/>
            <a:p>
              <a:endParaRPr lang="zh-CN" altLang="en-US"/>
            </a:p>
          </p:txBody>
        </p:sp>
        <p:sp>
          <p:nvSpPr>
            <p:cNvPr id="14" name="Line 11"/>
            <p:cNvSpPr>
              <a:spLocks noChangeShapeType="1"/>
            </p:cNvSpPr>
            <p:nvPr/>
          </p:nvSpPr>
          <p:spPr bwMode="auto">
            <a:xfrm>
              <a:off x="3311094" y="2687136"/>
              <a:ext cx="1807742" cy="0"/>
            </a:xfrm>
            <a:prstGeom prst="line">
              <a:avLst/>
            </a:prstGeom>
            <a:solidFill>
              <a:srgbClr val="4A67AA"/>
            </a:solidFill>
            <a:ln w="15875" cap="flat">
              <a:solidFill>
                <a:srgbClr val="4A67AA"/>
              </a:solidFill>
              <a:prstDash val="solid"/>
              <a:miter lim="800000"/>
            </a:ln>
          </p:spPr>
          <p:txBody>
            <a:bodyPr vert="horz" wrap="square" lIns="91440" tIns="45720" rIns="91440" bIns="45720" numCol="1" anchor="t" anchorCtr="0" compatLnSpc="1"/>
            <a:lstStyle/>
            <a:p>
              <a:endParaRPr lang="zh-CN" altLang="en-US"/>
            </a:p>
          </p:txBody>
        </p:sp>
        <p:sp>
          <p:nvSpPr>
            <p:cNvPr id="15" name="Rectangle 12"/>
            <p:cNvSpPr>
              <a:spLocks noChangeArrowheads="1"/>
            </p:cNvSpPr>
            <p:nvPr/>
          </p:nvSpPr>
          <p:spPr bwMode="auto">
            <a:xfrm>
              <a:off x="3447896" y="2611755"/>
              <a:ext cx="16751" cy="51650"/>
            </a:xfrm>
            <a:prstGeom prst="rect">
              <a:avLst/>
            </a:prstGeom>
            <a:solidFill>
              <a:srgbClr val="4A6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3"/>
            <p:cNvSpPr>
              <a:spLocks noChangeArrowheads="1"/>
            </p:cNvSpPr>
            <p:nvPr/>
          </p:nvSpPr>
          <p:spPr bwMode="auto">
            <a:xfrm>
              <a:off x="3422769" y="2621527"/>
              <a:ext cx="15355" cy="41878"/>
            </a:xfrm>
            <a:prstGeom prst="rect">
              <a:avLst/>
            </a:prstGeom>
            <a:solidFill>
              <a:srgbClr val="4A6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4"/>
            <p:cNvSpPr>
              <a:spLocks noChangeArrowheads="1"/>
            </p:cNvSpPr>
            <p:nvPr/>
          </p:nvSpPr>
          <p:spPr bwMode="auto">
            <a:xfrm>
              <a:off x="3399038" y="2629902"/>
              <a:ext cx="15355" cy="33503"/>
            </a:xfrm>
            <a:prstGeom prst="rect">
              <a:avLst/>
            </a:prstGeom>
            <a:solidFill>
              <a:srgbClr val="4A6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5"/>
            <p:cNvSpPr>
              <a:spLocks noChangeArrowheads="1"/>
            </p:cNvSpPr>
            <p:nvPr/>
          </p:nvSpPr>
          <p:spPr bwMode="auto">
            <a:xfrm>
              <a:off x="3375307" y="2639674"/>
              <a:ext cx="15355" cy="23731"/>
            </a:xfrm>
            <a:prstGeom prst="rect">
              <a:avLst/>
            </a:prstGeom>
            <a:solidFill>
              <a:srgbClr val="4A6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6"/>
            <p:cNvSpPr>
              <a:spLocks noChangeArrowheads="1"/>
            </p:cNvSpPr>
            <p:nvPr/>
          </p:nvSpPr>
          <p:spPr bwMode="auto">
            <a:xfrm>
              <a:off x="3351576" y="2648049"/>
              <a:ext cx="15355" cy="15355"/>
            </a:xfrm>
            <a:prstGeom prst="rect">
              <a:avLst/>
            </a:prstGeom>
            <a:solidFill>
              <a:srgbClr val="4A6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17"/>
            <p:cNvSpPr>
              <a:spLocks noEditPoints="1"/>
            </p:cNvSpPr>
            <p:nvPr/>
          </p:nvSpPr>
          <p:spPr bwMode="auto">
            <a:xfrm>
              <a:off x="4972262" y="2607567"/>
              <a:ext cx="118655" cy="55838"/>
            </a:xfrm>
            <a:custGeom>
              <a:avLst/>
              <a:gdLst>
                <a:gd name="T0" fmla="*/ 68 w 84"/>
                <a:gd name="T1" fmla="*/ 8 h 40"/>
                <a:gd name="T2" fmla="*/ 8 w 84"/>
                <a:gd name="T3" fmla="*/ 8 h 40"/>
                <a:gd name="T4" fmla="*/ 8 w 84"/>
                <a:gd name="T5" fmla="*/ 32 h 40"/>
                <a:gd name="T6" fmla="*/ 68 w 84"/>
                <a:gd name="T7" fmla="*/ 32 h 40"/>
                <a:gd name="T8" fmla="*/ 68 w 84"/>
                <a:gd name="T9" fmla="*/ 8 h 40"/>
                <a:gd name="T10" fmla="*/ 81 w 84"/>
                <a:gd name="T11" fmla="*/ 12 h 40"/>
                <a:gd name="T12" fmla="*/ 76 w 84"/>
                <a:gd name="T13" fmla="*/ 12 h 40"/>
                <a:gd name="T14" fmla="*/ 76 w 84"/>
                <a:gd name="T15" fmla="*/ 3 h 40"/>
                <a:gd name="T16" fmla="*/ 73 w 84"/>
                <a:gd name="T17" fmla="*/ 0 h 40"/>
                <a:gd name="T18" fmla="*/ 3 w 84"/>
                <a:gd name="T19" fmla="*/ 0 h 40"/>
                <a:gd name="T20" fmla="*/ 0 w 84"/>
                <a:gd name="T21" fmla="*/ 3 h 40"/>
                <a:gd name="T22" fmla="*/ 0 w 84"/>
                <a:gd name="T23" fmla="*/ 36 h 40"/>
                <a:gd name="T24" fmla="*/ 3 w 84"/>
                <a:gd name="T25" fmla="*/ 40 h 40"/>
                <a:gd name="T26" fmla="*/ 73 w 84"/>
                <a:gd name="T27" fmla="*/ 40 h 40"/>
                <a:gd name="T28" fmla="*/ 76 w 84"/>
                <a:gd name="T29" fmla="*/ 36 h 40"/>
                <a:gd name="T30" fmla="*/ 76 w 84"/>
                <a:gd name="T31" fmla="*/ 28 h 40"/>
                <a:gd name="T32" fmla="*/ 81 w 84"/>
                <a:gd name="T33" fmla="*/ 28 h 40"/>
                <a:gd name="T34" fmla="*/ 84 w 84"/>
                <a:gd name="T35" fmla="*/ 25 h 40"/>
                <a:gd name="T36" fmla="*/ 84 w 84"/>
                <a:gd name="T37" fmla="*/ 15 h 40"/>
                <a:gd name="T38" fmla="*/ 81 w 84"/>
                <a:gd name="T39" fmla="*/ 12 h 40"/>
                <a:gd name="T40" fmla="*/ 72 w 84"/>
                <a:gd name="T41" fmla="*/ 36 h 40"/>
                <a:gd name="T42" fmla="*/ 4 w 84"/>
                <a:gd name="T43" fmla="*/ 36 h 40"/>
                <a:gd name="T44" fmla="*/ 4 w 84"/>
                <a:gd name="T45" fmla="*/ 4 h 40"/>
                <a:gd name="T46" fmla="*/ 72 w 84"/>
                <a:gd name="T47" fmla="*/ 4 h 40"/>
                <a:gd name="T48" fmla="*/ 72 w 84"/>
                <a:gd name="T49" fmla="*/ 36 h 40"/>
                <a:gd name="T50" fmla="*/ 80 w 84"/>
                <a:gd name="T51" fmla="*/ 24 h 40"/>
                <a:gd name="T52" fmla="*/ 76 w 84"/>
                <a:gd name="T53" fmla="*/ 24 h 40"/>
                <a:gd name="T54" fmla="*/ 76 w 84"/>
                <a:gd name="T55" fmla="*/ 16 h 40"/>
                <a:gd name="T56" fmla="*/ 80 w 84"/>
                <a:gd name="T57" fmla="*/ 16 h 40"/>
                <a:gd name="T58" fmla="*/ 80 w 84"/>
                <a:gd name="T5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40">
                  <a:moveTo>
                    <a:pt x="68" y="8"/>
                  </a:moveTo>
                  <a:cubicBezTo>
                    <a:pt x="8" y="8"/>
                    <a:pt x="8" y="8"/>
                    <a:pt x="8" y="8"/>
                  </a:cubicBezTo>
                  <a:cubicBezTo>
                    <a:pt x="8" y="32"/>
                    <a:pt x="8" y="32"/>
                    <a:pt x="8" y="32"/>
                  </a:cubicBezTo>
                  <a:cubicBezTo>
                    <a:pt x="68" y="32"/>
                    <a:pt x="68" y="32"/>
                    <a:pt x="68" y="32"/>
                  </a:cubicBezTo>
                  <a:lnTo>
                    <a:pt x="68" y="8"/>
                  </a:lnTo>
                  <a:close/>
                  <a:moveTo>
                    <a:pt x="81" y="12"/>
                  </a:moveTo>
                  <a:cubicBezTo>
                    <a:pt x="76" y="12"/>
                    <a:pt x="76" y="12"/>
                    <a:pt x="76" y="12"/>
                  </a:cubicBezTo>
                  <a:cubicBezTo>
                    <a:pt x="76" y="3"/>
                    <a:pt x="76" y="3"/>
                    <a:pt x="76" y="3"/>
                  </a:cubicBezTo>
                  <a:cubicBezTo>
                    <a:pt x="76" y="1"/>
                    <a:pt x="74" y="0"/>
                    <a:pt x="73" y="0"/>
                  </a:cubicBezTo>
                  <a:cubicBezTo>
                    <a:pt x="3" y="0"/>
                    <a:pt x="3" y="0"/>
                    <a:pt x="3" y="0"/>
                  </a:cubicBezTo>
                  <a:cubicBezTo>
                    <a:pt x="1" y="0"/>
                    <a:pt x="0" y="1"/>
                    <a:pt x="0" y="3"/>
                  </a:cubicBezTo>
                  <a:cubicBezTo>
                    <a:pt x="0" y="36"/>
                    <a:pt x="0" y="36"/>
                    <a:pt x="0" y="36"/>
                  </a:cubicBezTo>
                  <a:cubicBezTo>
                    <a:pt x="0" y="38"/>
                    <a:pt x="1" y="40"/>
                    <a:pt x="3" y="40"/>
                  </a:cubicBezTo>
                  <a:cubicBezTo>
                    <a:pt x="73" y="40"/>
                    <a:pt x="73" y="40"/>
                    <a:pt x="73" y="40"/>
                  </a:cubicBezTo>
                  <a:cubicBezTo>
                    <a:pt x="74" y="40"/>
                    <a:pt x="76" y="38"/>
                    <a:pt x="76" y="36"/>
                  </a:cubicBezTo>
                  <a:cubicBezTo>
                    <a:pt x="76" y="28"/>
                    <a:pt x="76" y="28"/>
                    <a:pt x="76" y="28"/>
                  </a:cubicBezTo>
                  <a:cubicBezTo>
                    <a:pt x="81" y="28"/>
                    <a:pt x="81" y="28"/>
                    <a:pt x="81" y="28"/>
                  </a:cubicBezTo>
                  <a:cubicBezTo>
                    <a:pt x="82" y="28"/>
                    <a:pt x="84" y="26"/>
                    <a:pt x="84" y="25"/>
                  </a:cubicBezTo>
                  <a:cubicBezTo>
                    <a:pt x="84" y="15"/>
                    <a:pt x="84" y="15"/>
                    <a:pt x="84" y="15"/>
                  </a:cubicBezTo>
                  <a:cubicBezTo>
                    <a:pt x="84" y="13"/>
                    <a:pt x="82" y="12"/>
                    <a:pt x="81" y="12"/>
                  </a:cubicBezTo>
                  <a:moveTo>
                    <a:pt x="72" y="36"/>
                  </a:moveTo>
                  <a:cubicBezTo>
                    <a:pt x="4" y="36"/>
                    <a:pt x="4" y="36"/>
                    <a:pt x="4" y="36"/>
                  </a:cubicBezTo>
                  <a:cubicBezTo>
                    <a:pt x="4" y="4"/>
                    <a:pt x="4" y="4"/>
                    <a:pt x="4" y="4"/>
                  </a:cubicBezTo>
                  <a:cubicBezTo>
                    <a:pt x="72" y="4"/>
                    <a:pt x="72" y="4"/>
                    <a:pt x="72" y="4"/>
                  </a:cubicBezTo>
                  <a:lnTo>
                    <a:pt x="72" y="36"/>
                  </a:lnTo>
                  <a:close/>
                  <a:moveTo>
                    <a:pt x="80" y="24"/>
                  </a:moveTo>
                  <a:cubicBezTo>
                    <a:pt x="76" y="24"/>
                    <a:pt x="76" y="24"/>
                    <a:pt x="76" y="24"/>
                  </a:cubicBezTo>
                  <a:cubicBezTo>
                    <a:pt x="76" y="16"/>
                    <a:pt x="76" y="16"/>
                    <a:pt x="76" y="16"/>
                  </a:cubicBezTo>
                  <a:cubicBezTo>
                    <a:pt x="80" y="16"/>
                    <a:pt x="80" y="16"/>
                    <a:pt x="80" y="16"/>
                  </a:cubicBezTo>
                  <a:lnTo>
                    <a:pt x="80" y="24"/>
                  </a:ln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2704816" y="2811915"/>
            <a:ext cx="1301033"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55%</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cxnSp>
        <p:nvCxnSpPr>
          <p:cNvPr id="96" name="直接连接符 95"/>
          <p:cNvCxnSpPr/>
          <p:nvPr/>
        </p:nvCxnSpPr>
        <p:spPr>
          <a:xfrm>
            <a:off x="2769394" y="3673887"/>
            <a:ext cx="869200"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2452057" y="3865536"/>
            <a:ext cx="1671228"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98" name="椭圆 97"/>
          <p:cNvSpPr/>
          <p:nvPr/>
        </p:nvSpPr>
        <p:spPr>
          <a:xfrm>
            <a:off x="6284595" y="2214345"/>
            <a:ext cx="418532" cy="418532"/>
          </a:xfrm>
          <a:prstGeom prst="ellipse">
            <a:avLst/>
          </a:prstGeom>
          <a:blipFill>
            <a:blip r:embed="rId3"/>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8"/>
          <p:cNvCxnSpPr/>
          <p:nvPr/>
        </p:nvCxnSpPr>
        <p:spPr>
          <a:xfrm flipV="1">
            <a:off x="7686471" y="2224758"/>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775697" y="2192778"/>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01" name="文本框 100"/>
          <p:cNvSpPr txBox="1"/>
          <p:nvPr/>
        </p:nvSpPr>
        <p:spPr>
          <a:xfrm>
            <a:off x="7915697" y="2115834"/>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102" name="椭圆 101"/>
          <p:cNvSpPr/>
          <p:nvPr/>
        </p:nvSpPr>
        <p:spPr>
          <a:xfrm>
            <a:off x="6284595" y="3183620"/>
            <a:ext cx="418532" cy="418532"/>
          </a:xfrm>
          <a:prstGeom prst="ellipse">
            <a:avLst/>
          </a:prstGeom>
          <a:blipFill>
            <a:blip r:embed="rId3"/>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p:cNvCxnSpPr/>
          <p:nvPr/>
        </p:nvCxnSpPr>
        <p:spPr>
          <a:xfrm flipV="1">
            <a:off x="7686471" y="3194033"/>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6775697" y="3162053"/>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05" name="文本框 104"/>
          <p:cNvSpPr txBox="1"/>
          <p:nvPr/>
        </p:nvSpPr>
        <p:spPr>
          <a:xfrm>
            <a:off x="7915697" y="3085109"/>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106" name="椭圆 105"/>
          <p:cNvSpPr/>
          <p:nvPr/>
        </p:nvSpPr>
        <p:spPr>
          <a:xfrm>
            <a:off x="6298998" y="4122808"/>
            <a:ext cx="418532" cy="418532"/>
          </a:xfrm>
          <a:prstGeom prst="ellipse">
            <a:avLst/>
          </a:prstGeom>
          <a:blipFill>
            <a:blip r:embed="rId3"/>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flipV="1">
            <a:off x="7700874" y="4133221"/>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6790100" y="4101241"/>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09" name="文本框 108"/>
          <p:cNvSpPr txBox="1"/>
          <p:nvPr/>
        </p:nvSpPr>
        <p:spPr>
          <a:xfrm>
            <a:off x="7930100" y="4024297"/>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110" name="椭圆 109"/>
          <p:cNvSpPr/>
          <p:nvPr/>
        </p:nvSpPr>
        <p:spPr>
          <a:xfrm>
            <a:off x="6298998" y="5092083"/>
            <a:ext cx="418532" cy="418532"/>
          </a:xfrm>
          <a:prstGeom prst="ellipse">
            <a:avLst/>
          </a:prstGeom>
          <a:blipFill>
            <a:blip r:embed="rId3"/>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p:nvPr/>
        </p:nvCxnSpPr>
        <p:spPr>
          <a:xfrm flipV="1">
            <a:off x="7700874" y="5102496"/>
            <a:ext cx="1" cy="40811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6790100" y="5070516"/>
            <a:ext cx="823687"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文字</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3" name="文本框 112"/>
          <p:cNvSpPr txBox="1"/>
          <p:nvPr/>
        </p:nvSpPr>
        <p:spPr>
          <a:xfrm>
            <a:off x="7930100" y="4993572"/>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endParaRPr lang="zh-CN" altLang="en-US" sz="1600" dirty="0">
              <a:latin typeface="微软雅黑" panose="020B0503020204020204" pitchFamily="34" charset="-122"/>
              <a:ea typeface="微软雅黑" panose="020B0503020204020204" pitchFamily="34" charset="-122"/>
            </a:endParaRPr>
          </a:p>
        </p:txBody>
      </p:sp>
      <p:sp>
        <p:nvSpPr>
          <p:cNvPr id="38"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9" name="Group 227"/>
          <p:cNvGrpSpPr>
            <a:grpSpLocks noChangeAspect="1"/>
          </p:cNvGrpSpPr>
          <p:nvPr/>
        </p:nvGrpSpPr>
        <p:grpSpPr bwMode="auto">
          <a:xfrm>
            <a:off x="4117383" y="427998"/>
            <a:ext cx="660947" cy="760937"/>
            <a:chOff x="1024" y="313"/>
            <a:chExt cx="780" cy="898"/>
          </a:xfrm>
          <a:solidFill>
            <a:srgbClr val="4A67AA"/>
          </a:solidFill>
        </p:grpSpPr>
        <p:sp>
          <p:nvSpPr>
            <p:cNvPr id="40"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文本框 48"/>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60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150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nodeType="withEffect">
                                  <p:stCondLst>
                                    <p:cond delay="270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nodeType="withEffect">
                                  <p:stCondLst>
                                    <p:cond delay="390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nodeType="withEffect">
                                  <p:stCondLst>
                                    <p:cond delay="51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500"/>
                                        <p:tgtEl>
                                          <p:spTgt spid="113"/>
                                        </p:tgtEl>
                                      </p:cBhvr>
                                    </p:animEffect>
                                  </p:childTnLst>
                                </p:cTn>
                              </p:par>
                              <p:par>
                                <p:cTn id="65" presetID="10" presetClass="entr" presetSubtype="0" fill="hold" grpId="0" nodeType="withEffect">
                                  <p:stCondLst>
                                    <p:cond delay="60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nodeType="withEffect">
                                  <p:stCondLst>
                                    <p:cond delay="63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660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P spid="98" grpId="0" animBg="1"/>
      <p:bldP spid="100" grpId="0"/>
      <p:bldP spid="101" grpId="0"/>
      <p:bldP spid="102" grpId="0" animBg="1"/>
      <p:bldP spid="104" grpId="0"/>
      <p:bldP spid="105" grpId="0"/>
      <p:bldP spid="106" grpId="0" animBg="1"/>
      <p:bldP spid="108" grpId="0"/>
      <p:bldP spid="109" grpId="0"/>
      <p:bldP spid="110" grpId="0" animBg="1"/>
      <p:bldP spid="112" grpId="0"/>
      <p:bldP spid="113" grpId="0"/>
      <p:bldP spid="38"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8401810" y="2497608"/>
            <a:ext cx="272797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8423916" y="4816399"/>
            <a:ext cx="2727979" cy="83099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1412633" y="2421158"/>
            <a:ext cx="2727979" cy="830997"/>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1392124" y="4816399"/>
            <a:ext cx="2727979" cy="830997"/>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9352231" y="2074218"/>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43" name="文本框 42"/>
          <p:cNvSpPr txBox="1"/>
          <p:nvPr/>
        </p:nvSpPr>
        <p:spPr>
          <a:xfrm>
            <a:off x="2386892" y="4407842"/>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44" name="文本框 43"/>
          <p:cNvSpPr txBox="1"/>
          <p:nvPr/>
        </p:nvSpPr>
        <p:spPr>
          <a:xfrm>
            <a:off x="9352231" y="4451648"/>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2399579" y="2038319"/>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grpSp>
        <p:nvGrpSpPr>
          <p:cNvPr id="3" name="Group 4"/>
          <p:cNvGrpSpPr>
            <a:grpSpLocks noChangeAspect="1"/>
          </p:cNvGrpSpPr>
          <p:nvPr/>
        </p:nvGrpSpPr>
        <p:grpSpPr bwMode="auto">
          <a:xfrm>
            <a:off x="5412938" y="2035174"/>
            <a:ext cx="1558926" cy="3692525"/>
            <a:chOff x="3326" y="1282"/>
            <a:chExt cx="982" cy="2326"/>
          </a:xfrm>
          <a:solidFill>
            <a:srgbClr val="4A67AA"/>
          </a:solidFill>
        </p:grpSpPr>
        <p:sp>
          <p:nvSpPr>
            <p:cNvPr id="8" name="Freeform 5"/>
            <p:cNvSpPr>
              <a:spLocks noEditPoints="1"/>
            </p:cNvSpPr>
            <p:nvPr/>
          </p:nvSpPr>
          <p:spPr bwMode="auto">
            <a:xfrm>
              <a:off x="3346" y="1445"/>
              <a:ext cx="853" cy="910"/>
            </a:xfrm>
            <a:custGeom>
              <a:avLst/>
              <a:gdLst>
                <a:gd name="T0" fmla="*/ 0 w 759"/>
                <a:gd name="T1" fmla="*/ 406 h 812"/>
                <a:gd name="T2" fmla="*/ 380 w 759"/>
                <a:gd name="T3" fmla="*/ 0 h 812"/>
                <a:gd name="T4" fmla="*/ 380 w 759"/>
                <a:gd name="T5" fmla="*/ 0 h 812"/>
                <a:gd name="T6" fmla="*/ 759 w 759"/>
                <a:gd name="T7" fmla="*/ 406 h 812"/>
                <a:gd name="T8" fmla="*/ 759 w 759"/>
                <a:gd name="T9" fmla="*/ 406 h 812"/>
                <a:gd name="T10" fmla="*/ 380 w 759"/>
                <a:gd name="T11" fmla="*/ 812 h 812"/>
                <a:gd name="T12" fmla="*/ 380 w 759"/>
                <a:gd name="T13" fmla="*/ 812 h 812"/>
                <a:gd name="T14" fmla="*/ 0 w 759"/>
                <a:gd name="T15" fmla="*/ 406 h 812"/>
                <a:gd name="T16" fmla="*/ 20 w 759"/>
                <a:gd name="T17" fmla="*/ 406 h 812"/>
                <a:gd name="T18" fmla="*/ 380 w 759"/>
                <a:gd name="T19" fmla="*/ 792 h 812"/>
                <a:gd name="T20" fmla="*/ 380 w 759"/>
                <a:gd name="T21" fmla="*/ 792 h 812"/>
                <a:gd name="T22" fmla="*/ 739 w 759"/>
                <a:gd name="T23" fmla="*/ 406 h 812"/>
                <a:gd name="T24" fmla="*/ 739 w 759"/>
                <a:gd name="T25" fmla="*/ 406 h 812"/>
                <a:gd name="T26" fmla="*/ 380 w 759"/>
                <a:gd name="T27" fmla="*/ 20 h 812"/>
                <a:gd name="T28" fmla="*/ 380 w 759"/>
                <a:gd name="T29" fmla="*/ 20 h 812"/>
                <a:gd name="T30" fmla="*/ 20 w 759"/>
                <a:gd name="T31" fmla="*/ 406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9" h="812">
                  <a:moveTo>
                    <a:pt x="0" y="406"/>
                  </a:moveTo>
                  <a:cubicBezTo>
                    <a:pt x="0" y="182"/>
                    <a:pt x="169" y="0"/>
                    <a:pt x="380" y="0"/>
                  </a:cubicBezTo>
                  <a:cubicBezTo>
                    <a:pt x="380" y="0"/>
                    <a:pt x="380" y="0"/>
                    <a:pt x="380" y="0"/>
                  </a:cubicBezTo>
                  <a:cubicBezTo>
                    <a:pt x="590" y="0"/>
                    <a:pt x="759" y="182"/>
                    <a:pt x="759" y="406"/>
                  </a:cubicBezTo>
                  <a:cubicBezTo>
                    <a:pt x="759" y="406"/>
                    <a:pt x="759" y="406"/>
                    <a:pt x="759" y="406"/>
                  </a:cubicBezTo>
                  <a:cubicBezTo>
                    <a:pt x="759" y="630"/>
                    <a:pt x="590" y="812"/>
                    <a:pt x="380" y="812"/>
                  </a:cubicBezTo>
                  <a:cubicBezTo>
                    <a:pt x="380" y="812"/>
                    <a:pt x="380" y="812"/>
                    <a:pt x="380" y="812"/>
                  </a:cubicBezTo>
                  <a:cubicBezTo>
                    <a:pt x="169" y="812"/>
                    <a:pt x="0" y="630"/>
                    <a:pt x="0" y="406"/>
                  </a:cubicBezTo>
                  <a:close/>
                  <a:moveTo>
                    <a:pt x="20" y="406"/>
                  </a:moveTo>
                  <a:cubicBezTo>
                    <a:pt x="20" y="620"/>
                    <a:pt x="182" y="792"/>
                    <a:pt x="380" y="792"/>
                  </a:cubicBezTo>
                  <a:cubicBezTo>
                    <a:pt x="380" y="792"/>
                    <a:pt x="380" y="792"/>
                    <a:pt x="380" y="792"/>
                  </a:cubicBezTo>
                  <a:cubicBezTo>
                    <a:pt x="578" y="792"/>
                    <a:pt x="739" y="620"/>
                    <a:pt x="739" y="406"/>
                  </a:cubicBezTo>
                  <a:cubicBezTo>
                    <a:pt x="739" y="406"/>
                    <a:pt x="739" y="406"/>
                    <a:pt x="739" y="406"/>
                  </a:cubicBezTo>
                  <a:cubicBezTo>
                    <a:pt x="739" y="192"/>
                    <a:pt x="578" y="20"/>
                    <a:pt x="380" y="20"/>
                  </a:cubicBezTo>
                  <a:cubicBezTo>
                    <a:pt x="380" y="20"/>
                    <a:pt x="380" y="20"/>
                    <a:pt x="380" y="20"/>
                  </a:cubicBezTo>
                  <a:cubicBezTo>
                    <a:pt x="182" y="20"/>
                    <a:pt x="20" y="192"/>
                    <a:pt x="20" y="4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340" y="1438"/>
              <a:ext cx="866" cy="923"/>
            </a:xfrm>
            <a:custGeom>
              <a:avLst/>
              <a:gdLst>
                <a:gd name="T0" fmla="*/ 0 w 771"/>
                <a:gd name="T1" fmla="*/ 412 h 824"/>
                <a:gd name="T2" fmla="*/ 6 w 771"/>
                <a:gd name="T3" fmla="*/ 412 h 824"/>
                <a:gd name="T4" fmla="*/ 0 w 771"/>
                <a:gd name="T5" fmla="*/ 412 h 824"/>
                <a:gd name="T6" fmla="*/ 386 w 771"/>
                <a:gd name="T7" fmla="*/ 0 h 824"/>
                <a:gd name="T8" fmla="*/ 386 w 771"/>
                <a:gd name="T9" fmla="*/ 0 h 824"/>
                <a:gd name="T10" fmla="*/ 771 w 771"/>
                <a:gd name="T11" fmla="*/ 412 h 824"/>
                <a:gd name="T12" fmla="*/ 771 w 771"/>
                <a:gd name="T13" fmla="*/ 412 h 824"/>
                <a:gd name="T14" fmla="*/ 386 w 771"/>
                <a:gd name="T15" fmla="*/ 824 h 824"/>
                <a:gd name="T16" fmla="*/ 386 w 771"/>
                <a:gd name="T17" fmla="*/ 824 h 824"/>
                <a:gd name="T18" fmla="*/ 0 w 771"/>
                <a:gd name="T19" fmla="*/ 412 h 824"/>
                <a:gd name="T20" fmla="*/ 386 w 771"/>
                <a:gd name="T21" fmla="*/ 812 h 824"/>
                <a:gd name="T22" fmla="*/ 759 w 771"/>
                <a:gd name="T23" fmla="*/ 412 h 824"/>
                <a:gd name="T24" fmla="*/ 759 w 771"/>
                <a:gd name="T25" fmla="*/ 412 h 824"/>
                <a:gd name="T26" fmla="*/ 386 w 771"/>
                <a:gd name="T27" fmla="*/ 12 h 824"/>
                <a:gd name="T28" fmla="*/ 386 w 771"/>
                <a:gd name="T29" fmla="*/ 12 h 824"/>
                <a:gd name="T30" fmla="*/ 12 w 771"/>
                <a:gd name="T31" fmla="*/ 412 h 824"/>
                <a:gd name="T32" fmla="*/ 12 w 771"/>
                <a:gd name="T33" fmla="*/ 412 h 824"/>
                <a:gd name="T34" fmla="*/ 386 w 771"/>
                <a:gd name="T35" fmla="*/ 812 h 824"/>
                <a:gd name="T36" fmla="*/ 20 w 771"/>
                <a:gd name="T37" fmla="*/ 412 h 824"/>
                <a:gd name="T38" fmla="*/ 26 w 771"/>
                <a:gd name="T39" fmla="*/ 412 h 824"/>
                <a:gd name="T40" fmla="*/ 20 w 771"/>
                <a:gd name="T41" fmla="*/ 412 h 824"/>
                <a:gd name="T42" fmla="*/ 386 w 771"/>
                <a:gd name="T43" fmla="*/ 20 h 824"/>
                <a:gd name="T44" fmla="*/ 386 w 771"/>
                <a:gd name="T45" fmla="*/ 20 h 824"/>
                <a:gd name="T46" fmla="*/ 751 w 771"/>
                <a:gd name="T47" fmla="*/ 412 h 824"/>
                <a:gd name="T48" fmla="*/ 751 w 771"/>
                <a:gd name="T49" fmla="*/ 412 h 824"/>
                <a:gd name="T50" fmla="*/ 386 w 771"/>
                <a:gd name="T51" fmla="*/ 804 h 824"/>
                <a:gd name="T52" fmla="*/ 386 w 771"/>
                <a:gd name="T53" fmla="*/ 804 h 824"/>
                <a:gd name="T54" fmla="*/ 20 w 771"/>
                <a:gd name="T55" fmla="*/ 412 h 824"/>
                <a:gd name="T56" fmla="*/ 386 w 771"/>
                <a:gd name="T57" fmla="*/ 792 h 824"/>
                <a:gd name="T58" fmla="*/ 739 w 771"/>
                <a:gd name="T59" fmla="*/ 412 h 824"/>
                <a:gd name="T60" fmla="*/ 739 w 771"/>
                <a:gd name="T61" fmla="*/ 412 h 824"/>
                <a:gd name="T62" fmla="*/ 386 w 771"/>
                <a:gd name="T63" fmla="*/ 32 h 824"/>
                <a:gd name="T64" fmla="*/ 386 w 771"/>
                <a:gd name="T65" fmla="*/ 32 h 824"/>
                <a:gd name="T66" fmla="*/ 32 w 771"/>
                <a:gd name="T67" fmla="*/ 412 h 824"/>
                <a:gd name="T68" fmla="*/ 32 w 771"/>
                <a:gd name="T69" fmla="*/ 412 h 824"/>
                <a:gd name="T70" fmla="*/ 386 w 771"/>
                <a:gd name="T71" fmla="*/ 79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1" h="824">
                  <a:moveTo>
                    <a:pt x="0" y="412"/>
                  </a:moveTo>
                  <a:cubicBezTo>
                    <a:pt x="6" y="412"/>
                    <a:pt x="6" y="412"/>
                    <a:pt x="6" y="412"/>
                  </a:cubicBezTo>
                  <a:cubicBezTo>
                    <a:pt x="0" y="412"/>
                    <a:pt x="0" y="412"/>
                    <a:pt x="0" y="412"/>
                  </a:cubicBezTo>
                  <a:cubicBezTo>
                    <a:pt x="0" y="185"/>
                    <a:pt x="172" y="0"/>
                    <a:pt x="386" y="0"/>
                  </a:cubicBezTo>
                  <a:cubicBezTo>
                    <a:pt x="386" y="0"/>
                    <a:pt x="386" y="0"/>
                    <a:pt x="386" y="0"/>
                  </a:cubicBezTo>
                  <a:cubicBezTo>
                    <a:pt x="599" y="0"/>
                    <a:pt x="771" y="185"/>
                    <a:pt x="771" y="412"/>
                  </a:cubicBezTo>
                  <a:cubicBezTo>
                    <a:pt x="771" y="412"/>
                    <a:pt x="771" y="412"/>
                    <a:pt x="771" y="412"/>
                  </a:cubicBezTo>
                  <a:cubicBezTo>
                    <a:pt x="771" y="639"/>
                    <a:pt x="599" y="824"/>
                    <a:pt x="386" y="824"/>
                  </a:cubicBezTo>
                  <a:cubicBezTo>
                    <a:pt x="386" y="824"/>
                    <a:pt x="386" y="824"/>
                    <a:pt x="386" y="824"/>
                  </a:cubicBezTo>
                  <a:cubicBezTo>
                    <a:pt x="172" y="824"/>
                    <a:pt x="0" y="639"/>
                    <a:pt x="0" y="412"/>
                  </a:cubicBezTo>
                  <a:close/>
                  <a:moveTo>
                    <a:pt x="386" y="812"/>
                  </a:moveTo>
                  <a:cubicBezTo>
                    <a:pt x="592" y="812"/>
                    <a:pt x="759" y="633"/>
                    <a:pt x="759" y="412"/>
                  </a:cubicBezTo>
                  <a:cubicBezTo>
                    <a:pt x="759" y="412"/>
                    <a:pt x="759" y="412"/>
                    <a:pt x="759" y="412"/>
                  </a:cubicBezTo>
                  <a:cubicBezTo>
                    <a:pt x="759" y="191"/>
                    <a:pt x="592" y="12"/>
                    <a:pt x="386" y="12"/>
                  </a:cubicBezTo>
                  <a:cubicBezTo>
                    <a:pt x="386" y="12"/>
                    <a:pt x="386" y="12"/>
                    <a:pt x="386" y="12"/>
                  </a:cubicBezTo>
                  <a:cubicBezTo>
                    <a:pt x="179" y="12"/>
                    <a:pt x="12" y="191"/>
                    <a:pt x="12" y="412"/>
                  </a:cubicBezTo>
                  <a:cubicBezTo>
                    <a:pt x="12" y="412"/>
                    <a:pt x="12" y="412"/>
                    <a:pt x="12" y="412"/>
                  </a:cubicBezTo>
                  <a:cubicBezTo>
                    <a:pt x="12" y="633"/>
                    <a:pt x="179" y="812"/>
                    <a:pt x="386" y="812"/>
                  </a:cubicBezTo>
                  <a:close/>
                  <a:moveTo>
                    <a:pt x="20" y="412"/>
                  </a:moveTo>
                  <a:cubicBezTo>
                    <a:pt x="26" y="412"/>
                    <a:pt x="26" y="412"/>
                    <a:pt x="26" y="412"/>
                  </a:cubicBezTo>
                  <a:cubicBezTo>
                    <a:pt x="20" y="412"/>
                    <a:pt x="20" y="412"/>
                    <a:pt x="20" y="412"/>
                  </a:cubicBezTo>
                  <a:cubicBezTo>
                    <a:pt x="20" y="195"/>
                    <a:pt x="184" y="20"/>
                    <a:pt x="386" y="20"/>
                  </a:cubicBezTo>
                  <a:cubicBezTo>
                    <a:pt x="386" y="20"/>
                    <a:pt x="386" y="20"/>
                    <a:pt x="386" y="20"/>
                  </a:cubicBezTo>
                  <a:cubicBezTo>
                    <a:pt x="587" y="20"/>
                    <a:pt x="751" y="195"/>
                    <a:pt x="751" y="412"/>
                  </a:cubicBezTo>
                  <a:cubicBezTo>
                    <a:pt x="751" y="412"/>
                    <a:pt x="751" y="412"/>
                    <a:pt x="751" y="412"/>
                  </a:cubicBezTo>
                  <a:cubicBezTo>
                    <a:pt x="751" y="629"/>
                    <a:pt x="587" y="804"/>
                    <a:pt x="386" y="804"/>
                  </a:cubicBezTo>
                  <a:cubicBezTo>
                    <a:pt x="386" y="804"/>
                    <a:pt x="386" y="804"/>
                    <a:pt x="386" y="804"/>
                  </a:cubicBezTo>
                  <a:cubicBezTo>
                    <a:pt x="184" y="804"/>
                    <a:pt x="20" y="629"/>
                    <a:pt x="20" y="412"/>
                  </a:cubicBezTo>
                  <a:close/>
                  <a:moveTo>
                    <a:pt x="386" y="792"/>
                  </a:moveTo>
                  <a:cubicBezTo>
                    <a:pt x="580" y="792"/>
                    <a:pt x="739" y="623"/>
                    <a:pt x="739" y="412"/>
                  </a:cubicBezTo>
                  <a:cubicBezTo>
                    <a:pt x="739" y="412"/>
                    <a:pt x="739" y="412"/>
                    <a:pt x="739" y="412"/>
                  </a:cubicBezTo>
                  <a:cubicBezTo>
                    <a:pt x="739" y="201"/>
                    <a:pt x="580" y="32"/>
                    <a:pt x="386" y="32"/>
                  </a:cubicBezTo>
                  <a:cubicBezTo>
                    <a:pt x="386" y="32"/>
                    <a:pt x="386" y="32"/>
                    <a:pt x="386" y="32"/>
                  </a:cubicBezTo>
                  <a:cubicBezTo>
                    <a:pt x="191" y="32"/>
                    <a:pt x="32" y="201"/>
                    <a:pt x="32" y="412"/>
                  </a:cubicBezTo>
                  <a:cubicBezTo>
                    <a:pt x="32" y="412"/>
                    <a:pt x="32" y="412"/>
                    <a:pt x="32" y="412"/>
                  </a:cubicBezTo>
                  <a:cubicBezTo>
                    <a:pt x="32" y="623"/>
                    <a:pt x="191" y="792"/>
                    <a:pt x="386" y="7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589" y="1729"/>
              <a:ext cx="28" cy="23"/>
            </a:xfrm>
            <a:custGeom>
              <a:avLst/>
              <a:gdLst>
                <a:gd name="T0" fmla="*/ 0 w 28"/>
                <a:gd name="T1" fmla="*/ 23 h 23"/>
                <a:gd name="T2" fmla="*/ 0 w 28"/>
                <a:gd name="T3" fmla="*/ 0 h 23"/>
                <a:gd name="T4" fmla="*/ 28 w 28"/>
                <a:gd name="T5" fmla="*/ 0 h 23"/>
                <a:gd name="T6" fmla="*/ 28 w 28"/>
                <a:gd name="T7" fmla="*/ 23 h 23"/>
                <a:gd name="T8" fmla="*/ 0 w 28"/>
                <a:gd name="T9" fmla="*/ 23 h 23"/>
                <a:gd name="T10" fmla="*/ 0 w 28"/>
                <a:gd name="T11" fmla="*/ 23 h 23"/>
              </a:gdLst>
              <a:ahLst/>
              <a:cxnLst>
                <a:cxn ang="0">
                  <a:pos x="T0" y="T1"/>
                </a:cxn>
                <a:cxn ang="0">
                  <a:pos x="T2" y="T3"/>
                </a:cxn>
                <a:cxn ang="0">
                  <a:pos x="T4" y="T5"/>
                </a:cxn>
                <a:cxn ang="0">
                  <a:pos x="T6" y="T7"/>
                </a:cxn>
                <a:cxn ang="0">
                  <a:pos x="T8" y="T9"/>
                </a:cxn>
                <a:cxn ang="0">
                  <a:pos x="T10" y="T11"/>
                </a:cxn>
              </a:cxnLst>
              <a:rect l="0" t="0" r="r" b="b"/>
              <a:pathLst>
                <a:path w="28" h="23">
                  <a:moveTo>
                    <a:pt x="0" y="23"/>
                  </a:moveTo>
                  <a:lnTo>
                    <a:pt x="0" y="0"/>
                  </a:lnTo>
                  <a:lnTo>
                    <a:pt x="28" y="0"/>
                  </a:lnTo>
                  <a:lnTo>
                    <a:pt x="28" y="23"/>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82" y="1723"/>
              <a:ext cx="42" cy="35"/>
            </a:xfrm>
            <a:custGeom>
              <a:avLst/>
              <a:gdLst>
                <a:gd name="T0" fmla="*/ 7 w 42"/>
                <a:gd name="T1" fmla="*/ 35 h 35"/>
                <a:gd name="T2" fmla="*/ 7 w 42"/>
                <a:gd name="T3" fmla="*/ 29 h 35"/>
                <a:gd name="T4" fmla="*/ 14 w 42"/>
                <a:gd name="T5" fmla="*/ 29 h 35"/>
                <a:gd name="T6" fmla="*/ 7 w 42"/>
                <a:gd name="T7" fmla="*/ 29 h 35"/>
                <a:gd name="T8" fmla="*/ 7 w 42"/>
                <a:gd name="T9" fmla="*/ 35 h 35"/>
                <a:gd name="T10" fmla="*/ 0 w 42"/>
                <a:gd name="T11" fmla="*/ 35 h 35"/>
                <a:gd name="T12" fmla="*/ 0 w 42"/>
                <a:gd name="T13" fmla="*/ 0 h 35"/>
                <a:gd name="T14" fmla="*/ 42 w 42"/>
                <a:gd name="T15" fmla="*/ 0 h 35"/>
                <a:gd name="T16" fmla="*/ 42 w 42"/>
                <a:gd name="T17" fmla="*/ 35 h 35"/>
                <a:gd name="T18" fmla="*/ 7 w 42"/>
                <a:gd name="T19" fmla="*/ 35 h 35"/>
                <a:gd name="T20" fmla="*/ 7 w 42"/>
                <a:gd name="T21" fmla="*/ 35 h 35"/>
                <a:gd name="T22" fmla="*/ 28 w 42"/>
                <a:gd name="T23" fmla="*/ 22 h 35"/>
                <a:gd name="T24" fmla="*/ 28 w 42"/>
                <a:gd name="T25" fmla="*/ 13 h 35"/>
                <a:gd name="T26" fmla="*/ 14 w 42"/>
                <a:gd name="T27" fmla="*/ 13 h 35"/>
                <a:gd name="T28" fmla="*/ 14 w 42"/>
                <a:gd name="T29" fmla="*/ 22 h 35"/>
                <a:gd name="T30" fmla="*/ 28 w 42"/>
                <a:gd name="T31" fmla="*/ 22 h 35"/>
                <a:gd name="T32" fmla="*/ 28 w 42"/>
                <a:gd name="T33"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5">
                  <a:moveTo>
                    <a:pt x="7" y="35"/>
                  </a:moveTo>
                  <a:lnTo>
                    <a:pt x="7" y="29"/>
                  </a:lnTo>
                  <a:lnTo>
                    <a:pt x="14" y="29"/>
                  </a:lnTo>
                  <a:lnTo>
                    <a:pt x="7" y="29"/>
                  </a:lnTo>
                  <a:lnTo>
                    <a:pt x="7" y="35"/>
                  </a:lnTo>
                  <a:lnTo>
                    <a:pt x="0" y="35"/>
                  </a:lnTo>
                  <a:lnTo>
                    <a:pt x="0" y="0"/>
                  </a:lnTo>
                  <a:lnTo>
                    <a:pt x="42" y="0"/>
                  </a:lnTo>
                  <a:lnTo>
                    <a:pt x="42" y="35"/>
                  </a:lnTo>
                  <a:lnTo>
                    <a:pt x="7" y="35"/>
                  </a:lnTo>
                  <a:lnTo>
                    <a:pt x="7" y="35"/>
                  </a:lnTo>
                  <a:close/>
                  <a:moveTo>
                    <a:pt x="28" y="22"/>
                  </a:moveTo>
                  <a:lnTo>
                    <a:pt x="28" y="13"/>
                  </a:lnTo>
                  <a:lnTo>
                    <a:pt x="14" y="13"/>
                  </a:lnTo>
                  <a:lnTo>
                    <a:pt x="14" y="22"/>
                  </a:lnTo>
                  <a:lnTo>
                    <a:pt x="28" y="22"/>
                  </a:lnTo>
                  <a:lnTo>
                    <a:pt x="28"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951" y="1716"/>
              <a:ext cx="37" cy="35"/>
            </a:xfrm>
            <a:custGeom>
              <a:avLst/>
              <a:gdLst>
                <a:gd name="T0" fmla="*/ 0 w 37"/>
                <a:gd name="T1" fmla="*/ 14 h 35"/>
                <a:gd name="T2" fmla="*/ 26 w 37"/>
                <a:gd name="T3" fmla="*/ 0 h 35"/>
                <a:gd name="T4" fmla="*/ 37 w 37"/>
                <a:gd name="T5" fmla="*/ 20 h 35"/>
                <a:gd name="T6" fmla="*/ 11 w 37"/>
                <a:gd name="T7" fmla="*/ 35 h 35"/>
                <a:gd name="T8" fmla="*/ 0 w 37"/>
                <a:gd name="T9" fmla="*/ 14 h 35"/>
                <a:gd name="T10" fmla="*/ 0 w 37"/>
                <a:gd name="T11" fmla="*/ 14 h 35"/>
              </a:gdLst>
              <a:ahLst/>
              <a:cxnLst>
                <a:cxn ang="0">
                  <a:pos x="T0" y="T1"/>
                </a:cxn>
                <a:cxn ang="0">
                  <a:pos x="T2" y="T3"/>
                </a:cxn>
                <a:cxn ang="0">
                  <a:pos x="T4" y="T5"/>
                </a:cxn>
                <a:cxn ang="0">
                  <a:pos x="T6" y="T7"/>
                </a:cxn>
                <a:cxn ang="0">
                  <a:pos x="T8" y="T9"/>
                </a:cxn>
                <a:cxn ang="0">
                  <a:pos x="T10" y="T11"/>
                </a:cxn>
              </a:cxnLst>
              <a:rect l="0" t="0" r="r" b="b"/>
              <a:pathLst>
                <a:path w="37" h="35">
                  <a:moveTo>
                    <a:pt x="0" y="14"/>
                  </a:moveTo>
                  <a:lnTo>
                    <a:pt x="26" y="0"/>
                  </a:lnTo>
                  <a:lnTo>
                    <a:pt x="37" y="20"/>
                  </a:lnTo>
                  <a:lnTo>
                    <a:pt x="11" y="35"/>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3942" y="1707"/>
              <a:ext cx="55" cy="53"/>
            </a:xfrm>
            <a:custGeom>
              <a:avLst/>
              <a:gdLst>
                <a:gd name="T0" fmla="*/ 3 w 55"/>
                <a:gd name="T1" fmla="*/ 27 h 53"/>
                <a:gd name="T2" fmla="*/ 9 w 55"/>
                <a:gd name="T3" fmla="*/ 23 h 53"/>
                <a:gd name="T4" fmla="*/ 12 w 55"/>
                <a:gd name="T5" fmla="*/ 29 h 53"/>
                <a:gd name="T6" fmla="*/ 9 w 55"/>
                <a:gd name="T7" fmla="*/ 23 h 53"/>
                <a:gd name="T8" fmla="*/ 3 w 55"/>
                <a:gd name="T9" fmla="*/ 27 h 53"/>
                <a:gd name="T10" fmla="*/ 0 w 55"/>
                <a:gd name="T11" fmla="*/ 21 h 53"/>
                <a:gd name="T12" fmla="*/ 37 w 55"/>
                <a:gd name="T13" fmla="*/ 0 h 53"/>
                <a:gd name="T14" fmla="*/ 55 w 55"/>
                <a:gd name="T15" fmla="*/ 31 h 53"/>
                <a:gd name="T16" fmla="*/ 18 w 55"/>
                <a:gd name="T17" fmla="*/ 53 h 53"/>
                <a:gd name="T18" fmla="*/ 3 w 55"/>
                <a:gd name="T19" fmla="*/ 27 h 53"/>
                <a:gd name="T20" fmla="*/ 3 w 55"/>
                <a:gd name="T21" fmla="*/ 27 h 53"/>
                <a:gd name="T22" fmla="*/ 22 w 55"/>
                <a:gd name="T23" fmla="*/ 33 h 53"/>
                <a:gd name="T24" fmla="*/ 36 w 55"/>
                <a:gd name="T25" fmla="*/ 27 h 53"/>
                <a:gd name="T26" fmla="*/ 31 w 55"/>
                <a:gd name="T27" fmla="*/ 19 h 53"/>
                <a:gd name="T28" fmla="*/ 18 w 55"/>
                <a:gd name="T29" fmla="*/ 26 h 53"/>
                <a:gd name="T30" fmla="*/ 22 w 55"/>
                <a:gd name="T31" fmla="*/ 33 h 53"/>
                <a:gd name="T32" fmla="*/ 22 w 55"/>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3">
                  <a:moveTo>
                    <a:pt x="3" y="27"/>
                  </a:moveTo>
                  <a:lnTo>
                    <a:pt x="9" y="23"/>
                  </a:lnTo>
                  <a:lnTo>
                    <a:pt x="12" y="29"/>
                  </a:lnTo>
                  <a:lnTo>
                    <a:pt x="9" y="23"/>
                  </a:lnTo>
                  <a:lnTo>
                    <a:pt x="3" y="27"/>
                  </a:lnTo>
                  <a:lnTo>
                    <a:pt x="0" y="21"/>
                  </a:lnTo>
                  <a:lnTo>
                    <a:pt x="37" y="0"/>
                  </a:lnTo>
                  <a:lnTo>
                    <a:pt x="55" y="31"/>
                  </a:lnTo>
                  <a:lnTo>
                    <a:pt x="18" y="53"/>
                  </a:lnTo>
                  <a:lnTo>
                    <a:pt x="3" y="27"/>
                  </a:lnTo>
                  <a:lnTo>
                    <a:pt x="3" y="27"/>
                  </a:lnTo>
                  <a:close/>
                  <a:moveTo>
                    <a:pt x="22" y="33"/>
                  </a:moveTo>
                  <a:lnTo>
                    <a:pt x="36" y="27"/>
                  </a:lnTo>
                  <a:lnTo>
                    <a:pt x="31" y="19"/>
                  </a:lnTo>
                  <a:lnTo>
                    <a:pt x="18" y="26"/>
                  </a:lnTo>
                  <a:lnTo>
                    <a:pt x="22" y="33"/>
                  </a:lnTo>
                  <a:lnTo>
                    <a:pt x="2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731" y="1289"/>
              <a:ext cx="98" cy="163"/>
            </a:xfrm>
            <a:custGeom>
              <a:avLst/>
              <a:gdLst>
                <a:gd name="T0" fmla="*/ 29 w 88"/>
                <a:gd name="T1" fmla="*/ 137 h 146"/>
                <a:gd name="T2" fmla="*/ 49 w 88"/>
                <a:gd name="T3" fmla="*/ 96 h 146"/>
                <a:gd name="T4" fmla="*/ 49 w 88"/>
                <a:gd name="T5" fmla="*/ 96 h 146"/>
                <a:gd name="T6" fmla="*/ 68 w 88"/>
                <a:gd name="T7" fmla="*/ 45 h 146"/>
                <a:gd name="T8" fmla="*/ 68 w 88"/>
                <a:gd name="T9" fmla="*/ 45 h 146"/>
                <a:gd name="T10" fmla="*/ 68 w 88"/>
                <a:gd name="T11" fmla="*/ 45 h 146"/>
                <a:gd name="T12" fmla="*/ 68 w 88"/>
                <a:gd name="T13" fmla="*/ 45 h 146"/>
                <a:gd name="T14" fmla="*/ 46 w 88"/>
                <a:gd name="T15" fmla="*/ 20 h 146"/>
                <a:gd name="T16" fmla="*/ 46 w 88"/>
                <a:gd name="T17" fmla="*/ 20 h 146"/>
                <a:gd name="T18" fmla="*/ 39 w 88"/>
                <a:gd name="T19" fmla="*/ 20 h 146"/>
                <a:gd name="T20" fmla="*/ 39 w 88"/>
                <a:gd name="T21" fmla="*/ 20 h 146"/>
                <a:gd name="T22" fmla="*/ 22 w 88"/>
                <a:gd name="T23" fmla="*/ 32 h 146"/>
                <a:gd name="T24" fmla="*/ 22 w 88"/>
                <a:gd name="T25" fmla="*/ 32 h 146"/>
                <a:gd name="T26" fmla="*/ 20 w 88"/>
                <a:gd name="T27" fmla="*/ 41 h 146"/>
                <a:gd name="T28" fmla="*/ 20 w 88"/>
                <a:gd name="T29" fmla="*/ 41 h 146"/>
                <a:gd name="T30" fmla="*/ 0 w 88"/>
                <a:gd name="T31" fmla="*/ 41 h 146"/>
                <a:gd name="T32" fmla="*/ 36 w 88"/>
                <a:gd name="T33" fmla="*/ 1 h 146"/>
                <a:gd name="T34" fmla="*/ 36 w 88"/>
                <a:gd name="T35" fmla="*/ 1 h 146"/>
                <a:gd name="T36" fmla="*/ 46 w 88"/>
                <a:gd name="T37" fmla="*/ 0 h 146"/>
                <a:gd name="T38" fmla="*/ 46 w 88"/>
                <a:gd name="T39" fmla="*/ 0 h 146"/>
                <a:gd name="T40" fmla="*/ 88 w 88"/>
                <a:gd name="T41" fmla="*/ 42 h 146"/>
                <a:gd name="T42" fmla="*/ 88 w 88"/>
                <a:gd name="T43" fmla="*/ 42 h 146"/>
                <a:gd name="T44" fmla="*/ 88 w 88"/>
                <a:gd name="T45" fmla="*/ 45 h 146"/>
                <a:gd name="T46" fmla="*/ 88 w 88"/>
                <a:gd name="T47" fmla="*/ 45 h 146"/>
                <a:gd name="T48" fmla="*/ 46 w 88"/>
                <a:gd name="T49" fmla="*/ 146 h 146"/>
                <a:gd name="T50" fmla="*/ 46 w 88"/>
                <a:gd name="T51" fmla="*/ 146 h 146"/>
                <a:gd name="T52" fmla="*/ 46 w 88"/>
                <a:gd name="T53" fmla="*/ 146 h 146"/>
                <a:gd name="T54" fmla="*/ 29 w 88"/>
                <a:gd name="T5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146">
                  <a:moveTo>
                    <a:pt x="29" y="137"/>
                  </a:moveTo>
                  <a:cubicBezTo>
                    <a:pt x="29" y="137"/>
                    <a:pt x="39" y="118"/>
                    <a:pt x="49" y="96"/>
                  </a:cubicBezTo>
                  <a:cubicBezTo>
                    <a:pt x="49" y="96"/>
                    <a:pt x="49" y="96"/>
                    <a:pt x="49" y="96"/>
                  </a:cubicBezTo>
                  <a:cubicBezTo>
                    <a:pt x="59" y="76"/>
                    <a:pt x="68" y="50"/>
                    <a:pt x="68" y="45"/>
                  </a:cubicBezTo>
                  <a:cubicBezTo>
                    <a:pt x="68" y="45"/>
                    <a:pt x="68" y="45"/>
                    <a:pt x="68" y="45"/>
                  </a:cubicBezTo>
                  <a:cubicBezTo>
                    <a:pt x="68" y="45"/>
                    <a:pt x="68" y="45"/>
                    <a:pt x="68" y="45"/>
                  </a:cubicBezTo>
                  <a:cubicBezTo>
                    <a:pt x="68" y="45"/>
                    <a:pt x="68" y="45"/>
                    <a:pt x="68" y="45"/>
                  </a:cubicBezTo>
                  <a:cubicBezTo>
                    <a:pt x="65" y="30"/>
                    <a:pt x="60" y="20"/>
                    <a:pt x="46" y="20"/>
                  </a:cubicBezTo>
                  <a:cubicBezTo>
                    <a:pt x="46" y="20"/>
                    <a:pt x="46" y="20"/>
                    <a:pt x="46" y="20"/>
                  </a:cubicBezTo>
                  <a:cubicBezTo>
                    <a:pt x="44" y="20"/>
                    <a:pt x="42" y="20"/>
                    <a:pt x="39" y="20"/>
                  </a:cubicBezTo>
                  <a:cubicBezTo>
                    <a:pt x="39" y="20"/>
                    <a:pt x="39" y="20"/>
                    <a:pt x="39" y="20"/>
                  </a:cubicBezTo>
                  <a:cubicBezTo>
                    <a:pt x="29" y="23"/>
                    <a:pt x="25" y="27"/>
                    <a:pt x="22" y="32"/>
                  </a:cubicBezTo>
                  <a:cubicBezTo>
                    <a:pt x="22" y="32"/>
                    <a:pt x="22" y="32"/>
                    <a:pt x="22" y="32"/>
                  </a:cubicBezTo>
                  <a:cubicBezTo>
                    <a:pt x="20" y="37"/>
                    <a:pt x="20" y="41"/>
                    <a:pt x="20" y="41"/>
                  </a:cubicBezTo>
                  <a:cubicBezTo>
                    <a:pt x="20" y="41"/>
                    <a:pt x="20" y="41"/>
                    <a:pt x="20" y="41"/>
                  </a:cubicBezTo>
                  <a:cubicBezTo>
                    <a:pt x="0" y="41"/>
                    <a:pt x="0" y="41"/>
                    <a:pt x="0" y="41"/>
                  </a:cubicBezTo>
                  <a:cubicBezTo>
                    <a:pt x="0" y="40"/>
                    <a:pt x="1" y="7"/>
                    <a:pt x="36" y="1"/>
                  </a:cubicBezTo>
                  <a:cubicBezTo>
                    <a:pt x="36" y="1"/>
                    <a:pt x="36" y="1"/>
                    <a:pt x="36" y="1"/>
                  </a:cubicBezTo>
                  <a:cubicBezTo>
                    <a:pt x="39" y="0"/>
                    <a:pt x="43" y="0"/>
                    <a:pt x="46" y="0"/>
                  </a:cubicBezTo>
                  <a:cubicBezTo>
                    <a:pt x="46" y="0"/>
                    <a:pt x="46" y="0"/>
                    <a:pt x="46" y="0"/>
                  </a:cubicBezTo>
                  <a:cubicBezTo>
                    <a:pt x="74" y="0"/>
                    <a:pt x="86" y="25"/>
                    <a:pt x="88" y="42"/>
                  </a:cubicBezTo>
                  <a:cubicBezTo>
                    <a:pt x="88" y="42"/>
                    <a:pt x="88" y="42"/>
                    <a:pt x="88" y="42"/>
                  </a:cubicBezTo>
                  <a:cubicBezTo>
                    <a:pt x="88" y="43"/>
                    <a:pt x="88" y="44"/>
                    <a:pt x="88" y="45"/>
                  </a:cubicBezTo>
                  <a:cubicBezTo>
                    <a:pt x="88" y="45"/>
                    <a:pt x="88" y="45"/>
                    <a:pt x="88" y="45"/>
                  </a:cubicBezTo>
                  <a:cubicBezTo>
                    <a:pt x="87" y="72"/>
                    <a:pt x="47" y="145"/>
                    <a:pt x="46" y="146"/>
                  </a:cubicBezTo>
                  <a:cubicBezTo>
                    <a:pt x="46" y="146"/>
                    <a:pt x="46" y="146"/>
                    <a:pt x="46" y="146"/>
                  </a:cubicBezTo>
                  <a:cubicBezTo>
                    <a:pt x="46" y="146"/>
                    <a:pt x="46" y="146"/>
                    <a:pt x="46" y="146"/>
                  </a:cubicBezTo>
                  <a:cubicBezTo>
                    <a:pt x="29" y="137"/>
                    <a:pt x="29" y="137"/>
                    <a:pt x="29"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3724" y="1282"/>
              <a:ext cx="112" cy="182"/>
            </a:xfrm>
            <a:custGeom>
              <a:avLst/>
              <a:gdLst>
                <a:gd name="T0" fmla="*/ 35 w 100"/>
                <a:gd name="T1" fmla="*/ 143 h 162"/>
                <a:gd name="T2" fmla="*/ 35 w 100"/>
                <a:gd name="T3" fmla="*/ 143 h 162"/>
                <a:gd name="T4" fmla="*/ 23 w 100"/>
                <a:gd name="T5" fmla="*/ 143 h 162"/>
                <a:gd name="T6" fmla="*/ 31 w 100"/>
                <a:gd name="T7" fmla="*/ 136 h 162"/>
                <a:gd name="T8" fmla="*/ 36 w 100"/>
                <a:gd name="T9" fmla="*/ 128 h 162"/>
                <a:gd name="T10" fmla="*/ 49 w 100"/>
                <a:gd name="T11" fmla="*/ 100 h 162"/>
                <a:gd name="T12" fmla="*/ 62 w 100"/>
                <a:gd name="T13" fmla="*/ 70 h 162"/>
                <a:gd name="T14" fmla="*/ 68 w 100"/>
                <a:gd name="T15" fmla="*/ 51 h 162"/>
                <a:gd name="T16" fmla="*/ 68 w 100"/>
                <a:gd name="T17" fmla="*/ 51 h 162"/>
                <a:gd name="T18" fmla="*/ 63 w 100"/>
                <a:gd name="T19" fmla="*/ 37 h 162"/>
                <a:gd name="T20" fmla="*/ 52 w 100"/>
                <a:gd name="T21" fmla="*/ 32 h 162"/>
                <a:gd name="T22" fmla="*/ 47 w 100"/>
                <a:gd name="T23" fmla="*/ 32 h 162"/>
                <a:gd name="T24" fmla="*/ 34 w 100"/>
                <a:gd name="T25" fmla="*/ 41 h 162"/>
                <a:gd name="T26" fmla="*/ 32 w 100"/>
                <a:gd name="T27" fmla="*/ 44 h 162"/>
                <a:gd name="T28" fmla="*/ 46 w 100"/>
                <a:gd name="T29" fmla="*/ 53 h 162"/>
                <a:gd name="T30" fmla="*/ 0 w 100"/>
                <a:gd name="T31" fmla="*/ 48 h 162"/>
                <a:gd name="T32" fmla="*/ 0 w 100"/>
                <a:gd name="T33" fmla="*/ 46 h 162"/>
                <a:gd name="T34" fmla="*/ 6 w 100"/>
                <a:gd name="T35" fmla="*/ 25 h 162"/>
                <a:gd name="T36" fmla="*/ 40 w 100"/>
                <a:gd name="T37" fmla="*/ 1 h 162"/>
                <a:gd name="T38" fmla="*/ 51 w 100"/>
                <a:gd name="T39" fmla="*/ 0 h 162"/>
                <a:gd name="T40" fmla="*/ 52 w 100"/>
                <a:gd name="T41" fmla="*/ 0 h 162"/>
                <a:gd name="T42" fmla="*/ 87 w 100"/>
                <a:gd name="T43" fmla="*/ 17 h 162"/>
                <a:gd name="T44" fmla="*/ 100 w 100"/>
                <a:gd name="T45" fmla="*/ 48 h 162"/>
                <a:gd name="T46" fmla="*/ 100 w 100"/>
                <a:gd name="T47" fmla="*/ 48 h 162"/>
                <a:gd name="T48" fmla="*/ 100 w 100"/>
                <a:gd name="T49" fmla="*/ 51 h 162"/>
                <a:gd name="T50" fmla="*/ 100 w 100"/>
                <a:gd name="T51" fmla="*/ 51 h 162"/>
                <a:gd name="T52" fmla="*/ 79 w 100"/>
                <a:gd name="T53" fmla="*/ 112 h 162"/>
                <a:gd name="T54" fmla="*/ 58 w 100"/>
                <a:gd name="T55" fmla="*/ 153 h 162"/>
                <a:gd name="T56" fmla="*/ 32 w 100"/>
                <a:gd name="T57" fmla="*/ 148 h 162"/>
                <a:gd name="T58" fmla="*/ 54 w 100"/>
                <a:gd name="T59" fmla="*/ 137 h 162"/>
                <a:gd name="T60" fmla="*/ 67 w 100"/>
                <a:gd name="T61" fmla="*/ 109 h 162"/>
                <a:gd name="T62" fmla="*/ 88 w 100"/>
                <a:gd name="T63" fmla="*/ 51 h 162"/>
                <a:gd name="T64" fmla="*/ 88 w 100"/>
                <a:gd name="T65" fmla="*/ 49 h 162"/>
                <a:gd name="T66" fmla="*/ 78 w 100"/>
                <a:gd name="T67" fmla="*/ 24 h 162"/>
                <a:gd name="T68" fmla="*/ 52 w 100"/>
                <a:gd name="T69" fmla="*/ 12 h 162"/>
                <a:gd name="T70" fmla="*/ 52 w 100"/>
                <a:gd name="T71" fmla="*/ 12 h 162"/>
                <a:gd name="T72" fmla="*/ 51 w 100"/>
                <a:gd name="T73" fmla="*/ 12 h 162"/>
                <a:gd name="T74" fmla="*/ 43 w 100"/>
                <a:gd name="T75" fmla="*/ 13 h 162"/>
                <a:gd name="T76" fmla="*/ 16 w 100"/>
                <a:gd name="T77" fmla="*/ 31 h 162"/>
                <a:gd name="T78" fmla="*/ 13 w 100"/>
                <a:gd name="T79" fmla="*/ 41 h 162"/>
                <a:gd name="T80" fmla="*/ 21 w 100"/>
                <a:gd name="T81" fmla="*/ 41 h 162"/>
                <a:gd name="T82" fmla="*/ 23 w 100"/>
                <a:gd name="T83" fmla="*/ 35 h 162"/>
                <a:gd name="T84" fmla="*/ 44 w 100"/>
                <a:gd name="T85" fmla="*/ 21 h 162"/>
                <a:gd name="T86" fmla="*/ 52 w 100"/>
                <a:gd name="T87" fmla="*/ 20 h 162"/>
                <a:gd name="T88" fmla="*/ 72 w 100"/>
                <a:gd name="T89" fmla="*/ 29 h 162"/>
                <a:gd name="T90" fmla="*/ 80 w 100"/>
                <a:gd name="T91" fmla="*/ 50 h 162"/>
                <a:gd name="T92" fmla="*/ 80 w 100"/>
                <a:gd name="T93" fmla="*/ 51 h 162"/>
                <a:gd name="T94" fmla="*/ 80 w 100"/>
                <a:gd name="T95" fmla="*/ 51 h 162"/>
                <a:gd name="T96" fmla="*/ 74 w 100"/>
                <a:gd name="T97" fmla="*/ 74 h 162"/>
                <a:gd name="T98" fmla="*/ 60 w 100"/>
                <a:gd name="T99" fmla="*/ 105 h 162"/>
                <a:gd name="T100" fmla="*/ 43 w 100"/>
                <a:gd name="T101"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162">
                  <a:moveTo>
                    <a:pt x="32" y="148"/>
                  </a:moveTo>
                  <a:cubicBezTo>
                    <a:pt x="35" y="143"/>
                    <a:pt x="35" y="143"/>
                    <a:pt x="35" y="143"/>
                  </a:cubicBezTo>
                  <a:cubicBezTo>
                    <a:pt x="38" y="148"/>
                    <a:pt x="38" y="148"/>
                    <a:pt x="38" y="148"/>
                  </a:cubicBezTo>
                  <a:cubicBezTo>
                    <a:pt x="35" y="143"/>
                    <a:pt x="35" y="143"/>
                    <a:pt x="35" y="143"/>
                  </a:cubicBezTo>
                  <a:cubicBezTo>
                    <a:pt x="32" y="148"/>
                    <a:pt x="32" y="148"/>
                    <a:pt x="32" y="148"/>
                  </a:cubicBezTo>
                  <a:cubicBezTo>
                    <a:pt x="23" y="143"/>
                    <a:pt x="23" y="143"/>
                    <a:pt x="23" y="143"/>
                  </a:cubicBezTo>
                  <a:cubicBezTo>
                    <a:pt x="30" y="138"/>
                    <a:pt x="30" y="138"/>
                    <a:pt x="30" y="138"/>
                  </a:cubicBezTo>
                  <a:cubicBezTo>
                    <a:pt x="30" y="138"/>
                    <a:pt x="31" y="137"/>
                    <a:pt x="31" y="136"/>
                  </a:cubicBezTo>
                  <a:cubicBezTo>
                    <a:pt x="31" y="136"/>
                    <a:pt x="31" y="136"/>
                    <a:pt x="31" y="136"/>
                  </a:cubicBezTo>
                  <a:cubicBezTo>
                    <a:pt x="32" y="134"/>
                    <a:pt x="34" y="131"/>
                    <a:pt x="36" y="128"/>
                  </a:cubicBezTo>
                  <a:cubicBezTo>
                    <a:pt x="36" y="128"/>
                    <a:pt x="36" y="128"/>
                    <a:pt x="36" y="128"/>
                  </a:cubicBezTo>
                  <a:cubicBezTo>
                    <a:pt x="39" y="120"/>
                    <a:pt x="44" y="111"/>
                    <a:pt x="49" y="100"/>
                  </a:cubicBezTo>
                  <a:cubicBezTo>
                    <a:pt x="49" y="100"/>
                    <a:pt x="49" y="100"/>
                    <a:pt x="49" y="100"/>
                  </a:cubicBezTo>
                  <a:cubicBezTo>
                    <a:pt x="54" y="90"/>
                    <a:pt x="59" y="79"/>
                    <a:pt x="62" y="70"/>
                  </a:cubicBezTo>
                  <a:cubicBezTo>
                    <a:pt x="62" y="70"/>
                    <a:pt x="62" y="70"/>
                    <a:pt x="62" y="70"/>
                  </a:cubicBezTo>
                  <a:cubicBezTo>
                    <a:pt x="66" y="61"/>
                    <a:pt x="68" y="52"/>
                    <a:pt x="68" y="51"/>
                  </a:cubicBezTo>
                  <a:cubicBezTo>
                    <a:pt x="68" y="51"/>
                    <a:pt x="68" y="51"/>
                    <a:pt x="68" y="51"/>
                  </a:cubicBezTo>
                  <a:cubicBezTo>
                    <a:pt x="68" y="51"/>
                    <a:pt x="68" y="51"/>
                    <a:pt x="68" y="51"/>
                  </a:cubicBezTo>
                  <a:cubicBezTo>
                    <a:pt x="68" y="51"/>
                    <a:pt x="68" y="51"/>
                    <a:pt x="68" y="51"/>
                  </a:cubicBezTo>
                  <a:cubicBezTo>
                    <a:pt x="67" y="45"/>
                    <a:pt x="65" y="40"/>
                    <a:pt x="63" y="37"/>
                  </a:cubicBezTo>
                  <a:cubicBezTo>
                    <a:pt x="63" y="37"/>
                    <a:pt x="63" y="37"/>
                    <a:pt x="63" y="37"/>
                  </a:cubicBezTo>
                  <a:cubicBezTo>
                    <a:pt x="60" y="33"/>
                    <a:pt x="58" y="32"/>
                    <a:pt x="52" y="32"/>
                  </a:cubicBezTo>
                  <a:cubicBezTo>
                    <a:pt x="52" y="32"/>
                    <a:pt x="52" y="32"/>
                    <a:pt x="52" y="32"/>
                  </a:cubicBezTo>
                  <a:cubicBezTo>
                    <a:pt x="50" y="32"/>
                    <a:pt x="49" y="32"/>
                    <a:pt x="47" y="32"/>
                  </a:cubicBezTo>
                  <a:cubicBezTo>
                    <a:pt x="47" y="32"/>
                    <a:pt x="47" y="32"/>
                    <a:pt x="47" y="32"/>
                  </a:cubicBezTo>
                  <a:cubicBezTo>
                    <a:pt x="37" y="34"/>
                    <a:pt x="36" y="37"/>
                    <a:pt x="34" y="41"/>
                  </a:cubicBezTo>
                  <a:cubicBezTo>
                    <a:pt x="34" y="41"/>
                    <a:pt x="34" y="41"/>
                    <a:pt x="34" y="41"/>
                  </a:cubicBezTo>
                  <a:cubicBezTo>
                    <a:pt x="33" y="42"/>
                    <a:pt x="33" y="43"/>
                    <a:pt x="32" y="44"/>
                  </a:cubicBezTo>
                  <a:cubicBezTo>
                    <a:pt x="32" y="44"/>
                    <a:pt x="32" y="44"/>
                    <a:pt x="32" y="44"/>
                  </a:cubicBezTo>
                  <a:cubicBezTo>
                    <a:pt x="46" y="53"/>
                    <a:pt x="46" y="53"/>
                    <a:pt x="46" y="53"/>
                  </a:cubicBezTo>
                  <a:cubicBezTo>
                    <a:pt x="1" y="53"/>
                    <a:pt x="1" y="53"/>
                    <a:pt x="1" y="53"/>
                  </a:cubicBezTo>
                  <a:cubicBezTo>
                    <a:pt x="0" y="48"/>
                    <a:pt x="0" y="48"/>
                    <a:pt x="0" y="48"/>
                  </a:cubicBezTo>
                  <a:cubicBezTo>
                    <a:pt x="0" y="47"/>
                    <a:pt x="0" y="47"/>
                    <a:pt x="0" y="46"/>
                  </a:cubicBezTo>
                  <a:cubicBezTo>
                    <a:pt x="0" y="46"/>
                    <a:pt x="0" y="46"/>
                    <a:pt x="0" y="46"/>
                  </a:cubicBezTo>
                  <a:cubicBezTo>
                    <a:pt x="0" y="44"/>
                    <a:pt x="0" y="35"/>
                    <a:pt x="6" y="25"/>
                  </a:cubicBezTo>
                  <a:cubicBezTo>
                    <a:pt x="6" y="25"/>
                    <a:pt x="6" y="25"/>
                    <a:pt x="6" y="25"/>
                  </a:cubicBezTo>
                  <a:cubicBezTo>
                    <a:pt x="11" y="15"/>
                    <a:pt x="22" y="4"/>
                    <a:pt x="40" y="1"/>
                  </a:cubicBezTo>
                  <a:cubicBezTo>
                    <a:pt x="40" y="1"/>
                    <a:pt x="40" y="1"/>
                    <a:pt x="40" y="1"/>
                  </a:cubicBezTo>
                  <a:cubicBezTo>
                    <a:pt x="44" y="0"/>
                    <a:pt x="48" y="0"/>
                    <a:pt x="51" y="0"/>
                  </a:cubicBezTo>
                  <a:cubicBezTo>
                    <a:pt x="51" y="0"/>
                    <a:pt x="51" y="0"/>
                    <a:pt x="51" y="0"/>
                  </a:cubicBezTo>
                  <a:cubicBezTo>
                    <a:pt x="51" y="0"/>
                    <a:pt x="52" y="0"/>
                    <a:pt x="52" y="0"/>
                  </a:cubicBezTo>
                  <a:cubicBezTo>
                    <a:pt x="52" y="0"/>
                    <a:pt x="52" y="0"/>
                    <a:pt x="52" y="0"/>
                  </a:cubicBezTo>
                  <a:cubicBezTo>
                    <a:pt x="68" y="0"/>
                    <a:pt x="80" y="7"/>
                    <a:pt x="87" y="17"/>
                  </a:cubicBezTo>
                  <a:cubicBezTo>
                    <a:pt x="87" y="17"/>
                    <a:pt x="87" y="17"/>
                    <a:pt x="87" y="17"/>
                  </a:cubicBezTo>
                  <a:cubicBezTo>
                    <a:pt x="95" y="26"/>
                    <a:pt x="99" y="38"/>
                    <a:pt x="100" y="48"/>
                  </a:cubicBezTo>
                  <a:cubicBezTo>
                    <a:pt x="100" y="48"/>
                    <a:pt x="100" y="48"/>
                    <a:pt x="100" y="48"/>
                  </a:cubicBezTo>
                  <a:cubicBezTo>
                    <a:pt x="100" y="48"/>
                    <a:pt x="100" y="48"/>
                    <a:pt x="100" y="48"/>
                  </a:cubicBezTo>
                  <a:cubicBezTo>
                    <a:pt x="100" y="48"/>
                    <a:pt x="100" y="48"/>
                    <a:pt x="100" y="48"/>
                  </a:cubicBezTo>
                  <a:cubicBezTo>
                    <a:pt x="100" y="48"/>
                    <a:pt x="100" y="49"/>
                    <a:pt x="100" y="51"/>
                  </a:cubicBezTo>
                  <a:cubicBezTo>
                    <a:pt x="100" y="51"/>
                    <a:pt x="100" y="51"/>
                    <a:pt x="100" y="51"/>
                  </a:cubicBezTo>
                  <a:cubicBezTo>
                    <a:pt x="100" y="51"/>
                    <a:pt x="100" y="51"/>
                    <a:pt x="100" y="51"/>
                  </a:cubicBezTo>
                  <a:cubicBezTo>
                    <a:pt x="100" y="51"/>
                    <a:pt x="100" y="51"/>
                    <a:pt x="100" y="51"/>
                  </a:cubicBezTo>
                  <a:cubicBezTo>
                    <a:pt x="99" y="67"/>
                    <a:pt x="89" y="90"/>
                    <a:pt x="79" y="112"/>
                  </a:cubicBezTo>
                  <a:cubicBezTo>
                    <a:pt x="79" y="112"/>
                    <a:pt x="79" y="112"/>
                    <a:pt x="79" y="112"/>
                  </a:cubicBezTo>
                  <a:cubicBezTo>
                    <a:pt x="70" y="131"/>
                    <a:pt x="61" y="149"/>
                    <a:pt x="58" y="153"/>
                  </a:cubicBezTo>
                  <a:cubicBezTo>
                    <a:pt x="58" y="153"/>
                    <a:pt x="58" y="153"/>
                    <a:pt x="58" y="153"/>
                  </a:cubicBezTo>
                  <a:cubicBezTo>
                    <a:pt x="58" y="162"/>
                    <a:pt x="58" y="162"/>
                    <a:pt x="58" y="162"/>
                  </a:cubicBezTo>
                  <a:cubicBezTo>
                    <a:pt x="32" y="148"/>
                    <a:pt x="32" y="148"/>
                    <a:pt x="32" y="148"/>
                  </a:cubicBezTo>
                  <a:close/>
                  <a:moveTo>
                    <a:pt x="50" y="144"/>
                  </a:moveTo>
                  <a:cubicBezTo>
                    <a:pt x="51" y="142"/>
                    <a:pt x="52" y="140"/>
                    <a:pt x="54" y="137"/>
                  </a:cubicBezTo>
                  <a:cubicBezTo>
                    <a:pt x="54" y="137"/>
                    <a:pt x="54" y="137"/>
                    <a:pt x="54" y="137"/>
                  </a:cubicBezTo>
                  <a:cubicBezTo>
                    <a:pt x="57" y="129"/>
                    <a:pt x="62" y="119"/>
                    <a:pt x="67" y="109"/>
                  </a:cubicBezTo>
                  <a:cubicBezTo>
                    <a:pt x="67" y="109"/>
                    <a:pt x="67" y="109"/>
                    <a:pt x="67" y="109"/>
                  </a:cubicBezTo>
                  <a:cubicBezTo>
                    <a:pt x="78" y="88"/>
                    <a:pt x="88" y="62"/>
                    <a:pt x="88" y="51"/>
                  </a:cubicBezTo>
                  <a:cubicBezTo>
                    <a:pt x="88" y="51"/>
                    <a:pt x="88" y="51"/>
                    <a:pt x="88" y="51"/>
                  </a:cubicBezTo>
                  <a:cubicBezTo>
                    <a:pt x="88" y="50"/>
                    <a:pt x="88" y="49"/>
                    <a:pt x="88" y="49"/>
                  </a:cubicBezTo>
                  <a:cubicBezTo>
                    <a:pt x="88" y="49"/>
                    <a:pt x="88" y="49"/>
                    <a:pt x="88" y="49"/>
                  </a:cubicBezTo>
                  <a:cubicBezTo>
                    <a:pt x="87" y="41"/>
                    <a:pt x="84" y="31"/>
                    <a:pt x="78" y="24"/>
                  </a:cubicBezTo>
                  <a:cubicBezTo>
                    <a:pt x="78" y="24"/>
                    <a:pt x="78" y="24"/>
                    <a:pt x="78" y="24"/>
                  </a:cubicBezTo>
                  <a:cubicBezTo>
                    <a:pt x="72" y="17"/>
                    <a:pt x="64" y="12"/>
                    <a:pt x="52" y="12"/>
                  </a:cubicBezTo>
                  <a:cubicBezTo>
                    <a:pt x="52" y="12"/>
                    <a:pt x="52" y="12"/>
                    <a:pt x="52" y="12"/>
                  </a:cubicBezTo>
                  <a:cubicBezTo>
                    <a:pt x="52" y="12"/>
                    <a:pt x="52" y="12"/>
                    <a:pt x="52" y="12"/>
                  </a:cubicBezTo>
                  <a:cubicBezTo>
                    <a:pt x="52" y="12"/>
                    <a:pt x="52" y="12"/>
                    <a:pt x="52" y="12"/>
                  </a:cubicBezTo>
                  <a:cubicBezTo>
                    <a:pt x="52" y="12"/>
                    <a:pt x="51" y="12"/>
                    <a:pt x="51" y="12"/>
                  </a:cubicBezTo>
                  <a:cubicBezTo>
                    <a:pt x="51" y="12"/>
                    <a:pt x="51" y="12"/>
                    <a:pt x="51" y="12"/>
                  </a:cubicBezTo>
                  <a:cubicBezTo>
                    <a:pt x="49" y="12"/>
                    <a:pt x="46" y="12"/>
                    <a:pt x="43" y="13"/>
                  </a:cubicBezTo>
                  <a:cubicBezTo>
                    <a:pt x="43" y="13"/>
                    <a:pt x="43" y="13"/>
                    <a:pt x="43" y="13"/>
                  </a:cubicBezTo>
                  <a:cubicBezTo>
                    <a:pt x="28" y="15"/>
                    <a:pt x="21" y="23"/>
                    <a:pt x="16" y="31"/>
                  </a:cubicBezTo>
                  <a:cubicBezTo>
                    <a:pt x="16" y="31"/>
                    <a:pt x="16" y="31"/>
                    <a:pt x="16" y="31"/>
                  </a:cubicBezTo>
                  <a:cubicBezTo>
                    <a:pt x="14" y="34"/>
                    <a:pt x="13" y="38"/>
                    <a:pt x="13" y="41"/>
                  </a:cubicBezTo>
                  <a:cubicBezTo>
                    <a:pt x="13" y="41"/>
                    <a:pt x="13" y="41"/>
                    <a:pt x="13" y="41"/>
                  </a:cubicBezTo>
                  <a:cubicBezTo>
                    <a:pt x="21" y="41"/>
                    <a:pt x="21" y="41"/>
                    <a:pt x="21" y="41"/>
                  </a:cubicBezTo>
                  <a:cubicBezTo>
                    <a:pt x="21" y="39"/>
                    <a:pt x="22" y="37"/>
                    <a:pt x="23" y="35"/>
                  </a:cubicBezTo>
                  <a:cubicBezTo>
                    <a:pt x="23" y="35"/>
                    <a:pt x="23" y="35"/>
                    <a:pt x="23" y="35"/>
                  </a:cubicBezTo>
                  <a:cubicBezTo>
                    <a:pt x="26" y="30"/>
                    <a:pt x="32" y="23"/>
                    <a:pt x="44" y="21"/>
                  </a:cubicBezTo>
                  <a:cubicBezTo>
                    <a:pt x="44" y="21"/>
                    <a:pt x="44" y="21"/>
                    <a:pt x="44" y="21"/>
                  </a:cubicBezTo>
                  <a:cubicBezTo>
                    <a:pt x="47" y="20"/>
                    <a:pt x="50" y="20"/>
                    <a:pt x="52" y="20"/>
                  </a:cubicBezTo>
                  <a:cubicBezTo>
                    <a:pt x="52" y="20"/>
                    <a:pt x="52" y="20"/>
                    <a:pt x="52" y="20"/>
                  </a:cubicBezTo>
                  <a:cubicBezTo>
                    <a:pt x="61" y="20"/>
                    <a:pt x="68" y="23"/>
                    <a:pt x="72" y="29"/>
                  </a:cubicBezTo>
                  <a:cubicBezTo>
                    <a:pt x="72" y="29"/>
                    <a:pt x="72" y="29"/>
                    <a:pt x="72" y="29"/>
                  </a:cubicBezTo>
                  <a:cubicBezTo>
                    <a:pt x="76" y="35"/>
                    <a:pt x="78" y="42"/>
                    <a:pt x="80" y="50"/>
                  </a:cubicBezTo>
                  <a:cubicBezTo>
                    <a:pt x="80" y="50"/>
                    <a:pt x="80" y="50"/>
                    <a:pt x="80" y="50"/>
                  </a:cubicBezTo>
                  <a:cubicBezTo>
                    <a:pt x="80" y="50"/>
                    <a:pt x="80" y="50"/>
                    <a:pt x="80" y="50"/>
                  </a:cubicBezTo>
                  <a:cubicBezTo>
                    <a:pt x="80" y="51"/>
                    <a:pt x="80" y="51"/>
                    <a:pt x="80" y="51"/>
                  </a:cubicBezTo>
                  <a:cubicBezTo>
                    <a:pt x="80" y="51"/>
                    <a:pt x="80" y="51"/>
                    <a:pt x="80" y="51"/>
                  </a:cubicBezTo>
                  <a:cubicBezTo>
                    <a:pt x="80" y="51"/>
                    <a:pt x="80" y="51"/>
                    <a:pt x="80" y="51"/>
                  </a:cubicBezTo>
                  <a:cubicBezTo>
                    <a:pt x="80" y="57"/>
                    <a:pt x="77" y="64"/>
                    <a:pt x="74" y="74"/>
                  </a:cubicBezTo>
                  <a:cubicBezTo>
                    <a:pt x="74" y="74"/>
                    <a:pt x="74" y="74"/>
                    <a:pt x="74" y="74"/>
                  </a:cubicBezTo>
                  <a:cubicBezTo>
                    <a:pt x="70" y="84"/>
                    <a:pt x="65" y="95"/>
                    <a:pt x="60" y="105"/>
                  </a:cubicBezTo>
                  <a:cubicBezTo>
                    <a:pt x="60" y="105"/>
                    <a:pt x="60" y="105"/>
                    <a:pt x="60" y="105"/>
                  </a:cubicBezTo>
                  <a:cubicBezTo>
                    <a:pt x="53" y="120"/>
                    <a:pt x="46" y="133"/>
                    <a:pt x="43" y="140"/>
                  </a:cubicBezTo>
                  <a:cubicBezTo>
                    <a:pt x="43" y="140"/>
                    <a:pt x="43" y="140"/>
                    <a:pt x="43" y="140"/>
                  </a:cubicBezTo>
                  <a:cubicBezTo>
                    <a:pt x="50" y="144"/>
                    <a:pt x="50" y="144"/>
                    <a:pt x="50"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3861" y="1360"/>
              <a:ext cx="76" cy="105"/>
            </a:xfrm>
            <a:custGeom>
              <a:avLst/>
              <a:gdLst>
                <a:gd name="T0" fmla="*/ 4 w 68"/>
                <a:gd name="T1" fmla="*/ 77 h 93"/>
                <a:gd name="T2" fmla="*/ 27 w 68"/>
                <a:gd name="T3" fmla="*/ 59 h 93"/>
                <a:gd name="T4" fmla="*/ 27 w 68"/>
                <a:gd name="T5" fmla="*/ 59 h 93"/>
                <a:gd name="T6" fmla="*/ 47 w 68"/>
                <a:gd name="T7" fmla="*/ 35 h 93"/>
                <a:gd name="T8" fmla="*/ 47 w 68"/>
                <a:gd name="T9" fmla="*/ 35 h 93"/>
                <a:gd name="T10" fmla="*/ 47 w 68"/>
                <a:gd name="T11" fmla="*/ 22 h 93"/>
                <a:gd name="T12" fmla="*/ 47 w 68"/>
                <a:gd name="T13" fmla="*/ 22 h 93"/>
                <a:gd name="T14" fmla="*/ 47 w 68"/>
                <a:gd name="T15" fmla="*/ 22 h 93"/>
                <a:gd name="T16" fmla="*/ 42 w 68"/>
                <a:gd name="T17" fmla="*/ 21 h 93"/>
                <a:gd name="T18" fmla="*/ 42 w 68"/>
                <a:gd name="T19" fmla="*/ 21 h 93"/>
                <a:gd name="T20" fmla="*/ 35 w 68"/>
                <a:gd name="T21" fmla="*/ 21 h 93"/>
                <a:gd name="T22" fmla="*/ 35 w 68"/>
                <a:gd name="T23" fmla="*/ 21 h 93"/>
                <a:gd name="T24" fmla="*/ 22 w 68"/>
                <a:gd name="T25" fmla="*/ 30 h 93"/>
                <a:gd name="T26" fmla="*/ 22 w 68"/>
                <a:gd name="T27" fmla="*/ 30 h 93"/>
                <a:gd name="T28" fmla="*/ 20 w 68"/>
                <a:gd name="T29" fmla="*/ 37 h 93"/>
                <a:gd name="T30" fmla="*/ 20 w 68"/>
                <a:gd name="T31" fmla="*/ 37 h 93"/>
                <a:gd name="T32" fmla="*/ 0 w 68"/>
                <a:gd name="T33" fmla="*/ 37 h 93"/>
                <a:gd name="T34" fmla="*/ 32 w 68"/>
                <a:gd name="T35" fmla="*/ 2 h 93"/>
                <a:gd name="T36" fmla="*/ 32 w 68"/>
                <a:gd name="T37" fmla="*/ 2 h 93"/>
                <a:gd name="T38" fmla="*/ 42 w 68"/>
                <a:gd name="T39" fmla="*/ 1 h 93"/>
                <a:gd name="T40" fmla="*/ 42 w 68"/>
                <a:gd name="T41" fmla="*/ 1 h 93"/>
                <a:gd name="T42" fmla="*/ 64 w 68"/>
                <a:gd name="T43" fmla="*/ 13 h 93"/>
                <a:gd name="T44" fmla="*/ 64 w 68"/>
                <a:gd name="T45" fmla="*/ 13 h 93"/>
                <a:gd name="T46" fmla="*/ 67 w 68"/>
                <a:gd name="T47" fmla="*/ 35 h 93"/>
                <a:gd name="T48" fmla="*/ 67 w 68"/>
                <a:gd name="T49" fmla="*/ 35 h 93"/>
                <a:gd name="T50" fmla="*/ 40 w 68"/>
                <a:gd name="T51" fmla="*/ 74 h 93"/>
                <a:gd name="T52" fmla="*/ 40 w 68"/>
                <a:gd name="T53" fmla="*/ 74 h 93"/>
                <a:gd name="T54" fmla="*/ 15 w 68"/>
                <a:gd name="T55" fmla="*/ 93 h 93"/>
                <a:gd name="T56" fmla="*/ 15 w 68"/>
                <a:gd name="T57" fmla="*/ 93 h 93"/>
                <a:gd name="T58" fmla="*/ 4 w 68"/>
                <a:gd name="T59" fmla="*/ 7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93">
                  <a:moveTo>
                    <a:pt x="4" y="77"/>
                  </a:moveTo>
                  <a:cubicBezTo>
                    <a:pt x="4" y="77"/>
                    <a:pt x="15" y="69"/>
                    <a:pt x="27" y="59"/>
                  </a:cubicBezTo>
                  <a:cubicBezTo>
                    <a:pt x="27" y="59"/>
                    <a:pt x="27" y="59"/>
                    <a:pt x="27" y="59"/>
                  </a:cubicBezTo>
                  <a:cubicBezTo>
                    <a:pt x="39" y="50"/>
                    <a:pt x="48" y="36"/>
                    <a:pt x="47" y="35"/>
                  </a:cubicBezTo>
                  <a:cubicBezTo>
                    <a:pt x="47" y="35"/>
                    <a:pt x="47" y="35"/>
                    <a:pt x="47" y="35"/>
                  </a:cubicBezTo>
                  <a:cubicBezTo>
                    <a:pt x="48" y="27"/>
                    <a:pt x="47" y="23"/>
                    <a:pt x="47" y="22"/>
                  </a:cubicBezTo>
                  <a:cubicBezTo>
                    <a:pt x="47" y="22"/>
                    <a:pt x="47" y="22"/>
                    <a:pt x="47" y="22"/>
                  </a:cubicBezTo>
                  <a:cubicBezTo>
                    <a:pt x="47" y="22"/>
                    <a:pt x="47" y="22"/>
                    <a:pt x="47" y="22"/>
                  </a:cubicBezTo>
                  <a:cubicBezTo>
                    <a:pt x="46" y="21"/>
                    <a:pt x="45" y="21"/>
                    <a:pt x="42" y="21"/>
                  </a:cubicBezTo>
                  <a:cubicBezTo>
                    <a:pt x="42" y="21"/>
                    <a:pt x="42" y="21"/>
                    <a:pt x="42" y="21"/>
                  </a:cubicBezTo>
                  <a:cubicBezTo>
                    <a:pt x="40" y="21"/>
                    <a:pt x="38" y="21"/>
                    <a:pt x="35" y="21"/>
                  </a:cubicBezTo>
                  <a:cubicBezTo>
                    <a:pt x="35" y="21"/>
                    <a:pt x="35" y="21"/>
                    <a:pt x="35" y="21"/>
                  </a:cubicBezTo>
                  <a:cubicBezTo>
                    <a:pt x="26" y="23"/>
                    <a:pt x="24" y="26"/>
                    <a:pt x="22" y="30"/>
                  </a:cubicBezTo>
                  <a:cubicBezTo>
                    <a:pt x="22" y="30"/>
                    <a:pt x="22" y="30"/>
                    <a:pt x="22" y="30"/>
                  </a:cubicBezTo>
                  <a:cubicBezTo>
                    <a:pt x="20" y="34"/>
                    <a:pt x="20" y="37"/>
                    <a:pt x="20" y="37"/>
                  </a:cubicBezTo>
                  <a:cubicBezTo>
                    <a:pt x="20" y="37"/>
                    <a:pt x="20" y="37"/>
                    <a:pt x="20" y="37"/>
                  </a:cubicBezTo>
                  <a:cubicBezTo>
                    <a:pt x="0" y="37"/>
                    <a:pt x="0" y="37"/>
                    <a:pt x="0" y="37"/>
                  </a:cubicBezTo>
                  <a:cubicBezTo>
                    <a:pt x="0" y="36"/>
                    <a:pt x="0" y="6"/>
                    <a:pt x="32" y="2"/>
                  </a:cubicBezTo>
                  <a:cubicBezTo>
                    <a:pt x="32" y="2"/>
                    <a:pt x="32" y="2"/>
                    <a:pt x="32" y="2"/>
                  </a:cubicBezTo>
                  <a:cubicBezTo>
                    <a:pt x="36" y="1"/>
                    <a:pt x="39" y="1"/>
                    <a:pt x="42" y="1"/>
                  </a:cubicBezTo>
                  <a:cubicBezTo>
                    <a:pt x="42" y="1"/>
                    <a:pt x="42" y="1"/>
                    <a:pt x="42" y="1"/>
                  </a:cubicBezTo>
                  <a:cubicBezTo>
                    <a:pt x="51" y="0"/>
                    <a:pt x="61" y="4"/>
                    <a:pt x="64" y="13"/>
                  </a:cubicBezTo>
                  <a:cubicBezTo>
                    <a:pt x="64" y="13"/>
                    <a:pt x="64" y="13"/>
                    <a:pt x="64" y="13"/>
                  </a:cubicBezTo>
                  <a:cubicBezTo>
                    <a:pt x="68" y="20"/>
                    <a:pt x="67" y="27"/>
                    <a:pt x="67" y="35"/>
                  </a:cubicBezTo>
                  <a:cubicBezTo>
                    <a:pt x="67" y="35"/>
                    <a:pt x="67" y="35"/>
                    <a:pt x="67" y="35"/>
                  </a:cubicBezTo>
                  <a:cubicBezTo>
                    <a:pt x="66" y="52"/>
                    <a:pt x="52" y="62"/>
                    <a:pt x="40" y="74"/>
                  </a:cubicBezTo>
                  <a:cubicBezTo>
                    <a:pt x="40" y="74"/>
                    <a:pt x="40" y="74"/>
                    <a:pt x="40" y="74"/>
                  </a:cubicBezTo>
                  <a:cubicBezTo>
                    <a:pt x="28" y="85"/>
                    <a:pt x="15" y="93"/>
                    <a:pt x="15" y="93"/>
                  </a:cubicBezTo>
                  <a:cubicBezTo>
                    <a:pt x="15" y="93"/>
                    <a:pt x="15" y="93"/>
                    <a:pt x="15" y="93"/>
                  </a:cubicBezTo>
                  <a:cubicBezTo>
                    <a:pt x="4" y="77"/>
                    <a:pt x="4" y="77"/>
                    <a:pt x="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a:spLocks noEditPoints="1"/>
            </p:cNvSpPr>
            <p:nvPr/>
          </p:nvSpPr>
          <p:spPr bwMode="auto">
            <a:xfrm>
              <a:off x="3854" y="1355"/>
              <a:ext cx="90" cy="121"/>
            </a:xfrm>
            <a:custGeom>
              <a:avLst/>
              <a:gdLst>
                <a:gd name="T0" fmla="*/ 10 w 80"/>
                <a:gd name="T1" fmla="*/ 82 h 108"/>
                <a:gd name="T2" fmla="*/ 4 w 80"/>
                <a:gd name="T3" fmla="*/ 83 h 108"/>
                <a:gd name="T4" fmla="*/ 5 w 80"/>
                <a:gd name="T5" fmla="*/ 78 h 108"/>
                <a:gd name="T6" fmla="*/ 6 w 80"/>
                <a:gd name="T7" fmla="*/ 77 h 108"/>
                <a:gd name="T8" fmla="*/ 6 w 80"/>
                <a:gd name="T9" fmla="*/ 77 h 108"/>
                <a:gd name="T10" fmla="*/ 6 w 80"/>
                <a:gd name="T11" fmla="*/ 77 h 108"/>
                <a:gd name="T12" fmla="*/ 7 w 80"/>
                <a:gd name="T13" fmla="*/ 77 h 108"/>
                <a:gd name="T14" fmla="*/ 7 w 80"/>
                <a:gd name="T15" fmla="*/ 76 h 108"/>
                <a:gd name="T16" fmla="*/ 8 w 80"/>
                <a:gd name="T17" fmla="*/ 75 h 108"/>
                <a:gd name="T18" fmla="*/ 14 w 80"/>
                <a:gd name="T19" fmla="*/ 72 h 108"/>
                <a:gd name="T20" fmla="*/ 29 w 80"/>
                <a:gd name="T21" fmla="*/ 59 h 108"/>
                <a:gd name="T22" fmla="*/ 47 w 80"/>
                <a:gd name="T23" fmla="*/ 39 h 108"/>
                <a:gd name="T24" fmla="*/ 47 w 80"/>
                <a:gd name="T25" fmla="*/ 36 h 108"/>
                <a:gd name="T26" fmla="*/ 47 w 80"/>
                <a:gd name="T27" fmla="*/ 32 h 108"/>
                <a:gd name="T28" fmla="*/ 42 w 80"/>
                <a:gd name="T29" fmla="*/ 32 h 108"/>
                <a:gd name="T30" fmla="*/ 33 w 80"/>
                <a:gd name="T31" fmla="*/ 38 h 108"/>
                <a:gd name="T32" fmla="*/ 32 w 80"/>
                <a:gd name="T33" fmla="*/ 40 h 108"/>
                <a:gd name="T34" fmla="*/ 38 w 80"/>
                <a:gd name="T35" fmla="*/ 48 h 108"/>
                <a:gd name="T36" fmla="*/ 0 w 80"/>
                <a:gd name="T37" fmla="*/ 43 h 108"/>
                <a:gd name="T38" fmla="*/ 0 w 80"/>
                <a:gd name="T39" fmla="*/ 42 h 108"/>
                <a:gd name="T40" fmla="*/ 5 w 80"/>
                <a:gd name="T41" fmla="*/ 22 h 108"/>
                <a:gd name="T42" fmla="*/ 37 w 80"/>
                <a:gd name="T43" fmla="*/ 1 h 108"/>
                <a:gd name="T44" fmla="*/ 48 w 80"/>
                <a:gd name="T45" fmla="*/ 0 h 108"/>
                <a:gd name="T46" fmla="*/ 49 w 80"/>
                <a:gd name="T47" fmla="*/ 0 h 108"/>
                <a:gd name="T48" fmla="*/ 76 w 80"/>
                <a:gd name="T49" fmla="*/ 15 h 108"/>
                <a:gd name="T50" fmla="*/ 79 w 80"/>
                <a:gd name="T51" fmla="*/ 39 h 108"/>
                <a:gd name="T52" fmla="*/ 79 w 80"/>
                <a:gd name="T53" fmla="*/ 40 h 108"/>
                <a:gd name="T54" fmla="*/ 50 w 80"/>
                <a:gd name="T55" fmla="*/ 83 h 108"/>
                <a:gd name="T56" fmla="*/ 25 w 80"/>
                <a:gd name="T57" fmla="*/ 103 h 108"/>
                <a:gd name="T58" fmla="*/ 5 w 80"/>
                <a:gd name="T59" fmla="*/ 85 h 108"/>
                <a:gd name="T60" fmla="*/ 25 w 80"/>
                <a:gd name="T61" fmla="*/ 88 h 108"/>
                <a:gd name="T62" fmla="*/ 42 w 80"/>
                <a:gd name="T63" fmla="*/ 75 h 108"/>
                <a:gd name="T64" fmla="*/ 67 w 80"/>
                <a:gd name="T65" fmla="*/ 39 h 108"/>
                <a:gd name="T66" fmla="*/ 65 w 80"/>
                <a:gd name="T67" fmla="*/ 20 h 108"/>
                <a:gd name="T68" fmla="*/ 49 w 80"/>
                <a:gd name="T69" fmla="*/ 12 h 108"/>
                <a:gd name="T70" fmla="*/ 48 w 80"/>
                <a:gd name="T71" fmla="*/ 12 h 108"/>
                <a:gd name="T72" fmla="*/ 48 w 80"/>
                <a:gd name="T73" fmla="*/ 12 h 108"/>
                <a:gd name="T74" fmla="*/ 39 w 80"/>
                <a:gd name="T75" fmla="*/ 12 h 108"/>
                <a:gd name="T76" fmla="*/ 15 w 80"/>
                <a:gd name="T77" fmla="*/ 28 h 108"/>
                <a:gd name="T78" fmla="*/ 12 w 80"/>
                <a:gd name="T79" fmla="*/ 36 h 108"/>
                <a:gd name="T80" fmla="*/ 21 w 80"/>
                <a:gd name="T81" fmla="*/ 36 h 108"/>
                <a:gd name="T82" fmla="*/ 22 w 80"/>
                <a:gd name="T83" fmla="*/ 32 h 108"/>
                <a:gd name="T84" fmla="*/ 40 w 80"/>
                <a:gd name="T85" fmla="*/ 21 h 108"/>
                <a:gd name="T86" fmla="*/ 48 w 80"/>
                <a:gd name="T87" fmla="*/ 20 h 108"/>
                <a:gd name="T88" fmla="*/ 54 w 80"/>
                <a:gd name="T89" fmla="*/ 21 h 108"/>
                <a:gd name="T90" fmla="*/ 56 w 80"/>
                <a:gd name="T91" fmla="*/ 22 h 108"/>
                <a:gd name="T92" fmla="*/ 58 w 80"/>
                <a:gd name="T93" fmla="*/ 24 h 108"/>
                <a:gd name="T94" fmla="*/ 59 w 80"/>
                <a:gd name="T95" fmla="*/ 29 h 108"/>
                <a:gd name="T96" fmla="*/ 59 w 80"/>
                <a:gd name="T97" fmla="*/ 36 h 108"/>
                <a:gd name="T98" fmla="*/ 59 w 80"/>
                <a:gd name="T99" fmla="*/ 39 h 108"/>
                <a:gd name="T100" fmla="*/ 59 w 80"/>
                <a:gd name="T101" fmla="*/ 40 h 108"/>
                <a:gd name="T102" fmla="*/ 58 w 80"/>
                <a:gd name="T103" fmla="*/ 44 h 108"/>
                <a:gd name="T104" fmla="*/ 57 w 80"/>
                <a:gd name="T105" fmla="*/ 46 h 108"/>
                <a:gd name="T106" fmla="*/ 52 w 80"/>
                <a:gd name="T107" fmla="*/ 53 h 108"/>
                <a:gd name="T108" fmla="*/ 37 w 80"/>
                <a:gd name="T109" fmla="*/ 68 h 108"/>
                <a:gd name="T110" fmla="*/ 18 w 80"/>
                <a:gd name="T111"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108">
                  <a:moveTo>
                    <a:pt x="5" y="85"/>
                  </a:moveTo>
                  <a:cubicBezTo>
                    <a:pt x="10" y="82"/>
                    <a:pt x="10" y="82"/>
                    <a:pt x="10" y="82"/>
                  </a:cubicBezTo>
                  <a:cubicBezTo>
                    <a:pt x="5" y="85"/>
                    <a:pt x="5" y="85"/>
                    <a:pt x="5" y="85"/>
                  </a:cubicBezTo>
                  <a:cubicBezTo>
                    <a:pt x="4" y="83"/>
                    <a:pt x="4" y="83"/>
                    <a:pt x="4" y="83"/>
                  </a:cubicBezTo>
                  <a:cubicBezTo>
                    <a:pt x="4" y="82"/>
                    <a:pt x="4" y="82"/>
                    <a:pt x="4" y="82"/>
                  </a:cubicBezTo>
                  <a:cubicBezTo>
                    <a:pt x="4" y="78"/>
                    <a:pt x="5" y="78"/>
                    <a:pt x="5" y="78"/>
                  </a:cubicBezTo>
                  <a:cubicBezTo>
                    <a:pt x="5" y="78"/>
                    <a:pt x="5" y="78"/>
                    <a:pt x="5" y="78"/>
                  </a:cubicBezTo>
                  <a:cubicBezTo>
                    <a:pt x="6" y="77"/>
                    <a:pt x="6" y="77"/>
                    <a:pt x="6" y="77"/>
                  </a:cubicBezTo>
                  <a:cubicBezTo>
                    <a:pt x="6" y="77"/>
                    <a:pt x="6" y="77"/>
                    <a:pt x="6" y="77"/>
                  </a:cubicBezTo>
                  <a:cubicBezTo>
                    <a:pt x="6" y="77"/>
                    <a:pt x="6" y="77"/>
                    <a:pt x="6" y="77"/>
                  </a:cubicBezTo>
                  <a:cubicBezTo>
                    <a:pt x="6" y="77"/>
                    <a:pt x="6" y="77"/>
                    <a:pt x="6" y="77"/>
                  </a:cubicBezTo>
                  <a:cubicBezTo>
                    <a:pt x="6" y="77"/>
                    <a:pt x="6" y="77"/>
                    <a:pt x="6" y="77"/>
                  </a:cubicBezTo>
                  <a:cubicBezTo>
                    <a:pt x="6" y="77"/>
                    <a:pt x="6" y="77"/>
                    <a:pt x="6" y="77"/>
                  </a:cubicBezTo>
                  <a:cubicBezTo>
                    <a:pt x="6" y="77"/>
                    <a:pt x="6" y="77"/>
                    <a:pt x="7" y="77"/>
                  </a:cubicBezTo>
                  <a:cubicBezTo>
                    <a:pt x="7" y="77"/>
                    <a:pt x="7" y="77"/>
                    <a:pt x="7" y="77"/>
                  </a:cubicBezTo>
                  <a:cubicBezTo>
                    <a:pt x="7" y="76"/>
                    <a:pt x="7" y="76"/>
                    <a:pt x="7" y="76"/>
                  </a:cubicBezTo>
                  <a:cubicBezTo>
                    <a:pt x="7" y="76"/>
                    <a:pt x="7" y="76"/>
                    <a:pt x="7" y="76"/>
                  </a:cubicBezTo>
                  <a:cubicBezTo>
                    <a:pt x="7" y="76"/>
                    <a:pt x="8" y="76"/>
                    <a:pt x="8" y="75"/>
                  </a:cubicBezTo>
                  <a:cubicBezTo>
                    <a:pt x="8" y="75"/>
                    <a:pt x="8" y="75"/>
                    <a:pt x="8" y="75"/>
                  </a:cubicBezTo>
                  <a:cubicBezTo>
                    <a:pt x="10" y="74"/>
                    <a:pt x="11" y="73"/>
                    <a:pt x="14" y="72"/>
                  </a:cubicBezTo>
                  <a:cubicBezTo>
                    <a:pt x="14" y="72"/>
                    <a:pt x="14" y="72"/>
                    <a:pt x="14" y="72"/>
                  </a:cubicBezTo>
                  <a:cubicBezTo>
                    <a:pt x="18" y="68"/>
                    <a:pt x="23" y="64"/>
                    <a:pt x="29" y="59"/>
                  </a:cubicBezTo>
                  <a:cubicBezTo>
                    <a:pt x="29" y="59"/>
                    <a:pt x="29" y="59"/>
                    <a:pt x="29" y="59"/>
                  </a:cubicBezTo>
                  <a:cubicBezTo>
                    <a:pt x="38" y="52"/>
                    <a:pt x="46" y="42"/>
                    <a:pt x="47" y="39"/>
                  </a:cubicBezTo>
                  <a:cubicBezTo>
                    <a:pt x="47" y="39"/>
                    <a:pt x="47" y="39"/>
                    <a:pt x="47" y="39"/>
                  </a:cubicBezTo>
                  <a:cubicBezTo>
                    <a:pt x="47" y="38"/>
                    <a:pt x="47" y="37"/>
                    <a:pt x="47" y="36"/>
                  </a:cubicBezTo>
                  <a:cubicBezTo>
                    <a:pt x="47" y="36"/>
                    <a:pt x="47" y="36"/>
                    <a:pt x="47" y="36"/>
                  </a:cubicBezTo>
                  <a:cubicBezTo>
                    <a:pt x="47" y="34"/>
                    <a:pt x="47" y="33"/>
                    <a:pt x="47" y="32"/>
                  </a:cubicBezTo>
                  <a:cubicBezTo>
                    <a:pt x="47" y="32"/>
                    <a:pt x="47" y="32"/>
                    <a:pt x="47" y="32"/>
                  </a:cubicBezTo>
                  <a:cubicBezTo>
                    <a:pt x="46" y="32"/>
                    <a:pt x="44" y="32"/>
                    <a:pt x="42" y="32"/>
                  </a:cubicBezTo>
                  <a:cubicBezTo>
                    <a:pt x="42" y="32"/>
                    <a:pt x="42" y="32"/>
                    <a:pt x="42" y="32"/>
                  </a:cubicBezTo>
                  <a:cubicBezTo>
                    <a:pt x="34" y="34"/>
                    <a:pt x="35" y="35"/>
                    <a:pt x="33" y="38"/>
                  </a:cubicBezTo>
                  <a:cubicBezTo>
                    <a:pt x="33" y="38"/>
                    <a:pt x="33" y="38"/>
                    <a:pt x="33" y="38"/>
                  </a:cubicBezTo>
                  <a:cubicBezTo>
                    <a:pt x="32" y="39"/>
                    <a:pt x="32" y="39"/>
                    <a:pt x="32" y="40"/>
                  </a:cubicBezTo>
                  <a:cubicBezTo>
                    <a:pt x="32" y="40"/>
                    <a:pt x="32" y="40"/>
                    <a:pt x="32" y="40"/>
                  </a:cubicBezTo>
                  <a:cubicBezTo>
                    <a:pt x="38" y="48"/>
                    <a:pt x="38" y="48"/>
                    <a:pt x="38" y="48"/>
                  </a:cubicBezTo>
                  <a:cubicBezTo>
                    <a:pt x="0" y="48"/>
                    <a:pt x="0" y="48"/>
                    <a:pt x="0" y="48"/>
                  </a:cubicBezTo>
                  <a:cubicBezTo>
                    <a:pt x="0" y="43"/>
                    <a:pt x="0" y="43"/>
                    <a:pt x="0" y="43"/>
                  </a:cubicBezTo>
                  <a:cubicBezTo>
                    <a:pt x="0" y="42"/>
                    <a:pt x="0" y="42"/>
                    <a:pt x="0" y="42"/>
                  </a:cubicBezTo>
                  <a:cubicBezTo>
                    <a:pt x="0" y="42"/>
                    <a:pt x="0" y="42"/>
                    <a:pt x="0" y="42"/>
                  </a:cubicBezTo>
                  <a:cubicBezTo>
                    <a:pt x="0" y="40"/>
                    <a:pt x="0" y="32"/>
                    <a:pt x="5" y="22"/>
                  </a:cubicBezTo>
                  <a:cubicBezTo>
                    <a:pt x="5" y="22"/>
                    <a:pt x="5" y="22"/>
                    <a:pt x="5" y="22"/>
                  </a:cubicBezTo>
                  <a:cubicBezTo>
                    <a:pt x="10" y="13"/>
                    <a:pt x="20" y="3"/>
                    <a:pt x="37" y="1"/>
                  </a:cubicBezTo>
                  <a:cubicBezTo>
                    <a:pt x="37" y="1"/>
                    <a:pt x="37" y="1"/>
                    <a:pt x="37" y="1"/>
                  </a:cubicBezTo>
                  <a:cubicBezTo>
                    <a:pt x="41" y="0"/>
                    <a:pt x="44" y="0"/>
                    <a:pt x="48" y="0"/>
                  </a:cubicBezTo>
                  <a:cubicBezTo>
                    <a:pt x="48" y="0"/>
                    <a:pt x="48" y="0"/>
                    <a:pt x="48" y="0"/>
                  </a:cubicBezTo>
                  <a:cubicBezTo>
                    <a:pt x="48" y="0"/>
                    <a:pt x="49" y="0"/>
                    <a:pt x="49" y="0"/>
                  </a:cubicBezTo>
                  <a:cubicBezTo>
                    <a:pt x="49" y="0"/>
                    <a:pt x="49" y="0"/>
                    <a:pt x="49" y="0"/>
                  </a:cubicBezTo>
                  <a:cubicBezTo>
                    <a:pt x="59" y="0"/>
                    <a:pt x="71" y="4"/>
                    <a:pt x="76" y="15"/>
                  </a:cubicBezTo>
                  <a:cubicBezTo>
                    <a:pt x="76" y="15"/>
                    <a:pt x="76" y="15"/>
                    <a:pt x="76" y="15"/>
                  </a:cubicBezTo>
                  <a:cubicBezTo>
                    <a:pt x="80" y="24"/>
                    <a:pt x="79" y="32"/>
                    <a:pt x="79" y="39"/>
                  </a:cubicBezTo>
                  <a:cubicBezTo>
                    <a:pt x="79" y="39"/>
                    <a:pt x="79" y="39"/>
                    <a:pt x="79" y="39"/>
                  </a:cubicBezTo>
                  <a:cubicBezTo>
                    <a:pt x="79" y="40"/>
                    <a:pt x="79" y="40"/>
                    <a:pt x="79" y="40"/>
                  </a:cubicBezTo>
                  <a:cubicBezTo>
                    <a:pt x="79" y="40"/>
                    <a:pt x="79" y="40"/>
                    <a:pt x="79" y="40"/>
                  </a:cubicBezTo>
                  <a:cubicBezTo>
                    <a:pt x="78" y="60"/>
                    <a:pt x="62" y="72"/>
                    <a:pt x="50" y="83"/>
                  </a:cubicBezTo>
                  <a:cubicBezTo>
                    <a:pt x="50" y="83"/>
                    <a:pt x="50" y="83"/>
                    <a:pt x="50" y="83"/>
                  </a:cubicBezTo>
                  <a:cubicBezTo>
                    <a:pt x="39" y="93"/>
                    <a:pt x="28" y="101"/>
                    <a:pt x="25" y="103"/>
                  </a:cubicBezTo>
                  <a:cubicBezTo>
                    <a:pt x="25" y="103"/>
                    <a:pt x="25" y="103"/>
                    <a:pt x="25" y="103"/>
                  </a:cubicBezTo>
                  <a:cubicBezTo>
                    <a:pt x="21" y="108"/>
                    <a:pt x="21" y="108"/>
                    <a:pt x="21" y="108"/>
                  </a:cubicBezTo>
                  <a:cubicBezTo>
                    <a:pt x="5" y="85"/>
                    <a:pt x="5" y="85"/>
                    <a:pt x="5" y="85"/>
                  </a:cubicBezTo>
                  <a:close/>
                  <a:moveTo>
                    <a:pt x="23" y="90"/>
                  </a:moveTo>
                  <a:cubicBezTo>
                    <a:pt x="24" y="89"/>
                    <a:pt x="25" y="88"/>
                    <a:pt x="25" y="88"/>
                  </a:cubicBezTo>
                  <a:cubicBezTo>
                    <a:pt x="25" y="88"/>
                    <a:pt x="25" y="88"/>
                    <a:pt x="25" y="88"/>
                  </a:cubicBezTo>
                  <a:cubicBezTo>
                    <a:pt x="30" y="84"/>
                    <a:pt x="36" y="80"/>
                    <a:pt x="42" y="75"/>
                  </a:cubicBezTo>
                  <a:cubicBezTo>
                    <a:pt x="42" y="75"/>
                    <a:pt x="42" y="75"/>
                    <a:pt x="42" y="75"/>
                  </a:cubicBezTo>
                  <a:cubicBezTo>
                    <a:pt x="55" y="63"/>
                    <a:pt x="66" y="53"/>
                    <a:pt x="67" y="39"/>
                  </a:cubicBezTo>
                  <a:cubicBezTo>
                    <a:pt x="67" y="39"/>
                    <a:pt x="67" y="39"/>
                    <a:pt x="67" y="39"/>
                  </a:cubicBezTo>
                  <a:cubicBezTo>
                    <a:pt x="67" y="31"/>
                    <a:pt x="68" y="26"/>
                    <a:pt x="65" y="20"/>
                  </a:cubicBezTo>
                  <a:cubicBezTo>
                    <a:pt x="65" y="20"/>
                    <a:pt x="65" y="20"/>
                    <a:pt x="65" y="20"/>
                  </a:cubicBezTo>
                  <a:cubicBezTo>
                    <a:pt x="63" y="15"/>
                    <a:pt x="56" y="12"/>
                    <a:pt x="49" y="12"/>
                  </a:cubicBezTo>
                  <a:cubicBezTo>
                    <a:pt x="49" y="12"/>
                    <a:pt x="49" y="12"/>
                    <a:pt x="49" y="12"/>
                  </a:cubicBezTo>
                  <a:cubicBezTo>
                    <a:pt x="49" y="12"/>
                    <a:pt x="48" y="12"/>
                    <a:pt x="48" y="12"/>
                  </a:cubicBezTo>
                  <a:cubicBezTo>
                    <a:pt x="48" y="12"/>
                    <a:pt x="48" y="12"/>
                    <a:pt x="48" y="12"/>
                  </a:cubicBezTo>
                  <a:cubicBezTo>
                    <a:pt x="48" y="12"/>
                    <a:pt x="48" y="12"/>
                    <a:pt x="48" y="12"/>
                  </a:cubicBezTo>
                  <a:cubicBezTo>
                    <a:pt x="48" y="12"/>
                    <a:pt x="48" y="12"/>
                    <a:pt x="48" y="12"/>
                  </a:cubicBezTo>
                  <a:cubicBezTo>
                    <a:pt x="45" y="12"/>
                    <a:pt x="42" y="12"/>
                    <a:pt x="39" y="12"/>
                  </a:cubicBezTo>
                  <a:cubicBezTo>
                    <a:pt x="39" y="12"/>
                    <a:pt x="39" y="12"/>
                    <a:pt x="39" y="12"/>
                  </a:cubicBezTo>
                  <a:cubicBezTo>
                    <a:pt x="25" y="14"/>
                    <a:pt x="19" y="21"/>
                    <a:pt x="15" y="28"/>
                  </a:cubicBezTo>
                  <a:cubicBezTo>
                    <a:pt x="15" y="28"/>
                    <a:pt x="15" y="28"/>
                    <a:pt x="15" y="28"/>
                  </a:cubicBezTo>
                  <a:cubicBezTo>
                    <a:pt x="14" y="31"/>
                    <a:pt x="13" y="34"/>
                    <a:pt x="12" y="36"/>
                  </a:cubicBezTo>
                  <a:cubicBezTo>
                    <a:pt x="12" y="36"/>
                    <a:pt x="12" y="36"/>
                    <a:pt x="12" y="36"/>
                  </a:cubicBezTo>
                  <a:cubicBezTo>
                    <a:pt x="21" y="36"/>
                    <a:pt x="21" y="36"/>
                    <a:pt x="21" y="36"/>
                  </a:cubicBezTo>
                  <a:cubicBezTo>
                    <a:pt x="21" y="35"/>
                    <a:pt x="22" y="33"/>
                    <a:pt x="22" y="32"/>
                  </a:cubicBezTo>
                  <a:cubicBezTo>
                    <a:pt x="22" y="32"/>
                    <a:pt x="22" y="32"/>
                    <a:pt x="22" y="32"/>
                  </a:cubicBezTo>
                  <a:cubicBezTo>
                    <a:pt x="24" y="28"/>
                    <a:pt x="30" y="22"/>
                    <a:pt x="40" y="21"/>
                  </a:cubicBezTo>
                  <a:cubicBezTo>
                    <a:pt x="40" y="21"/>
                    <a:pt x="40" y="21"/>
                    <a:pt x="40" y="21"/>
                  </a:cubicBezTo>
                  <a:cubicBezTo>
                    <a:pt x="43" y="20"/>
                    <a:pt x="46" y="20"/>
                    <a:pt x="48" y="20"/>
                  </a:cubicBezTo>
                  <a:cubicBezTo>
                    <a:pt x="48" y="20"/>
                    <a:pt x="48" y="20"/>
                    <a:pt x="48" y="20"/>
                  </a:cubicBezTo>
                  <a:cubicBezTo>
                    <a:pt x="50" y="20"/>
                    <a:pt x="52" y="20"/>
                    <a:pt x="54" y="21"/>
                  </a:cubicBezTo>
                  <a:cubicBezTo>
                    <a:pt x="54" y="21"/>
                    <a:pt x="54" y="21"/>
                    <a:pt x="54" y="21"/>
                  </a:cubicBezTo>
                  <a:cubicBezTo>
                    <a:pt x="54" y="21"/>
                    <a:pt x="55" y="21"/>
                    <a:pt x="56" y="22"/>
                  </a:cubicBezTo>
                  <a:cubicBezTo>
                    <a:pt x="56" y="22"/>
                    <a:pt x="56" y="22"/>
                    <a:pt x="56" y="22"/>
                  </a:cubicBezTo>
                  <a:cubicBezTo>
                    <a:pt x="54" y="25"/>
                    <a:pt x="54" y="25"/>
                    <a:pt x="54" y="25"/>
                  </a:cubicBezTo>
                  <a:cubicBezTo>
                    <a:pt x="58" y="24"/>
                    <a:pt x="58" y="24"/>
                    <a:pt x="58" y="24"/>
                  </a:cubicBezTo>
                  <a:cubicBezTo>
                    <a:pt x="59" y="26"/>
                    <a:pt x="59" y="27"/>
                    <a:pt x="59" y="29"/>
                  </a:cubicBezTo>
                  <a:cubicBezTo>
                    <a:pt x="59" y="29"/>
                    <a:pt x="59" y="29"/>
                    <a:pt x="59" y="29"/>
                  </a:cubicBezTo>
                  <a:cubicBezTo>
                    <a:pt x="59" y="31"/>
                    <a:pt x="59" y="33"/>
                    <a:pt x="59" y="36"/>
                  </a:cubicBezTo>
                  <a:cubicBezTo>
                    <a:pt x="59" y="36"/>
                    <a:pt x="59" y="36"/>
                    <a:pt x="59" y="36"/>
                  </a:cubicBezTo>
                  <a:cubicBezTo>
                    <a:pt x="59" y="37"/>
                    <a:pt x="59" y="38"/>
                    <a:pt x="59" y="39"/>
                  </a:cubicBezTo>
                  <a:cubicBezTo>
                    <a:pt x="59" y="39"/>
                    <a:pt x="59" y="39"/>
                    <a:pt x="59" y="39"/>
                  </a:cubicBezTo>
                  <a:cubicBezTo>
                    <a:pt x="59" y="39"/>
                    <a:pt x="59" y="40"/>
                    <a:pt x="59" y="40"/>
                  </a:cubicBezTo>
                  <a:cubicBezTo>
                    <a:pt x="59" y="40"/>
                    <a:pt x="59" y="40"/>
                    <a:pt x="59" y="40"/>
                  </a:cubicBezTo>
                  <a:cubicBezTo>
                    <a:pt x="59" y="42"/>
                    <a:pt x="59" y="43"/>
                    <a:pt x="58" y="44"/>
                  </a:cubicBezTo>
                  <a:cubicBezTo>
                    <a:pt x="58" y="44"/>
                    <a:pt x="58" y="44"/>
                    <a:pt x="58" y="44"/>
                  </a:cubicBezTo>
                  <a:cubicBezTo>
                    <a:pt x="58" y="44"/>
                    <a:pt x="57" y="45"/>
                    <a:pt x="57" y="46"/>
                  </a:cubicBezTo>
                  <a:cubicBezTo>
                    <a:pt x="57" y="46"/>
                    <a:pt x="57" y="46"/>
                    <a:pt x="57" y="46"/>
                  </a:cubicBezTo>
                  <a:cubicBezTo>
                    <a:pt x="56" y="48"/>
                    <a:pt x="54" y="50"/>
                    <a:pt x="52" y="53"/>
                  </a:cubicBezTo>
                  <a:cubicBezTo>
                    <a:pt x="52" y="53"/>
                    <a:pt x="52" y="53"/>
                    <a:pt x="52" y="53"/>
                  </a:cubicBezTo>
                  <a:cubicBezTo>
                    <a:pt x="48" y="58"/>
                    <a:pt x="43" y="64"/>
                    <a:pt x="37" y="68"/>
                  </a:cubicBezTo>
                  <a:cubicBezTo>
                    <a:pt x="37" y="68"/>
                    <a:pt x="37" y="68"/>
                    <a:pt x="37" y="68"/>
                  </a:cubicBezTo>
                  <a:cubicBezTo>
                    <a:pt x="30" y="74"/>
                    <a:pt x="23" y="80"/>
                    <a:pt x="18" y="83"/>
                  </a:cubicBezTo>
                  <a:cubicBezTo>
                    <a:pt x="18" y="83"/>
                    <a:pt x="18" y="83"/>
                    <a:pt x="18" y="83"/>
                  </a:cubicBezTo>
                  <a:cubicBezTo>
                    <a:pt x="23" y="90"/>
                    <a:pt x="23" y="90"/>
                    <a:pt x="23"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5"/>
            <p:cNvSpPr>
              <a:spLocks noEditPoints="1"/>
            </p:cNvSpPr>
            <p:nvPr/>
          </p:nvSpPr>
          <p:spPr bwMode="auto">
            <a:xfrm>
              <a:off x="3579" y="1948"/>
              <a:ext cx="402" cy="151"/>
            </a:xfrm>
            <a:custGeom>
              <a:avLst/>
              <a:gdLst>
                <a:gd name="T0" fmla="*/ 0 w 358"/>
                <a:gd name="T1" fmla="*/ 39 h 135"/>
                <a:gd name="T2" fmla="*/ 18 w 358"/>
                <a:gd name="T3" fmla="*/ 29 h 135"/>
                <a:gd name="T4" fmla="*/ 55 w 358"/>
                <a:gd name="T5" fmla="*/ 72 h 135"/>
                <a:gd name="T6" fmla="*/ 55 w 358"/>
                <a:gd name="T7" fmla="*/ 72 h 135"/>
                <a:gd name="T8" fmla="*/ 163 w 358"/>
                <a:gd name="T9" fmla="*/ 115 h 135"/>
                <a:gd name="T10" fmla="*/ 163 w 358"/>
                <a:gd name="T11" fmla="*/ 115 h 135"/>
                <a:gd name="T12" fmla="*/ 178 w 358"/>
                <a:gd name="T13" fmla="*/ 114 h 135"/>
                <a:gd name="T14" fmla="*/ 178 w 358"/>
                <a:gd name="T15" fmla="*/ 114 h 135"/>
                <a:gd name="T16" fmla="*/ 297 w 358"/>
                <a:gd name="T17" fmla="*/ 66 h 135"/>
                <a:gd name="T18" fmla="*/ 297 w 358"/>
                <a:gd name="T19" fmla="*/ 66 h 135"/>
                <a:gd name="T20" fmla="*/ 338 w 358"/>
                <a:gd name="T21" fmla="*/ 9 h 135"/>
                <a:gd name="T22" fmla="*/ 338 w 358"/>
                <a:gd name="T23" fmla="*/ 9 h 135"/>
                <a:gd name="T24" fmla="*/ 338 w 358"/>
                <a:gd name="T25" fmla="*/ 7 h 135"/>
                <a:gd name="T26" fmla="*/ 338 w 358"/>
                <a:gd name="T27" fmla="*/ 7 h 135"/>
                <a:gd name="T28" fmla="*/ 357 w 358"/>
                <a:gd name="T29" fmla="*/ 0 h 135"/>
                <a:gd name="T30" fmla="*/ 358 w 358"/>
                <a:gd name="T31" fmla="*/ 9 h 135"/>
                <a:gd name="T32" fmla="*/ 358 w 358"/>
                <a:gd name="T33" fmla="*/ 9 h 135"/>
                <a:gd name="T34" fmla="*/ 309 w 358"/>
                <a:gd name="T35" fmla="*/ 82 h 135"/>
                <a:gd name="T36" fmla="*/ 309 w 358"/>
                <a:gd name="T37" fmla="*/ 82 h 135"/>
                <a:gd name="T38" fmla="*/ 180 w 358"/>
                <a:gd name="T39" fmla="*/ 134 h 135"/>
                <a:gd name="T40" fmla="*/ 180 w 358"/>
                <a:gd name="T41" fmla="*/ 134 h 135"/>
                <a:gd name="T42" fmla="*/ 163 w 358"/>
                <a:gd name="T43" fmla="*/ 135 h 135"/>
                <a:gd name="T44" fmla="*/ 163 w 358"/>
                <a:gd name="T45" fmla="*/ 135 h 135"/>
                <a:gd name="T46" fmla="*/ 0 w 358"/>
                <a:gd name="T47" fmla="*/ 39 h 135"/>
                <a:gd name="T48" fmla="*/ 0 w 358"/>
                <a:gd name="T49" fmla="*/ 39 h 135"/>
                <a:gd name="T50" fmla="*/ 0 w 358"/>
                <a:gd name="T51" fmla="*/ 39 h 135"/>
                <a:gd name="T52" fmla="*/ 0 w 358"/>
                <a:gd name="T53" fmla="*/ 39 h 135"/>
                <a:gd name="T54" fmla="*/ 0 w 358"/>
                <a:gd name="T55" fmla="*/ 39 h 135"/>
                <a:gd name="T56" fmla="*/ 0 w 358"/>
                <a:gd name="T57" fmla="*/ 3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 h="135">
                  <a:moveTo>
                    <a:pt x="0" y="39"/>
                  </a:moveTo>
                  <a:cubicBezTo>
                    <a:pt x="18" y="29"/>
                    <a:pt x="18" y="29"/>
                    <a:pt x="18" y="29"/>
                  </a:cubicBezTo>
                  <a:cubicBezTo>
                    <a:pt x="18" y="29"/>
                    <a:pt x="30" y="50"/>
                    <a:pt x="55" y="72"/>
                  </a:cubicBezTo>
                  <a:cubicBezTo>
                    <a:pt x="55" y="72"/>
                    <a:pt x="55" y="72"/>
                    <a:pt x="55" y="72"/>
                  </a:cubicBezTo>
                  <a:cubicBezTo>
                    <a:pt x="79" y="93"/>
                    <a:pt x="116" y="115"/>
                    <a:pt x="163" y="115"/>
                  </a:cubicBezTo>
                  <a:cubicBezTo>
                    <a:pt x="163" y="115"/>
                    <a:pt x="163" y="115"/>
                    <a:pt x="163" y="115"/>
                  </a:cubicBezTo>
                  <a:cubicBezTo>
                    <a:pt x="168" y="115"/>
                    <a:pt x="173" y="115"/>
                    <a:pt x="178" y="114"/>
                  </a:cubicBezTo>
                  <a:cubicBezTo>
                    <a:pt x="178" y="114"/>
                    <a:pt x="178" y="114"/>
                    <a:pt x="178" y="114"/>
                  </a:cubicBezTo>
                  <a:cubicBezTo>
                    <a:pt x="228" y="110"/>
                    <a:pt x="269" y="89"/>
                    <a:pt x="297" y="66"/>
                  </a:cubicBezTo>
                  <a:cubicBezTo>
                    <a:pt x="297" y="66"/>
                    <a:pt x="297" y="66"/>
                    <a:pt x="297" y="66"/>
                  </a:cubicBezTo>
                  <a:cubicBezTo>
                    <a:pt x="325" y="44"/>
                    <a:pt x="339" y="17"/>
                    <a:pt x="338" y="9"/>
                  </a:cubicBezTo>
                  <a:cubicBezTo>
                    <a:pt x="338" y="9"/>
                    <a:pt x="338" y="9"/>
                    <a:pt x="338" y="9"/>
                  </a:cubicBezTo>
                  <a:cubicBezTo>
                    <a:pt x="338" y="8"/>
                    <a:pt x="338" y="7"/>
                    <a:pt x="338" y="7"/>
                  </a:cubicBezTo>
                  <a:cubicBezTo>
                    <a:pt x="338" y="7"/>
                    <a:pt x="338" y="7"/>
                    <a:pt x="338" y="7"/>
                  </a:cubicBezTo>
                  <a:cubicBezTo>
                    <a:pt x="357" y="0"/>
                    <a:pt x="357" y="0"/>
                    <a:pt x="357" y="0"/>
                  </a:cubicBezTo>
                  <a:cubicBezTo>
                    <a:pt x="358" y="3"/>
                    <a:pt x="358" y="6"/>
                    <a:pt x="358" y="9"/>
                  </a:cubicBezTo>
                  <a:cubicBezTo>
                    <a:pt x="358" y="9"/>
                    <a:pt x="358" y="9"/>
                    <a:pt x="358" y="9"/>
                  </a:cubicBezTo>
                  <a:cubicBezTo>
                    <a:pt x="357" y="30"/>
                    <a:pt x="340" y="56"/>
                    <a:pt x="309" y="82"/>
                  </a:cubicBezTo>
                  <a:cubicBezTo>
                    <a:pt x="309" y="82"/>
                    <a:pt x="309" y="82"/>
                    <a:pt x="309" y="82"/>
                  </a:cubicBezTo>
                  <a:cubicBezTo>
                    <a:pt x="279" y="107"/>
                    <a:pt x="235" y="129"/>
                    <a:pt x="180" y="134"/>
                  </a:cubicBezTo>
                  <a:cubicBezTo>
                    <a:pt x="180" y="134"/>
                    <a:pt x="180" y="134"/>
                    <a:pt x="180" y="134"/>
                  </a:cubicBezTo>
                  <a:cubicBezTo>
                    <a:pt x="174" y="135"/>
                    <a:pt x="169" y="135"/>
                    <a:pt x="163" y="135"/>
                  </a:cubicBezTo>
                  <a:cubicBezTo>
                    <a:pt x="163" y="135"/>
                    <a:pt x="163" y="135"/>
                    <a:pt x="163" y="135"/>
                  </a:cubicBezTo>
                  <a:cubicBezTo>
                    <a:pt x="56" y="134"/>
                    <a:pt x="2" y="41"/>
                    <a:pt x="0" y="39"/>
                  </a:cubicBezTo>
                  <a:close/>
                  <a:moveTo>
                    <a:pt x="0" y="39"/>
                  </a:moveTo>
                  <a:cubicBezTo>
                    <a:pt x="0" y="39"/>
                    <a:pt x="0" y="39"/>
                    <a:pt x="0" y="39"/>
                  </a:cubicBezTo>
                  <a:cubicBezTo>
                    <a:pt x="0" y="39"/>
                    <a:pt x="0" y="39"/>
                    <a:pt x="0" y="39"/>
                  </a:cubicBezTo>
                  <a:cubicBezTo>
                    <a:pt x="0" y="39"/>
                    <a:pt x="0" y="39"/>
                    <a:pt x="0" y="39"/>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6"/>
            <p:cNvSpPr>
              <a:spLocks noEditPoints="1"/>
            </p:cNvSpPr>
            <p:nvPr/>
          </p:nvSpPr>
          <p:spPr bwMode="auto">
            <a:xfrm>
              <a:off x="3570" y="1940"/>
              <a:ext cx="418" cy="166"/>
            </a:xfrm>
            <a:custGeom>
              <a:avLst/>
              <a:gdLst>
                <a:gd name="T0" fmla="*/ 2 w 372"/>
                <a:gd name="T1" fmla="*/ 55 h 148"/>
                <a:gd name="T2" fmla="*/ 0 w 372"/>
                <a:gd name="T3" fmla="*/ 44 h 148"/>
                <a:gd name="T4" fmla="*/ 2 w 372"/>
                <a:gd name="T5" fmla="*/ 36 h 148"/>
                <a:gd name="T6" fmla="*/ 23 w 372"/>
                <a:gd name="T7" fmla="*/ 31 h 148"/>
                <a:gd name="T8" fmla="*/ 26 w 372"/>
                <a:gd name="T9" fmla="*/ 30 h 148"/>
                <a:gd name="T10" fmla="*/ 30 w 372"/>
                <a:gd name="T11" fmla="*/ 31 h 148"/>
                <a:gd name="T12" fmla="*/ 30 w 372"/>
                <a:gd name="T13" fmla="*/ 32 h 148"/>
                <a:gd name="T14" fmla="*/ 31 w 372"/>
                <a:gd name="T15" fmla="*/ 32 h 148"/>
                <a:gd name="T16" fmla="*/ 31 w 372"/>
                <a:gd name="T17" fmla="*/ 33 h 148"/>
                <a:gd name="T18" fmla="*/ 32 w 372"/>
                <a:gd name="T19" fmla="*/ 33 h 148"/>
                <a:gd name="T20" fmla="*/ 33 w 372"/>
                <a:gd name="T21" fmla="*/ 36 h 148"/>
                <a:gd name="T22" fmla="*/ 40 w 372"/>
                <a:gd name="T23" fmla="*/ 45 h 148"/>
                <a:gd name="T24" fmla="*/ 67 w 372"/>
                <a:gd name="T25" fmla="*/ 74 h 148"/>
                <a:gd name="T26" fmla="*/ 171 w 372"/>
                <a:gd name="T27" fmla="*/ 116 h 148"/>
                <a:gd name="T28" fmla="*/ 185 w 372"/>
                <a:gd name="T29" fmla="*/ 115 h 148"/>
                <a:gd name="T30" fmla="*/ 301 w 372"/>
                <a:gd name="T31" fmla="*/ 69 h 148"/>
                <a:gd name="T32" fmla="*/ 331 w 372"/>
                <a:gd name="T33" fmla="*/ 37 h 148"/>
                <a:gd name="T34" fmla="*/ 340 w 372"/>
                <a:gd name="T35" fmla="*/ 16 h 148"/>
                <a:gd name="T36" fmla="*/ 340 w 372"/>
                <a:gd name="T37" fmla="*/ 16 h 148"/>
                <a:gd name="T38" fmla="*/ 340 w 372"/>
                <a:gd name="T39" fmla="*/ 16 h 148"/>
                <a:gd name="T40" fmla="*/ 340 w 372"/>
                <a:gd name="T41" fmla="*/ 15 h 148"/>
                <a:gd name="T42" fmla="*/ 369 w 372"/>
                <a:gd name="T43" fmla="*/ 0 h 148"/>
                <a:gd name="T44" fmla="*/ 372 w 372"/>
                <a:gd name="T45" fmla="*/ 16 h 148"/>
                <a:gd name="T46" fmla="*/ 321 w 372"/>
                <a:gd name="T47" fmla="*/ 93 h 148"/>
                <a:gd name="T48" fmla="*/ 188 w 372"/>
                <a:gd name="T49" fmla="*/ 147 h 148"/>
                <a:gd name="T50" fmla="*/ 171 w 372"/>
                <a:gd name="T51" fmla="*/ 148 h 148"/>
                <a:gd name="T52" fmla="*/ 6 w 372"/>
                <a:gd name="T53" fmla="*/ 53 h 148"/>
                <a:gd name="T54" fmla="*/ 187 w 372"/>
                <a:gd name="T55" fmla="*/ 135 h 148"/>
                <a:gd name="T56" fmla="*/ 314 w 372"/>
                <a:gd name="T57" fmla="*/ 84 h 148"/>
                <a:gd name="T58" fmla="*/ 360 w 372"/>
                <a:gd name="T59" fmla="*/ 16 h 148"/>
                <a:gd name="T60" fmla="*/ 360 w 372"/>
                <a:gd name="T61" fmla="*/ 15 h 148"/>
                <a:gd name="T62" fmla="*/ 352 w 372"/>
                <a:gd name="T63" fmla="*/ 18 h 148"/>
                <a:gd name="T64" fmla="*/ 341 w 372"/>
                <a:gd name="T65" fmla="*/ 43 h 148"/>
                <a:gd name="T66" fmla="*/ 308 w 372"/>
                <a:gd name="T67" fmla="*/ 78 h 148"/>
                <a:gd name="T68" fmla="*/ 187 w 372"/>
                <a:gd name="T69" fmla="*/ 127 h 148"/>
                <a:gd name="T70" fmla="*/ 171 w 372"/>
                <a:gd name="T71" fmla="*/ 128 h 148"/>
                <a:gd name="T72" fmla="*/ 59 w 372"/>
                <a:gd name="T73" fmla="*/ 83 h 148"/>
                <a:gd name="T74" fmla="*/ 31 w 372"/>
                <a:gd name="T75" fmla="*/ 54 h 148"/>
                <a:gd name="T76" fmla="*/ 24 w 372"/>
                <a:gd name="T77" fmla="*/ 44 h 148"/>
                <a:gd name="T78" fmla="*/ 22 w 372"/>
                <a:gd name="T79" fmla="*/ 46 h 148"/>
                <a:gd name="T80" fmla="*/ 171 w 372"/>
                <a:gd name="T8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2" h="148">
                  <a:moveTo>
                    <a:pt x="6" y="53"/>
                  </a:moveTo>
                  <a:cubicBezTo>
                    <a:pt x="2" y="55"/>
                    <a:pt x="2" y="55"/>
                    <a:pt x="2" y="55"/>
                  </a:cubicBezTo>
                  <a:cubicBezTo>
                    <a:pt x="2" y="47"/>
                    <a:pt x="2" y="47"/>
                    <a:pt x="2" y="47"/>
                  </a:cubicBezTo>
                  <a:cubicBezTo>
                    <a:pt x="0" y="44"/>
                    <a:pt x="0" y="44"/>
                    <a:pt x="0" y="44"/>
                  </a:cubicBezTo>
                  <a:cubicBezTo>
                    <a:pt x="2" y="42"/>
                    <a:pt x="2" y="42"/>
                    <a:pt x="2" y="42"/>
                  </a:cubicBezTo>
                  <a:cubicBezTo>
                    <a:pt x="2" y="36"/>
                    <a:pt x="2" y="36"/>
                    <a:pt x="2" y="36"/>
                  </a:cubicBezTo>
                  <a:cubicBezTo>
                    <a:pt x="8" y="39"/>
                    <a:pt x="8" y="39"/>
                    <a:pt x="8" y="39"/>
                  </a:cubicBezTo>
                  <a:cubicBezTo>
                    <a:pt x="23" y="31"/>
                    <a:pt x="23" y="31"/>
                    <a:pt x="23" y="31"/>
                  </a:cubicBezTo>
                  <a:cubicBezTo>
                    <a:pt x="24" y="30"/>
                    <a:pt x="25" y="30"/>
                    <a:pt x="26" y="30"/>
                  </a:cubicBezTo>
                  <a:cubicBezTo>
                    <a:pt x="26" y="30"/>
                    <a:pt x="26" y="30"/>
                    <a:pt x="26" y="30"/>
                  </a:cubicBezTo>
                  <a:cubicBezTo>
                    <a:pt x="29" y="30"/>
                    <a:pt x="29" y="31"/>
                    <a:pt x="30" y="31"/>
                  </a:cubicBezTo>
                  <a:cubicBezTo>
                    <a:pt x="30" y="31"/>
                    <a:pt x="30" y="31"/>
                    <a:pt x="30" y="31"/>
                  </a:cubicBezTo>
                  <a:cubicBezTo>
                    <a:pt x="30" y="31"/>
                    <a:pt x="30" y="31"/>
                    <a:pt x="30" y="32"/>
                  </a:cubicBezTo>
                  <a:cubicBezTo>
                    <a:pt x="30" y="32"/>
                    <a:pt x="30" y="32"/>
                    <a:pt x="30" y="32"/>
                  </a:cubicBezTo>
                  <a:cubicBezTo>
                    <a:pt x="31" y="32"/>
                    <a:pt x="31" y="32"/>
                    <a:pt x="31" y="32"/>
                  </a:cubicBezTo>
                  <a:cubicBezTo>
                    <a:pt x="31" y="32"/>
                    <a:pt x="31" y="32"/>
                    <a:pt x="31" y="32"/>
                  </a:cubicBezTo>
                  <a:cubicBezTo>
                    <a:pt x="31" y="32"/>
                    <a:pt x="31" y="32"/>
                    <a:pt x="31" y="33"/>
                  </a:cubicBezTo>
                  <a:cubicBezTo>
                    <a:pt x="31" y="33"/>
                    <a:pt x="31" y="33"/>
                    <a:pt x="31" y="33"/>
                  </a:cubicBezTo>
                  <a:cubicBezTo>
                    <a:pt x="31" y="33"/>
                    <a:pt x="31" y="33"/>
                    <a:pt x="32" y="33"/>
                  </a:cubicBezTo>
                  <a:cubicBezTo>
                    <a:pt x="32" y="33"/>
                    <a:pt x="32" y="33"/>
                    <a:pt x="32" y="33"/>
                  </a:cubicBezTo>
                  <a:cubicBezTo>
                    <a:pt x="32" y="34"/>
                    <a:pt x="33" y="35"/>
                    <a:pt x="33" y="36"/>
                  </a:cubicBezTo>
                  <a:cubicBezTo>
                    <a:pt x="33" y="36"/>
                    <a:pt x="33" y="36"/>
                    <a:pt x="33" y="36"/>
                  </a:cubicBezTo>
                  <a:cubicBezTo>
                    <a:pt x="35" y="38"/>
                    <a:pt x="37" y="41"/>
                    <a:pt x="40" y="45"/>
                  </a:cubicBezTo>
                  <a:cubicBezTo>
                    <a:pt x="40" y="45"/>
                    <a:pt x="40" y="45"/>
                    <a:pt x="40" y="45"/>
                  </a:cubicBezTo>
                  <a:cubicBezTo>
                    <a:pt x="46" y="53"/>
                    <a:pt x="55" y="64"/>
                    <a:pt x="67" y="74"/>
                  </a:cubicBezTo>
                  <a:cubicBezTo>
                    <a:pt x="67" y="74"/>
                    <a:pt x="67" y="74"/>
                    <a:pt x="67" y="74"/>
                  </a:cubicBezTo>
                  <a:cubicBezTo>
                    <a:pt x="91" y="95"/>
                    <a:pt x="125" y="116"/>
                    <a:pt x="171" y="116"/>
                  </a:cubicBezTo>
                  <a:cubicBezTo>
                    <a:pt x="171" y="116"/>
                    <a:pt x="171" y="116"/>
                    <a:pt x="171" y="116"/>
                  </a:cubicBezTo>
                  <a:cubicBezTo>
                    <a:pt x="176" y="116"/>
                    <a:pt x="181" y="116"/>
                    <a:pt x="185" y="115"/>
                  </a:cubicBezTo>
                  <a:cubicBezTo>
                    <a:pt x="185" y="115"/>
                    <a:pt x="185" y="115"/>
                    <a:pt x="185" y="115"/>
                  </a:cubicBezTo>
                  <a:cubicBezTo>
                    <a:pt x="234" y="111"/>
                    <a:pt x="274" y="91"/>
                    <a:pt x="301" y="69"/>
                  </a:cubicBezTo>
                  <a:cubicBezTo>
                    <a:pt x="301" y="69"/>
                    <a:pt x="301" y="69"/>
                    <a:pt x="301" y="69"/>
                  </a:cubicBezTo>
                  <a:cubicBezTo>
                    <a:pt x="314" y="58"/>
                    <a:pt x="324" y="47"/>
                    <a:pt x="331" y="37"/>
                  </a:cubicBezTo>
                  <a:cubicBezTo>
                    <a:pt x="331" y="37"/>
                    <a:pt x="331" y="37"/>
                    <a:pt x="331" y="37"/>
                  </a:cubicBezTo>
                  <a:cubicBezTo>
                    <a:pt x="337" y="27"/>
                    <a:pt x="340" y="18"/>
                    <a:pt x="340" y="16"/>
                  </a:cubicBezTo>
                  <a:cubicBezTo>
                    <a:pt x="340" y="16"/>
                    <a:pt x="340" y="16"/>
                    <a:pt x="340" y="16"/>
                  </a:cubicBezTo>
                  <a:cubicBezTo>
                    <a:pt x="340" y="16"/>
                    <a:pt x="340" y="16"/>
                    <a:pt x="340" y="16"/>
                  </a:cubicBezTo>
                  <a:cubicBezTo>
                    <a:pt x="340" y="16"/>
                    <a:pt x="340" y="16"/>
                    <a:pt x="340" y="16"/>
                  </a:cubicBezTo>
                  <a:cubicBezTo>
                    <a:pt x="340" y="16"/>
                    <a:pt x="340" y="16"/>
                    <a:pt x="340" y="16"/>
                  </a:cubicBezTo>
                  <a:cubicBezTo>
                    <a:pt x="340" y="16"/>
                    <a:pt x="340" y="16"/>
                    <a:pt x="340" y="16"/>
                  </a:cubicBezTo>
                  <a:cubicBezTo>
                    <a:pt x="340" y="16"/>
                    <a:pt x="340" y="16"/>
                    <a:pt x="340" y="15"/>
                  </a:cubicBezTo>
                  <a:cubicBezTo>
                    <a:pt x="340" y="15"/>
                    <a:pt x="340" y="15"/>
                    <a:pt x="340" y="15"/>
                  </a:cubicBezTo>
                  <a:cubicBezTo>
                    <a:pt x="338" y="10"/>
                    <a:pt x="338" y="10"/>
                    <a:pt x="338" y="10"/>
                  </a:cubicBezTo>
                  <a:cubicBezTo>
                    <a:pt x="369" y="0"/>
                    <a:pt x="369" y="0"/>
                    <a:pt x="369" y="0"/>
                  </a:cubicBezTo>
                  <a:cubicBezTo>
                    <a:pt x="371" y="5"/>
                    <a:pt x="371" y="5"/>
                    <a:pt x="371" y="5"/>
                  </a:cubicBezTo>
                  <a:cubicBezTo>
                    <a:pt x="372" y="9"/>
                    <a:pt x="372" y="12"/>
                    <a:pt x="372" y="16"/>
                  </a:cubicBezTo>
                  <a:cubicBezTo>
                    <a:pt x="372" y="16"/>
                    <a:pt x="372" y="16"/>
                    <a:pt x="372" y="16"/>
                  </a:cubicBezTo>
                  <a:cubicBezTo>
                    <a:pt x="371" y="40"/>
                    <a:pt x="352" y="67"/>
                    <a:pt x="321" y="93"/>
                  </a:cubicBezTo>
                  <a:cubicBezTo>
                    <a:pt x="321" y="93"/>
                    <a:pt x="321" y="93"/>
                    <a:pt x="321" y="93"/>
                  </a:cubicBezTo>
                  <a:cubicBezTo>
                    <a:pt x="290" y="119"/>
                    <a:pt x="245" y="142"/>
                    <a:pt x="188" y="147"/>
                  </a:cubicBezTo>
                  <a:cubicBezTo>
                    <a:pt x="188" y="147"/>
                    <a:pt x="188" y="147"/>
                    <a:pt x="188" y="147"/>
                  </a:cubicBezTo>
                  <a:cubicBezTo>
                    <a:pt x="183" y="148"/>
                    <a:pt x="177" y="148"/>
                    <a:pt x="171" y="148"/>
                  </a:cubicBezTo>
                  <a:cubicBezTo>
                    <a:pt x="171" y="148"/>
                    <a:pt x="171" y="148"/>
                    <a:pt x="171" y="148"/>
                  </a:cubicBezTo>
                  <a:cubicBezTo>
                    <a:pt x="73" y="147"/>
                    <a:pt x="19" y="73"/>
                    <a:pt x="6" y="53"/>
                  </a:cubicBezTo>
                  <a:close/>
                  <a:moveTo>
                    <a:pt x="171" y="136"/>
                  </a:moveTo>
                  <a:cubicBezTo>
                    <a:pt x="177" y="136"/>
                    <a:pt x="182" y="136"/>
                    <a:pt x="187" y="135"/>
                  </a:cubicBezTo>
                  <a:cubicBezTo>
                    <a:pt x="187" y="135"/>
                    <a:pt x="187" y="135"/>
                    <a:pt x="187" y="135"/>
                  </a:cubicBezTo>
                  <a:cubicBezTo>
                    <a:pt x="241" y="130"/>
                    <a:pt x="284" y="109"/>
                    <a:pt x="314" y="84"/>
                  </a:cubicBezTo>
                  <a:cubicBezTo>
                    <a:pt x="314" y="84"/>
                    <a:pt x="314" y="84"/>
                    <a:pt x="314" y="84"/>
                  </a:cubicBezTo>
                  <a:cubicBezTo>
                    <a:pt x="343" y="59"/>
                    <a:pt x="360" y="34"/>
                    <a:pt x="360" y="16"/>
                  </a:cubicBezTo>
                  <a:cubicBezTo>
                    <a:pt x="360" y="16"/>
                    <a:pt x="360" y="16"/>
                    <a:pt x="360" y="16"/>
                  </a:cubicBezTo>
                  <a:cubicBezTo>
                    <a:pt x="360" y="15"/>
                    <a:pt x="360" y="15"/>
                    <a:pt x="360" y="15"/>
                  </a:cubicBezTo>
                  <a:cubicBezTo>
                    <a:pt x="360" y="15"/>
                    <a:pt x="360" y="15"/>
                    <a:pt x="360" y="15"/>
                  </a:cubicBezTo>
                  <a:cubicBezTo>
                    <a:pt x="352" y="18"/>
                    <a:pt x="352" y="18"/>
                    <a:pt x="352" y="18"/>
                  </a:cubicBezTo>
                  <a:cubicBezTo>
                    <a:pt x="351" y="25"/>
                    <a:pt x="347" y="33"/>
                    <a:pt x="341" y="43"/>
                  </a:cubicBezTo>
                  <a:cubicBezTo>
                    <a:pt x="341" y="43"/>
                    <a:pt x="341" y="43"/>
                    <a:pt x="341" y="43"/>
                  </a:cubicBezTo>
                  <a:cubicBezTo>
                    <a:pt x="333" y="54"/>
                    <a:pt x="322" y="67"/>
                    <a:pt x="308" y="78"/>
                  </a:cubicBezTo>
                  <a:cubicBezTo>
                    <a:pt x="308" y="78"/>
                    <a:pt x="308" y="78"/>
                    <a:pt x="308" y="78"/>
                  </a:cubicBezTo>
                  <a:cubicBezTo>
                    <a:pt x="280" y="101"/>
                    <a:pt x="238" y="122"/>
                    <a:pt x="187" y="127"/>
                  </a:cubicBezTo>
                  <a:cubicBezTo>
                    <a:pt x="187" y="127"/>
                    <a:pt x="187" y="127"/>
                    <a:pt x="187" y="127"/>
                  </a:cubicBezTo>
                  <a:cubicBezTo>
                    <a:pt x="181" y="128"/>
                    <a:pt x="176" y="128"/>
                    <a:pt x="171" y="128"/>
                  </a:cubicBezTo>
                  <a:cubicBezTo>
                    <a:pt x="171" y="128"/>
                    <a:pt x="171" y="128"/>
                    <a:pt x="171" y="128"/>
                  </a:cubicBezTo>
                  <a:cubicBezTo>
                    <a:pt x="122" y="128"/>
                    <a:pt x="84" y="106"/>
                    <a:pt x="59" y="83"/>
                  </a:cubicBezTo>
                  <a:cubicBezTo>
                    <a:pt x="59" y="83"/>
                    <a:pt x="59" y="83"/>
                    <a:pt x="59" y="83"/>
                  </a:cubicBezTo>
                  <a:cubicBezTo>
                    <a:pt x="47" y="72"/>
                    <a:pt x="37" y="62"/>
                    <a:pt x="31" y="54"/>
                  </a:cubicBezTo>
                  <a:cubicBezTo>
                    <a:pt x="31" y="54"/>
                    <a:pt x="31" y="54"/>
                    <a:pt x="31" y="54"/>
                  </a:cubicBezTo>
                  <a:cubicBezTo>
                    <a:pt x="28" y="50"/>
                    <a:pt x="26" y="46"/>
                    <a:pt x="24" y="44"/>
                  </a:cubicBezTo>
                  <a:cubicBezTo>
                    <a:pt x="24" y="44"/>
                    <a:pt x="24" y="44"/>
                    <a:pt x="24" y="44"/>
                  </a:cubicBezTo>
                  <a:cubicBezTo>
                    <a:pt x="21" y="45"/>
                    <a:pt x="21" y="45"/>
                    <a:pt x="21" y="45"/>
                  </a:cubicBezTo>
                  <a:cubicBezTo>
                    <a:pt x="22" y="46"/>
                    <a:pt x="22" y="46"/>
                    <a:pt x="22" y="46"/>
                  </a:cubicBezTo>
                  <a:cubicBezTo>
                    <a:pt x="17" y="48"/>
                    <a:pt x="17" y="48"/>
                    <a:pt x="17" y="48"/>
                  </a:cubicBezTo>
                  <a:cubicBezTo>
                    <a:pt x="31" y="68"/>
                    <a:pt x="82" y="136"/>
                    <a:pt x="171"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3796" y="2342"/>
              <a:ext cx="22" cy="80"/>
            </a:xfrm>
            <a:custGeom>
              <a:avLst/>
              <a:gdLst>
                <a:gd name="T0" fmla="*/ 0 w 22"/>
                <a:gd name="T1" fmla="*/ 80 h 80"/>
                <a:gd name="T2" fmla="*/ 0 w 22"/>
                <a:gd name="T3" fmla="*/ 0 h 80"/>
                <a:gd name="T4" fmla="*/ 22 w 22"/>
                <a:gd name="T5" fmla="*/ 0 h 80"/>
                <a:gd name="T6" fmla="*/ 22 w 22"/>
                <a:gd name="T7" fmla="*/ 80 h 80"/>
                <a:gd name="T8" fmla="*/ 0 w 22"/>
                <a:gd name="T9" fmla="*/ 80 h 80"/>
                <a:gd name="T10" fmla="*/ 0 w 22"/>
                <a:gd name="T11" fmla="*/ 80 h 80"/>
              </a:gdLst>
              <a:ahLst/>
              <a:cxnLst>
                <a:cxn ang="0">
                  <a:pos x="T0" y="T1"/>
                </a:cxn>
                <a:cxn ang="0">
                  <a:pos x="T2" y="T3"/>
                </a:cxn>
                <a:cxn ang="0">
                  <a:pos x="T4" y="T5"/>
                </a:cxn>
                <a:cxn ang="0">
                  <a:pos x="T6" y="T7"/>
                </a:cxn>
                <a:cxn ang="0">
                  <a:pos x="T8" y="T9"/>
                </a:cxn>
                <a:cxn ang="0">
                  <a:pos x="T10" y="T11"/>
                </a:cxn>
              </a:cxnLst>
              <a:rect l="0" t="0" r="r" b="b"/>
              <a:pathLst>
                <a:path w="22" h="80">
                  <a:moveTo>
                    <a:pt x="0" y="80"/>
                  </a:moveTo>
                  <a:lnTo>
                    <a:pt x="0" y="0"/>
                  </a:lnTo>
                  <a:lnTo>
                    <a:pt x="22" y="0"/>
                  </a:lnTo>
                  <a:lnTo>
                    <a:pt x="22" y="8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a:spLocks noEditPoints="1"/>
            </p:cNvSpPr>
            <p:nvPr/>
          </p:nvSpPr>
          <p:spPr bwMode="auto">
            <a:xfrm>
              <a:off x="3789" y="2336"/>
              <a:ext cx="36" cy="93"/>
            </a:xfrm>
            <a:custGeom>
              <a:avLst/>
              <a:gdLst>
                <a:gd name="T0" fmla="*/ 7 w 36"/>
                <a:gd name="T1" fmla="*/ 93 h 93"/>
                <a:gd name="T2" fmla="*/ 7 w 36"/>
                <a:gd name="T3" fmla="*/ 86 h 93"/>
                <a:gd name="T4" fmla="*/ 13 w 36"/>
                <a:gd name="T5" fmla="*/ 86 h 93"/>
                <a:gd name="T6" fmla="*/ 7 w 36"/>
                <a:gd name="T7" fmla="*/ 86 h 93"/>
                <a:gd name="T8" fmla="*/ 7 w 36"/>
                <a:gd name="T9" fmla="*/ 93 h 93"/>
                <a:gd name="T10" fmla="*/ 0 w 36"/>
                <a:gd name="T11" fmla="*/ 93 h 93"/>
                <a:gd name="T12" fmla="*/ 0 w 36"/>
                <a:gd name="T13" fmla="*/ 0 h 93"/>
                <a:gd name="T14" fmla="*/ 36 w 36"/>
                <a:gd name="T15" fmla="*/ 0 h 93"/>
                <a:gd name="T16" fmla="*/ 36 w 36"/>
                <a:gd name="T17" fmla="*/ 93 h 93"/>
                <a:gd name="T18" fmla="*/ 7 w 36"/>
                <a:gd name="T19" fmla="*/ 93 h 93"/>
                <a:gd name="T20" fmla="*/ 7 w 36"/>
                <a:gd name="T21" fmla="*/ 93 h 93"/>
                <a:gd name="T22" fmla="*/ 22 w 36"/>
                <a:gd name="T23" fmla="*/ 79 h 93"/>
                <a:gd name="T24" fmla="*/ 22 w 36"/>
                <a:gd name="T25" fmla="*/ 13 h 93"/>
                <a:gd name="T26" fmla="*/ 13 w 36"/>
                <a:gd name="T27" fmla="*/ 13 h 93"/>
                <a:gd name="T28" fmla="*/ 13 w 36"/>
                <a:gd name="T29" fmla="*/ 79 h 93"/>
                <a:gd name="T30" fmla="*/ 22 w 36"/>
                <a:gd name="T31" fmla="*/ 79 h 93"/>
                <a:gd name="T32" fmla="*/ 22 w 36"/>
                <a:gd name="T3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93">
                  <a:moveTo>
                    <a:pt x="7" y="93"/>
                  </a:moveTo>
                  <a:lnTo>
                    <a:pt x="7" y="86"/>
                  </a:lnTo>
                  <a:lnTo>
                    <a:pt x="13" y="86"/>
                  </a:lnTo>
                  <a:lnTo>
                    <a:pt x="7" y="86"/>
                  </a:lnTo>
                  <a:lnTo>
                    <a:pt x="7" y="93"/>
                  </a:lnTo>
                  <a:lnTo>
                    <a:pt x="0" y="93"/>
                  </a:lnTo>
                  <a:lnTo>
                    <a:pt x="0" y="0"/>
                  </a:lnTo>
                  <a:lnTo>
                    <a:pt x="36" y="0"/>
                  </a:lnTo>
                  <a:lnTo>
                    <a:pt x="36" y="93"/>
                  </a:lnTo>
                  <a:lnTo>
                    <a:pt x="7" y="93"/>
                  </a:lnTo>
                  <a:lnTo>
                    <a:pt x="7" y="93"/>
                  </a:lnTo>
                  <a:close/>
                  <a:moveTo>
                    <a:pt x="22" y="79"/>
                  </a:moveTo>
                  <a:lnTo>
                    <a:pt x="22" y="13"/>
                  </a:lnTo>
                  <a:lnTo>
                    <a:pt x="13" y="13"/>
                  </a:lnTo>
                  <a:lnTo>
                    <a:pt x="13" y="79"/>
                  </a:lnTo>
                  <a:lnTo>
                    <a:pt x="22" y="79"/>
                  </a:lnTo>
                  <a:lnTo>
                    <a:pt x="2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p:nvPr/>
          </p:nvSpPr>
          <p:spPr bwMode="auto">
            <a:xfrm>
              <a:off x="3425" y="2425"/>
              <a:ext cx="817" cy="1174"/>
            </a:xfrm>
            <a:custGeom>
              <a:avLst/>
              <a:gdLst>
                <a:gd name="T0" fmla="*/ 616 w 727"/>
                <a:gd name="T1" fmla="*/ 80 h 1047"/>
                <a:gd name="T2" fmla="*/ 364 w 727"/>
                <a:gd name="T3" fmla="*/ 0 h 1047"/>
                <a:gd name="T4" fmla="*/ 111 w 727"/>
                <a:gd name="T5" fmla="*/ 97 h 1047"/>
                <a:gd name="T6" fmla="*/ 0 w 727"/>
                <a:gd name="T7" fmla="*/ 432 h 1047"/>
                <a:gd name="T8" fmla="*/ 127 w 727"/>
                <a:gd name="T9" fmla="*/ 901 h 1047"/>
                <a:gd name="T10" fmla="*/ 161 w 727"/>
                <a:gd name="T11" fmla="*/ 923 h 1047"/>
                <a:gd name="T12" fmla="*/ 150 w 727"/>
                <a:gd name="T13" fmla="*/ 902 h 1047"/>
                <a:gd name="T14" fmla="*/ 20 w 727"/>
                <a:gd name="T15" fmla="*/ 432 h 1047"/>
                <a:gd name="T16" fmla="*/ 364 w 727"/>
                <a:gd name="T17" fmla="*/ 20 h 1047"/>
                <a:gd name="T18" fmla="*/ 707 w 727"/>
                <a:gd name="T19" fmla="*/ 400 h 1047"/>
                <a:gd name="T20" fmla="*/ 600 w 727"/>
                <a:gd name="T21" fmla="*/ 886 h 1047"/>
                <a:gd name="T22" fmla="*/ 511 w 727"/>
                <a:gd name="T23" fmla="*/ 1041 h 1047"/>
                <a:gd name="T24" fmla="*/ 531 w 727"/>
                <a:gd name="T25" fmla="*/ 1047 h 1047"/>
                <a:gd name="T26" fmla="*/ 619 w 727"/>
                <a:gd name="T27" fmla="*/ 894 h 1047"/>
                <a:gd name="T28" fmla="*/ 727 w 727"/>
                <a:gd name="T29" fmla="*/ 400 h 1047"/>
                <a:gd name="T30" fmla="*/ 616 w 727"/>
                <a:gd name="T31" fmla="*/ 8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7" h="1047">
                  <a:moveTo>
                    <a:pt x="616" y="80"/>
                  </a:moveTo>
                  <a:cubicBezTo>
                    <a:pt x="548" y="19"/>
                    <a:pt x="457" y="0"/>
                    <a:pt x="364" y="0"/>
                  </a:cubicBezTo>
                  <a:cubicBezTo>
                    <a:pt x="270" y="0"/>
                    <a:pt x="178" y="28"/>
                    <a:pt x="111" y="97"/>
                  </a:cubicBezTo>
                  <a:cubicBezTo>
                    <a:pt x="43" y="165"/>
                    <a:pt x="0" y="274"/>
                    <a:pt x="0" y="432"/>
                  </a:cubicBezTo>
                  <a:cubicBezTo>
                    <a:pt x="0" y="588"/>
                    <a:pt x="56" y="762"/>
                    <a:pt x="127" y="901"/>
                  </a:cubicBezTo>
                  <a:cubicBezTo>
                    <a:pt x="139" y="908"/>
                    <a:pt x="150" y="915"/>
                    <a:pt x="161" y="923"/>
                  </a:cubicBezTo>
                  <a:cubicBezTo>
                    <a:pt x="158" y="916"/>
                    <a:pt x="154" y="909"/>
                    <a:pt x="150" y="902"/>
                  </a:cubicBezTo>
                  <a:cubicBezTo>
                    <a:pt x="78" y="764"/>
                    <a:pt x="20" y="587"/>
                    <a:pt x="20" y="432"/>
                  </a:cubicBezTo>
                  <a:cubicBezTo>
                    <a:pt x="22" y="123"/>
                    <a:pt x="184" y="21"/>
                    <a:pt x="364" y="20"/>
                  </a:cubicBezTo>
                  <a:cubicBezTo>
                    <a:pt x="545" y="22"/>
                    <a:pt x="705" y="91"/>
                    <a:pt x="707" y="400"/>
                  </a:cubicBezTo>
                  <a:cubicBezTo>
                    <a:pt x="707" y="555"/>
                    <a:pt x="665" y="740"/>
                    <a:pt x="600" y="886"/>
                  </a:cubicBezTo>
                  <a:cubicBezTo>
                    <a:pt x="574" y="946"/>
                    <a:pt x="543" y="999"/>
                    <a:pt x="511" y="1041"/>
                  </a:cubicBezTo>
                  <a:cubicBezTo>
                    <a:pt x="518" y="1042"/>
                    <a:pt x="525" y="1044"/>
                    <a:pt x="531" y="1047"/>
                  </a:cubicBezTo>
                  <a:cubicBezTo>
                    <a:pt x="563" y="1005"/>
                    <a:pt x="593" y="952"/>
                    <a:pt x="619" y="894"/>
                  </a:cubicBezTo>
                  <a:cubicBezTo>
                    <a:pt x="684" y="746"/>
                    <a:pt x="727" y="558"/>
                    <a:pt x="727" y="400"/>
                  </a:cubicBezTo>
                  <a:cubicBezTo>
                    <a:pt x="727" y="241"/>
                    <a:pt x="684" y="140"/>
                    <a:pt x="61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0"/>
            <p:cNvSpPr/>
            <p:nvPr/>
          </p:nvSpPr>
          <p:spPr bwMode="auto">
            <a:xfrm>
              <a:off x="3418" y="2419"/>
              <a:ext cx="831" cy="1189"/>
            </a:xfrm>
            <a:custGeom>
              <a:avLst/>
              <a:gdLst>
                <a:gd name="T0" fmla="*/ 515 w 739"/>
                <a:gd name="T1" fmla="*/ 1052 h 1061"/>
                <a:gd name="T2" fmla="*/ 506 w 739"/>
                <a:gd name="T3" fmla="*/ 1051 h 1061"/>
                <a:gd name="T4" fmla="*/ 601 w 739"/>
                <a:gd name="T5" fmla="*/ 890 h 1061"/>
                <a:gd name="T6" fmla="*/ 707 w 739"/>
                <a:gd name="T7" fmla="*/ 406 h 1061"/>
                <a:gd name="T8" fmla="*/ 707 w 739"/>
                <a:gd name="T9" fmla="*/ 406 h 1061"/>
                <a:gd name="T10" fmla="*/ 605 w 739"/>
                <a:gd name="T11" fmla="*/ 105 h 1061"/>
                <a:gd name="T12" fmla="*/ 370 w 739"/>
                <a:gd name="T13" fmla="*/ 32 h 1061"/>
                <a:gd name="T14" fmla="*/ 135 w 739"/>
                <a:gd name="T15" fmla="*/ 121 h 1061"/>
                <a:gd name="T16" fmla="*/ 32 w 739"/>
                <a:gd name="T17" fmla="*/ 438 h 1061"/>
                <a:gd name="T18" fmla="*/ 32 w 739"/>
                <a:gd name="T19" fmla="*/ 439 h 1061"/>
                <a:gd name="T20" fmla="*/ 162 w 739"/>
                <a:gd name="T21" fmla="*/ 905 h 1061"/>
                <a:gd name="T22" fmla="*/ 173 w 739"/>
                <a:gd name="T23" fmla="*/ 926 h 1061"/>
                <a:gd name="T24" fmla="*/ 130 w 739"/>
                <a:gd name="T25" fmla="*/ 912 h 1061"/>
                <a:gd name="T26" fmla="*/ 128 w 739"/>
                <a:gd name="T27" fmla="*/ 911 h 1061"/>
                <a:gd name="T28" fmla="*/ 0 w 739"/>
                <a:gd name="T29" fmla="*/ 438 h 1061"/>
                <a:gd name="T30" fmla="*/ 0 w 739"/>
                <a:gd name="T31" fmla="*/ 438 h 1061"/>
                <a:gd name="T32" fmla="*/ 0 w 739"/>
                <a:gd name="T33" fmla="*/ 438 h 1061"/>
                <a:gd name="T34" fmla="*/ 113 w 739"/>
                <a:gd name="T35" fmla="*/ 98 h 1061"/>
                <a:gd name="T36" fmla="*/ 370 w 739"/>
                <a:gd name="T37" fmla="*/ 0 h 1061"/>
                <a:gd name="T38" fmla="*/ 626 w 739"/>
                <a:gd name="T39" fmla="*/ 81 h 1061"/>
                <a:gd name="T40" fmla="*/ 618 w 739"/>
                <a:gd name="T41" fmla="*/ 90 h 1061"/>
                <a:gd name="T42" fmla="*/ 370 w 739"/>
                <a:gd name="T43" fmla="*/ 12 h 1061"/>
                <a:gd name="T44" fmla="*/ 121 w 739"/>
                <a:gd name="T45" fmla="*/ 107 h 1061"/>
                <a:gd name="T46" fmla="*/ 12 w 739"/>
                <a:gd name="T47" fmla="*/ 438 h 1061"/>
                <a:gd name="T48" fmla="*/ 12 w 739"/>
                <a:gd name="T49" fmla="*/ 438 h 1061"/>
                <a:gd name="T50" fmla="*/ 138 w 739"/>
                <a:gd name="T51" fmla="*/ 903 h 1061"/>
                <a:gd name="T52" fmla="*/ 151 w 739"/>
                <a:gd name="T53" fmla="*/ 911 h 1061"/>
                <a:gd name="T54" fmla="*/ 20 w 739"/>
                <a:gd name="T55" fmla="*/ 439 h 1061"/>
                <a:gd name="T56" fmla="*/ 20 w 739"/>
                <a:gd name="T57" fmla="*/ 438 h 1061"/>
                <a:gd name="T58" fmla="*/ 127 w 739"/>
                <a:gd name="T59" fmla="*/ 112 h 1061"/>
                <a:gd name="T60" fmla="*/ 370 w 739"/>
                <a:gd name="T61" fmla="*/ 20 h 1061"/>
                <a:gd name="T62" fmla="*/ 613 w 739"/>
                <a:gd name="T63" fmla="*/ 96 h 1061"/>
                <a:gd name="T64" fmla="*/ 719 w 739"/>
                <a:gd name="T65" fmla="*/ 406 h 1061"/>
                <a:gd name="T66" fmla="*/ 719 w 739"/>
                <a:gd name="T67" fmla="*/ 406 h 1061"/>
                <a:gd name="T68" fmla="*/ 612 w 739"/>
                <a:gd name="T69" fmla="*/ 895 h 1061"/>
                <a:gd name="T70" fmla="*/ 527 w 739"/>
                <a:gd name="T71" fmla="*/ 1043 h 1061"/>
                <a:gd name="T72" fmla="*/ 535 w 739"/>
                <a:gd name="T73" fmla="*/ 1046 h 1061"/>
                <a:gd name="T74" fmla="*/ 619 w 739"/>
                <a:gd name="T75" fmla="*/ 898 h 1061"/>
                <a:gd name="T76" fmla="*/ 727 w 739"/>
                <a:gd name="T77" fmla="*/ 406 h 1061"/>
                <a:gd name="T78" fmla="*/ 727 w 739"/>
                <a:gd name="T79" fmla="*/ 405 h 1061"/>
                <a:gd name="T80" fmla="*/ 618 w 739"/>
                <a:gd name="T81" fmla="*/ 90 h 1061"/>
                <a:gd name="T82" fmla="*/ 626 w 739"/>
                <a:gd name="T83" fmla="*/ 81 h 1061"/>
                <a:gd name="T84" fmla="*/ 739 w 739"/>
                <a:gd name="T85" fmla="*/ 405 h 1061"/>
                <a:gd name="T86" fmla="*/ 739 w 739"/>
                <a:gd name="T87" fmla="*/ 406 h 1061"/>
                <a:gd name="T88" fmla="*/ 630 w 739"/>
                <a:gd name="T89" fmla="*/ 903 h 1061"/>
                <a:gd name="T90" fmla="*/ 542 w 739"/>
                <a:gd name="T91" fmla="*/ 1057 h 1061"/>
                <a:gd name="T92" fmla="*/ 535 w 739"/>
                <a:gd name="T93" fmla="*/ 1059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9" h="1061">
                  <a:moveTo>
                    <a:pt x="535" y="1059"/>
                  </a:moveTo>
                  <a:cubicBezTo>
                    <a:pt x="529" y="1056"/>
                    <a:pt x="522" y="1054"/>
                    <a:pt x="515" y="1052"/>
                  </a:cubicBezTo>
                  <a:cubicBezTo>
                    <a:pt x="515" y="1052"/>
                    <a:pt x="515" y="1052"/>
                    <a:pt x="515" y="1052"/>
                  </a:cubicBezTo>
                  <a:cubicBezTo>
                    <a:pt x="506" y="1051"/>
                    <a:pt x="506" y="1051"/>
                    <a:pt x="506" y="1051"/>
                  </a:cubicBezTo>
                  <a:cubicBezTo>
                    <a:pt x="512" y="1043"/>
                    <a:pt x="512" y="1043"/>
                    <a:pt x="512" y="1043"/>
                  </a:cubicBezTo>
                  <a:cubicBezTo>
                    <a:pt x="544" y="1002"/>
                    <a:pt x="574" y="949"/>
                    <a:pt x="601" y="890"/>
                  </a:cubicBezTo>
                  <a:cubicBezTo>
                    <a:pt x="601" y="890"/>
                    <a:pt x="601" y="890"/>
                    <a:pt x="601" y="890"/>
                  </a:cubicBezTo>
                  <a:cubicBezTo>
                    <a:pt x="665" y="745"/>
                    <a:pt x="707" y="560"/>
                    <a:pt x="707" y="406"/>
                  </a:cubicBezTo>
                  <a:cubicBezTo>
                    <a:pt x="707" y="406"/>
                    <a:pt x="707" y="406"/>
                    <a:pt x="707" y="406"/>
                  </a:cubicBezTo>
                  <a:cubicBezTo>
                    <a:pt x="707" y="406"/>
                    <a:pt x="707" y="406"/>
                    <a:pt x="707" y="406"/>
                  </a:cubicBezTo>
                  <a:cubicBezTo>
                    <a:pt x="707" y="406"/>
                    <a:pt x="707" y="406"/>
                    <a:pt x="707" y="406"/>
                  </a:cubicBezTo>
                  <a:cubicBezTo>
                    <a:pt x="706" y="252"/>
                    <a:pt x="666" y="160"/>
                    <a:pt x="605" y="105"/>
                  </a:cubicBezTo>
                  <a:cubicBezTo>
                    <a:pt x="605" y="105"/>
                    <a:pt x="605" y="105"/>
                    <a:pt x="605" y="105"/>
                  </a:cubicBezTo>
                  <a:cubicBezTo>
                    <a:pt x="543" y="50"/>
                    <a:pt x="460" y="33"/>
                    <a:pt x="370" y="32"/>
                  </a:cubicBezTo>
                  <a:cubicBezTo>
                    <a:pt x="370" y="32"/>
                    <a:pt x="370" y="32"/>
                    <a:pt x="370" y="32"/>
                  </a:cubicBezTo>
                  <a:cubicBezTo>
                    <a:pt x="281" y="33"/>
                    <a:pt x="197" y="58"/>
                    <a:pt x="135" y="121"/>
                  </a:cubicBezTo>
                  <a:cubicBezTo>
                    <a:pt x="135" y="121"/>
                    <a:pt x="135" y="121"/>
                    <a:pt x="135" y="121"/>
                  </a:cubicBezTo>
                  <a:cubicBezTo>
                    <a:pt x="74" y="184"/>
                    <a:pt x="33" y="285"/>
                    <a:pt x="32" y="438"/>
                  </a:cubicBezTo>
                  <a:cubicBezTo>
                    <a:pt x="32" y="438"/>
                    <a:pt x="32" y="438"/>
                    <a:pt x="32" y="438"/>
                  </a:cubicBezTo>
                  <a:cubicBezTo>
                    <a:pt x="32" y="439"/>
                    <a:pt x="32" y="439"/>
                    <a:pt x="32" y="439"/>
                  </a:cubicBezTo>
                  <a:cubicBezTo>
                    <a:pt x="32" y="591"/>
                    <a:pt x="89" y="768"/>
                    <a:pt x="162" y="905"/>
                  </a:cubicBezTo>
                  <a:cubicBezTo>
                    <a:pt x="162" y="905"/>
                    <a:pt x="162" y="905"/>
                    <a:pt x="162" y="905"/>
                  </a:cubicBezTo>
                  <a:cubicBezTo>
                    <a:pt x="165" y="912"/>
                    <a:pt x="169" y="919"/>
                    <a:pt x="173" y="926"/>
                  </a:cubicBezTo>
                  <a:cubicBezTo>
                    <a:pt x="173" y="926"/>
                    <a:pt x="173" y="926"/>
                    <a:pt x="173" y="926"/>
                  </a:cubicBezTo>
                  <a:cubicBezTo>
                    <a:pt x="164" y="934"/>
                    <a:pt x="164" y="934"/>
                    <a:pt x="164" y="934"/>
                  </a:cubicBezTo>
                  <a:cubicBezTo>
                    <a:pt x="153" y="926"/>
                    <a:pt x="142" y="919"/>
                    <a:pt x="130" y="912"/>
                  </a:cubicBezTo>
                  <a:cubicBezTo>
                    <a:pt x="130" y="912"/>
                    <a:pt x="130" y="912"/>
                    <a:pt x="130" y="912"/>
                  </a:cubicBezTo>
                  <a:cubicBezTo>
                    <a:pt x="128" y="911"/>
                    <a:pt x="128" y="911"/>
                    <a:pt x="128" y="911"/>
                  </a:cubicBezTo>
                  <a:cubicBezTo>
                    <a:pt x="128" y="910"/>
                    <a:pt x="128" y="910"/>
                    <a:pt x="128" y="910"/>
                  </a:cubicBezTo>
                  <a:cubicBezTo>
                    <a:pt x="56" y="770"/>
                    <a:pt x="0" y="595"/>
                    <a:pt x="0" y="438"/>
                  </a:cubicBezTo>
                  <a:cubicBezTo>
                    <a:pt x="0" y="438"/>
                    <a:pt x="0" y="438"/>
                    <a:pt x="0" y="438"/>
                  </a:cubicBezTo>
                  <a:cubicBezTo>
                    <a:pt x="0" y="438"/>
                    <a:pt x="0" y="438"/>
                    <a:pt x="0" y="438"/>
                  </a:cubicBezTo>
                  <a:cubicBezTo>
                    <a:pt x="0" y="438"/>
                    <a:pt x="0" y="438"/>
                    <a:pt x="0" y="438"/>
                  </a:cubicBezTo>
                  <a:cubicBezTo>
                    <a:pt x="0" y="438"/>
                    <a:pt x="0" y="438"/>
                    <a:pt x="0" y="438"/>
                  </a:cubicBezTo>
                  <a:cubicBezTo>
                    <a:pt x="0" y="279"/>
                    <a:pt x="44" y="169"/>
                    <a:pt x="113" y="98"/>
                  </a:cubicBezTo>
                  <a:cubicBezTo>
                    <a:pt x="113" y="98"/>
                    <a:pt x="113" y="98"/>
                    <a:pt x="113" y="98"/>
                  </a:cubicBezTo>
                  <a:cubicBezTo>
                    <a:pt x="182" y="28"/>
                    <a:pt x="275" y="0"/>
                    <a:pt x="370" y="0"/>
                  </a:cubicBezTo>
                  <a:cubicBezTo>
                    <a:pt x="370" y="0"/>
                    <a:pt x="370" y="0"/>
                    <a:pt x="370" y="0"/>
                  </a:cubicBezTo>
                  <a:cubicBezTo>
                    <a:pt x="464" y="0"/>
                    <a:pt x="556" y="19"/>
                    <a:pt x="626" y="81"/>
                  </a:cubicBezTo>
                  <a:cubicBezTo>
                    <a:pt x="626" y="81"/>
                    <a:pt x="626" y="81"/>
                    <a:pt x="626" y="81"/>
                  </a:cubicBezTo>
                  <a:cubicBezTo>
                    <a:pt x="622" y="86"/>
                    <a:pt x="622" y="86"/>
                    <a:pt x="622" y="86"/>
                  </a:cubicBezTo>
                  <a:cubicBezTo>
                    <a:pt x="618" y="90"/>
                    <a:pt x="618" y="90"/>
                    <a:pt x="618" y="90"/>
                  </a:cubicBezTo>
                  <a:cubicBezTo>
                    <a:pt x="552" y="31"/>
                    <a:pt x="462" y="12"/>
                    <a:pt x="370" y="12"/>
                  </a:cubicBezTo>
                  <a:cubicBezTo>
                    <a:pt x="370" y="12"/>
                    <a:pt x="370" y="12"/>
                    <a:pt x="370" y="12"/>
                  </a:cubicBezTo>
                  <a:cubicBezTo>
                    <a:pt x="277" y="12"/>
                    <a:pt x="187" y="39"/>
                    <a:pt x="121" y="107"/>
                  </a:cubicBezTo>
                  <a:cubicBezTo>
                    <a:pt x="121" y="107"/>
                    <a:pt x="121" y="107"/>
                    <a:pt x="121" y="107"/>
                  </a:cubicBezTo>
                  <a:cubicBezTo>
                    <a:pt x="55" y="174"/>
                    <a:pt x="12" y="281"/>
                    <a:pt x="12" y="438"/>
                  </a:cubicBezTo>
                  <a:cubicBezTo>
                    <a:pt x="12" y="438"/>
                    <a:pt x="12" y="438"/>
                    <a:pt x="12" y="438"/>
                  </a:cubicBezTo>
                  <a:cubicBezTo>
                    <a:pt x="12" y="438"/>
                    <a:pt x="12" y="438"/>
                    <a:pt x="12" y="438"/>
                  </a:cubicBezTo>
                  <a:cubicBezTo>
                    <a:pt x="12" y="438"/>
                    <a:pt x="12" y="438"/>
                    <a:pt x="12" y="438"/>
                  </a:cubicBezTo>
                  <a:cubicBezTo>
                    <a:pt x="12" y="592"/>
                    <a:pt x="67" y="765"/>
                    <a:pt x="138" y="903"/>
                  </a:cubicBezTo>
                  <a:cubicBezTo>
                    <a:pt x="138" y="903"/>
                    <a:pt x="138" y="903"/>
                    <a:pt x="138" y="903"/>
                  </a:cubicBezTo>
                  <a:cubicBezTo>
                    <a:pt x="142" y="905"/>
                    <a:pt x="146" y="908"/>
                    <a:pt x="151" y="911"/>
                  </a:cubicBezTo>
                  <a:cubicBezTo>
                    <a:pt x="151" y="911"/>
                    <a:pt x="151" y="911"/>
                    <a:pt x="151" y="911"/>
                  </a:cubicBezTo>
                  <a:cubicBezTo>
                    <a:pt x="78" y="772"/>
                    <a:pt x="20" y="594"/>
                    <a:pt x="20" y="439"/>
                  </a:cubicBezTo>
                  <a:cubicBezTo>
                    <a:pt x="20" y="439"/>
                    <a:pt x="20" y="439"/>
                    <a:pt x="20" y="439"/>
                  </a:cubicBezTo>
                  <a:cubicBezTo>
                    <a:pt x="20" y="439"/>
                    <a:pt x="20" y="439"/>
                    <a:pt x="20" y="438"/>
                  </a:cubicBezTo>
                  <a:cubicBezTo>
                    <a:pt x="20" y="438"/>
                    <a:pt x="20" y="438"/>
                    <a:pt x="20" y="438"/>
                  </a:cubicBezTo>
                  <a:cubicBezTo>
                    <a:pt x="21" y="283"/>
                    <a:pt x="62" y="178"/>
                    <a:pt x="127" y="112"/>
                  </a:cubicBezTo>
                  <a:cubicBezTo>
                    <a:pt x="127" y="112"/>
                    <a:pt x="127" y="112"/>
                    <a:pt x="127" y="112"/>
                  </a:cubicBezTo>
                  <a:cubicBezTo>
                    <a:pt x="191" y="47"/>
                    <a:pt x="279" y="21"/>
                    <a:pt x="370" y="20"/>
                  </a:cubicBezTo>
                  <a:cubicBezTo>
                    <a:pt x="370" y="20"/>
                    <a:pt x="370" y="20"/>
                    <a:pt x="370" y="20"/>
                  </a:cubicBezTo>
                  <a:cubicBezTo>
                    <a:pt x="461" y="21"/>
                    <a:pt x="548" y="39"/>
                    <a:pt x="613" y="96"/>
                  </a:cubicBezTo>
                  <a:cubicBezTo>
                    <a:pt x="613" y="96"/>
                    <a:pt x="613" y="96"/>
                    <a:pt x="613" y="96"/>
                  </a:cubicBezTo>
                  <a:cubicBezTo>
                    <a:pt x="677" y="154"/>
                    <a:pt x="718" y="250"/>
                    <a:pt x="719" y="406"/>
                  </a:cubicBezTo>
                  <a:cubicBezTo>
                    <a:pt x="719" y="406"/>
                    <a:pt x="719" y="406"/>
                    <a:pt x="719" y="406"/>
                  </a:cubicBezTo>
                  <a:cubicBezTo>
                    <a:pt x="719" y="406"/>
                    <a:pt x="719" y="406"/>
                    <a:pt x="719" y="406"/>
                  </a:cubicBezTo>
                  <a:cubicBezTo>
                    <a:pt x="719" y="406"/>
                    <a:pt x="719" y="406"/>
                    <a:pt x="719" y="406"/>
                  </a:cubicBezTo>
                  <a:cubicBezTo>
                    <a:pt x="719" y="562"/>
                    <a:pt x="677" y="748"/>
                    <a:pt x="612" y="895"/>
                  </a:cubicBezTo>
                  <a:cubicBezTo>
                    <a:pt x="612" y="895"/>
                    <a:pt x="612" y="895"/>
                    <a:pt x="612" y="895"/>
                  </a:cubicBezTo>
                  <a:cubicBezTo>
                    <a:pt x="587" y="952"/>
                    <a:pt x="558" y="1002"/>
                    <a:pt x="527" y="1043"/>
                  </a:cubicBezTo>
                  <a:cubicBezTo>
                    <a:pt x="527" y="1043"/>
                    <a:pt x="527" y="1043"/>
                    <a:pt x="527" y="1043"/>
                  </a:cubicBezTo>
                  <a:cubicBezTo>
                    <a:pt x="530" y="1044"/>
                    <a:pt x="532" y="1045"/>
                    <a:pt x="535" y="1046"/>
                  </a:cubicBezTo>
                  <a:cubicBezTo>
                    <a:pt x="535" y="1046"/>
                    <a:pt x="535" y="1046"/>
                    <a:pt x="535" y="1046"/>
                  </a:cubicBezTo>
                  <a:cubicBezTo>
                    <a:pt x="566" y="1005"/>
                    <a:pt x="594" y="954"/>
                    <a:pt x="619" y="898"/>
                  </a:cubicBezTo>
                  <a:cubicBezTo>
                    <a:pt x="619" y="898"/>
                    <a:pt x="619" y="898"/>
                    <a:pt x="619" y="898"/>
                  </a:cubicBezTo>
                  <a:cubicBezTo>
                    <a:pt x="685" y="750"/>
                    <a:pt x="727" y="563"/>
                    <a:pt x="727" y="406"/>
                  </a:cubicBezTo>
                  <a:cubicBezTo>
                    <a:pt x="727" y="406"/>
                    <a:pt x="727" y="406"/>
                    <a:pt x="727" y="406"/>
                  </a:cubicBezTo>
                  <a:cubicBezTo>
                    <a:pt x="727" y="406"/>
                    <a:pt x="727" y="406"/>
                    <a:pt x="727" y="405"/>
                  </a:cubicBezTo>
                  <a:cubicBezTo>
                    <a:pt x="727" y="405"/>
                    <a:pt x="727" y="405"/>
                    <a:pt x="727" y="405"/>
                  </a:cubicBezTo>
                  <a:cubicBezTo>
                    <a:pt x="727" y="248"/>
                    <a:pt x="684" y="149"/>
                    <a:pt x="618" y="90"/>
                  </a:cubicBezTo>
                  <a:cubicBezTo>
                    <a:pt x="618" y="90"/>
                    <a:pt x="618" y="90"/>
                    <a:pt x="618" y="90"/>
                  </a:cubicBezTo>
                  <a:cubicBezTo>
                    <a:pt x="622" y="86"/>
                    <a:pt x="622" y="86"/>
                    <a:pt x="622" y="86"/>
                  </a:cubicBezTo>
                  <a:cubicBezTo>
                    <a:pt x="626" y="81"/>
                    <a:pt x="626" y="81"/>
                    <a:pt x="626" y="81"/>
                  </a:cubicBezTo>
                  <a:cubicBezTo>
                    <a:pt x="696" y="143"/>
                    <a:pt x="739" y="246"/>
                    <a:pt x="739" y="405"/>
                  </a:cubicBezTo>
                  <a:cubicBezTo>
                    <a:pt x="739" y="405"/>
                    <a:pt x="739" y="405"/>
                    <a:pt x="739" y="405"/>
                  </a:cubicBezTo>
                  <a:cubicBezTo>
                    <a:pt x="739" y="405"/>
                    <a:pt x="739" y="406"/>
                    <a:pt x="739" y="406"/>
                  </a:cubicBezTo>
                  <a:cubicBezTo>
                    <a:pt x="739" y="406"/>
                    <a:pt x="739" y="406"/>
                    <a:pt x="739" y="406"/>
                  </a:cubicBezTo>
                  <a:cubicBezTo>
                    <a:pt x="739" y="565"/>
                    <a:pt x="696" y="753"/>
                    <a:pt x="630" y="903"/>
                  </a:cubicBezTo>
                  <a:cubicBezTo>
                    <a:pt x="630" y="903"/>
                    <a:pt x="630" y="903"/>
                    <a:pt x="630" y="903"/>
                  </a:cubicBezTo>
                  <a:cubicBezTo>
                    <a:pt x="604" y="961"/>
                    <a:pt x="574" y="1014"/>
                    <a:pt x="542" y="1057"/>
                  </a:cubicBezTo>
                  <a:cubicBezTo>
                    <a:pt x="542" y="1057"/>
                    <a:pt x="542" y="1057"/>
                    <a:pt x="542" y="1057"/>
                  </a:cubicBezTo>
                  <a:cubicBezTo>
                    <a:pt x="539" y="1061"/>
                    <a:pt x="539" y="1061"/>
                    <a:pt x="539" y="1061"/>
                  </a:cubicBezTo>
                  <a:cubicBezTo>
                    <a:pt x="535" y="1059"/>
                    <a:pt x="535" y="1059"/>
                    <a:pt x="535" y="10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1"/>
            <p:cNvSpPr>
              <a:spLocks noEditPoints="1"/>
            </p:cNvSpPr>
            <p:nvPr/>
          </p:nvSpPr>
          <p:spPr bwMode="auto">
            <a:xfrm>
              <a:off x="3720" y="2420"/>
              <a:ext cx="207" cy="108"/>
            </a:xfrm>
            <a:custGeom>
              <a:avLst/>
              <a:gdLst>
                <a:gd name="T0" fmla="*/ 0 w 207"/>
                <a:gd name="T1" fmla="*/ 34 h 108"/>
                <a:gd name="T2" fmla="*/ 20 w 207"/>
                <a:gd name="T3" fmla="*/ 21 h 108"/>
                <a:gd name="T4" fmla="*/ 51 w 207"/>
                <a:gd name="T5" fmla="*/ 65 h 108"/>
                <a:gd name="T6" fmla="*/ 84 w 207"/>
                <a:gd name="T7" fmla="*/ 0 h 108"/>
                <a:gd name="T8" fmla="*/ 153 w 207"/>
                <a:gd name="T9" fmla="*/ 57 h 108"/>
                <a:gd name="T10" fmla="*/ 190 w 207"/>
                <a:gd name="T11" fmla="*/ 14 h 108"/>
                <a:gd name="T12" fmla="*/ 207 w 207"/>
                <a:gd name="T13" fmla="*/ 30 h 108"/>
                <a:gd name="T14" fmla="*/ 156 w 207"/>
                <a:gd name="T15" fmla="*/ 88 h 108"/>
                <a:gd name="T16" fmla="*/ 90 w 207"/>
                <a:gd name="T17" fmla="*/ 36 h 108"/>
                <a:gd name="T18" fmla="*/ 54 w 207"/>
                <a:gd name="T19" fmla="*/ 108 h 108"/>
                <a:gd name="T20" fmla="*/ 0 w 207"/>
                <a:gd name="T21" fmla="*/ 34 h 108"/>
                <a:gd name="T22" fmla="*/ 0 w 207"/>
                <a:gd name="T23" fmla="*/ 34 h 108"/>
                <a:gd name="T24" fmla="*/ 0 w 207"/>
                <a:gd name="T25" fmla="*/ 34 h 108"/>
                <a:gd name="T26" fmla="*/ 0 w 207"/>
                <a:gd name="T27" fmla="*/ 34 h 108"/>
                <a:gd name="T28" fmla="*/ 0 w 207"/>
                <a:gd name="T29" fmla="*/ 34 h 108"/>
                <a:gd name="T30" fmla="*/ 0 w 207"/>
                <a:gd name="T31" fmla="*/ 34 h 108"/>
                <a:gd name="T32" fmla="*/ 0 w 207"/>
                <a:gd name="T33" fmla="*/ 3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08">
                  <a:moveTo>
                    <a:pt x="0" y="34"/>
                  </a:moveTo>
                  <a:lnTo>
                    <a:pt x="20" y="21"/>
                  </a:lnTo>
                  <a:lnTo>
                    <a:pt x="51" y="65"/>
                  </a:lnTo>
                  <a:lnTo>
                    <a:pt x="84" y="0"/>
                  </a:lnTo>
                  <a:lnTo>
                    <a:pt x="153" y="57"/>
                  </a:lnTo>
                  <a:lnTo>
                    <a:pt x="190" y="14"/>
                  </a:lnTo>
                  <a:lnTo>
                    <a:pt x="207" y="30"/>
                  </a:lnTo>
                  <a:lnTo>
                    <a:pt x="156" y="88"/>
                  </a:lnTo>
                  <a:lnTo>
                    <a:pt x="90" y="36"/>
                  </a:lnTo>
                  <a:lnTo>
                    <a:pt x="54" y="108"/>
                  </a:lnTo>
                  <a:lnTo>
                    <a:pt x="0" y="34"/>
                  </a:lnTo>
                  <a:lnTo>
                    <a:pt x="0" y="34"/>
                  </a:lnTo>
                  <a:close/>
                  <a:moveTo>
                    <a:pt x="0" y="34"/>
                  </a:moveTo>
                  <a:lnTo>
                    <a:pt x="0" y="34"/>
                  </a:lnTo>
                  <a:lnTo>
                    <a:pt x="0" y="34"/>
                  </a:lnTo>
                  <a:lnTo>
                    <a:pt x="0" y="34"/>
                  </a:lnTo>
                  <a:lnTo>
                    <a:pt x="0"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
            <p:cNvSpPr>
              <a:spLocks noEditPoints="1"/>
            </p:cNvSpPr>
            <p:nvPr/>
          </p:nvSpPr>
          <p:spPr bwMode="auto">
            <a:xfrm>
              <a:off x="3711" y="2409"/>
              <a:ext cx="226" cy="133"/>
            </a:xfrm>
            <a:custGeom>
              <a:avLst/>
              <a:gdLst>
                <a:gd name="T0" fmla="*/ 9 w 226"/>
                <a:gd name="T1" fmla="*/ 57 h 133"/>
                <a:gd name="T2" fmla="*/ 3 w 226"/>
                <a:gd name="T3" fmla="*/ 63 h 133"/>
                <a:gd name="T4" fmla="*/ 3 w 226"/>
                <a:gd name="T5" fmla="*/ 48 h 133"/>
                <a:gd name="T6" fmla="*/ 0 w 226"/>
                <a:gd name="T7" fmla="*/ 43 h 133"/>
                <a:gd name="T8" fmla="*/ 3 w 226"/>
                <a:gd name="T9" fmla="*/ 42 h 133"/>
                <a:gd name="T10" fmla="*/ 3 w 226"/>
                <a:gd name="T11" fmla="*/ 31 h 133"/>
                <a:gd name="T12" fmla="*/ 11 w 226"/>
                <a:gd name="T13" fmla="*/ 37 h 133"/>
                <a:gd name="T14" fmla="*/ 30 w 226"/>
                <a:gd name="T15" fmla="*/ 23 h 133"/>
                <a:gd name="T16" fmla="*/ 59 w 226"/>
                <a:gd name="T17" fmla="*/ 63 h 133"/>
                <a:gd name="T18" fmla="*/ 90 w 226"/>
                <a:gd name="T19" fmla="*/ 0 h 133"/>
                <a:gd name="T20" fmla="*/ 161 w 226"/>
                <a:gd name="T21" fmla="*/ 59 h 133"/>
                <a:gd name="T22" fmla="*/ 199 w 226"/>
                <a:gd name="T23" fmla="*/ 16 h 133"/>
                <a:gd name="T24" fmla="*/ 226 w 226"/>
                <a:gd name="T25" fmla="*/ 40 h 133"/>
                <a:gd name="T26" fmla="*/ 166 w 226"/>
                <a:gd name="T27" fmla="*/ 109 h 133"/>
                <a:gd name="T28" fmla="*/ 103 w 226"/>
                <a:gd name="T29" fmla="*/ 57 h 133"/>
                <a:gd name="T30" fmla="*/ 65 w 226"/>
                <a:gd name="T31" fmla="*/ 133 h 133"/>
                <a:gd name="T32" fmla="*/ 9 w 226"/>
                <a:gd name="T33" fmla="*/ 57 h 133"/>
                <a:gd name="T34" fmla="*/ 9 w 226"/>
                <a:gd name="T35" fmla="*/ 57 h 133"/>
                <a:gd name="T36" fmla="*/ 62 w 226"/>
                <a:gd name="T37" fmla="*/ 107 h 133"/>
                <a:gd name="T38" fmla="*/ 97 w 226"/>
                <a:gd name="T39" fmla="*/ 35 h 133"/>
                <a:gd name="T40" fmla="*/ 165 w 226"/>
                <a:gd name="T41" fmla="*/ 90 h 133"/>
                <a:gd name="T42" fmla="*/ 207 w 226"/>
                <a:gd name="T43" fmla="*/ 41 h 133"/>
                <a:gd name="T44" fmla="*/ 200 w 226"/>
                <a:gd name="T45" fmla="*/ 35 h 133"/>
                <a:gd name="T46" fmla="*/ 163 w 226"/>
                <a:gd name="T47" fmla="*/ 78 h 133"/>
                <a:gd name="T48" fmla="*/ 95 w 226"/>
                <a:gd name="T49" fmla="*/ 21 h 133"/>
                <a:gd name="T50" fmla="*/ 61 w 226"/>
                <a:gd name="T51" fmla="*/ 89 h 133"/>
                <a:gd name="T52" fmla="*/ 26 w 226"/>
                <a:gd name="T53" fmla="*/ 41 h 133"/>
                <a:gd name="T54" fmla="*/ 20 w 226"/>
                <a:gd name="T55" fmla="*/ 47 h 133"/>
                <a:gd name="T56" fmla="*/ 62 w 226"/>
                <a:gd name="T57" fmla="*/ 107 h 133"/>
                <a:gd name="T58" fmla="*/ 62 w 226"/>
                <a:gd name="T59" fmla="*/ 10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33">
                  <a:moveTo>
                    <a:pt x="9" y="57"/>
                  </a:moveTo>
                  <a:lnTo>
                    <a:pt x="3" y="63"/>
                  </a:lnTo>
                  <a:lnTo>
                    <a:pt x="3" y="48"/>
                  </a:lnTo>
                  <a:lnTo>
                    <a:pt x="0" y="43"/>
                  </a:lnTo>
                  <a:lnTo>
                    <a:pt x="3" y="42"/>
                  </a:lnTo>
                  <a:lnTo>
                    <a:pt x="3" y="31"/>
                  </a:lnTo>
                  <a:lnTo>
                    <a:pt x="11" y="37"/>
                  </a:lnTo>
                  <a:lnTo>
                    <a:pt x="30" y="23"/>
                  </a:lnTo>
                  <a:lnTo>
                    <a:pt x="59" y="63"/>
                  </a:lnTo>
                  <a:lnTo>
                    <a:pt x="90" y="0"/>
                  </a:lnTo>
                  <a:lnTo>
                    <a:pt x="161" y="59"/>
                  </a:lnTo>
                  <a:lnTo>
                    <a:pt x="199" y="16"/>
                  </a:lnTo>
                  <a:lnTo>
                    <a:pt x="226" y="40"/>
                  </a:lnTo>
                  <a:lnTo>
                    <a:pt x="166" y="109"/>
                  </a:lnTo>
                  <a:lnTo>
                    <a:pt x="103" y="57"/>
                  </a:lnTo>
                  <a:lnTo>
                    <a:pt x="65" y="133"/>
                  </a:lnTo>
                  <a:lnTo>
                    <a:pt x="9" y="57"/>
                  </a:lnTo>
                  <a:lnTo>
                    <a:pt x="9" y="57"/>
                  </a:lnTo>
                  <a:close/>
                  <a:moveTo>
                    <a:pt x="62" y="107"/>
                  </a:moveTo>
                  <a:lnTo>
                    <a:pt x="97" y="35"/>
                  </a:lnTo>
                  <a:lnTo>
                    <a:pt x="165" y="90"/>
                  </a:lnTo>
                  <a:lnTo>
                    <a:pt x="207" y="41"/>
                  </a:lnTo>
                  <a:lnTo>
                    <a:pt x="200" y="35"/>
                  </a:lnTo>
                  <a:lnTo>
                    <a:pt x="163" y="78"/>
                  </a:lnTo>
                  <a:lnTo>
                    <a:pt x="95" y="21"/>
                  </a:lnTo>
                  <a:lnTo>
                    <a:pt x="61" y="89"/>
                  </a:lnTo>
                  <a:lnTo>
                    <a:pt x="26" y="41"/>
                  </a:lnTo>
                  <a:lnTo>
                    <a:pt x="20" y="47"/>
                  </a:lnTo>
                  <a:lnTo>
                    <a:pt x="62" y="107"/>
                  </a:lnTo>
                  <a:lnTo>
                    <a:pt x="6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
            <p:cNvSpPr>
              <a:spLocks noEditPoints="1"/>
            </p:cNvSpPr>
            <p:nvPr/>
          </p:nvSpPr>
          <p:spPr bwMode="auto">
            <a:xfrm>
              <a:off x="3676" y="2469"/>
              <a:ext cx="306" cy="812"/>
            </a:xfrm>
            <a:custGeom>
              <a:avLst/>
              <a:gdLst>
                <a:gd name="T0" fmla="*/ 3 w 306"/>
                <a:gd name="T1" fmla="*/ 610 h 812"/>
                <a:gd name="T2" fmla="*/ 0 w 306"/>
                <a:gd name="T3" fmla="*/ 606 h 812"/>
                <a:gd name="T4" fmla="*/ 120 w 306"/>
                <a:gd name="T5" fmla="*/ 1 h 812"/>
                <a:gd name="T6" fmla="*/ 142 w 306"/>
                <a:gd name="T7" fmla="*/ 0 h 812"/>
                <a:gd name="T8" fmla="*/ 306 w 306"/>
                <a:gd name="T9" fmla="*/ 622 h 812"/>
                <a:gd name="T10" fmla="*/ 130 w 306"/>
                <a:gd name="T11" fmla="*/ 812 h 812"/>
                <a:gd name="T12" fmla="*/ 3 w 306"/>
                <a:gd name="T13" fmla="*/ 610 h 812"/>
                <a:gd name="T14" fmla="*/ 3 w 306"/>
                <a:gd name="T15" fmla="*/ 610 h 812"/>
                <a:gd name="T16" fmla="*/ 133 w 306"/>
                <a:gd name="T17" fmla="*/ 775 h 812"/>
                <a:gd name="T18" fmla="*/ 282 w 306"/>
                <a:gd name="T19" fmla="*/ 615 h 812"/>
                <a:gd name="T20" fmla="*/ 132 w 306"/>
                <a:gd name="T21" fmla="*/ 53 h 812"/>
                <a:gd name="T22" fmla="*/ 24 w 306"/>
                <a:gd name="T23" fmla="*/ 602 h 812"/>
                <a:gd name="T24" fmla="*/ 133 w 306"/>
                <a:gd name="T25" fmla="*/ 775 h 812"/>
                <a:gd name="T26" fmla="*/ 133 w 306"/>
                <a:gd name="T27" fmla="*/ 77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812">
                  <a:moveTo>
                    <a:pt x="3" y="610"/>
                  </a:moveTo>
                  <a:lnTo>
                    <a:pt x="0" y="606"/>
                  </a:lnTo>
                  <a:lnTo>
                    <a:pt x="120" y="1"/>
                  </a:lnTo>
                  <a:lnTo>
                    <a:pt x="142" y="0"/>
                  </a:lnTo>
                  <a:lnTo>
                    <a:pt x="306" y="622"/>
                  </a:lnTo>
                  <a:lnTo>
                    <a:pt x="130" y="812"/>
                  </a:lnTo>
                  <a:lnTo>
                    <a:pt x="3" y="610"/>
                  </a:lnTo>
                  <a:lnTo>
                    <a:pt x="3" y="610"/>
                  </a:lnTo>
                  <a:close/>
                  <a:moveTo>
                    <a:pt x="133" y="775"/>
                  </a:moveTo>
                  <a:lnTo>
                    <a:pt x="282" y="615"/>
                  </a:lnTo>
                  <a:lnTo>
                    <a:pt x="132" y="53"/>
                  </a:lnTo>
                  <a:lnTo>
                    <a:pt x="24" y="602"/>
                  </a:lnTo>
                  <a:lnTo>
                    <a:pt x="133" y="775"/>
                  </a:lnTo>
                  <a:lnTo>
                    <a:pt x="133" y="7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4"/>
            <p:cNvSpPr>
              <a:spLocks noEditPoints="1"/>
            </p:cNvSpPr>
            <p:nvPr/>
          </p:nvSpPr>
          <p:spPr bwMode="auto">
            <a:xfrm>
              <a:off x="3669" y="2462"/>
              <a:ext cx="321" cy="830"/>
            </a:xfrm>
            <a:custGeom>
              <a:avLst/>
              <a:gdLst>
                <a:gd name="T0" fmla="*/ 4 w 321"/>
                <a:gd name="T1" fmla="*/ 620 h 830"/>
                <a:gd name="T2" fmla="*/ 0 w 321"/>
                <a:gd name="T3" fmla="*/ 615 h 830"/>
                <a:gd name="T4" fmla="*/ 121 w 321"/>
                <a:gd name="T5" fmla="*/ 1 h 830"/>
                <a:gd name="T6" fmla="*/ 154 w 321"/>
                <a:gd name="T7" fmla="*/ 0 h 830"/>
                <a:gd name="T8" fmla="*/ 321 w 321"/>
                <a:gd name="T9" fmla="*/ 630 h 830"/>
                <a:gd name="T10" fmla="*/ 136 w 321"/>
                <a:gd name="T11" fmla="*/ 830 h 830"/>
                <a:gd name="T12" fmla="*/ 4 w 321"/>
                <a:gd name="T13" fmla="*/ 620 h 830"/>
                <a:gd name="T14" fmla="*/ 4 w 321"/>
                <a:gd name="T15" fmla="*/ 620 h 830"/>
                <a:gd name="T16" fmla="*/ 137 w 321"/>
                <a:gd name="T17" fmla="*/ 807 h 830"/>
                <a:gd name="T18" fmla="*/ 307 w 321"/>
                <a:gd name="T19" fmla="*/ 627 h 830"/>
                <a:gd name="T20" fmla="*/ 144 w 321"/>
                <a:gd name="T21" fmla="*/ 14 h 830"/>
                <a:gd name="T22" fmla="*/ 132 w 321"/>
                <a:gd name="T23" fmla="*/ 15 h 830"/>
                <a:gd name="T24" fmla="*/ 14 w 321"/>
                <a:gd name="T25" fmla="*/ 611 h 830"/>
                <a:gd name="T26" fmla="*/ 16 w 321"/>
                <a:gd name="T27" fmla="*/ 613 h 830"/>
                <a:gd name="T28" fmla="*/ 10 w 321"/>
                <a:gd name="T29" fmla="*/ 617 h 830"/>
                <a:gd name="T30" fmla="*/ 16 w 321"/>
                <a:gd name="T31" fmla="*/ 613 h 830"/>
                <a:gd name="T32" fmla="*/ 137 w 321"/>
                <a:gd name="T33" fmla="*/ 807 h 830"/>
                <a:gd name="T34" fmla="*/ 137 w 321"/>
                <a:gd name="T35" fmla="*/ 807 h 830"/>
                <a:gd name="T36" fmla="*/ 23 w 321"/>
                <a:gd name="T37" fmla="*/ 610 h 830"/>
                <a:gd name="T38" fmla="*/ 133 w 321"/>
                <a:gd name="T39" fmla="*/ 59 h 830"/>
                <a:gd name="T40" fmla="*/ 146 w 321"/>
                <a:gd name="T41" fmla="*/ 59 h 830"/>
                <a:gd name="T42" fmla="*/ 296 w 321"/>
                <a:gd name="T43" fmla="*/ 625 h 830"/>
                <a:gd name="T44" fmla="*/ 145 w 321"/>
                <a:gd name="T45" fmla="*/ 786 h 830"/>
                <a:gd name="T46" fmla="*/ 139 w 321"/>
                <a:gd name="T47" fmla="*/ 793 h 830"/>
                <a:gd name="T48" fmla="*/ 23 w 321"/>
                <a:gd name="T49" fmla="*/ 610 h 830"/>
                <a:gd name="T50" fmla="*/ 23 w 321"/>
                <a:gd name="T51" fmla="*/ 610 h 830"/>
                <a:gd name="T52" fmla="*/ 140 w 321"/>
                <a:gd name="T53" fmla="*/ 782 h 830"/>
                <a:gd name="T54" fmla="*/ 146 w 321"/>
                <a:gd name="T55" fmla="*/ 778 h 830"/>
                <a:gd name="T56" fmla="*/ 140 w 321"/>
                <a:gd name="T57" fmla="*/ 782 h 830"/>
                <a:gd name="T58" fmla="*/ 140 w 321"/>
                <a:gd name="T59" fmla="*/ 782 h 830"/>
                <a:gd name="T60" fmla="*/ 38 w 321"/>
                <a:gd name="T61" fmla="*/ 608 h 830"/>
                <a:gd name="T62" fmla="*/ 141 w 321"/>
                <a:gd name="T63" fmla="*/ 772 h 830"/>
                <a:gd name="T64" fmla="*/ 281 w 321"/>
                <a:gd name="T65" fmla="*/ 620 h 830"/>
                <a:gd name="T66" fmla="*/ 140 w 321"/>
                <a:gd name="T67" fmla="*/ 90 h 830"/>
                <a:gd name="T68" fmla="*/ 38 w 321"/>
                <a:gd name="T69" fmla="*/ 608 h 830"/>
                <a:gd name="T70" fmla="*/ 38 w 321"/>
                <a:gd name="T71" fmla="*/ 60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830">
                  <a:moveTo>
                    <a:pt x="4" y="620"/>
                  </a:moveTo>
                  <a:lnTo>
                    <a:pt x="0" y="615"/>
                  </a:lnTo>
                  <a:lnTo>
                    <a:pt x="121" y="1"/>
                  </a:lnTo>
                  <a:lnTo>
                    <a:pt x="154" y="0"/>
                  </a:lnTo>
                  <a:lnTo>
                    <a:pt x="321" y="630"/>
                  </a:lnTo>
                  <a:lnTo>
                    <a:pt x="136" y="830"/>
                  </a:lnTo>
                  <a:lnTo>
                    <a:pt x="4" y="620"/>
                  </a:lnTo>
                  <a:lnTo>
                    <a:pt x="4" y="620"/>
                  </a:lnTo>
                  <a:close/>
                  <a:moveTo>
                    <a:pt x="137" y="807"/>
                  </a:moveTo>
                  <a:lnTo>
                    <a:pt x="307" y="627"/>
                  </a:lnTo>
                  <a:lnTo>
                    <a:pt x="144" y="14"/>
                  </a:lnTo>
                  <a:lnTo>
                    <a:pt x="132" y="15"/>
                  </a:lnTo>
                  <a:lnTo>
                    <a:pt x="14" y="611"/>
                  </a:lnTo>
                  <a:lnTo>
                    <a:pt x="16" y="613"/>
                  </a:lnTo>
                  <a:lnTo>
                    <a:pt x="10" y="617"/>
                  </a:lnTo>
                  <a:lnTo>
                    <a:pt x="16" y="613"/>
                  </a:lnTo>
                  <a:lnTo>
                    <a:pt x="137" y="807"/>
                  </a:lnTo>
                  <a:lnTo>
                    <a:pt x="137" y="807"/>
                  </a:lnTo>
                  <a:close/>
                  <a:moveTo>
                    <a:pt x="23" y="610"/>
                  </a:moveTo>
                  <a:lnTo>
                    <a:pt x="133" y="59"/>
                  </a:lnTo>
                  <a:lnTo>
                    <a:pt x="146" y="59"/>
                  </a:lnTo>
                  <a:lnTo>
                    <a:pt x="296" y="625"/>
                  </a:lnTo>
                  <a:lnTo>
                    <a:pt x="145" y="786"/>
                  </a:lnTo>
                  <a:lnTo>
                    <a:pt x="139" y="793"/>
                  </a:lnTo>
                  <a:lnTo>
                    <a:pt x="23" y="610"/>
                  </a:lnTo>
                  <a:lnTo>
                    <a:pt x="23" y="610"/>
                  </a:lnTo>
                  <a:close/>
                  <a:moveTo>
                    <a:pt x="140" y="782"/>
                  </a:moveTo>
                  <a:lnTo>
                    <a:pt x="146" y="778"/>
                  </a:lnTo>
                  <a:lnTo>
                    <a:pt x="140" y="782"/>
                  </a:lnTo>
                  <a:lnTo>
                    <a:pt x="140" y="782"/>
                  </a:lnTo>
                  <a:close/>
                  <a:moveTo>
                    <a:pt x="38" y="608"/>
                  </a:moveTo>
                  <a:lnTo>
                    <a:pt x="141" y="772"/>
                  </a:lnTo>
                  <a:lnTo>
                    <a:pt x="281" y="620"/>
                  </a:lnTo>
                  <a:lnTo>
                    <a:pt x="140" y="90"/>
                  </a:lnTo>
                  <a:lnTo>
                    <a:pt x="38" y="608"/>
                  </a:lnTo>
                  <a:lnTo>
                    <a:pt x="38"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
            <p:cNvSpPr/>
            <p:nvPr/>
          </p:nvSpPr>
          <p:spPr bwMode="auto">
            <a:xfrm>
              <a:off x="3333" y="2676"/>
              <a:ext cx="902" cy="341"/>
            </a:xfrm>
            <a:custGeom>
              <a:avLst/>
              <a:gdLst>
                <a:gd name="T0" fmla="*/ 18 w 803"/>
                <a:gd name="T1" fmla="*/ 301 h 304"/>
                <a:gd name="T2" fmla="*/ 0 w 803"/>
                <a:gd name="T3" fmla="*/ 263 h 304"/>
                <a:gd name="T4" fmla="*/ 0 w 803"/>
                <a:gd name="T5" fmla="*/ 263 h 304"/>
                <a:gd name="T6" fmla="*/ 96 w 803"/>
                <a:gd name="T7" fmla="*/ 0 h 304"/>
                <a:gd name="T8" fmla="*/ 96 w 803"/>
                <a:gd name="T9" fmla="*/ 0 h 304"/>
                <a:gd name="T10" fmla="*/ 96 w 803"/>
                <a:gd name="T11" fmla="*/ 0 h 304"/>
                <a:gd name="T12" fmla="*/ 114 w 803"/>
                <a:gd name="T13" fmla="*/ 9 h 304"/>
                <a:gd name="T14" fmla="*/ 67 w 803"/>
                <a:gd name="T15" fmla="*/ 110 h 304"/>
                <a:gd name="T16" fmla="*/ 67 w 803"/>
                <a:gd name="T17" fmla="*/ 110 h 304"/>
                <a:gd name="T18" fmla="*/ 20 w 803"/>
                <a:gd name="T19" fmla="*/ 263 h 304"/>
                <a:gd name="T20" fmla="*/ 20 w 803"/>
                <a:gd name="T21" fmla="*/ 263 h 304"/>
                <a:gd name="T22" fmla="*/ 26 w 803"/>
                <a:gd name="T23" fmla="*/ 282 h 304"/>
                <a:gd name="T24" fmla="*/ 26 w 803"/>
                <a:gd name="T25" fmla="*/ 282 h 304"/>
                <a:gd name="T26" fmla="*/ 42 w 803"/>
                <a:gd name="T27" fmla="*/ 284 h 304"/>
                <a:gd name="T28" fmla="*/ 42 w 803"/>
                <a:gd name="T29" fmla="*/ 284 h 304"/>
                <a:gd name="T30" fmla="*/ 377 w 803"/>
                <a:gd name="T31" fmla="*/ 222 h 304"/>
                <a:gd name="T32" fmla="*/ 377 w 803"/>
                <a:gd name="T33" fmla="*/ 222 h 304"/>
                <a:gd name="T34" fmla="*/ 677 w 803"/>
                <a:gd name="T35" fmla="*/ 160 h 304"/>
                <a:gd name="T36" fmla="*/ 677 w 803"/>
                <a:gd name="T37" fmla="*/ 160 h 304"/>
                <a:gd name="T38" fmla="*/ 683 w 803"/>
                <a:gd name="T39" fmla="*/ 160 h 304"/>
                <a:gd name="T40" fmla="*/ 683 w 803"/>
                <a:gd name="T41" fmla="*/ 160 h 304"/>
                <a:gd name="T42" fmla="*/ 803 w 803"/>
                <a:gd name="T43" fmla="*/ 252 h 304"/>
                <a:gd name="T44" fmla="*/ 803 w 803"/>
                <a:gd name="T45" fmla="*/ 252 h 304"/>
                <a:gd name="T46" fmla="*/ 788 w 803"/>
                <a:gd name="T47" fmla="*/ 266 h 304"/>
                <a:gd name="T48" fmla="*/ 746 w 803"/>
                <a:gd name="T49" fmla="*/ 225 h 304"/>
                <a:gd name="T50" fmla="*/ 746 w 803"/>
                <a:gd name="T51" fmla="*/ 225 h 304"/>
                <a:gd name="T52" fmla="*/ 679 w 803"/>
                <a:gd name="T53" fmla="*/ 180 h 304"/>
                <a:gd name="T54" fmla="*/ 679 w 803"/>
                <a:gd name="T55" fmla="*/ 180 h 304"/>
                <a:gd name="T56" fmla="*/ 677 w 803"/>
                <a:gd name="T57" fmla="*/ 180 h 304"/>
                <a:gd name="T58" fmla="*/ 677 w 803"/>
                <a:gd name="T59" fmla="*/ 180 h 304"/>
                <a:gd name="T60" fmla="*/ 381 w 803"/>
                <a:gd name="T61" fmla="*/ 242 h 304"/>
                <a:gd name="T62" fmla="*/ 381 w 803"/>
                <a:gd name="T63" fmla="*/ 242 h 304"/>
                <a:gd name="T64" fmla="*/ 42 w 803"/>
                <a:gd name="T65" fmla="*/ 304 h 304"/>
                <a:gd name="T66" fmla="*/ 42 w 803"/>
                <a:gd name="T67" fmla="*/ 304 h 304"/>
                <a:gd name="T68" fmla="*/ 18 w 803"/>
                <a:gd name="T69"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3" h="304">
                  <a:moveTo>
                    <a:pt x="18" y="301"/>
                  </a:moveTo>
                  <a:cubicBezTo>
                    <a:pt x="3" y="293"/>
                    <a:pt x="0" y="278"/>
                    <a:pt x="0" y="263"/>
                  </a:cubicBezTo>
                  <a:cubicBezTo>
                    <a:pt x="0" y="263"/>
                    <a:pt x="0" y="263"/>
                    <a:pt x="0" y="263"/>
                  </a:cubicBezTo>
                  <a:cubicBezTo>
                    <a:pt x="0" y="182"/>
                    <a:pt x="96" y="1"/>
                    <a:pt x="96" y="0"/>
                  </a:cubicBezTo>
                  <a:cubicBezTo>
                    <a:pt x="96" y="0"/>
                    <a:pt x="96" y="0"/>
                    <a:pt x="96" y="0"/>
                  </a:cubicBezTo>
                  <a:cubicBezTo>
                    <a:pt x="96" y="0"/>
                    <a:pt x="96" y="0"/>
                    <a:pt x="96" y="0"/>
                  </a:cubicBezTo>
                  <a:cubicBezTo>
                    <a:pt x="114" y="9"/>
                    <a:pt x="114" y="9"/>
                    <a:pt x="114" y="9"/>
                  </a:cubicBezTo>
                  <a:cubicBezTo>
                    <a:pt x="114" y="10"/>
                    <a:pt x="90" y="55"/>
                    <a:pt x="67" y="110"/>
                  </a:cubicBezTo>
                  <a:cubicBezTo>
                    <a:pt x="67" y="110"/>
                    <a:pt x="67" y="110"/>
                    <a:pt x="67" y="110"/>
                  </a:cubicBezTo>
                  <a:cubicBezTo>
                    <a:pt x="43" y="164"/>
                    <a:pt x="20" y="229"/>
                    <a:pt x="20" y="263"/>
                  </a:cubicBezTo>
                  <a:cubicBezTo>
                    <a:pt x="20" y="263"/>
                    <a:pt x="20" y="263"/>
                    <a:pt x="20" y="263"/>
                  </a:cubicBezTo>
                  <a:cubicBezTo>
                    <a:pt x="20" y="276"/>
                    <a:pt x="23" y="281"/>
                    <a:pt x="26" y="282"/>
                  </a:cubicBezTo>
                  <a:cubicBezTo>
                    <a:pt x="26" y="282"/>
                    <a:pt x="26" y="282"/>
                    <a:pt x="26" y="282"/>
                  </a:cubicBezTo>
                  <a:cubicBezTo>
                    <a:pt x="27" y="283"/>
                    <a:pt x="34" y="284"/>
                    <a:pt x="42" y="284"/>
                  </a:cubicBezTo>
                  <a:cubicBezTo>
                    <a:pt x="42" y="284"/>
                    <a:pt x="42" y="284"/>
                    <a:pt x="42" y="284"/>
                  </a:cubicBezTo>
                  <a:cubicBezTo>
                    <a:pt x="95" y="284"/>
                    <a:pt x="240" y="253"/>
                    <a:pt x="377" y="222"/>
                  </a:cubicBezTo>
                  <a:cubicBezTo>
                    <a:pt x="377" y="222"/>
                    <a:pt x="377" y="222"/>
                    <a:pt x="377" y="222"/>
                  </a:cubicBezTo>
                  <a:cubicBezTo>
                    <a:pt x="515" y="191"/>
                    <a:pt x="643" y="160"/>
                    <a:pt x="677" y="160"/>
                  </a:cubicBezTo>
                  <a:cubicBezTo>
                    <a:pt x="677" y="160"/>
                    <a:pt x="677" y="160"/>
                    <a:pt x="677" y="160"/>
                  </a:cubicBezTo>
                  <a:cubicBezTo>
                    <a:pt x="679" y="160"/>
                    <a:pt x="681" y="160"/>
                    <a:pt x="683" y="160"/>
                  </a:cubicBezTo>
                  <a:cubicBezTo>
                    <a:pt x="683" y="160"/>
                    <a:pt x="683" y="160"/>
                    <a:pt x="683" y="160"/>
                  </a:cubicBezTo>
                  <a:cubicBezTo>
                    <a:pt x="730" y="171"/>
                    <a:pt x="801" y="252"/>
                    <a:pt x="803" y="252"/>
                  </a:cubicBezTo>
                  <a:cubicBezTo>
                    <a:pt x="803" y="252"/>
                    <a:pt x="803" y="252"/>
                    <a:pt x="803" y="252"/>
                  </a:cubicBezTo>
                  <a:cubicBezTo>
                    <a:pt x="788" y="266"/>
                    <a:pt x="788" y="266"/>
                    <a:pt x="788" y="266"/>
                  </a:cubicBezTo>
                  <a:cubicBezTo>
                    <a:pt x="788" y="266"/>
                    <a:pt x="770" y="246"/>
                    <a:pt x="746" y="225"/>
                  </a:cubicBezTo>
                  <a:cubicBezTo>
                    <a:pt x="746" y="225"/>
                    <a:pt x="746" y="225"/>
                    <a:pt x="746" y="225"/>
                  </a:cubicBezTo>
                  <a:cubicBezTo>
                    <a:pt x="724" y="204"/>
                    <a:pt x="694" y="183"/>
                    <a:pt x="679" y="180"/>
                  </a:cubicBezTo>
                  <a:cubicBezTo>
                    <a:pt x="679" y="180"/>
                    <a:pt x="679" y="180"/>
                    <a:pt x="679" y="180"/>
                  </a:cubicBezTo>
                  <a:cubicBezTo>
                    <a:pt x="679" y="180"/>
                    <a:pt x="678" y="180"/>
                    <a:pt x="677" y="180"/>
                  </a:cubicBezTo>
                  <a:cubicBezTo>
                    <a:pt x="677" y="180"/>
                    <a:pt x="677" y="180"/>
                    <a:pt x="677" y="180"/>
                  </a:cubicBezTo>
                  <a:cubicBezTo>
                    <a:pt x="650" y="180"/>
                    <a:pt x="518" y="211"/>
                    <a:pt x="381" y="242"/>
                  </a:cubicBezTo>
                  <a:cubicBezTo>
                    <a:pt x="381" y="242"/>
                    <a:pt x="381" y="242"/>
                    <a:pt x="381" y="242"/>
                  </a:cubicBezTo>
                  <a:cubicBezTo>
                    <a:pt x="244" y="273"/>
                    <a:pt x="101" y="304"/>
                    <a:pt x="42" y="304"/>
                  </a:cubicBezTo>
                  <a:cubicBezTo>
                    <a:pt x="42" y="304"/>
                    <a:pt x="42" y="304"/>
                    <a:pt x="42" y="304"/>
                  </a:cubicBezTo>
                  <a:cubicBezTo>
                    <a:pt x="32" y="304"/>
                    <a:pt x="25" y="304"/>
                    <a:pt x="18" y="3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6"/>
            <p:cNvSpPr>
              <a:spLocks noEditPoints="1"/>
            </p:cNvSpPr>
            <p:nvPr/>
          </p:nvSpPr>
          <p:spPr bwMode="auto">
            <a:xfrm>
              <a:off x="3326" y="2662"/>
              <a:ext cx="921" cy="362"/>
            </a:xfrm>
            <a:custGeom>
              <a:avLst/>
              <a:gdLst>
                <a:gd name="T0" fmla="*/ 21 w 820"/>
                <a:gd name="T1" fmla="*/ 319 h 323"/>
                <a:gd name="T2" fmla="*/ 0 w 820"/>
                <a:gd name="T3" fmla="*/ 276 h 323"/>
                <a:gd name="T4" fmla="*/ 0 w 820"/>
                <a:gd name="T5" fmla="*/ 275 h 323"/>
                <a:gd name="T6" fmla="*/ 96 w 820"/>
                <a:gd name="T7" fmla="*/ 12 h 323"/>
                <a:gd name="T8" fmla="*/ 106 w 820"/>
                <a:gd name="T9" fmla="*/ 8 h 323"/>
                <a:gd name="T10" fmla="*/ 78 w 820"/>
                <a:gd name="T11" fmla="*/ 125 h 323"/>
                <a:gd name="T12" fmla="*/ 32 w 820"/>
                <a:gd name="T13" fmla="*/ 275 h 323"/>
                <a:gd name="T14" fmla="*/ 33 w 820"/>
                <a:gd name="T15" fmla="*/ 287 h 323"/>
                <a:gd name="T16" fmla="*/ 35 w 820"/>
                <a:gd name="T17" fmla="*/ 290 h 323"/>
                <a:gd name="T18" fmla="*/ 35 w 820"/>
                <a:gd name="T19" fmla="*/ 290 h 323"/>
                <a:gd name="T20" fmla="*/ 38 w 820"/>
                <a:gd name="T21" fmla="*/ 291 h 323"/>
                <a:gd name="T22" fmla="*/ 48 w 820"/>
                <a:gd name="T23" fmla="*/ 291 h 323"/>
                <a:gd name="T24" fmla="*/ 49 w 820"/>
                <a:gd name="T25" fmla="*/ 291 h 323"/>
                <a:gd name="T26" fmla="*/ 571 w 820"/>
                <a:gd name="T27" fmla="*/ 187 h 323"/>
                <a:gd name="T28" fmla="*/ 683 w 820"/>
                <a:gd name="T29" fmla="*/ 167 h 323"/>
                <a:gd name="T30" fmla="*/ 768 w 820"/>
                <a:gd name="T31" fmla="*/ 217 h 323"/>
                <a:gd name="T32" fmla="*/ 812 w 820"/>
                <a:gd name="T33" fmla="*/ 260 h 323"/>
                <a:gd name="T34" fmla="*/ 794 w 820"/>
                <a:gd name="T35" fmla="*/ 285 h 323"/>
                <a:gd name="T36" fmla="*/ 790 w 820"/>
                <a:gd name="T37" fmla="*/ 284 h 323"/>
                <a:gd name="T38" fmla="*/ 790 w 820"/>
                <a:gd name="T39" fmla="*/ 283 h 323"/>
                <a:gd name="T40" fmla="*/ 789 w 820"/>
                <a:gd name="T41" fmla="*/ 283 h 323"/>
                <a:gd name="T42" fmla="*/ 789 w 820"/>
                <a:gd name="T43" fmla="*/ 282 h 323"/>
                <a:gd name="T44" fmla="*/ 778 w 820"/>
                <a:gd name="T45" fmla="*/ 271 h 323"/>
                <a:gd name="T46" fmla="*/ 748 w 820"/>
                <a:gd name="T47" fmla="*/ 243 h 323"/>
                <a:gd name="T48" fmla="*/ 684 w 820"/>
                <a:gd name="T49" fmla="*/ 199 h 323"/>
                <a:gd name="T50" fmla="*/ 682 w 820"/>
                <a:gd name="T51" fmla="*/ 199 h 323"/>
                <a:gd name="T52" fmla="*/ 577 w 820"/>
                <a:gd name="T53" fmla="*/ 218 h 323"/>
                <a:gd name="T54" fmla="*/ 389 w 820"/>
                <a:gd name="T55" fmla="*/ 261 h 323"/>
                <a:gd name="T56" fmla="*/ 21 w 820"/>
                <a:gd name="T57" fmla="*/ 319 h 323"/>
                <a:gd name="T58" fmla="*/ 386 w 820"/>
                <a:gd name="T59" fmla="*/ 249 h 323"/>
                <a:gd name="T60" fmla="*/ 679 w 820"/>
                <a:gd name="T61" fmla="*/ 187 h 323"/>
                <a:gd name="T62" fmla="*/ 686 w 820"/>
                <a:gd name="T63" fmla="*/ 187 h 323"/>
                <a:gd name="T64" fmla="*/ 756 w 820"/>
                <a:gd name="T65" fmla="*/ 234 h 323"/>
                <a:gd name="T66" fmla="*/ 794 w 820"/>
                <a:gd name="T67" fmla="*/ 270 h 323"/>
                <a:gd name="T68" fmla="*/ 792 w 820"/>
                <a:gd name="T69" fmla="*/ 256 h 323"/>
                <a:gd name="T70" fmla="*/ 687 w 820"/>
                <a:gd name="T71" fmla="*/ 179 h 323"/>
                <a:gd name="T72" fmla="*/ 683 w 820"/>
                <a:gd name="T73" fmla="*/ 179 h 323"/>
                <a:gd name="T74" fmla="*/ 384 w 820"/>
                <a:gd name="T75" fmla="*/ 241 h 323"/>
                <a:gd name="T76" fmla="*/ 49 w 820"/>
                <a:gd name="T77" fmla="*/ 303 h 323"/>
                <a:gd name="T78" fmla="*/ 47 w 820"/>
                <a:gd name="T79" fmla="*/ 303 h 323"/>
                <a:gd name="T80" fmla="*/ 32 w 820"/>
                <a:gd name="T81" fmla="*/ 302 h 323"/>
                <a:gd name="T82" fmla="*/ 22 w 820"/>
                <a:gd name="T83" fmla="*/ 292 h 323"/>
                <a:gd name="T84" fmla="*/ 20 w 820"/>
                <a:gd name="T85" fmla="*/ 276 h 323"/>
                <a:gd name="T86" fmla="*/ 67 w 820"/>
                <a:gd name="T87" fmla="*/ 120 h 323"/>
                <a:gd name="T88" fmla="*/ 112 w 820"/>
                <a:gd name="T89" fmla="*/ 25 h 323"/>
                <a:gd name="T90" fmla="*/ 103 w 820"/>
                <a:gd name="T91" fmla="*/ 24 h 323"/>
                <a:gd name="T92" fmla="*/ 60 w 820"/>
                <a:gd name="T93" fmla="*/ 117 h 323"/>
                <a:gd name="T94" fmla="*/ 12 w 820"/>
                <a:gd name="T95" fmla="*/ 276 h 323"/>
                <a:gd name="T96" fmla="*/ 12 w 820"/>
                <a:gd name="T97" fmla="*/ 276 h 323"/>
                <a:gd name="T98" fmla="*/ 26 w 820"/>
                <a:gd name="T99" fmla="*/ 308 h 323"/>
                <a:gd name="T100" fmla="*/ 679 w 820"/>
                <a:gd name="T101" fmla="*/ 193 h 323"/>
                <a:gd name="T102" fmla="*/ 685 w 820"/>
                <a:gd name="T103" fmla="*/ 187 h 323"/>
                <a:gd name="T104" fmla="*/ 685 w 820"/>
                <a:gd name="T105" fmla="*/ 18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0" h="323">
                  <a:moveTo>
                    <a:pt x="21" y="319"/>
                  </a:moveTo>
                  <a:cubicBezTo>
                    <a:pt x="24" y="314"/>
                    <a:pt x="24" y="314"/>
                    <a:pt x="24" y="314"/>
                  </a:cubicBezTo>
                  <a:cubicBezTo>
                    <a:pt x="21" y="319"/>
                    <a:pt x="21" y="319"/>
                    <a:pt x="21" y="319"/>
                  </a:cubicBezTo>
                  <a:cubicBezTo>
                    <a:pt x="12" y="315"/>
                    <a:pt x="7" y="308"/>
                    <a:pt x="4" y="300"/>
                  </a:cubicBezTo>
                  <a:cubicBezTo>
                    <a:pt x="4" y="300"/>
                    <a:pt x="4" y="300"/>
                    <a:pt x="4" y="300"/>
                  </a:cubicBezTo>
                  <a:cubicBezTo>
                    <a:pt x="1" y="292"/>
                    <a:pt x="0" y="284"/>
                    <a:pt x="0" y="276"/>
                  </a:cubicBezTo>
                  <a:cubicBezTo>
                    <a:pt x="0" y="276"/>
                    <a:pt x="0" y="276"/>
                    <a:pt x="0" y="276"/>
                  </a:cubicBezTo>
                  <a:cubicBezTo>
                    <a:pt x="0" y="276"/>
                    <a:pt x="0" y="276"/>
                    <a:pt x="0" y="275"/>
                  </a:cubicBezTo>
                  <a:cubicBezTo>
                    <a:pt x="0" y="275"/>
                    <a:pt x="0" y="275"/>
                    <a:pt x="0" y="275"/>
                  </a:cubicBezTo>
                  <a:cubicBezTo>
                    <a:pt x="0" y="234"/>
                    <a:pt x="23" y="171"/>
                    <a:pt x="47" y="116"/>
                  </a:cubicBezTo>
                  <a:cubicBezTo>
                    <a:pt x="47" y="116"/>
                    <a:pt x="47" y="116"/>
                    <a:pt x="47" y="116"/>
                  </a:cubicBezTo>
                  <a:cubicBezTo>
                    <a:pt x="69" y="64"/>
                    <a:pt x="93" y="19"/>
                    <a:pt x="96" y="12"/>
                  </a:cubicBezTo>
                  <a:cubicBezTo>
                    <a:pt x="96" y="12"/>
                    <a:pt x="96" y="12"/>
                    <a:pt x="96" y="12"/>
                  </a:cubicBezTo>
                  <a:cubicBezTo>
                    <a:pt x="97" y="0"/>
                    <a:pt x="97" y="0"/>
                    <a:pt x="97" y="0"/>
                  </a:cubicBezTo>
                  <a:cubicBezTo>
                    <a:pt x="106" y="8"/>
                    <a:pt x="106" y="8"/>
                    <a:pt x="106" y="8"/>
                  </a:cubicBezTo>
                  <a:cubicBezTo>
                    <a:pt x="128" y="20"/>
                    <a:pt x="128" y="20"/>
                    <a:pt x="128" y="20"/>
                  </a:cubicBezTo>
                  <a:cubicBezTo>
                    <a:pt x="125" y="25"/>
                    <a:pt x="125" y="25"/>
                    <a:pt x="125" y="25"/>
                  </a:cubicBezTo>
                  <a:cubicBezTo>
                    <a:pt x="125" y="25"/>
                    <a:pt x="102" y="70"/>
                    <a:pt x="78" y="125"/>
                  </a:cubicBezTo>
                  <a:cubicBezTo>
                    <a:pt x="78" y="125"/>
                    <a:pt x="78" y="125"/>
                    <a:pt x="78" y="125"/>
                  </a:cubicBezTo>
                  <a:cubicBezTo>
                    <a:pt x="55" y="179"/>
                    <a:pt x="32" y="244"/>
                    <a:pt x="32" y="275"/>
                  </a:cubicBezTo>
                  <a:cubicBezTo>
                    <a:pt x="32" y="275"/>
                    <a:pt x="32" y="275"/>
                    <a:pt x="32" y="275"/>
                  </a:cubicBezTo>
                  <a:cubicBezTo>
                    <a:pt x="32" y="275"/>
                    <a:pt x="32" y="275"/>
                    <a:pt x="32" y="276"/>
                  </a:cubicBezTo>
                  <a:cubicBezTo>
                    <a:pt x="32" y="276"/>
                    <a:pt x="32" y="276"/>
                    <a:pt x="32" y="276"/>
                  </a:cubicBezTo>
                  <a:cubicBezTo>
                    <a:pt x="32" y="281"/>
                    <a:pt x="32" y="285"/>
                    <a:pt x="33" y="287"/>
                  </a:cubicBezTo>
                  <a:cubicBezTo>
                    <a:pt x="33" y="287"/>
                    <a:pt x="33" y="287"/>
                    <a:pt x="33" y="287"/>
                  </a:cubicBezTo>
                  <a:cubicBezTo>
                    <a:pt x="34" y="289"/>
                    <a:pt x="34" y="290"/>
                    <a:pt x="35" y="290"/>
                  </a:cubicBezTo>
                  <a:cubicBezTo>
                    <a:pt x="35" y="290"/>
                    <a:pt x="35" y="290"/>
                    <a:pt x="35" y="290"/>
                  </a:cubicBezTo>
                  <a:cubicBezTo>
                    <a:pt x="35" y="290"/>
                    <a:pt x="35" y="290"/>
                    <a:pt x="35" y="290"/>
                  </a:cubicBezTo>
                  <a:cubicBezTo>
                    <a:pt x="35" y="290"/>
                    <a:pt x="35" y="290"/>
                    <a:pt x="35" y="290"/>
                  </a:cubicBezTo>
                  <a:cubicBezTo>
                    <a:pt x="35" y="290"/>
                    <a:pt x="35" y="290"/>
                    <a:pt x="35" y="290"/>
                  </a:cubicBezTo>
                  <a:cubicBezTo>
                    <a:pt x="35" y="290"/>
                    <a:pt x="35" y="290"/>
                    <a:pt x="35" y="290"/>
                  </a:cubicBezTo>
                  <a:cubicBezTo>
                    <a:pt x="36" y="290"/>
                    <a:pt x="37" y="290"/>
                    <a:pt x="38" y="291"/>
                  </a:cubicBezTo>
                  <a:cubicBezTo>
                    <a:pt x="38" y="291"/>
                    <a:pt x="38" y="291"/>
                    <a:pt x="38" y="291"/>
                  </a:cubicBezTo>
                  <a:cubicBezTo>
                    <a:pt x="40" y="291"/>
                    <a:pt x="43" y="291"/>
                    <a:pt x="47" y="291"/>
                  </a:cubicBezTo>
                  <a:cubicBezTo>
                    <a:pt x="47" y="291"/>
                    <a:pt x="47" y="291"/>
                    <a:pt x="47" y="291"/>
                  </a:cubicBezTo>
                  <a:cubicBezTo>
                    <a:pt x="47" y="291"/>
                    <a:pt x="48" y="291"/>
                    <a:pt x="48" y="291"/>
                  </a:cubicBezTo>
                  <a:cubicBezTo>
                    <a:pt x="48" y="291"/>
                    <a:pt x="48" y="291"/>
                    <a:pt x="48" y="291"/>
                  </a:cubicBezTo>
                  <a:cubicBezTo>
                    <a:pt x="48" y="291"/>
                    <a:pt x="48" y="291"/>
                    <a:pt x="49" y="291"/>
                  </a:cubicBezTo>
                  <a:cubicBezTo>
                    <a:pt x="49" y="291"/>
                    <a:pt x="49" y="291"/>
                    <a:pt x="49" y="291"/>
                  </a:cubicBezTo>
                  <a:cubicBezTo>
                    <a:pt x="100" y="291"/>
                    <a:pt x="245" y="260"/>
                    <a:pt x="381" y="229"/>
                  </a:cubicBezTo>
                  <a:cubicBezTo>
                    <a:pt x="381" y="229"/>
                    <a:pt x="381" y="229"/>
                    <a:pt x="381" y="229"/>
                  </a:cubicBezTo>
                  <a:cubicBezTo>
                    <a:pt x="450" y="214"/>
                    <a:pt x="517" y="198"/>
                    <a:pt x="571" y="187"/>
                  </a:cubicBezTo>
                  <a:cubicBezTo>
                    <a:pt x="571" y="187"/>
                    <a:pt x="571" y="187"/>
                    <a:pt x="571" y="187"/>
                  </a:cubicBezTo>
                  <a:cubicBezTo>
                    <a:pt x="624" y="175"/>
                    <a:pt x="665" y="167"/>
                    <a:pt x="683" y="167"/>
                  </a:cubicBezTo>
                  <a:cubicBezTo>
                    <a:pt x="683" y="167"/>
                    <a:pt x="683" y="167"/>
                    <a:pt x="683" y="167"/>
                  </a:cubicBezTo>
                  <a:cubicBezTo>
                    <a:pt x="685" y="167"/>
                    <a:pt x="687" y="167"/>
                    <a:pt x="690" y="168"/>
                  </a:cubicBezTo>
                  <a:cubicBezTo>
                    <a:pt x="690" y="168"/>
                    <a:pt x="690" y="168"/>
                    <a:pt x="690" y="168"/>
                  </a:cubicBezTo>
                  <a:cubicBezTo>
                    <a:pt x="715" y="173"/>
                    <a:pt x="744" y="196"/>
                    <a:pt x="768" y="217"/>
                  </a:cubicBezTo>
                  <a:cubicBezTo>
                    <a:pt x="768" y="217"/>
                    <a:pt x="768" y="217"/>
                    <a:pt x="768" y="217"/>
                  </a:cubicBezTo>
                  <a:cubicBezTo>
                    <a:pt x="790" y="236"/>
                    <a:pt x="808" y="256"/>
                    <a:pt x="812" y="260"/>
                  </a:cubicBezTo>
                  <a:cubicBezTo>
                    <a:pt x="812" y="260"/>
                    <a:pt x="812" y="260"/>
                    <a:pt x="812" y="260"/>
                  </a:cubicBezTo>
                  <a:cubicBezTo>
                    <a:pt x="820" y="263"/>
                    <a:pt x="820" y="263"/>
                    <a:pt x="820" y="263"/>
                  </a:cubicBezTo>
                  <a:cubicBezTo>
                    <a:pt x="796" y="285"/>
                    <a:pt x="796" y="285"/>
                    <a:pt x="796" y="285"/>
                  </a:cubicBezTo>
                  <a:cubicBezTo>
                    <a:pt x="794" y="285"/>
                    <a:pt x="794" y="285"/>
                    <a:pt x="794" y="285"/>
                  </a:cubicBezTo>
                  <a:cubicBezTo>
                    <a:pt x="791" y="285"/>
                    <a:pt x="791" y="284"/>
                    <a:pt x="791" y="284"/>
                  </a:cubicBezTo>
                  <a:cubicBezTo>
                    <a:pt x="791" y="284"/>
                    <a:pt x="791" y="284"/>
                    <a:pt x="791" y="284"/>
                  </a:cubicBezTo>
                  <a:cubicBezTo>
                    <a:pt x="790" y="284"/>
                    <a:pt x="790" y="284"/>
                    <a:pt x="790" y="284"/>
                  </a:cubicBezTo>
                  <a:cubicBezTo>
                    <a:pt x="790" y="284"/>
                    <a:pt x="790" y="284"/>
                    <a:pt x="790" y="284"/>
                  </a:cubicBezTo>
                  <a:cubicBezTo>
                    <a:pt x="790" y="283"/>
                    <a:pt x="790" y="283"/>
                    <a:pt x="790" y="283"/>
                  </a:cubicBezTo>
                  <a:cubicBezTo>
                    <a:pt x="790" y="283"/>
                    <a:pt x="790" y="283"/>
                    <a:pt x="790" y="283"/>
                  </a:cubicBezTo>
                  <a:cubicBezTo>
                    <a:pt x="790" y="283"/>
                    <a:pt x="790" y="283"/>
                    <a:pt x="790" y="283"/>
                  </a:cubicBezTo>
                  <a:cubicBezTo>
                    <a:pt x="790" y="283"/>
                    <a:pt x="790" y="283"/>
                    <a:pt x="790" y="283"/>
                  </a:cubicBezTo>
                  <a:cubicBezTo>
                    <a:pt x="790" y="283"/>
                    <a:pt x="789" y="283"/>
                    <a:pt x="789" y="283"/>
                  </a:cubicBezTo>
                  <a:cubicBezTo>
                    <a:pt x="789" y="283"/>
                    <a:pt x="789" y="283"/>
                    <a:pt x="789" y="283"/>
                  </a:cubicBezTo>
                  <a:cubicBezTo>
                    <a:pt x="789" y="283"/>
                    <a:pt x="789" y="282"/>
                    <a:pt x="789" y="282"/>
                  </a:cubicBezTo>
                  <a:cubicBezTo>
                    <a:pt x="789" y="282"/>
                    <a:pt x="789" y="282"/>
                    <a:pt x="789" y="282"/>
                  </a:cubicBezTo>
                  <a:cubicBezTo>
                    <a:pt x="788" y="282"/>
                    <a:pt x="787" y="281"/>
                    <a:pt x="786" y="280"/>
                  </a:cubicBezTo>
                  <a:cubicBezTo>
                    <a:pt x="786" y="280"/>
                    <a:pt x="786" y="280"/>
                    <a:pt x="786" y="280"/>
                  </a:cubicBezTo>
                  <a:cubicBezTo>
                    <a:pt x="784" y="277"/>
                    <a:pt x="781" y="274"/>
                    <a:pt x="778" y="271"/>
                  </a:cubicBezTo>
                  <a:cubicBezTo>
                    <a:pt x="778" y="271"/>
                    <a:pt x="778" y="271"/>
                    <a:pt x="778" y="271"/>
                  </a:cubicBezTo>
                  <a:cubicBezTo>
                    <a:pt x="770" y="263"/>
                    <a:pt x="760" y="253"/>
                    <a:pt x="748" y="243"/>
                  </a:cubicBezTo>
                  <a:cubicBezTo>
                    <a:pt x="748" y="243"/>
                    <a:pt x="748" y="243"/>
                    <a:pt x="748" y="243"/>
                  </a:cubicBezTo>
                  <a:cubicBezTo>
                    <a:pt x="737" y="232"/>
                    <a:pt x="724" y="222"/>
                    <a:pt x="712" y="214"/>
                  </a:cubicBezTo>
                  <a:cubicBezTo>
                    <a:pt x="712" y="214"/>
                    <a:pt x="712" y="214"/>
                    <a:pt x="712" y="214"/>
                  </a:cubicBezTo>
                  <a:cubicBezTo>
                    <a:pt x="701" y="206"/>
                    <a:pt x="690" y="200"/>
                    <a:pt x="684" y="199"/>
                  </a:cubicBezTo>
                  <a:cubicBezTo>
                    <a:pt x="684" y="199"/>
                    <a:pt x="684" y="199"/>
                    <a:pt x="684" y="199"/>
                  </a:cubicBezTo>
                  <a:cubicBezTo>
                    <a:pt x="683" y="199"/>
                    <a:pt x="683" y="199"/>
                    <a:pt x="682" y="199"/>
                  </a:cubicBezTo>
                  <a:cubicBezTo>
                    <a:pt x="682" y="199"/>
                    <a:pt x="682" y="199"/>
                    <a:pt x="682" y="199"/>
                  </a:cubicBezTo>
                  <a:cubicBezTo>
                    <a:pt x="682" y="199"/>
                    <a:pt x="682" y="199"/>
                    <a:pt x="682" y="199"/>
                  </a:cubicBezTo>
                  <a:cubicBezTo>
                    <a:pt x="682" y="199"/>
                    <a:pt x="682" y="199"/>
                    <a:pt x="682" y="199"/>
                  </a:cubicBezTo>
                  <a:cubicBezTo>
                    <a:pt x="670" y="199"/>
                    <a:pt x="630" y="207"/>
                    <a:pt x="577" y="218"/>
                  </a:cubicBezTo>
                  <a:cubicBezTo>
                    <a:pt x="577" y="218"/>
                    <a:pt x="577" y="218"/>
                    <a:pt x="577" y="218"/>
                  </a:cubicBezTo>
                  <a:cubicBezTo>
                    <a:pt x="524" y="230"/>
                    <a:pt x="457" y="245"/>
                    <a:pt x="389" y="261"/>
                  </a:cubicBezTo>
                  <a:cubicBezTo>
                    <a:pt x="389" y="261"/>
                    <a:pt x="389" y="261"/>
                    <a:pt x="389" y="261"/>
                  </a:cubicBezTo>
                  <a:cubicBezTo>
                    <a:pt x="251" y="292"/>
                    <a:pt x="108" y="323"/>
                    <a:pt x="48" y="323"/>
                  </a:cubicBezTo>
                  <a:cubicBezTo>
                    <a:pt x="48" y="323"/>
                    <a:pt x="48" y="323"/>
                    <a:pt x="48" y="323"/>
                  </a:cubicBezTo>
                  <a:cubicBezTo>
                    <a:pt x="38" y="323"/>
                    <a:pt x="29" y="323"/>
                    <a:pt x="21" y="319"/>
                  </a:cubicBezTo>
                  <a:close/>
                  <a:moveTo>
                    <a:pt x="48" y="311"/>
                  </a:moveTo>
                  <a:cubicBezTo>
                    <a:pt x="105" y="311"/>
                    <a:pt x="249" y="280"/>
                    <a:pt x="386" y="249"/>
                  </a:cubicBezTo>
                  <a:cubicBezTo>
                    <a:pt x="386" y="249"/>
                    <a:pt x="386" y="249"/>
                    <a:pt x="386" y="249"/>
                  </a:cubicBezTo>
                  <a:cubicBezTo>
                    <a:pt x="454" y="234"/>
                    <a:pt x="521" y="218"/>
                    <a:pt x="574" y="207"/>
                  </a:cubicBezTo>
                  <a:cubicBezTo>
                    <a:pt x="574" y="207"/>
                    <a:pt x="574" y="207"/>
                    <a:pt x="574" y="207"/>
                  </a:cubicBezTo>
                  <a:cubicBezTo>
                    <a:pt x="624" y="196"/>
                    <a:pt x="661" y="188"/>
                    <a:pt x="679" y="187"/>
                  </a:cubicBezTo>
                  <a:cubicBezTo>
                    <a:pt x="679" y="187"/>
                    <a:pt x="679" y="187"/>
                    <a:pt x="679" y="187"/>
                  </a:cubicBezTo>
                  <a:cubicBezTo>
                    <a:pt x="679" y="186"/>
                    <a:pt x="679" y="186"/>
                    <a:pt x="679" y="186"/>
                  </a:cubicBezTo>
                  <a:cubicBezTo>
                    <a:pt x="686" y="187"/>
                    <a:pt x="686" y="187"/>
                    <a:pt x="686" y="187"/>
                  </a:cubicBezTo>
                  <a:cubicBezTo>
                    <a:pt x="695" y="189"/>
                    <a:pt x="707" y="195"/>
                    <a:pt x="719" y="204"/>
                  </a:cubicBezTo>
                  <a:cubicBezTo>
                    <a:pt x="719" y="204"/>
                    <a:pt x="719" y="204"/>
                    <a:pt x="719" y="204"/>
                  </a:cubicBezTo>
                  <a:cubicBezTo>
                    <a:pt x="732" y="212"/>
                    <a:pt x="745" y="223"/>
                    <a:pt x="756" y="234"/>
                  </a:cubicBezTo>
                  <a:cubicBezTo>
                    <a:pt x="756" y="234"/>
                    <a:pt x="756" y="234"/>
                    <a:pt x="756" y="234"/>
                  </a:cubicBezTo>
                  <a:cubicBezTo>
                    <a:pt x="773" y="249"/>
                    <a:pt x="788" y="264"/>
                    <a:pt x="794" y="270"/>
                  </a:cubicBezTo>
                  <a:cubicBezTo>
                    <a:pt x="794" y="270"/>
                    <a:pt x="794" y="270"/>
                    <a:pt x="794" y="270"/>
                  </a:cubicBezTo>
                  <a:cubicBezTo>
                    <a:pt x="800" y="265"/>
                    <a:pt x="800" y="265"/>
                    <a:pt x="800" y="265"/>
                  </a:cubicBezTo>
                  <a:cubicBezTo>
                    <a:pt x="798" y="263"/>
                    <a:pt x="795" y="260"/>
                    <a:pt x="792" y="256"/>
                  </a:cubicBezTo>
                  <a:cubicBezTo>
                    <a:pt x="792" y="256"/>
                    <a:pt x="792" y="256"/>
                    <a:pt x="792" y="256"/>
                  </a:cubicBezTo>
                  <a:cubicBezTo>
                    <a:pt x="784" y="249"/>
                    <a:pt x="774" y="238"/>
                    <a:pt x="762" y="228"/>
                  </a:cubicBezTo>
                  <a:cubicBezTo>
                    <a:pt x="762" y="228"/>
                    <a:pt x="762" y="228"/>
                    <a:pt x="762" y="228"/>
                  </a:cubicBezTo>
                  <a:cubicBezTo>
                    <a:pt x="739" y="206"/>
                    <a:pt x="709" y="184"/>
                    <a:pt x="687" y="179"/>
                  </a:cubicBezTo>
                  <a:cubicBezTo>
                    <a:pt x="687" y="179"/>
                    <a:pt x="687" y="179"/>
                    <a:pt x="687" y="179"/>
                  </a:cubicBezTo>
                  <a:cubicBezTo>
                    <a:pt x="686" y="179"/>
                    <a:pt x="685" y="179"/>
                    <a:pt x="683" y="179"/>
                  </a:cubicBezTo>
                  <a:cubicBezTo>
                    <a:pt x="683" y="179"/>
                    <a:pt x="683" y="179"/>
                    <a:pt x="683" y="179"/>
                  </a:cubicBezTo>
                  <a:cubicBezTo>
                    <a:pt x="667" y="179"/>
                    <a:pt x="627" y="187"/>
                    <a:pt x="573" y="198"/>
                  </a:cubicBezTo>
                  <a:cubicBezTo>
                    <a:pt x="573" y="198"/>
                    <a:pt x="573" y="198"/>
                    <a:pt x="573" y="198"/>
                  </a:cubicBezTo>
                  <a:cubicBezTo>
                    <a:pt x="520" y="210"/>
                    <a:pt x="453" y="226"/>
                    <a:pt x="384" y="241"/>
                  </a:cubicBezTo>
                  <a:cubicBezTo>
                    <a:pt x="384" y="241"/>
                    <a:pt x="384" y="241"/>
                    <a:pt x="384" y="241"/>
                  </a:cubicBezTo>
                  <a:cubicBezTo>
                    <a:pt x="247" y="272"/>
                    <a:pt x="104" y="303"/>
                    <a:pt x="49" y="303"/>
                  </a:cubicBezTo>
                  <a:cubicBezTo>
                    <a:pt x="49" y="303"/>
                    <a:pt x="49" y="303"/>
                    <a:pt x="49" y="303"/>
                  </a:cubicBezTo>
                  <a:cubicBezTo>
                    <a:pt x="49" y="303"/>
                    <a:pt x="48" y="303"/>
                    <a:pt x="48" y="303"/>
                  </a:cubicBezTo>
                  <a:cubicBezTo>
                    <a:pt x="48" y="303"/>
                    <a:pt x="48" y="303"/>
                    <a:pt x="48" y="303"/>
                  </a:cubicBezTo>
                  <a:cubicBezTo>
                    <a:pt x="48" y="303"/>
                    <a:pt x="48" y="303"/>
                    <a:pt x="47" y="303"/>
                  </a:cubicBezTo>
                  <a:cubicBezTo>
                    <a:pt x="47" y="303"/>
                    <a:pt x="47" y="303"/>
                    <a:pt x="47" y="303"/>
                  </a:cubicBezTo>
                  <a:cubicBezTo>
                    <a:pt x="41" y="303"/>
                    <a:pt x="36" y="303"/>
                    <a:pt x="32" y="302"/>
                  </a:cubicBezTo>
                  <a:cubicBezTo>
                    <a:pt x="32" y="302"/>
                    <a:pt x="32" y="302"/>
                    <a:pt x="32" y="302"/>
                  </a:cubicBezTo>
                  <a:cubicBezTo>
                    <a:pt x="31" y="301"/>
                    <a:pt x="31" y="301"/>
                    <a:pt x="30" y="301"/>
                  </a:cubicBezTo>
                  <a:cubicBezTo>
                    <a:pt x="30" y="301"/>
                    <a:pt x="30" y="301"/>
                    <a:pt x="30" y="301"/>
                  </a:cubicBezTo>
                  <a:cubicBezTo>
                    <a:pt x="26" y="299"/>
                    <a:pt x="24" y="296"/>
                    <a:pt x="22" y="292"/>
                  </a:cubicBezTo>
                  <a:cubicBezTo>
                    <a:pt x="22" y="292"/>
                    <a:pt x="22" y="292"/>
                    <a:pt x="22" y="292"/>
                  </a:cubicBezTo>
                  <a:cubicBezTo>
                    <a:pt x="21" y="288"/>
                    <a:pt x="20" y="283"/>
                    <a:pt x="20" y="276"/>
                  </a:cubicBezTo>
                  <a:cubicBezTo>
                    <a:pt x="20" y="276"/>
                    <a:pt x="20" y="276"/>
                    <a:pt x="20" y="276"/>
                  </a:cubicBezTo>
                  <a:cubicBezTo>
                    <a:pt x="20" y="275"/>
                    <a:pt x="20" y="275"/>
                    <a:pt x="20" y="275"/>
                  </a:cubicBezTo>
                  <a:cubicBezTo>
                    <a:pt x="20" y="275"/>
                    <a:pt x="20" y="275"/>
                    <a:pt x="20" y="275"/>
                  </a:cubicBezTo>
                  <a:cubicBezTo>
                    <a:pt x="20" y="239"/>
                    <a:pt x="43" y="175"/>
                    <a:pt x="67" y="120"/>
                  </a:cubicBezTo>
                  <a:cubicBezTo>
                    <a:pt x="67" y="120"/>
                    <a:pt x="67" y="120"/>
                    <a:pt x="67" y="120"/>
                  </a:cubicBezTo>
                  <a:cubicBezTo>
                    <a:pt x="86" y="76"/>
                    <a:pt x="105" y="39"/>
                    <a:pt x="112" y="25"/>
                  </a:cubicBezTo>
                  <a:cubicBezTo>
                    <a:pt x="112" y="25"/>
                    <a:pt x="112" y="25"/>
                    <a:pt x="112" y="25"/>
                  </a:cubicBezTo>
                  <a:cubicBezTo>
                    <a:pt x="105" y="21"/>
                    <a:pt x="105" y="21"/>
                    <a:pt x="105" y="21"/>
                  </a:cubicBezTo>
                  <a:cubicBezTo>
                    <a:pt x="104" y="22"/>
                    <a:pt x="104" y="23"/>
                    <a:pt x="103" y="24"/>
                  </a:cubicBezTo>
                  <a:cubicBezTo>
                    <a:pt x="103" y="24"/>
                    <a:pt x="103" y="24"/>
                    <a:pt x="103" y="24"/>
                  </a:cubicBezTo>
                  <a:cubicBezTo>
                    <a:pt x="101" y="29"/>
                    <a:pt x="97" y="37"/>
                    <a:pt x="92" y="46"/>
                  </a:cubicBezTo>
                  <a:cubicBezTo>
                    <a:pt x="92" y="46"/>
                    <a:pt x="92" y="46"/>
                    <a:pt x="92" y="46"/>
                  </a:cubicBezTo>
                  <a:cubicBezTo>
                    <a:pt x="83" y="64"/>
                    <a:pt x="71" y="89"/>
                    <a:pt x="60" y="117"/>
                  </a:cubicBezTo>
                  <a:cubicBezTo>
                    <a:pt x="60" y="117"/>
                    <a:pt x="60" y="117"/>
                    <a:pt x="60" y="117"/>
                  </a:cubicBezTo>
                  <a:cubicBezTo>
                    <a:pt x="36" y="172"/>
                    <a:pt x="12" y="238"/>
                    <a:pt x="12" y="276"/>
                  </a:cubicBezTo>
                  <a:cubicBezTo>
                    <a:pt x="12" y="276"/>
                    <a:pt x="12" y="276"/>
                    <a:pt x="12" y="276"/>
                  </a:cubicBezTo>
                  <a:cubicBezTo>
                    <a:pt x="12" y="276"/>
                    <a:pt x="12" y="276"/>
                    <a:pt x="12" y="276"/>
                  </a:cubicBezTo>
                  <a:cubicBezTo>
                    <a:pt x="12" y="276"/>
                    <a:pt x="12" y="276"/>
                    <a:pt x="12" y="276"/>
                  </a:cubicBezTo>
                  <a:cubicBezTo>
                    <a:pt x="12" y="276"/>
                    <a:pt x="12" y="276"/>
                    <a:pt x="12" y="276"/>
                  </a:cubicBezTo>
                  <a:cubicBezTo>
                    <a:pt x="12" y="283"/>
                    <a:pt x="13" y="290"/>
                    <a:pt x="15" y="296"/>
                  </a:cubicBezTo>
                  <a:cubicBezTo>
                    <a:pt x="15" y="296"/>
                    <a:pt x="15" y="296"/>
                    <a:pt x="15" y="296"/>
                  </a:cubicBezTo>
                  <a:cubicBezTo>
                    <a:pt x="17" y="301"/>
                    <a:pt x="21" y="305"/>
                    <a:pt x="26" y="308"/>
                  </a:cubicBezTo>
                  <a:cubicBezTo>
                    <a:pt x="26" y="308"/>
                    <a:pt x="26" y="308"/>
                    <a:pt x="26" y="308"/>
                  </a:cubicBezTo>
                  <a:cubicBezTo>
                    <a:pt x="32" y="311"/>
                    <a:pt x="38" y="311"/>
                    <a:pt x="48" y="311"/>
                  </a:cubicBezTo>
                  <a:close/>
                  <a:moveTo>
                    <a:pt x="679" y="193"/>
                  </a:moveTo>
                  <a:cubicBezTo>
                    <a:pt x="679" y="193"/>
                    <a:pt x="679" y="193"/>
                    <a:pt x="679" y="193"/>
                  </a:cubicBezTo>
                  <a:cubicBezTo>
                    <a:pt x="679" y="193"/>
                    <a:pt x="679" y="193"/>
                    <a:pt x="679" y="193"/>
                  </a:cubicBezTo>
                  <a:close/>
                  <a:moveTo>
                    <a:pt x="685" y="187"/>
                  </a:moveTo>
                  <a:cubicBezTo>
                    <a:pt x="685" y="187"/>
                    <a:pt x="685" y="187"/>
                    <a:pt x="685" y="187"/>
                  </a:cubicBezTo>
                  <a:cubicBezTo>
                    <a:pt x="685" y="187"/>
                    <a:pt x="685" y="187"/>
                    <a:pt x="685" y="187"/>
                  </a:cubicBezTo>
                  <a:cubicBezTo>
                    <a:pt x="685" y="187"/>
                    <a:pt x="685" y="187"/>
                    <a:pt x="685"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7"/>
            <p:cNvSpPr/>
            <p:nvPr/>
          </p:nvSpPr>
          <p:spPr bwMode="auto">
            <a:xfrm>
              <a:off x="4100" y="2868"/>
              <a:ext cx="56" cy="108"/>
            </a:xfrm>
            <a:custGeom>
              <a:avLst/>
              <a:gdLst>
                <a:gd name="T0" fmla="*/ 0 w 56"/>
                <a:gd name="T1" fmla="*/ 8 h 108"/>
                <a:gd name="T2" fmla="*/ 22 w 56"/>
                <a:gd name="T3" fmla="*/ 0 h 108"/>
                <a:gd name="T4" fmla="*/ 56 w 56"/>
                <a:gd name="T5" fmla="*/ 101 h 108"/>
                <a:gd name="T6" fmla="*/ 35 w 56"/>
                <a:gd name="T7" fmla="*/ 108 h 108"/>
                <a:gd name="T8" fmla="*/ 0 w 56"/>
                <a:gd name="T9" fmla="*/ 8 h 108"/>
                <a:gd name="T10" fmla="*/ 0 w 56"/>
                <a:gd name="T11" fmla="*/ 8 h 108"/>
              </a:gdLst>
              <a:ahLst/>
              <a:cxnLst>
                <a:cxn ang="0">
                  <a:pos x="T0" y="T1"/>
                </a:cxn>
                <a:cxn ang="0">
                  <a:pos x="T2" y="T3"/>
                </a:cxn>
                <a:cxn ang="0">
                  <a:pos x="T4" y="T5"/>
                </a:cxn>
                <a:cxn ang="0">
                  <a:pos x="T6" y="T7"/>
                </a:cxn>
                <a:cxn ang="0">
                  <a:pos x="T8" y="T9"/>
                </a:cxn>
                <a:cxn ang="0">
                  <a:pos x="T10" y="T11"/>
                </a:cxn>
              </a:cxnLst>
              <a:rect l="0" t="0" r="r" b="b"/>
              <a:pathLst>
                <a:path w="56" h="108">
                  <a:moveTo>
                    <a:pt x="0" y="8"/>
                  </a:moveTo>
                  <a:lnTo>
                    <a:pt x="22" y="0"/>
                  </a:lnTo>
                  <a:lnTo>
                    <a:pt x="56" y="101"/>
                  </a:lnTo>
                  <a:lnTo>
                    <a:pt x="35" y="108"/>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8"/>
            <p:cNvSpPr>
              <a:spLocks noEditPoints="1"/>
            </p:cNvSpPr>
            <p:nvPr/>
          </p:nvSpPr>
          <p:spPr bwMode="auto">
            <a:xfrm>
              <a:off x="4091" y="2859"/>
              <a:ext cx="74" cy="126"/>
            </a:xfrm>
            <a:custGeom>
              <a:avLst/>
              <a:gdLst>
                <a:gd name="T0" fmla="*/ 3 w 74"/>
                <a:gd name="T1" fmla="*/ 19 h 126"/>
                <a:gd name="T2" fmla="*/ 9 w 74"/>
                <a:gd name="T3" fmla="*/ 17 h 126"/>
                <a:gd name="T4" fmla="*/ 12 w 74"/>
                <a:gd name="T5" fmla="*/ 23 h 126"/>
                <a:gd name="T6" fmla="*/ 9 w 74"/>
                <a:gd name="T7" fmla="*/ 17 h 126"/>
                <a:gd name="T8" fmla="*/ 3 w 74"/>
                <a:gd name="T9" fmla="*/ 19 h 126"/>
                <a:gd name="T10" fmla="*/ 0 w 74"/>
                <a:gd name="T11" fmla="*/ 12 h 126"/>
                <a:gd name="T12" fmla="*/ 35 w 74"/>
                <a:gd name="T13" fmla="*/ 0 h 126"/>
                <a:gd name="T14" fmla="*/ 74 w 74"/>
                <a:gd name="T15" fmla="*/ 113 h 126"/>
                <a:gd name="T16" fmla="*/ 40 w 74"/>
                <a:gd name="T17" fmla="*/ 126 h 126"/>
                <a:gd name="T18" fmla="*/ 3 w 74"/>
                <a:gd name="T19" fmla="*/ 19 h 126"/>
                <a:gd name="T20" fmla="*/ 3 w 74"/>
                <a:gd name="T21" fmla="*/ 19 h 126"/>
                <a:gd name="T22" fmla="*/ 49 w 74"/>
                <a:gd name="T23" fmla="*/ 108 h 126"/>
                <a:gd name="T24" fmla="*/ 56 w 74"/>
                <a:gd name="T25" fmla="*/ 106 h 126"/>
                <a:gd name="T26" fmla="*/ 26 w 74"/>
                <a:gd name="T27" fmla="*/ 18 h 126"/>
                <a:gd name="T28" fmla="*/ 18 w 74"/>
                <a:gd name="T29" fmla="*/ 20 h 126"/>
                <a:gd name="T30" fmla="*/ 49 w 74"/>
                <a:gd name="T31" fmla="*/ 108 h 126"/>
                <a:gd name="T32" fmla="*/ 49 w 74"/>
                <a:gd name="T33"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6">
                  <a:moveTo>
                    <a:pt x="3" y="19"/>
                  </a:moveTo>
                  <a:lnTo>
                    <a:pt x="9" y="17"/>
                  </a:lnTo>
                  <a:lnTo>
                    <a:pt x="12" y="23"/>
                  </a:lnTo>
                  <a:lnTo>
                    <a:pt x="9" y="17"/>
                  </a:lnTo>
                  <a:lnTo>
                    <a:pt x="3" y="19"/>
                  </a:lnTo>
                  <a:lnTo>
                    <a:pt x="0" y="12"/>
                  </a:lnTo>
                  <a:lnTo>
                    <a:pt x="35" y="0"/>
                  </a:lnTo>
                  <a:lnTo>
                    <a:pt x="74" y="113"/>
                  </a:lnTo>
                  <a:lnTo>
                    <a:pt x="40" y="126"/>
                  </a:lnTo>
                  <a:lnTo>
                    <a:pt x="3" y="19"/>
                  </a:lnTo>
                  <a:lnTo>
                    <a:pt x="3" y="19"/>
                  </a:lnTo>
                  <a:close/>
                  <a:moveTo>
                    <a:pt x="49" y="108"/>
                  </a:moveTo>
                  <a:lnTo>
                    <a:pt x="56" y="106"/>
                  </a:lnTo>
                  <a:lnTo>
                    <a:pt x="26" y="18"/>
                  </a:lnTo>
                  <a:lnTo>
                    <a:pt x="18" y="20"/>
                  </a:lnTo>
                  <a:lnTo>
                    <a:pt x="49" y="108"/>
                  </a:lnTo>
                  <a:lnTo>
                    <a:pt x="49"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9"/>
            <p:cNvSpPr/>
            <p:nvPr/>
          </p:nvSpPr>
          <p:spPr bwMode="auto">
            <a:xfrm>
              <a:off x="3510" y="2679"/>
              <a:ext cx="791" cy="416"/>
            </a:xfrm>
            <a:custGeom>
              <a:avLst/>
              <a:gdLst>
                <a:gd name="T0" fmla="*/ 677 w 704"/>
                <a:gd name="T1" fmla="*/ 371 h 371"/>
                <a:gd name="T2" fmla="*/ 563 w 704"/>
                <a:gd name="T3" fmla="*/ 342 h 371"/>
                <a:gd name="T4" fmla="*/ 563 w 704"/>
                <a:gd name="T5" fmla="*/ 342 h 371"/>
                <a:gd name="T6" fmla="*/ 325 w 704"/>
                <a:gd name="T7" fmla="*/ 246 h 371"/>
                <a:gd name="T8" fmla="*/ 325 w 704"/>
                <a:gd name="T9" fmla="*/ 246 h 371"/>
                <a:gd name="T10" fmla="*/ 73 w 704"/>
                <a:gd name="T11" fmla="*/ 157 h 371"/>
                <a:gd name="T12" fmla="*/ 73 w 704"/>
                <a:gd name="T13" fmla="*/ 157 h 371"/>
                <a:gd name="T14" fmla="*/ 71 w 704"/>
                <a:gd name="T15" fmla="*/ 157 h 371"/>
                <a:gd name="T16" fmla="*/ 71 w 704"/>
                <a:gd name="T17" fmla="*/ 157 h 371"/>
                <a:gd name="T18" fmla="*/ 30 w 704"/>
                <a:gd name="T19" fmla="*/ 182 h 371"/>
                <a:gd name="T20" fmla="*/ 30 w 704"/>
                <a:gd name="T21" fmla="*/ 182 h 371"/>
                <a:gd name="T22" fmla="*/ 19 w 704"/>
                <a:gd name="T23" fmla="*/ 202 h 371"/>
                <a:gd name="T24" fmla="*/ 19 w 704"/>
                <a:gd name="T25" fmla="*/ 202 h 371"/>
                <a:gd name="T26" fmla="*/ 0 w 704"/>
                <a:gd name="T27" fmla="*/ 196 h 371"/>
                <a:gd name="T28" fmla="*/ 69 w 704"/>
                <a:gd name="T29" fmla="*/ 138 h 371"/>
                <a:gd name="T30" fmla="*/ 69 w 704"/>
                <a:gd name="T31" fmla="*/ 138 h 371"/>
                <a:gd name="T32" fmla="*/ 73 w 704"/>
                <a:gd name="T33" fmla="*/ 137 h 371"/>
                <a:gd name="T34" fmla="*/ 73 w 704"/>
                <a:gd name="T35" fmla="*/ 137 h 371"/>
                <a:gd name="T36" fmla="*/ 332 w 704"/>
                <a:gd name="T37" fmla="*/ 228 h 371"/>
                <a:gd name="T38" fmla="*/ 332 w 704"/>
                <a:gd name="T39" fmla="*/ 228 h 371"/>
                <a:gd name="T40" fmla="*/ 568 w 704"/>
                <a:gd name="T41" fmla="*/ 322 h 371"/>
                <a:gd name="T42" fmla="*/ 568 w 704"/>
                <a:gd name="T43" fmla="*/ 322 h 371"/>
                <a:gd name="T44" fmla="*/ 677 w 704"/>
                <a:gd name="T45" fmla="*/ 351 h 371"/>
                <a:gd name="T46" fmla="*/ 677 w 704"/>
                <a:gd name="T47" fmla="*/ 351 h 371"/>
                <a:gd name="T48" fmla="*/ 684 w 704"/>
                <a:gd name="T49" fmla="*/ 350 h 371"/>
                <a:gd name="T50" fmla="*/ 684 w 704"/>
                <a:gd name="T51" fmla="*/ 350 h 371"/>
                <a:gd name="T52" fmla="*/ 684 w 704"/>
                <a:gd name="T53" fmla="*/ 350 h 371"/>
                <a:gd name="T54" fmla="*/ 684 w 704"/>
                <a:gd name="T55" fmla="*/ 350 h 371"/>
                <a:gd name="T56" fmla="*/ 647 w 704"/>
                <a:gd name="T57" fmla="*/ 165 h 371"/>
                <a:gd name="T58" fmla="*/ 647 w 704"/>
                <a:gd name="T59" fmla="*/ 165 h 371"/>
                <a:gd name="T60" fmla="*/ 609 w 704"/>
                <a:gd name="T61" fmla="*/ 5 h 371"/>
                <a:gd name="T62" fmla="*/ 609 w 704"/>
                <a:gd name="T63" fmla="*/ 5 h 371"/>
                <a:gd name="T64" fmla="*/ 629 w 704"/>
                <a:gd name="T65" fmla="*/ 0 h 371"/>
                <a:gd name="T66" fmla="*/ 704 w 704"/>
                <a:gd name="T67" fmla="*/ 350 h 371"/>
                <a:gd name="T68" fmla="*/ 704 w 704"/>
                <a:gd name="T69" fmla="*/ 350 h 371"/>
                <a:gd name="T70" fmla="*/ 704 w 704"/>
                <a:gd name="T71" fmla="*/ 353 h 371"/>
                <a:gd name="T72" fmla="*/ 704 w 704"/>
                <a:gd name="T73" fmla="*/ 353 h 371"/>
                <a:gd name="T74" fmla="*/ 679 w 704"/>
                <a:gd name="T75" fmla="*/ 371 h 371"/>
                <a:gd name="T76" fmla="*/ 679 w 704"/>
                <a:gd name="T77" fmla="*/ 371 h 371"/>
                <a:gd name="T78" fmla="*/ 677 w 704"/>
                <a:gd name="T7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4" h="371">
                  <a:moveTo>
                    <a:pt x="677" y="371"/>
                  </a:moveTo>
                  <a:cubicBezTo>
                    <a:pt x="645" y="371"/>
                    <a:pt x="588" y="347"/>
                    <a:pt x="563" y="342"/>
                  </a:cubicBezTo>
                  <a:cubicBezTo>
                    <a:pt x="563" y="342"/>
                    <a:pt x="563" y="342"/>
                    <a:pt x="563" y="342"/>
                  </a:cubicBezTo>
                  <a:cubicBezTo>
                    <a:pt x="543" y="337"/>
                    <a:pt x="437" y="292"/>
                    <a:pt x="325" y="246"/>
                  </a:cubicBezTo>
                  <a:cubicBezTo>
                    <a:pt x="325" y="246"/>
                    <a:pt x="325" y="246"/>
                    <a:pt x="325" y="246"/>
                  </a:cubicBezTo>
                  <a:cubicBezTo>
                    <a:pt x="214" y="201"/>
                    <a:pt x="97" y="157"/>
                    <a:pt x="73" y="157"/>
                  </a:cubicBezTo>
                  <a:cubicBezTo>
                    <a:pt x="73" y="157"/>
                    <a:pt x="73" y="157"/>
                    <a:pt x="73" y="157"/>
                  </a:cubicBezTo>
                  <a:cubicBezTo>
                    <a:pt x="72" y="157"/>
                    <a:pt x="72" y="157"/>
                    <a:pt x="71" y="157"/>
                  </a:cubicBezTo>
                  <a:cubicBezTo>
                    <a:pt x="71" y="157"/>
                    <a:pt x="71" y="157"/>
                    <a:pt x="71" y="157"/>
                  </a:cubicBezTo>
                  <a:cubicBezTo>
                    <a:pt x="51" y="160"/>
                    <a:pt x="38" y="171"/>
                    <a:pt x="30" y="182"/>
                  </a:cubicBezTo>
                  <a:cubicBezTo>
                    <a:pt x="30" y="182"/>
                    <a:pt x="30" y="182"/>
                    <a:pt x="30" y="182"/>
                  </a:cubicBezTo>
                  <a:cubicBezTo>
                    <a:pt x="22" y="192"/>
                    <a:pt x="19" y="202"/>
                    <a:pt x="19" y="202"/>
                  </a:cubicBezTo>
                  <a:cubicBezTo>
                    <a:pt x="19" y="202"/>
                    <a:pt x="19" y="202"/>
                    <a:pt x="19" y="202"/>
                  </a:cubicBezTo>
                  <a:cubicBezTo>
                    <a:pt x="0" y="196"/>
                    <a:pt x="0" y="196"/>
                    <a:pt x="0" y="196"/>
                  </a:cubicBezTo>
                  <a:cubicBezTo>
                    <a:pt x="0" y="195"/>
                    <a:pt x="14" y="145"/>
                    <a:pt x="69" y="138"/>
                  </a:cubicBezTo>
                  <a:cubicBezTo>
                    <a:pt x="69" y="138"/>
                    <a:pt x="69" y="138"/>
                    <a:pt x="69" y="138"/>
                  </a:cubicBezTo>
                  <a:cubicBezTo>
                    <a:pt x="70" y="137"/>
                    <a:pt x="71" y="137"/>
                    <a:pt x="73" y="137"/>
                  </a:cubicBezTo>
                  <a:cubicBezTo>
                    <a:pt x="73" y="137"/>
                    <a:pt x="73" y="137"/>
                    <a:pt x="73" y="137"/>
                  </a:cubicBezTo>
                  <a:cubicBezTo>
                    <a:pt x="108" y="138"/>
                    <a:pt x="220" y="182"/>
                    <a:pt x="332" y="228"/>
                  </a:cubicBezTo>
                  <a:cubicBezTo>
                    <a:pt x="332" y="228"/>
                    <a:pt x="332" y="228"/>
                    <a:pt x="332" y="228"/>
                  </a:cubicBezTo>
                  <a:cubicBezTo>
                    <a:pt x="443" y="273"/>
                    <a:pt x="553" y="320"/>
                    <a:pt x="568" y="322"/>
                  </a:cubicBezTo>
                  <a:cubicBezTo>
                    <a:pt x="568" y="322"/>
                    <a:pt x="568" y="322"/>
                    <a:pt x="568" y="322"/>
                  </a:cubicBezTo>
                  <a:cubicBezTo>
                    <a:pt x="595" y="329"/>
                    <a:pt x="653" y="351"/>
                    <a:pt x="677" y="351"/>
                  </a:cubicBezTo>
                  <a:cubicBezTo>
                    <a:pt x="677" y="351"/>
                    <a:pt x="677" y="351"/>
                    <a:pt x="677" y="351"/>
                  </a:cubicBezTo>
                  <a:cubicBezTo>
                    <a:pt x="681" y="351"/>
                    <a:pt x="683" y="351"/>
                    <a:pt x="684" y="350"/>
                  </a:cubicBezTo>
                  <a:cubicBezTo>
                    <a:pt x="684" y="350"/>
                    <a:pt x="684" y="350"/>
                    <a:pt x="684" y="350"/>
                  </a:cubicBezTo>
                  <a:cubicBezTo>
                    <a:pt x="684" y="350"/>
                    <a:pt x="684" y="350"/>
                    <a:pt x="684" y="350"/>
                  </a:cubicBezTo>
                  <a:cubicBezTo>
                    <a:pt x="684" y="350"/>
                    <a:pt x="684" y="350"/>
                    <a:pt x="684" y="350"/>
                  </a:cubicBezTo>
                  <a:cubicBezTo>
                    <a:pt x="684" y="336"/>
                    <a:pt x="665" y="247"/>
                    <a:pt x="647" y="165"/>
                  </a:cubicBezTo>
                  <a:cubicBezTo>
                    <a:pt x="647" y="165"/>
                    <a:pt x="647" y="165"/>
                    <a:pt x="647" y="165"/>
                  </a:cubicBezTo>
                  <a:cubicBezTo>
                    <a:pt x="628" y="83"/>
                    <a:pt x="609" y="5"/>
                    <a:pt x="609" y="5"/>
                  </a:cubicBezTo>
                  <a:cubicBezTo>
                    <a:pt x="609" y="5"/>
                    <a:pt x="609" y="5"/>
                    <a:pt x="609" y="5"/>
                  </a:cubicBezTo>
                  <a:cubicBezTo>
                    <a:pt x="629" y="0"/>
                    <a:pt x="629" y="0"/>
                    <a:pt x="629" y="0"/>
                  </a:cubicBezTo>
                  <a:cubicBezTo>
                    <a:pt x="629" y="1"/>
                    <a:pt x="704" y="310"/>
                    <a:pt x="704" y="350"/>
                  </a:cubicBezTo>
                  <a:cubicBezTo>
                    <a:pt x="704" y="350"/>
                    <a:pt x="704" y="350"/>
                    <a:pt x="704" y="350"/>
                  </a:cubicBezTo>
                  <a:cubicBezTo>
                    <a:pt x="704" y="351"/>
                    <a:pt x="704" y="352"/>
                    <a:pt x="704" y="353"/>
                  </a:cubicBezTo>
                  <a:cubicBezTo>
                    <a:pt x="704" y="353"/>
                    <a:pt x="704" y="353"/>
                    <a:pt x="704" y="353"/>
                  </a:cubicBezTo>
                  <a:cubicBezTo>
                    <a:pt x="702" y="366"/>
                    <a:pt x="689" y="371"/>
                    <a:pt x="679" y="371"/>
                  </a:cubicBezTo>
                  <a:cubicBezTo>
                    <a:pt x="679" y="371"/>
                    <a:pt x="679" y="371"/>
                    <a:pt x="679" y="371"/>
                  </a:cubicBezTo>
                  <a:cubicBezTo>
                    <a:pt x="679" y="371"/>
                    <a:pt x="678" y="371"/>
                    <a:pt x="677"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0"/>
            <p:cNvSpPr>
              <a:spLocks noEditPoints="1"/>
            </p:cNvSpPr>
            <p:nvPr/>
          </p:nvSpPr>
          <p:spPr bwMode="auto">
            <a:xfrm>
              <a:off x="3502" y="2671"/>
              <a:ext cx="806" cy="430"/>
            </a:xfrm>
            <a:custGeom>
              <a:avLst/>
              <a:gdLst>
                <a:gd name="T0" fmla="*/ 569 w 717"/>
                <a:gd name="T1" fmla="*/ 355 h 384"/>
                <a:gd name="T2" fmla="*/ 329 w 717"/>
                <a:gd name="T3" fmla="*/ 259 h 384"/>
                <a:gd name="T4" fmla="*/ 113 w 717"/>
                <a:gd name="T5" fmla="*/ 178 h 384"/>
                <a:gd name="T6" fmla="*/ 80 w 717"/>
                <a:gd name="T7" fmla="*/ 170 h 384"/>
                <a:gd name="T8" fmla="*/ 79 w 717"/>
                <a:gd name="T9" fmla="*/ 170 h 384"/>
                <a:gd name="T10" fmla="*/ 42 w 717"/>
                <a:gd name="T11" fmla="*/ 192 h 384"/>
                <a:gd name="T12" fmla="*/ 42 w 717"/>
                <a:gd name="T13" fmla="*/ 219 h 384"/>
                <a:gd name="T14" fmla="*/ 16 w 717"/>
                <a:gd name="T15" fmla="*/ 173 h 384"/>
                <a:gd name="T16" fmla="*/ 75 w 717"/>
                <a:gd name="T17" fmla="*/ 139 h 384"/>
                <a:gd name="T18" fmla="*/ 183 w 717"/>
                <a:gd name="T19" fmla="*/ 167 h 384"/>
                <a:gd name="T20" fmla="*/ 341 w 717"/>
                <a:gd name="T21" fmla="*/ 229 h 384"/>
                <a:gd name="T22" fmla="*/ 576 w 717"/>
                <a:gd name="T23" fmla="*/ 324 h 384"/>
                <a:gd name="T24" fmla="*/ 632 w 717"/>
                <a:gd name="T25" fmla="*/ 340 h 384"/>
                <a:gd name="T26" fmla="*/ 684 w 717"/>
                <a:gd name="T27" fmla="*/ 352 h 384"/>
                <a:gd name="T28" fmla="*/ 673 w 717"/>
                <a:gd name="T29" fmla="*/ 290 h 384"/>
                <a:gd name="T30" fmla="*/ 610 w 717"/>
                <a:gd name="T31" fmla="*/ 14 h 384"/>
                <a:gd name="T32" fmla="*/ 641 w 717"/>
                <a:gd name="T33" fmla="*/ 0 h 384"/>
                <a:gd name="T34" fmla="*/ 642 w 717"/>
                <a:gd name="T35" fmla="*/ 7 h 384"/>
                <a:gd name="T36" fmla="*/ 643 w 717"/>
                <a:gd name="T37" fmla="*/ 14 h 384"/>
                <a:gd name="T38" fmla="*/ 649 w 717"/>
                <a:gd name="T39" fmla="*/ 35 h 384"/>
                <a:gd name="T40" fmla="*/ 705 w 717"/>
                <a:gd name="T41" fmla="*/ 285 h 384"/>
                <a:gd name="T42" fmla="*/ 717 w 717"/>
                <a:gd name="T43" fmla="*/ 357 h 384"/>
                <a:gd name="T44" fmla="*/ 705 w 717"/>
                <a:gd name="T45" fmla="*/ 379 h 384"/>
                <a:gd name="T46" fmla="*/ 686 w 717"/>
                <a:gd name="T47" fmla="*/ 384 h 384"/>
                <a:gd name="T48" fmla="*/ 80 w 717"/>
                <a:gd name="T49" fmla="*/ 158 h 384"/>
                <a:gd name="T50" fmla="*/ 117 w 717"/>
                <a:gd name="T51" fmla="*/ 166 h 384"/>
                <a:gd name="T52" fmla="*/ 334 w 717"/>
                <a:gd name="T53" fmla="*/ 248 h 384"/>
                <a:gd name="T54" fmla="*/ 488 w 717"/>
                <a:gd name="T55" fmla="*/ 311 h 384"/>
                <a:gd name="T56" fmla="*/ 685 w 717"/>
                <a:gd name="T57" fmla="*/ 372 h 384"/>
                <a:gd name="T58" fmla="*/ 684 w 717"/>
                <a:gd name="T59" fmla="*/ 384 h 384"/>
                <a:gd name="T60" fmla="*/ 685 w 717"/>
                <a:gd name="T61" fmla="*/ 372 h 384"/>
                <a:gd name="T62" fmla="*/ 686 w 717"/>
                <a:gd name="T63" fmla="*/ 372 h 384"/>
                <a:gd name="T64" fmla="*/ 705 w 717"/>
                <a:gd name="T65" fmla="*/ 359 h 384"/>
                <a:gd name="T66" fmla="*/ 705 w 717"/>
                <a:gd name="T67" fmla="*/ 357 h 384"/>
                <a:gd name="T68" fmla="*/ 668 w 717"/>
                <a:gd name="T69" fmla="*/ 171 h 384"/>
                <a:gd name="T70" fmla="*/ 631 w 717"/>
                <a:gd name="T71" fmla="*/ 15 h 384"/>
                <a:gd name="T72" fmla="*/ 625 w 717"/>
                <a:gd name="T73" fmla="*/ 24 h 384"/>
                <a:gd name="T74" fmla="*/ 659 w 717"/>
                <a:gd name="T75" fmla="*/ 171 h 384"/>
                <a:gd name="T76" fmla="*/ 685 w 717"/>
                <a:gd name="T77" fmla="*/ 288 h 384"/>
                <a:gd name="T78" fmla="*/ 697 w 717"/>
                <a:gd name="T79" fmla="*/ 357 h 384"/>
                <a:gd name="T80" fmla="*/ 693 w 717"/>
                <a:gd name="T81" fmla="*/ 363 h 384"/>
                <a:gd name="T82" fmla="*/ 684 w 717"/>
                <a:gd name="T83" fmla="*/ 364 h 384"/>
                <a:gd name="T84" fmla="*/ 684 w 717"/>
                <a:gd name="T85" fmla="*/ 364 h 384"/>
                <a:gd name="T86" fmla="*/ 573 w 717"/>
                <a:gd name="T87" fmla="*/ 335 h 384"/>
                <a:gd name="T88" fmla="*/ 545 w 717"/>
                <a:gd name="T89" fmla="*/ 325 h 384"/>
                <a:gd name="T90" fmla="*/ 337 w 717"/>
                <a:gd name="T91" fmla="*/ 240 h 384"/>
                <a:gd name="T92" fmla="*/ 178 w 717"/>
                <a:gd name="T93" fmla="*/ 178 h 384"/>
                <a:gd name="T94" fmla="*/ 77 w 717"/>
                <a:gd name="T95" fmla="*/ 150 h 384"/>
                <a:gd name="T96" fmla="*/ 26 w 717"/>
                <a:gd name="T97" fmla="*/ 180 h 384"/>
                <a:gd name="T98" fmla="*/ 23 w 717"/>
                <a:gd name="T99" fmla="*/ 201 h 384"/>
                <a:gd name="T100" fmla="*/ 32 w 717"/>
                <a:gd name="T101" fmla="*/ 185 h 384"/>
                <a:gd name="T102" fmla="*/ 78 w 717"/>
                <a:gd name="T103" fmla="*/ 159 h 384"/>
                <a:gd name="T104" fmla="*/ 80 w 717"/>
                <a:gd name="T105" fmla="*/ 1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7" h="384">
                  <a:moveTo>
                    <a:pt x="684" y="384"/>
                  </a:moveTo>
                  <a:cubicBezTo>
                    <a:pt x="650" y="384"/>
                    <a:pt x="593" y="360"/>
                    <a:pt x="569" y="355"/>
                  </a:cubicBezTo>
                  <a:cubicBezTo>
                    <a:pt x="569" y="355"/>
                    <a:pt x="569" y="355"/>
                    <a:pt x="569" y="355"/>
                  </a:cubicBezTo>
                  <a:cubicBezTo>
                    <a:pt x="558" y="352"/>
                    <a:pt x="526" y="340"/>
                    <a:pt x="483" y="322"/>
                  </a:cubicBezTo>
                  <a:cubicBezTo>
                    <a:pt x="483" y="322"/>
                    <a:pt x="483" y="322"/>
                    <a:pt x="483" y="322"/>
                  </a:cubicBezTo>
                  <a:cubicBezTo>
                    <a:pt x="440" y="304"/>
                    <a:pt x="385" y="282"/>
                    <a:pt x="329" y="259"/>
                  </a:cubicBezTo>
                  <a:cubicBezTo>
                    <a:pt x="329" y="259"/>
                    <a:pt x="329" y="259"/>
                    <a:pt x="329" y="259"/>
                  </a:cubicBezTo>
                  <a:cubicBezTo>
                    <a:pt x="247" y="225"/>
                    <a:pt x="161" y="192"/>
                    <a:pt x="113" y="178"/>
                  </a:cubicBezTo>
                  <a:cubicBezTo>
                    <a:pt x="113" y="178"/>
                    <a:pt x="113" y="178"/>
                    <a:pt x="113" y="178"/>
                  </a:cubicBezTo>
                  <a:cubicBezTo>
                    <a:pt x="97" y="173"/>
                    <a:pt x="85" y="170"/>
                    <a:pt x="80" y="170"/>
                  </a:cubicBezTo>
                  <a:cubicBezTo>
                    <a:pt x="80" y="170"/>
                    <a:pt x="80" y="170"/>
                    <a:pt x="80" y="170"/>
                  </a:cubicBezTo>
                  <a:cubicBezTo>
                    <a:pt x="80" y="170"/>
                    <a:pt x="80" y="170"/>
                    <a:pt x="80" y="170"/>
                  </a:cubicBezTo>
                  <a:cubicBezTo>
                    <a:pt x="80" y="170"/>
                    <a:pt x="80" y="170"/>
                    <a:pt x="80" y="170"/>
                  </a:cubicBezTo>
                  <a:cubicBezTo>
                    <a:pt x="80" y="170"/>
                    <a:pt x="80" y="170"/>
                    <a:pt x="80" y="170"/>
                  </a:cubicBezTo>
                  <a:cubicBezTo>
                    <a:pt x="79" y="170"/>
                    <a:pt x="79" y="170"/>
                    <a:pt x="79" y="170"/>
                  </a:cubicBezTo>
                  <a:cubicBezTo>
                    <a:pt x="79" y="170"/>
                    <a:pt x="79" y="170"/>
                    <a:pt x="79" y="170"/>
                  </a:cubicBezTo>
                  <a:cubicBezTo>
                    <a:pt x="60" y="173"/>
                    <a:pt x="49" y="183"/>
                    <a:pt x="42" y="192"/>
                  </a:cubicBezTo>
                  <a:cubicBezTo>
                    <a:pt x="42" y="192"/>
                    <a:pt x="42" y="192"/>
                    <a:pt x="42" y="192"/>
                  </a:cubicBezTo>
                  <a:cubicBezTo>
                    <a:pt x="37" y="198"/>
                    <a:pt x="34" y="204"/>
                    <a:pt x="33" y="208"/>
                  </a:cubicBezTo>
                  <a:cubicBezTo>
                    <a:pt x="33" y="208"/>
                    <a:pt x="33" y="208"/>
                    <a:pt x="33" y="208"/>
                  </a:cubicBezTo>
                  <a:cubicBezTo>
                    <a:pt x="42" y="219"/>
                    <a:pt x="42" y="219"/>
                    <a:pt x="42" y="219"/>
                  </a:cubicBezTo>
                  <a:cubicBezTo>
                    <a:pt x="0" y="207"/>
                    <a:pt x="0" y="207"/>
                    <a:pt x="0" y="207"/>
                  </a:cubicBezTo>
                  <a:cubicBezTo>
                    <a:pt x="1" y="202"/>
                    <a:pt x="1" y="202"/>
                    <a:pt x="1" y="202"/>
                  </a:cubicBezTo>
                  <a:cubicBezTo>
                    <a:pt x="2" y="201"/>
                    <a:pt x="5" y="187"/>
                    <a:pt x="16" y="173"/>
                  </a:cubicBezTo>
                  <a:cubicBezTo>
                    <a:pt x="16" y="173"/>
                    <a:pt x="16" y="173"/>
                    <a:pt x="16" y="173"/>
                  </a:cubicBezTo>
                  <a:cubicBezTo>
                    <a:pt x="27" y="158"/>
                    <a:pt x="46" y="143"/>
                    <a:pt x="75" y="139"/>
                  </a:cubicBezTo>
                  <a:cubicBezTo>
                    <a:pt x="75" y="139"/>
                    <a:pt x="75" y="139"/>
                    <a:pt x="75" y="139"/>
                  </a:cubicBezTo>
                  <a:cubicBezTo>
                    <a:pt x="77" y="138"/>
                    <a:pt x="78" y="138"/>
                    <a:pt x="80" y="138"/>
                  </a:cubicBezTo>
                  <a:cubicBezTo>
                    <a:pt x="80" y="138"/>
                    <a:pt x="80" y="138"/>
                    <a:pt x="80" y="138"/>
                  </a:cubicBezTo>
                  <a:cubicBezTo>
                    <a:pt x="99" y="139"/>
                    <a:pt x="136" y="150"/>
                    <a:pt x="183" y="167"/>
                  </a:cubicBezTo>
                  <a:cubicBezTo>
                    <a:pt x="183" y="167"/>
                    <a:pt x="183" y="167"/>
                    <a:pt x="183" y="167"/>
                  </a:cubicBezTo>
                  <a:cubicBezTo>
                    <a:pt x="229" y="184"/>
                    <a:pt x="285" y="206"/>
                    <a:pt x="341" y="229"/>
                  </a:cubicBezTo>
                  <a:cubicBezTo>
                    <a:pt x="341" y="229"/>
                    <a:pt x="341" y="229"/>
                    <a:pt x="341" y="229"/>
                  </a:cubicBezTo>
                  <a:cubicBezTo>
                    <a:pt x="425" y="263"/>
                    <a:pt x="508" y="298"/>
                    <a:pt x="550" y="314"/>
                  </a:cubicBezTo>
                  <a:cubicBezTo>
                    <a:pt x="550" y="314"/>
                    <a:pt x="550" y="314"/>
                    <a:pt x="550" y="314"/>
                  </a:cubicBezTo>
                  <a:cubicBezTo>
                    <a:pt x="564" y="320"/>
                    <a:pt x="573" y="323"/>
                    <a:pt x="576" y="324"/>
                  </a:cubicBezTo>
                  <a:cubicBezTo>
                    <a:pt x="576" y="324"/>
                    <a:pt x="576" y="324"/>
                    <a:pt x="576" y="324"/>
                  </a:cubicBezTo>
                  <a:cubicBezTo>
                    <a:pt x="590" y="327"/>
                    <a:pt x="611" y="334"/>
                    <a:pt x="632" y="340"/>
                  </a:cubicBezTo>
                  <a:cubicBezTo>
                    <a:pt x="632" y="340"/>
                    <a:pt x="632" y="340"/>
                    <a:pt x="632" y="340"/>
                  </a:cubicBezTo>
                  <a:cubicBezTo>
                    <a:pt x="653" y="347"/>
                    <a:pt x="673" y="352"/>
                    <a:pt x="684" y="352"/>
                  </a:cubicBezTo>
                  <a:cubicBezTo>
                    <a:pt x="684" y="352"/>
                    <a:pt x="684" y="352"/>
                    <a:pt x="684" y="352"/>
                  </a:cubicBezTo>
                  <a:cubicBezTo>
                    <a:pt x="684" y="352"/>
                    <a:pt x="684" y="352"/>
                    <a:pt x="684" y="352"/>
                  </a:cubicBezTo>
                  <a:cubicBezTo>
                    <a:pt x="684" y="352"/>
                    <a:pt x="684" y="352"/>
                    <a:pt x="684" y="352"/>
                  </a:cubicBezTo>
                  <a:cubicBezTo>
                    <a:pt x="683" y="342"/>
                    <a:pt x="679" y="319"/>
                    <a:pt x="673" y="290"/>
                  </a:cubicBezTo>
                  <a:cubicBezTo>
                    <a:pt x="673" y="290"/>
                    <a:pt x="673" y="290"/>
                    <a:pt x="673" y="290"/>
                  </a:cubicBezTo>
                  <a:cubicBezTo>
                    <a:pt x="666" y="256"/>
                    <a:pt x="657" y="214"/>
                    <a:pt x="648" y="174"/>
                  </a:cubicBezTo>
                  <a:cubicBezTo>
                    <a:pt x="648" y="174"/>
                    <a:pt x="648" y="174"/>
                    <a:pt x="648" y="174"/>
                  </a:cubicBezTo>
                  <a:cubicBezTo>
                    <a:pt x="630" y="94"/>
                    <a:pt x="612" y="18"/>
                    <a:pt x="610" y="14"/>
                  </a:cubicBezTo>
                  <a:cubicBezTo>
                    <a:pt x="610" y="14"/>
                    <a:pt x="610" y="14"/>
                    <a:pt x="610" y="14"/>
                  </a:cubicBezTo>
                  <a:cubicBezTo>
                    <a:pt x="608" y="8"/>
                    <a:pt x="608" y="8"/>
                    <a:pt x="608" y="8"/>
                  </a:cubicBezTo>
                  <a:cubicBezTo>
                    <a:pt x="641" y="0"/>
                    <a:pt x="641" y="0"/>
                    <a:pt x="641" y="0"/>
                  </a:cubicBezTo>
                  <a:cubicBezTo>
                    <a:pt x="642" y="7"/>
                    <a:pt x="642" y="7"/>
                    <a:pt x="642" y="7"/>
                  </a:cubicBezTo>
                  <a:cubicBezTo>
                    <a:pt x="642" y="7"/>
                    <a:pt x="642" y="7"/>
                    <a:pt x="642" y="7"/>
                  </a:cubicBezTo>
                  <a:cubicBezTo>
                    <a:pt x="642" y="7"/>
                    <a:pt x="642" y="7"/>
                    <a:pt x="642" y="7"/>
                  </a:cubicBezTo>
                  <a:cubicBezTo>
                    <a:pt x="642" y="7"/>
                    <a:pt x="642" y="8"/>
                    <a:pt x="642" y="8"/>
                  </a:cubicBezTo>
                  <a:cubicBezTo>
                    <a:pt x="642" y="8"/>
                    <a:pt x="642" y="8"/>
                    <a:pt x="642" y="8"/>
                  </a:cubicBezTo>
                  <a:cubicBezTo>
                    <a:pt x="642" y="10"/>
                    <a:pt x="643" y="11"/>
                    <a:pt x="643" y="14"/>
                  </a:cubicBezTo>
                  <a:cubicBezTo>
                    <a:pt x="643" y="14"/>
                    <a:pt x="643" y="14"/>
                    <a:pt x="643" y="14"/>
                  </a:cubicBezTo>
                  <a:cubicBezTo>
                    <a:pt x="645" y="19"/>
                    <a:pt x="646" y="26"/>
                    <a:pt x="649" y="35"/>
                  </a:cubicBezTo>
                  <a:cubicBezTo>
                    <a:pt x="649" y="35"/>
                    <a:pt x="649" y="35"/>
                    <a:pt x="649" y="35"/>
                  </a:cubicBezTo>
                  <a:cubicBezTo>
                    <a:pt x="653" y="53"/>
                    <a:pt x="659" y="78"/>
                    <a:pt x="665" y="107"/>
                  </a:cubicBezTo>
                  <a:cubicBezTo>
                    <a:pt x="665" y="107"/>
                    <a:pt x="665" y="107"/>
                    <a:pt x="665" y="107"/>
                  </a:cubicBezTo>
                  <a:cubicBezTo>
                    <a:pt x="678" y="163"/>
                    <a:pt x="694" y="233"/>
                    <a:pt x="705" y="285"/>
                  </a:cubicBezTo>
                  <a:cubicBezTo>
                    <a:pt x="705" y="285"/>
                    <a:pt x="705" y="285"/>
                    <a:pt x="705" y="285"/>
                  </a:cubicBezTo>
                  <a:cubicBezTo>
                    <a:pt x="712" y="319"/>
                    <a:pt x="717" y="346"/>
                    <a:pt x="717" y="357"/>
                  </a:cubicBezTo>
                  <a:cubicBezTo>
                    <a:pt x="717" y="357"/>
                    <a:pt x="717" y="357"/>
                    <a:pt x="717" y="357"/>
                  </a:cubicBezTo>
                  <a:cubicBezTo>
                    <a:pt x="717" y="358"/>
                    <a:pt x="717" y="359"/>
                    <a:pt x="717" y="360"/>
                  </a:cubicBezTo>
                  <a:cubicBezTo>
                    <a:pt x="717" y="360"/>
                    <a:pt x="717" y="360"/>
                    <a:pt x="717" y="360"/>
                  </a:cubicBezTo>
                  <a:cubicBezTo>
                    <a:pt x="716" y="369"/>
                    <a:pt x="711" y="376"/>
                    <a:pt x="705" y="379"/>
                  </a:cubicBezTo>
                  <a:cubicBezTo>
                    <a:pt x="705" y="379"/>
                    <a:pt x="705" y="379"/>
                    <a:pt x="705" y="379"/>
                  </a:cubicBezTo>
                  <a:cubicBezTo>
                    <a:pt x="699" y="383"/>
                    <a:pt x="692" y="384"/>
                    <a:pt x="686" y="384"/>
                  </a:cubicBezTo>
                  <a:cubicBezTo>
                    <a:pt x="686" y="384"/>
                    <a:pt x="686" y="384"/>
                    <a:pt x="686" y="384"/>
                  </a:cubicBezTo>
                  <a:cubicBezTo>
                    <a:pt x="686" y="384"/>
                    <a:pt x="685" y="384"/>
                    <a:pt x="684" y="384"/>
                  </a:cubicBezTo>
                  <a:close/>
                  <a:moveTo>
                    <a:pt x="80" y="158"/>
                  </a:moveTo>
                  <a:cubicBezTo>
                    <a:pt x="80" y="158"/>
                    <a:pt x="80" y="158"/>
                    <a:pt x="80" y="158"/>
                  </a:cubicBezTo>
                  <a:cubicBezTo>
                    <a:pt x="80" y="158"/>
                    <a:pt x="80" y="158"/>
                    <a:pt x="80" y="158"/>
                  </a:cubicBezTo>
                  <a:cubicBezTo>
                    <a:pt x="88" y="158"/>
                    <a:pt x="100" y="161"/>
                    <a:pt x="117" y="166"/>
                  </a:cubicBezTo>
                  <a:cubicBezTo>
                    <a:pt x="117" y="166"/>
                    <a:pt x="117" y="166"/>
                    <a:pt x="117" y="166"/>
                  </a:cubicBezTo>
                  <a:cubicBezTo>
                    <a:pt x="133" y="171"/>
                    <a:pt x="153" y="178"/>
                    <a:pt x="176" y="186"/>
                  </a:cubicBezTo>
                  <a:cubicBezTo>
                    <a:pt x="176" y="186"/>
                    <a:pt x="176" y="186"/>
                    <a:pt x="176" y="186"/>
                  </a:cubicBezTo>
                  <a:cubicBezTo>
                    <a:pt x="222" y="203"/>
                    <a:pt x="279" y="225"/>
                    <a:pt x="334" y="248"/>
                  </a:cubicBezTo>
                  <a:cubicBezTo>
                    <a:pt x="334" y="248"/>
                    <a:pt x="334" y="248"/>
                    <a:pt x="334" y="248"/>
                  </a:cubicBezTo>
                  <a:cubicBezTo>
                    <a:pt x="390" y="270"/>
                    <a:pt x="444" y="293"/>
                    <a:pt x="488" y="311"/>
                  </a:cubicBezTo>
                  <a:cubicBezTo>
                    <a:pt x="488" y="311"/>
                    <a:pt x="488" y="311"/>
                    <a:pt x="488" y="311"/>
                  </a:cubicBezTo>
                  <a:cubicBezTo>
                    <a:pt x="531" y="329"/>
                    <a:pt x="563" y="341"/>
                    <a:pt x="572" y="343"/>
                  </a:cubicBezTo>
                  <a:cubicBezTo>
                    <a:pt x="572" y="343"/>
                    <a:pt x="572" y="343"/>
                    <a:pt x="572" y="343"/>
                  </a:cubicBezTo>
                  <a:cubicBezTo>
                    <a:pt x="598" y="349"/>
                    <a:pt x="654" y="372"/>
                    <a:pt x="685" y="372"/>
                  </a:cubicBezTo>
                  <a:cubicBezTo>
                    <a:pt x="685" y="372"/>
                    <a:pt x="685" y="372"/>
                    <a:pt x="685" y="372"/>
                  </a:cubicBezTo>
                  <a:cubicBezTo>
                    <a:pt x="684" y="378"/>
                    <a:pt x="684" y="378"/>
                    <a:pt x="684" y="378"/>
                  </a:cubicBezTo>
                  <a:cubicBezTo>
                    <a:pt x="684" y="384"/>
                    <a:pt x="684" y="384"/>
                    <a:pt x="684" y="384"/>
                  </a:cubicBezTo>
                  <a:cubicBezTo>
                    <a:pt x="684" y="378"/>
                    <a:pt x="684" y="378"/>
                    <a:pt x="684" y="378"/>
                  </a:cubicBezTo>
                  <a:cubicBezTo>
                    <a:pt x="685" y="372"/>
                    <a:pt x="685" y="372"/>
                    <a:pt x="685" y="372"/>
                  </a:cubicBezTo>
                  <a:cubicBezTo>
                    <a:pt x="685" y="372"/>
                    <a:pt x="685" y="372"/>
                    <a:pt x="685" y="372"/>
                  </a:cubicBezTo>
                  <a:cubicBezTo>
                    <a:pt x="685" y="372"/>
                    <a:pt x="685" y="372"/>
                    <a:pt x="685" y="372"/>
                  </a:cubicBezTo>
                  <a:cubicBezTo>
                    <a:pt x="685" y="372"/>
                    <a:pt x="686" y="372"/>
                    <a:pt x="686" y="372"/>
                  </a:cubicBezTo>
                  <a:cubicBezTo>
                    <a:pt x="686" y="372"/>
                    <a:pt x="686" y="372"/>
                    <a:pt x="686" y="372"/>
                  </a:cubicBezTo>
                  <a:cubicBezTo>
                    <a:pt x="690" y="372"/>
                    <a:pt x="695" y="371"/>
                    <a:pt x="699" y="369"/>
                  </a:cubicBezTo>
                  <a:cubicBezTo>
                    <a:pt x="699" y="369"/>
                    <a:pt x="699" y="369"/>
                    <a:pt x="699" y="369"/>
                  </a:cubicBezTo>
                  <a:cubicBezTo>
                    <a:pt x="702" y="367"/>
                    <a:pt x="704" y="364"/>
                    <a:pt x="705" y="359"/>
                  </a:cubicBezTo>
                  <a:cubicBezTo>
                    <a:pt x="705" y="359"/>
                    <a:pt x="705" y="359"/>
                    <a:pt x="705" y="359"/>
                  </a:cubicBezTo>
                  <a:cubicBezTo>
                    <a:pt x="705" y="358"/>
                    <a:pt x="705" y="358"/>
                    <a:pt x="705" y="357"/>
                  </a:cubicBezTo>
                  <a:cubicBezTo>
                    <a:pt x="705" y="357"/>
                    <a:pt x="705" y="357"/>
                    <a:pt x="705" y="357"/>
                  </a:cubicBezTo>
                  <a:cubicBezTo>
                    <a:pt x="705" y="349"/>
                    <a:pt x="700" y="322"/>
                    <a:pt x="693" y="288"/>
                  </a:cubicBezTo>
                  <a:cubicBezTo>
                    <a:pt x="693" y="288"/>
                    <a:pt x="693" y="288"/>
                    <a:pt x="693" y="288"/>
                  </a:cubicBezTo>
                  <a:cubicBezTo>
                    <a:pt x="686" y="254"/>
                    <a:pt x="677" y="212"/>
                    <a:pt x="668" y="171"/>
                  </a:cubicBezTo>
                  <a:cubicBezTo>
                    <a:pt x="668" y="171"/>
                    <a:pt x="668" y="171"/>
                    <a:pt x="668" y="171"/>
                  </a:cubicBezTo>
                  <a:cubicBezTo>
                    <a:pt x="652" y="101"/>
                    <a:pt x="636" y="35"/>
                    <a:pt x="631" y="15"/>
                  </a:cubicBezTo>
                  <a:cubicBezTo>
                    <a:pt x="631" y="15"/>
                    <a:pt x="631" y="15"/>
                    <a:pt x="631" y="15"/>
                  </a:cubicBezTo>
                  <a:cubicBezTo>
                    <a:pt x="623" y="17"/>
                    <a:pt x="623" y="17"/>
                    <a:pt x="623" y="17"/>
                  </a:cubicBezTo>
                  <a:cubicBezTo>
                    <a:pt x="624" y="19"/>
                    <a:pt x="625" y="21"/>
                    <a:pt x="625" y="24"/>
                  </a:cubicBezTo>
                  <a:cubicBezTo>
                    <a:pt x="625" y="24"/>
                    <a:pt x="625" y="24"/>
                    <a:pt x="625" y="24"/>
                  </a:cubicBezTo>
                  <a:cubicBezTo>
                    <a:pt x="627" y="33"/>
                    <a:pt x="630" y="45"/>
                    <a:pt x="634" y="60"/>
                  </a:cubicBezTo>
                  <a:cubicBezTo>
                    <a:pt x="634" y="60"/>
                    <a:pt x="634" y="60"/>
                    <a:pt x="634" y="60"/>
                  </a:cubicBezTo>
                  <a:cubicBezTo>
                    <a:pt x="641" y="90"/>
                    <a:pt x="650" y="130"/>
                    <a:pt x="659" y="171"/>
                  </a:cubicBezTo>
                  <a:cubicBezTo>
                    <a:pt x="659" y="171"/>
                    <a:pt x="659" y="171"/>
                    <a:pt x="659" y="171"/>
                  </a:cubicBezTo>
                  <a:cubicBezTo>
                    <a:pt x="669" y="212"/>
                    <a:pt x="678" y="254"/>
                    <a:pt x="685" y="288"/>
                  </a:cubicBezTo>
                  <a:cubicBezTo>
                    <a:pt x="685" y="288"/>
                    <a:pt x="685" y="288"/>
                    <a:pt x="685" y="288"/>
                  </a:cubicBezTo>
                  <a:cubicBezTo>
                    <a:pt x="692" y="322"/>
                    <a:pt x="697" y="348"/>
                    <a:pt x="697" y="357"/>
                  </a:cubicBezTo>
                  <a:cubicBezTo>
                    <a:pt x="697" y="357"/>
                    <a:pt x="697" y="357"/>
                    <a:pt x="697" y="357"/>
                  </a:cubicBezTo>
                  <a:cubicBezTo>
                    <a:pt x="697" y="357"/>
                    <a:pt x="697" y="357"/>
                    <a:pt x="697" y="357"/>
                  </a:cubicBezTo>
                  <a:cubicBezTo>
                    <a:pt x="697" y="357"/>
                    <a:pt x="697" y="357"/>
                    <a:pt x="697" y="357"/>
                  </a:cubicBezTo>
                  <a:cubicBezTo>
                    <a:pt x="697" y="362"/>
                    <a:pt x="697" y="362"/>
                    <a:pt x="697" y="362"/>
                  </a:cubicBezTo>
                  <a:cubicBezTo>
                    <a:pt x="693" y="363"/>
                    <a:pt x="693" y="363"/>
                    <a:pt x="693" y="363"/>
                  </a:cubicBezTo>
                  <a:cubicBezTo>
                    <a:pt x="691" y="364"/>
                    <a:pt x="688" y="364"/>
                    <a:pt x="685" y="364"/>
                  </a:cubicBezTo>
                  <a:cubicBezTo>
                    <a:pt x="685" y="364"/>
                    <a:pt x="685" y="364"/>
                    <a:pt x="685" y="364"/>
                  </a:cubicBezTo>
                  <a:cubicBezTo>
                    <a:pt x="685" y="364"/>
                    <a:pt x="685" y="364"/>
                    <a:pt x="684" y="364"/>
                  </a:cubicBezTo>
                  <a:cubicBezTo>
                    <a:pt x="684" y="364"/>
                    <a:pt x="684" y="364"/>
                    <a:pt x="684" y="364"/>
                  </a:cubicBezTo>
                  <a:cubicBezTo>
                    <a:pt x="684" y="364"/>
                    <a:pt x="684" y="364"/>
                    <a:pt x="684" y="364"/>
                  </a:cubicBezTo>
                  <a:cubicBezTo>
                    <a:pt x="684" y="364"/>
                    <a:pt x="684" y="364"/>
                    <a:pt x="684" y="364"/>
                  </a:cubicBezTo>
                  <a:cubicBezTo>
                    <a:pt x="670" y="364"/>
                    <a:pt x="650" y="358"/>
                    <a:pt x="629" y="352"/>
                  </a:cubicBezTo>
                  <a:cubicBezTo>
                    <a:pt x="629" y="352"/>
                    <a:pt x="629" y="352"/>
                    <a:pt x="629" y="352"/>
                  </a:cubicBezTo>
                  <a:cubicBezTo>
                    <a:pt x="608" y="345"/>
                    <a:pt x="587" y="338"/>
                    <a:pt x="573" y="335"/>
                  </a:cubicBezTo>
                  <a:cubicBezTo>
                    <a:pt x="573" y="335"/>
                    <a:pt x="573" y="335"/>
                    <a:pt x="573" y="335"/>
                  </a:cubicBezTo>
                  <a:cubicBezTo>
                    <a:pt x="569" y="334"/>
                    <a:pt x="560" y="331"/>
                    <a:pt x="545" y="325"/>
                  </a:cubicBezTo>
                  <a:cubicBezTo>
                    <a:pt x="545" y="325"/>
                    <a:pt x="545" y="325"/>
                    <a:pt x="545" y="325"/>
                  </a:cubicBezTo>
                  <a:cubicBezTo>
                    <a:pt x="531" y="320"/>
                    <a:pt x="513" y="312"/>
                    <a:pt x="491" y="303"/>
                  </a:cubicBezTo>
                  <a:cubicBezTo>
                    <a:pt x="491" y="303"/>
                    <a:pt x="491" y="303"/>
                    <a:pt x="491" y="303"/>
                  </a:cubicBezTo>
                  <a:cubicBezTo>
                    <a:pt x="448" y="286"/>
                    <a:pt x="392" y="263"/>
                    <a:pt x="337" y="240"/>
                  </a:cubicBezTo>
                  <a:cubicBezTo>
                    <a:pt x="337" y="240"/>
                    <a:pt x="337" y="240"/>
                    <a:pt x="337" y="240"/>
                  </a:cubicBezTo>
                  <a:cubicBezTo>
                    <a:pt x="281" y="218"/>
                    <a:pt x="225" y="195"/>
                    <a:pt x="178" y="178"/>
                  </a:cubicBezTo>
                  <a:cubicBezTo>
                    <a:pt x="178" y="178"/>
                    <a:pt x="178" y="178"/>
                    <a:pt x="178" y="178"/>
                  </a:cubicBezTo>
                  <a:cubicBezTo>
                    <a:pt x="132" y="162"/>
                    <a:pt x="95" y="150"/>
                    <a:pt x="80" y="150"/>
                  </a:cubicBezTo>
                  <a:cubicBezTo>
                    <a:pt x="80" y="150"/>
                    <a:pt x="80" y="150"/>
                    <a:pt x="80" y="150"/>
                  </a:cubicBezTo>
                  <a:cubicBezTo>
                    <a:pt x="79" y="150"/>
                    <a:pt x="78" y="150"/>
                    <a:pt x="77" y="150"/>
                  </a:cubicBezTo>
                  <a:cubicBezTo>
                    <a:pt x="77" y="150"/>
                    <a:pt x="77" y="150"/>
                    <a:pt x="77" y="150"/>
                  </a:cubicBezTo>
                  <a:cubicBezTo>
                    <a:pt x="51" y="154"/>
                    <a:pt x="36" y="167"/>
                    <a:pt x="26" y="180"/>
                  </a:cubicBezTo>
                  <a:cubicBezTo>
                    <a:pt x="26" y="180"/>
                    <a:pt x="26" y="180"/>
                    <a:pt x="26" y="180"/>
                  </a:cubicBezTo>
                  <a:cubicBezTo>
                    <a:pt x="20" y="187"/>
                    <a:pt x="17" y="195"/>
                    <a:pt x="15" y="199"/>
                  </a:cubicBezTo>
                  <a:cubicBezTo>
                    <a:pt x="15" y="199"/>
                    <a:pt x="15" y="199"/>
                    <a:pt x="15" y="199"/>
                  </a:cubicBezTo>
                  <a:cubicBezTo>
                    <a:pt x="23" y="201"/>
                    <a:pt x="23" y="201"/>
                    <a:pt x="23" y="201"/>
                  </a:cubicBezTo>
                  <a:cubicBezTo>
                    <a:pt x="23" y="201"/>
                    <a:pt x="23" y="201"/>
                    <a:pt x="23" y="200"/>
                  </a:cubicBezTo>
                  <a:cubicBezTo>
                    <a:pt x="23" y="200"/>
                    <a:pt x="23" y="200"/>
                    <a:pt x="23" y="200"/>
                  </a:cubicBezTo>
                  <a:cubicBezTo>
                    <a:pt x="25" y="196"/>
                    <a:pt x="28" y="191"/>
                    <a:pt x="32" y="185"/>
                  </a:cubicBezTo>
                  <a:cubicBezTo>
                    <a:pt x="32" y="185"/>
                    <a:pt x="32" y="185"/>
                    <a:pt x="32" y="185"/>
                  </a:cubicBezTo>
                  <a:cubicBezTo>
                    <a:pt x="41" y="174"/>
                    <a:pt x="55" y="162"/>
                    <a:pt x="78" y="159"/>
                  </a:cubicBezTo>
                  <a:cubicBezTo>
                    <a:pt x="78" y="159"/>
                    <a:pt x="78" y="159"/>
                    <a:pt x="78" y="159"/>
                  </a:cubicBezTo>
                  <a:cubicBezTo>
                    <a:pt x="78" y="158"/>
                    <a:pt x="79" y="158"/>
                    <a:pt x="80" y="158"/>
                  </a:cubicBezTo>
                  <a:cubicBezTo>
                    <a:pt x="80" y="158"/>
                    <a:pt x="80" y="158"/>
                    <a:pt x="80" y="158"/>
                  </a:cubicBezTo>
                  <a:cubicBezTo>
                    <a:pt x="80" y="158"/>
                    <a:pt x="80" y="158"/>
                    <a:pt x="80" y="158"/>
                  </a:cubicBezTo>
                  <a:cubicBezTo>
                    <a:pt x="80" y="158"/>
                    <a:pt x="80" y="158"/>
                    <a:pt x="80" y="158"/>
                  </a:cubicBezTo>
                  <a:cubicBezTo>
                    <a:pt x="80" y="158"/>
                    <a:pt x="80" y="158"/>
                    <a:pt x="80"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1"/>
            <p:cNvSpPr/>
            <p:nvPr/>
          </p:nvSpPr>
          <p:spPr bwMode="auto">
            <a:xfrm>
              <a:off x="3562" y="2840"/>
              <a:ext cx="44" cy="66"/>
            </a:xfrm>
            <a:custGeom>
              <a:avLst/>
              <a:gdLst>
                <a:gd name="T0" fmla="*/ 0 w 44"/>
                <a:gd name="T1" fmla="*/ 57 h 66"/>
                <a:gd name="T2" fmla="*/ 24 w 44"/>
                <a:gd name="T3" fmla="*/ 0 h 66"/>
                <a:gd name="T4" fmla="*/ 44 w 44"/>
                <a:gd name="T5" fmla="*/ 8 h 66"/>
                <a:gd name="T6" fmla="*/ 20 w 44"/>
                <a:gd name="T7" fmla="*/ 66 h 66"/>
                <a:gd name="T8" fmla="*/ 0 w 44"/>
                <a:gd name="T9" fmla="*/ 57 h 66"/>
                <a:gd name="T10" fmla="*/ 0 w 44"/>
                <a:gd name="T11" fmla="*/ 57 h 66"/>
              </a:gdLst>
              <a:ahLst/>
              <a:cxnLst>
                <a:cxn ang="0">
                  <a:pos x="T0" y="T1"/>
                </a:cxn>
                <a:cxn ang="0">
                  <a:pos x="T2" y="T3"/>
                </a:cxn>
                <a:cxn ang="0">
                  <a:pos x="T4" y="T5"/>
                </a:cxn>
                <a:cxn ang="0">
                  <a:pos x="T6" y="T7"/>
                </a:cxn>
                <a:cxn ang="0">
                  <a:pos x="T8" y="T9"/>
                </a:cxn>
                <a:cxn ang="0">
                  <a:pos x="T10" y="T11"/>
                </a:cxn>
              </a:cxnLst>
              <a:rect l="0" t="0" r="r" b="b"/>
              <a:pathLst>
                <a:path w="44" h="66">
                  <a:moveTo>
                    <a:pt x="0" y="57"/>
                  </a:moveTo>
                  <a:lnTo>
                    <a:pt x="24" y="0"/>
                  </a:lnTo>
                  <a:lnTo>
                    <a:pt x="44" y="8"/>
                  </a:lnTo>
                  <a:lnTo>
                    <a:pt x="20" y="66"/>
                  </a:lnTo>
                  <a:lnTo>
                    <a:pt x="0" y="57"/>
                  </a:lnTo>
                  <a:lnTo>
                    <a:pt x="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2"/>
            <p:cNvSpPr>
              <a:spLocks noEditPoints="1"/>
            </p:cNvSpPr>
            <p:nvPr/>
          </p:nvSpPr>
          <p:spPr bwMode="auto">
            <a:xfrm>
              <a:off x="3553" y="2831"/>
              <a:ext cx="62" cy="84"/>
            </a:xfrm>
            <a:custGeom>
              <a:avLst/>
              <a:gdLst>
                <a:gd name="T0" fmla="*/ 6 w 62"/>
                <a:gd name="T1" fmla="*/ 73 h 84"/>
                <a:gd name="T2" fmla="*/ 9 w 62"/>
                <a:gd name="T3" fmla="*/ 66 h 84"/>
                <a:gd name="T4" fmla="*/ 15 w 62"/>
                <a:gd name="T5" fmla="*/ 68 h 84"/>
                <a:gd name="T6" fmla="*/ 9 w 62"/>
                <a:gd name="T7" fmla="*/ 66 h 84"/>
                <a:gd name="T8" fmla="*/ 6 w 62"/>
                <a:gd name="T9" fmla="*/ 73 h 84"/>
                <a:gd name="T10" fmla="*/ 0 w 62"/>
                <a:gd name="T11" fmla="*/ 70 h 84"/>
                <a:gd name="T12" fmla="*/ 29 w 62"/>
                <a:gd name="T13" fmla="*/ 0 h 84"/>
                <a:gd name="T14" fmla="*/ 62 w 62"/>
                <a:gd name="T15" fmla="*/ 14 h 84"/>
                <a:gd name="T16" fmla="*/ 34 w 62"/>
                <a:gd name="T17" fmla="*/ 84 h 84"/>
                <a:gd name="T18" fmla="*/ 6 w 62"/>
                <a:gd name="T19" fmla="*/ 73 h 84"/>
                <a:gd name="T20" fmla="*/ 6 w 62"/>
                <a:gd name="T21" fmla="*/ 73 h 84"/>
                <a:gd name="T22" fmla="*/ 26 w 62"/>
                <a:gd name="T23" fmla="*/ 66 h 84"/>
                <a:gd name="T24" fmla="*/ 45 w 62"/>
                <a:gd name="T25" fmla="*/ 21 h 84"/>
                <a:gd name="T26" fmla="*/ 36 w 62"/>
                <a:gd name="T27" fmla="*/ 18 h 84"/>
                <a:gd name="T28" fmla="*/ 18 w 62"/>
                <a:gd name="T29" fmla="*/ 63 h 84"/>
                <a:gd name="T30" fmla="*/ 26 w 62"/>
                <a:gd name="T31" fmla="*/ 66 h 84"/>
                <a:gd name="T32" fmla="*/ 26 w 62"/>
                <a:gd name="T33"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84">
                  <a:moveTo>
                    <a:pt x="6" y="73"/>
                  </a:moveTo>
                  <a:lnTo>
                    <a:pt x="9" y="66"/>
                  </a:lnTo>
                  <a:lnTo>
                    <a:pt x="15" y="68"/>
                  </a:lnTo>
                  <a:lnTo>
                    <a:pt x="9" y="66"/>
                  </a:lnTo>
                  <a:lnTo>
                    <a:pt x="6" y="73"/>
                  </a:lnTo>
                  <a:lnTo>
                    <a:pt x="0" y="70"/>
                  </a:lnTo>
                  <a:lnTo>
                    <a:pt x="29" y="0"/>
                  </a:lnTo>
                  <a:lnTo>
                    <a:pt x="62" y="14"/>
                  </a:lnTo>
                  <a:lnTo>
                    <a:pt x="34" y="84"/>
                  </a:lnTo>
                  <a:lnTo>
                    <a:pt x="6" y="73"/>
                  </a:lnTo>
                  <a:lnTo>
                    <a:pt x="6" y="73"/>
                  </a:lnTo>
                  <a:close/>
                  <a:moveTo>
                    <a:pt x="26" y="66"/>
                  </a:moveTo>
                  <a:lnTo>
                    <a:pt x="45" y="21"/>
                  </a:lnTo>
                  <a:lnTo>
                    <a:pt x="36" y="18"/>
                  </a:lnTo>
                  <a:lnTo>
                    <a:pt x="18" y="63"/>
                  </a:lnTo>
                  <a:lnTo>
                    <a:pt x="26" y="66"/>
                  </a:lnTo>
                  <a:lnTo>
                    <a:pt x="26"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3" name="Group 227"/>
          <p:cNvGrpSpPr>
            <a:grpSpLocks noChangeAspect="1"/>
          </p:cNvGrpSpPr>
          <p:nvPr/>
        </p:nvGrpSpPr>
        <p:grpSpPr bwMode="auto">
          <a:xfrm>
            <a:off x="4117383" y="427998"/>
            <a:ext cx="660947" cy="760937"/>
            <a:chOff x="1024" y="313"/>
            <a:chExt cx="780" cy="898"/>
          </a:xfrm>
          <a:solidFill>
            <a:srgbClr val="4A67AA"/>
          </a:solidFill>
        </p:grpSpPr>
        <p:sp>
          <p:nvSpPr>
            <p:cNvPr id="64"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文本框 72"/>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74" name="Freeform 66"/>
          <p:cNvSpPr>
            <a:spLocks noEditPoints="1"/>
          </p:cNvSpPr>
          <p:nvPr/>
        </p:nvSpPr>
        <p:spPr bwMode="auto">
          <a:xfrm rot="218059">
            <a:off x="1778078" y="2047788"/>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75" name="Freeform 66"/>
          <p:cNvSpPr>
            <a:spLocks noEditPoints="1"/>
          </p:cNvSpPr>
          <p:nvPr/>
        </p:nvSpPr>
        <p:spPr bwMode="auto">
          <a:xfrm rot="218059">
            <a:off x="1787486" y="4405557"/>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76" name="Freeform 66"/>
          <p:cNvSpPr>
            <a:spLocks noEditPoints="1"/>
          </p:cNvSpPr>
          <p:nvPr/>
        </p:nvSpPr>
        <p:spPr bwMode="auto">
          <a:xfrm rot="218059">
            <a:off x="8501289" y="2075107"/>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77" name="Freeform 66"/>
          <p:cNvSpPr>
            <a:spLocks noEditPoints="1"/>
          </p:cNvSpPr>
          <p:nvPr/>
        </p:nvSpPr>
        <p:spPr bwMode="auto">
          <a:xfrm rot="218059">
            <a:off x="8538690" y="4432927"/>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24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300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3" grpId="0"/>
      <p:bldP spid="44" grpId="0"/>
      <p:bldP spid="46" grpId="0"/>
      <p:bldP spid="62" grpId="0" animBg="1"/>
      <p:bldP spid="73" grpId="0"/>
      <p:bldP spid="74" grpId="0" animBg="1"/>
      <p:bldP spid="75" grpId="0" animBg="1"/>
      <p:bldP spid="76" grpId="0" animBg="1"/>
      <p:bldP spid="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1" name="Freeform 5"/>
          <p:cNvSpPr>
            <a:spLocks noEditPoints="1"/>
          </p:cNvSpPr>
          <p:nvPr/>
        </p:nvSpPr>
        <p:spPr bwMode="auto">
          <a:xfrm>
            <a:off x="5034492" y="3060087"/>
            <a:ext cx="1232264" cy="2795737"/>
          </a:xfrm>
          <a:custGeom>
            <a:avLst/>
            <a:gdLst>
              <a:gd name="T0" fmla="*/ 56 w 93"/>
              <a:gd name="T1" fmla="*/ 115 h 215"/>
              <a:gd name="T2" fmla="*/ 44 w 93"/>
              <a:gd name="T3" fmla="*/ 162 h 215"/>
              <a:gd name="T4" fmla="*/ 22 w 93"/>
              <a:gd name="T5" fmla="*/ 126 h 215"/>
              <a:gd name="T6" fmla="*/ 8 w 93"/>
              <a:gd name="T7" fmla="*/ 77 h 215"/>
              <a:gd name="T8" fmla="*/ 31 w 93"/>
              <a:gd name="T9" fmla="*/ 5 h 215"/>
              <a:gd name="T10" fmla="*/ 37 w 93"/>
              <a:gd name="T11" fmla="*/ 9 h 215"/>
              <a:gd name="T12" fmla="*/ 48 w 93"/>
              <a:gd name="T13" fmla="*/ 16 h 215"/>
              <a:gd name="T14" fmla="*/ 28 w 93"/>
              <a:gd name="T15" fmla="*/ 18 h 215"/>
              <a:gd name="T16" fmla="*/ 23 w 93"/>
              <a:gd name="T17" fmla="*/ 19 h 215"/>
              <a:gd name="T18" fmla="*/ 52 w 93"/>
              <a:gd name="T19" fmla="*/ 25 h 215"/>
              <a:gd name="T20" fmla="*/ 27 w 93"/>
              <a:gd name="T21" fmla="*/ 26 h 215"/>
              <a:gd name="T22" fmla="*/ 37 w 93"/>
              <a:gd name="T23" fmla="*/ 28 h 215"/>
              <a:gd name="T24" fmla="*/ 25 w 93"/>
              <a:gd name="T25" fmla="*/ 30 h 215"/>
              <a:gd name="T26" fmla="*/ 33 w 93"/>
              <a:gd name="T27" fmla="*/ 35 h 215"/>
              <a:gd name="T28" fmla="*/ 42 w 93"/>
              <a:gd name="T29" fmla="*/ 35 h 215"/>
              <a:gd name="T30" fmla="*/ 29 w 93"/>
              <a:gd name="T31" fmla="*/ 43 h 215"/>
              <a:gd name="T32" fmla="*/ 49 w 93"/>
              <a:gd name="T33" fmla="*/ 51 h 215"/>
              <a:gd name="T34" fmla="*/ 45 w 93"/>
              <a:gd name="T35" fmla="*/ 54 h 215"/>
              <a:gd name="T36" fmla="*/ 28 w 93"/>
              <a:gd name="T37" fmla="*/ 56 h 215"/>
              <a:gd name="T38" fmla="*/ 53 w 93"/>
              <a:gd name="T39" fmla="*/ 59 h 215"/>
              <a:gd name="T40" fmla="*/ 51 w 93"/>
              <a:gd name="T41" fmla="*/ 62 h 215"/>
              <a:gd name="T42" fmla="*/ 48 w 93"/>
              <a:gd name="T43" fmla="*/ 63 h 215"/>
              <a:gd name="T44" fmla="*/ 23 w 93"/>
              <a:gd name="T45" fmla="*/ 64 h 215"/>
              <a:gd name="T46" fmla="*/ 40 w 93"/>
              <a:gd name="T47" fmla="*/ 66 h 215"/>
              <a:gd name="T48" fmla="*/ 48 w 93"/>
              <a:gd name="T49" fmla="*/ 68 h 215"/>
              <a:gd name="T50" fmla="*/ 36 w 93"/>
              <a:gd name="T51" fmla="*/ 71 h 215"/>
              <a:gd name="T52" fmla="*/ 38 w 93"/>
              <a:gd name="T53" fmla="*/ 74 h 215"/>
              <a:gd name="T54" fmla="*/ 54 w 93"/>
              <a:gd name="T55" fmla="*/ 77 h 215"/>
              <a:gd name="T56" fmla="*/ 42 w 93"/>
              <a:gd name="T57" fmla="*/ 78 h 215"/>
              <a:gd name="T58" fmla="*/ 39 w 93"/>
              <a:gd name="T59" fmla="*/ 80 h 215"/>
              <a:gd name="T60" fmla="*/ 42 w 93"/>
              <a:gd name="T61" fmla="*/ 81 h 215"/>
              <a:gd name="T62" fmla="*/ 47 w 93"/>
              <a:gd name="T63" fmla="*/ 82 h 215"/>
              <a:gd name="T64" fmla="*/ 36 w 93"/>
              <a:gd name="T65" fmla="*/ 86 h 215"/>
              <a:gd name="T66" fmla="*/ 23 w 93"/>
              <a:gd name="T67" fmla="*/ 88 h 215"/>
              <a:gd name="T68" fmla="*/ 43 w 93"/>
              <a:gd name="T69" fmla="*/ 91 h 215"/>
              <a:gd name="T70" fmla="*/ 39 w 93"/>
              <a:gd name="T71" fmla="*/ 93 h 215"/>
              <a:gd name="T72" fmla="*/ 24 w 93"/>
              <a:gd name="T73" fmla="*/ 94 h 215"/>
              <a:gd name="T74" fmla="*/ 35 w 93"/>
              <a:gd name="T75" fmla="*/ 96 h 215"/>
              <a:gd name="T76" fmla="*/ 36 w 93"/>
              <a:gd name="T77" fmla="*/ 100 h 215"/>
              <a:gd name="T78" fmla="*/ 25 w 93"/>
              <a:gd name="T79" fmla="*/ 101 h 215"/>
              <a:gd name="T80" fmla="*/ 33 w 93"/>
              <a:gd name="T81" fmla="*/ 105 h 215"/>
              <a:gd name="T82" fmla="*/ 41 w 93"/>
              <a:gd name="T83" fmla="*/ 108 h 215"/>
              <a:gd name="T84" fmla="*/ 40 w 93"/>
              <a:gd name="T85" fmla="*/ 110 h 215"/>
              <a:gd name="T86" fmla="*/ 35 w 93"/>
              <a:gd name="T87" fmla="*/ 113 h 215"/>
              <a:gd name="T88" fmla="*/ 37 w 93"/>
              <a:gd name="T89" fmla="*/ 117 h 215"/>
              <a:gd name="T90" fmla="*/ 41 w 93"/>
              <a:gd name="T91" fmla="*/ 120 h 215"/>
              <a:gd name="T92" fmla="*/ 40 w 93"/>
              <a:gd name="T93" fmla="*/ 123 h 215"/>
              <a:gd name="T94" fmla="*/ 53 w 93"/>
              <a:gd name="T95" fmla="*/ 125 h 215"/>
              <a:gd name="T96" fmla="*/ 36 w 93"/>
              <a:gd name="T97" fmla="*/ 127 h 215"/>
              <a:gd name="T98" fmla="*/ 33 w 93"/>
              <a:gd name="T99" fmla="*/ 135 h 215"/>
              <a:gd name="T100" fmla="*/ 2 w 93"/>
              <a:gd name="T101" fmla="*/ 141 h 215"/>
              <a:gd name="T102" fmla="*/ 4 w 93"/>
              <a:gd name="T103" fmla="*/ 147 h 215"/>
              <a:gd name="T104" fmla="*/ 29 w 93"/>
              <a:gd name="T105" fmla="*/ 149 h 215"/>
              <a:gd name="T106" fmla="*/ 27 w 93"/>
              <a:gd name="T107" fmla="*/ 152 h 215"/>
              <a:gd name="T108" fmla="*/ 45 w 93"/>
              <a:gd name="T109" fmla="*/ 161 h 215"/>
              <a:gd name="T110" fmla="*/ 47 w 93"/>
              <a:gd name="T111" fmla="*/ 163 h 215"/>
              <a:gd name="T112" fmla="*/ 50 w 93"/>
              <a:gd name="T113" fmla="*/ 171 h 215"/>
              <a:gd name="T114" fmla="*/ 27 w 93"/>
              <a:gd name="T115" fmla="*/ 177 h 215"/>
              <a:gd name="T116" fmla="*/ 26 w 93"/>
              <a:gd name="T117" fmla="*/ 188 h 215"/>
              <a:gd name="T118" fmla="*/ 25 w 93"/>
              <a:gd name="T119" fmla="*/ 199 h 215"/>
              <a:gd name="T120" fmla="*/ 49 w 93"/>
              <a:gd name="T121" fmla="*/ 202 h 215"/>
              <a:gd name="T122" fmla="*/ 55 w 93"/>
              <a:gd name="T123" fmla="*/ 205 h 215"/>
              <a:gd name="T124" fmla="*/ 28 w 93"/>
              <a:gd name="T125" fmla="*/ 20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215">
                <a:moveTo>
                  <a:pt x="40" y="4"/>
                </a:moveTo>
                <a:cubicBezTo>
                  <a:pt x="46" y="3"/>
                  <a:pt x="47" y="9"/>
                  <a:pt x="50" y="12"/>
                </a:cubicBezTo>
                <a:cubicBezTo>
                  <a:pt x="50" y="14"/>
                  <a:pt x="52" y="15"/>
                  <a:pt x="52" y="17"/>
                </a:cubicBezTo>
                <a:cubicBezTo>
                  <a:pt x="52" y="17"/>
                  <a:pt x="53" y="16"/>
                  <a:pt x="53" y="17"/>
                </a:cubicBezTo>
                <a:cubicBezTo>
                  <a:pt x="55" y="15"/>
                  <a:pt x="57" y="14"/>
                  <a:pt x="58" y="11"/>
                </a:cubicBezTo>
                <a:cubicBezTo>
                  <a:pt x="59" y="11"/>
                  <a:pt x="59" y="10"/>
                  <a:pt x="60" y="11"/>
                </a:cubicBezTo>
                <a:cubicBezTo>
                  <a:pt x="60" y="11"/>
                  <a:pt x="60" y="11"/>
                  <a:pt x="60" y="12"/>
                </a:cubicBezTo>
                <a:cubicBezTo>
                  <a:pt x="60" y="12"/>
                  <a:pt x="60" y="12"/>
                  <a:pt x="61" y="13"/>
                </a:cubicBezTo>
                <a:cubicBezTo>
                  <a:pt x="61" y="13"/>
                  <a:pt x="61" y="12"/>
                  <a:pt x="62" y="12"/>
                </a:cubicBezTo>
                <a:cubicBezTo>
                  <a:pt x="62" y="13"/>
                  <a:pt x="62" y="13"/>
                  <a:pt x="62" y="14"/>
                </a:cubicBezTo>
                <a:cubicBezTo>
                  <a:pt x="62" y="14"/>
                  <a:pt x="62" y="14"/>
                  <a:pt x="63" y="14"/>
                </a:cubicBezTo>
                <a:cubicBezTo>
                  <a:pt x="63" y="14"/>
                  <a:pt x="63" y="14"/>
                  <a:pt x="63" y="15"/>
                </a:cubicBezTo>
                <a:cubicBezTo>
                  <a:pt x="64" y="15"/>
                  <a:pt x="64" y="14"/>
                  <a:pt x="65" y="14"/>
                </a:cubicBezTo>
                <a:cubicBezTo>
                  <a:pt x="65" y="15"/>
                  <a:pt x="65" y="15"/>
                  <a:pt x="65" y="16"/>
                </a:cubicBezTo>
                <a:cubicBezTo>
                  <a:pt x="65" y="17"/>
                  <a:pt x="66" y="17"/>
                  <a:pt x="68" y="18"/>
                </a:cubicBezTo>
                <a:cubicBezTo>
                  <a:pt x="68" y="19"/>
                  <a:pt x="68" y="22"/>
                  <a:pt x="68" y="24"/>
                </a:cubicBezTo>
                <a:cubicBezTo>
                  <a:pt x="68" y="24"/>
                  <a:pt x="68" y="24"/>
                  <a:pt x="69" y="25"/>
                </a:cubicBezTo>
                <a:cubicBezTo>
                  <a:pt x="69" y="27"/>
                  <a:pt x="70" y="30"/>
                  <a:pt x="71" y="33"/>
                </a:cubicBezTo>
                <a:cubicBezTo>
                  <a:pt x="72" y="35"/>
                  <a:pt x="73" y="37"/>
                  <a:pt x="74" y="39"/>
                </a:cubicBezTo>
                <a:cubicBezTo>
                  <a:pt x="75" y="40"/>
                  <a:pt x="76" y="42"/>
                  <a:pt x="76" y="43"/>
                </a:cubicBezTo>
                <a:cubicBezTo>
                  <a:pt x="77" y="43"/>
                  <a:pt x="76" y="43"/>
                  <a:pt x="77" y="44"/>
                </a:cubicBezTo>
                <a:cubicBezTo>
                  <a:pt x="78" y="45"/>
                  <a:pt x="79" y="47"/>
                  <a:pt x="80" y="49"/>
                </a:cubicBezTo>
                <a:cubicBezTo>
                  <a:pt x="81" y="50"/>
                  <a:pt x="82" y="51"/>
                  <a:pt x="83" y="53"/>
                </a:cubicBezTo>
                <a:cubicBezTo>
                  <a:pt x="84" y="54"/>
                  <a:pt x="85" y="56"/>
                  <a:pt x="87" y="58"/>
                </a:cubicBezTo>
                <a:cubicBezTo>
                  <a:pt x="87" y="58"/>
                  <a:pt x="87" y="58"/>
                  <a:pt x="88" y="58"/>
                </a:cubicBezTo>
                <a:cubicBezTo>
                  <a:pt x="89" y="59"/>
                  <a:pt x="90" y="60"/>
                  <a:pt x="91" y="61"/>
                </a:cubicBezTo>
                <a:cubicBezTo>
                  <a:pt x="92" y="62"/>
                  <a:pt x="93" y="62"/>
                  <a:pt x="93" y="63"/>
                </a:cubicBezTo>
                <a:cubicBezTo>
                  <a:pt x="92" y="63"/>
                  <a:pt x="91" y="62"/>
                  <a:pt x="90" y="62"/>
                </a:cubicBezTo>
                <a:cubicBezTo>
                  <a:pt x="90" y="62"/>
                  <a:pt x="89" y="62"/>
                  <a:pt x="89" y="63"/>
                </a:cubicBezTo>
                <a:cubicBezTo>
                  <a:pt x="88" y="64"/>
                  <a:pt x="86" y="63"/>
                  <a:pt x="84" y="63"/>
                </a:cubicBezTo>
                <a:cubicBezTo>
                  <a:pt x="83" y="63"/>
                  <a:pt x="83" y="63"/>
                  <a:pt x="83" y="63"/>
                </a:cubicBezTo>
                <a:cubicBezTo>
                  <a:pt x="82" y="63"/>
                  <a:pt x="82" y="63"/>
                  <a:pt x="82" y="62"/>
                </a:cubicBezTo>
                <a:cubicBezTo>
                  <a:pt x="77" y="61"/>
                  <a:pt x="72" y="60"/>
                  <a:pt x="68" y="59"/>
                </a:cubicBezTo>
                <a:cubicBezTo>
                  <a:pt x="67" y="58"/>
                  <a:pt x="65" y="58"/>
                  <a:pt x="63" y="57"/>
                </a:cubicBezTo>
                <a:cubicBezTo>
                  <a:pt x="62" y="57"/>
                  <a:pt x="61" y="56"/>
                  <a:pt x="60" y="55"/>
                </a:cubicBezTo>
                <a:cubicBezTo>
                  <a:pt x="60" y="55"/>
                  <a:pt x="61" y="55"/>
                  <a:pt x="60" y="55"/>
                </a:cubicBezTo>
                <a:cubicBezTo>
                  <a:pt x="61" y="54"/>
                  <a:pt x="61" y="55"/>
                  <a:pt x="62" y="55"/>
                </a:cubicBezTo>
                <a:cubicBezTo>
                  <a:pt x="61" y="54"/>
                  <a:pt x="60" y="54"/>
                  <a:pt x="59" y="53"/>
                </a:cubicBezTo>
                <a:cubicBezTo>
                  <a:pt x="59" y="55"/>
                  <a:pt x="60" y="57"/>
                  <a:pt x="59" y="58"/>
                </a:cubicBezTo>
                <a:cubicBezTo>
                  <a:pt x="58" y="58"/>
                  <a:pt x="58" y="57"/>
                  <a:pt x="58" y="57"/>
                </a:cubicBezTo>
                <a:cubicBezTo>
                  <a:pt x="57" y="58"/>
                  <a:pt x="58" y="59"/>
                  <a:pt x="58" y="60"/>
                </a:cubicBezTo>
                <a:cubicBezTo>
                  <a:pt x="59" y="60"/>
                  <a:pt x="58" y="59"/>
                  <a:pt x="58" y="59"/>
                </a:cubicBezTo>
                <a:cubicBezTo>
                  <a:pt x="60" y="59"/>
                  <a:pt x="59" y="64"/>
                  <a:pt x="59" y="66"/>
                </a:cubicBezTo>
                <a:cubicBezTo>
                  <a:pt x="59" y="67"/>
                  <a:pt x="58" y="68"/>
                  <a:pt x="58" y="69"/>
                </a:cubicBezTo>
                <a:cubicBezTo>
                  <a:pt x="58" y="69"/>
                  <a:pt x="58" y="70"/>
                  <a:pt x="58" y="70"/>
                </a:cubicBezTo>
                <a:cubicBezTo>
                  <a:pt x="58" y="71"/>
                  <a:pt x="58" y="71"/>
                  <a:pt x="58" y="72"/>
                </a:cubicBezTo>
                <a:cubicBezTo>
                  <a:pt x="58" y="73"/>
                  <a:pt x="58" y="74"/>
                  <a:pt x="58" y="76"/>
                </a:cubicBezTo>
                <a:cubicBezTo>
                  <a:pt x="58" y="78"/>
                  <a:pt x="58" y="79"/>
                  <a:pt x="57" y="81"/>
                </a:cubicBezTo>
                <a:cubicBezTo>
                  <a:pt x="57" y="82"/>
                  <a:pt x="57" y="84"/>
                  <a:pt x="57" y="85"/>
                </a:cubicBezTo>
                <a:cubicBezTo>
                  <a:pt x="57" y="85"/>
                  <a:pt x="57" y="86"/>
                  <a:pt x="57" y="86"/>
                </a:cubicBezTo>
                <a:cubicBezTo>
                  <a:pt x="57" y="87"/>
                  <a:pt x="57" y="88"/>
                  <a:pt x="57" y="88"/>
                </a:cubicBezTo>
                <a:cubicBezTo>
                  <a:pt x="57" y="90"/>
                  <a:pt x="56" y="92"/>
                  <a:pt x="56" y="93"/>
                </a:cubicBezTo>
                <a:cubicBezTo>
                  <a:pt x="56" y="96"/>
                  <a:pt x="56" y="100"/>
                  <a:pt x="56" y="103"/>
                </a:cubicBezTo>
                <a:cubicBezTo>
                  <a:pt x="55" y="104"/>
                  <a:pt x="56" y="106"/>
                  <a:pt x="56" y="107"/>
                </a:cubicBezTo>
                <a:cubicBezTo>
                  <a:pt x="56" y="108"/>
                  <a:pt x="55" y="109"/>
                  <a:pt x="56" y="111"/>
                </a:cubicBezTo>
                <a:cubicBezTo>
                  <a:pt x="55" y="112"/>
                  <a:pt x="56" y="113"/>
                  <a:pt x="55" y="114"/>
                </a:cubicBezTo>
                <a:cubicBezTo>
                  <a:pt x="55" y="115"/>
                  <a:pt x="56" y="115"/>
                  <a:pt x="56" y="115"/>
                </a:cubicBezTo>
                <a:cubicBezTo>
                  <a:pt x="56" y="116"/>
                  <a:pt x="55" y="118"/>
                  <a:pt x="56" y="118"/>
                </a:cubicBezTo>
                <a:cubicBezTo>
                  <a:pt x="55" y="119"/>
                  <a:pt x="55" y="122"/>
                  <a:pt x="55" y="123"/>
                </a:cubicBezTo>
                <a:cubicBezTo>
                  <a:pt x="55" y="123"/>
                  <a:pt x="55" y="124"/>
                  <a:pt x="56" y="124"/>
                </a:cubicBezTo>
                <a:cubicBezTo>
                  <a:pt x="55" y="126"/>
                  <a:pt x="55" y="128"/>
                  <a:pt x="54" y="131"/>
                </a:cubicBezTo>
                <a:cubicBezTo>
                  <a:pt x="55" y="135"/>
                  <a:pt x="54" y="139"/>
                  <a:pt x="54" y="143"/>
                </a:cubicBezTo>
                <a:cubicBezTo>
                  <a:pt x="55" y="144"/>
                  <a:pt x="55" y="144"/>
                  <a:pt x="56" y="144"/>
                </a:cubicBezTo>
                <a:cubicBezTo>
                  <a:pt x="55" y="145"/>
                  <a:pt x="55" y="146"/>
                  <a:pt x="54" y="147"/>
                </a:cubicBezTo>
                <a:cubicBezTo>
                  <a:pt x="54" y="147"/>
                  <a:pt x="54" y="148"/>
                  <a:pt x="55" y="148"/>
                </a:cubicBezTo>
                <a:cubicBezTo>
                  <a:pt x="54" y="150"/>
                  <a:pt x="54" y="151"/>
                  <a:pt x="54" y="153"/>
                </a:cubicBezTo>
                <a:cubicBezTo>
                  <a:pt x="54" y="154"/>
                  <a:pt x="54" y="154"/>
                  <a:pt x="54" y="155"/>
                </a:cubicBezTo>
                <a:cubicBezTo>
                  <a:pt x="54" y="155"/>
                  <a:pt x="54" y="156"/>
                  <a:pt x="54" y="156"/>
                </a:cubicBezTo>
                <a:cubicBezTo>
                  <a:pt x="54" y="156"/>
                  <a:pt x="54" y="157"/>
                  <a:pt x="54" y="157"/>
                </a:cubicBezTo>
                <a:cubicBezTo>
                  <a:pt x="54" y="157"/>
                  <a:pt x="54" y="158"/>
                  <a:pt x="54" y="159"/>
                </a:cubicBezTo>
                <a:cubicBezTo>
                  <a:pt x="54" y="159"/>
                  <a:pt x="54" y="159"/>
                  <a:pt x="54" y="159"/>
                </a:cubicBezTo>
                <a:cubicBezTo>
                  <a:pt x="54" y="159"/>
                  <a:pt x="54" y="160"/>
                  <a:pt x="54" y="161"/>
                </a:cubicBezTo>
                <a:cubicBezTo>
                  <a:pt x="54" y="161"/>
                  <a:pt x="53" y="162"/>
                  <a:pt x="54" y="162"/>
                </a:cubicBezTo>
                <a:cubicBezTo>
                  <a:pt x="53" y="163"/>
                  <a:pt x="54" y="164"/>
                  <a:pt x="54" y="165"/>
                </a:cubicBezTo>
                <a:cubicBezTo>
                  <a:pt x="54" y="165"/>
                  <a:pt x="53" y="165"/>
                  <a:pt x="53" y="165"/>
                </a:cubicBezTo>
                <a:cubicBezTo>
                  <a:pt x="53" y="167"/>
                  <a:pt x="55" y="168"/>
                  <a:pt x="54" y="170"/>
                </a:cubicBezTo>
                <a:cubicBezTo>
                  <a:pt x="53" y="170"/>
                  <a:pt x="54" y="170"/>
                  <a:pt x="53" y="169"/>
                </a:cubicBezTo>
                <a:cubicBezTo>
                  <a:pt x="52" y="171"/>
                  <a:pt x="54" y="173"/>
                  <a:pt x="53" y="175"/>
                </a:cubicBezTo>
                <a:cubicBezTo>
                  <a:pt x="53" y="178"/>
                  <a:pt x="53" y="180"/>
                  <a:pt x="54" y="183"/>
                </a:cubicBezTo>
                <a:cubicBezTo>
                  <a:pt x="53" y="183"/>
                  <a:pt x="53" y="183"/>
                  <a:pt x="53" y="183"/>
                </a:cubicBezTo>
                <a:cubicBezTo>
                  <a:pt x="52" y="185"/>
                  <a:pt x="53" y="187"/>
                  <a:pt x="53" y="189"/>
                </a:cubicBezTo>
                <a:cubicBezTo>
                  <a:pt x="55" y="191"/>
                  <a:pt x="52" y="194"/>
                  <a:pt x="55" y="196"/>
                </a:cubicBezTo>
                <a:cubicBezTo>
                  <a:pt x="56" y="196"/>
                  <a:pt x="56" y="196"/>
                  <a:pt x="56" y="196"/>
                </a:cubicBezTo>
                <a:cubicBezTo>
                  <a:pt x="57" y="198"/>
                  <a:pt x="57" y="200"/>
                  <a:pt x="57" y="202"/>
                </a:cubicBezTo>
                <a:cubicBezTo>
                  <a:pt x="59" y="202"/>
                  <a:pt x="57" y="200"/>
                  <a:pt x="59" y="200"/>
                </a:cubicBezTo>
                <a:cubicBezTo>
                  <a:pt x="59" y="200"/>
                  <a:pt x="59" y="200"/>
                  <a:pt x="59" y="200"/>
                </a:cubicBezTo>
                <a:cubicBezTo>
                  <a:pt x="60" y="201"/>
                  <a:pt x="60" y="204"/>
                  <a:pt x="60" y="206"/>
                </a:cubicBezTo>
                <a:cubicBezTo>
                  <a:pt x="61" y="208"/>
                  <a:pt x="62" y="210"/>
                  <a:pt x="61" y="211"/>
                </a:cubicBezTo>
                <a:cubicBezTo>
                  <a:pt x="60" y="211"/>
                  <a:pt x="60" y="210"/>
                  <a:pt x="59" y="210"/>
                </a:cubicBezTo>
                <a:cubicBezTo>
                  <a:pt x="59" y="209"/>
                  <a:pt x="60" y="210"/>
                  <a:pt x="60" y="210"/>
                </a:cubicBezTo>
                <a:cubicBezTo>
                  <a:pt x="60" y="208"/>
                  <a:pt x="59" y="207"/>
                  <a:pt x="59" y="206"/>
                </a:cubicBezTo>
                <a:cubicBezTo>
                  <a:pt x="58" y="207"/>
                  <a:pt x="57" y="209"/>
                  <a:pt x="56" y="210"/>
                </a:cubicBezTo>
                <a:cubicBezTo>
                  <a:pt x="55" y="210"/>
                  <a:pt x="56" y="211"/>
                  <a:pt x="55" y="211"/>
                </a:cubicBezTo>
                <a:cubicBezTo>
                  <a:pt x="54" y="211"/>
                  <a:pt x="55" y="210"/>
                  <a:pt x="55" y="210"/>
                </a:cubicBezTo>
                <a:cubicBezTo>
                  <a:pt x="54" y="209"/>
                  <a:pt x="53" y="208"/>
                  <a:pt x="51" y="207"/>
                </a:cubicBezTo>
                <a:cubicBezTo>
                  <a:pt x="49" y="208"/>
                  <a:pt x="48" y="209"/>
                  <a:pt x="45" y="209"/>
                </a:cubicBezTo>
                <a:cubicBezTo>
                  <a:pt x="44" y="209"/>
                  <a:pt x="43" y="209"/>
                  <a:pt x="42" y="209"/>
                </a:cubicBezTo>
                <a:cubicBezTo>
                  <a:pt x="41" y="208"/>
                  <a:pt x="42" y="207"/>
                  <a:pt x="43" y="206"/>
                </a:cubicBezTo>
                <a:cubicBezTo>
                  <a:pt x="42" y="206"/>
                  <a:pt x="42" y="206"/>
                  <a:pt x="41" y="206"/>
                </a:cubicBezTo>
                <a:cubicBezTo>
                  <a:pt x="42" y="205"/>
                  <a:pt x="43" y="203"/>
                  <a:pt x="43" y="202"/>
                </a:cubicBezTo>
                <a:cubicBezTo>
                  <a:pt x="43" y="201"/>
                  <a:pt x="42" y="201"/>
                  <a:pt x="42" y="201"/>
                </a:cubicBezTo>
                <a:cubicBezTo>
                  <a:pt x="42" y="199"/>
                  <a:pt x="44" y="198"/>
                  <a:pt x="45" y="197"/>
                </a:cubicBezTo>
                <a:cubicBezTo>
                  <a:pt x="44" y="197"/>
                  <a:pt x="44" y="198"/>
                  <a:pt x="43" y="198"/>
                </a:cubicBezTo>
                <a:cubicBezTo>
                  <a:pt x="44" y="196"/>
                  <a:pt x="45" y="196"/>
                  <a:pt x="46" y="196"/>
                </a:cubicBezTo>
                <a:cubicBezTo>
                  <a:pt x="46" y="195"/>
                  <a:pt x="46" y="194"/>
                  <a:pt x="46" y="193"/>
                </a:cubicBezTo>
                <a:cubicBezTo>
                  <a:pt x="46" y="192"/>
                  <a:pt x="46" y="192"/>
                  <a:pt x="46" y="191"/>
                </a:cubicBezTo>
                <a:cubicBezTo>
                  <a:pt x="46" y="190"/>
                  <a:pt x="46" y="189"/>
                  <a:pt x="46" y="187"/>
                </a:cubicBezTo>
                <a:cubicBezTo>
                  <a:pt x="46" y="185"/>
                  <a:pt x="46" y="184"/>
                  <a:pt x="45" y="182"/>
                </a:cubicBezTo>
                <a:cubicBezTo>
                  <a:pt x="46" y="181"/>
                  <a:pt x="46" y="180"/>
                  <a:pt x="46" y="179"/>
                </a:cubicBezTo>
                <a:cubicBezTo>
                  <a:pt x="46" y="178"/>
                  <a:pt x="45" y="178"/>
                  <a:pt x="45" y="177"/>
                </a:cubicBezTo>
                <a:cubicBezTo>
                  <a:pt x="45" y="177"/>
                  <a:pt x="46" y="176"/>
                  <a:pt x="46" y="175"/>
                </a:cubicBezTo>
                <a:cubicBezTo>
                  <a:pt x="46" y="174"/>
                  <a:pt x="45" y="172"/>
                  <a:pt x="45" y="170"/>
                </a:cubicBezTo>
                <a:cubicBezTo>
                  <a:pt x="45" y="170"/>
                  <a:pt x="45" y="169"/>
                  <a:pt x="45" y="168"/>
                </a:cubicBezTo>
                <a:cubicBezTo>
                  <a:pt x="45" y="166"/>
                  <a:pt x="44" y="164"/>
                  <a:pt x="44" y="162"/>
                </a:cubicBezTo>
                <a:cubicBezTo>
                  <a:pt x="45" y="159"/>
                  <a:pt x="44" y="156"/>
                  <a:pt x="43" y="152"/>
                </a:cubicBezTo>
                <a:cubicBezTo>
                  <a:pt x="43" y="146"/>
                  <a:pt x="42" y="141"/>
                  <a:pt x="41" y="136"/>
                </a:cubicBezTo>
                <a:cubicBezTo>
                  <a:pt x="41" y="136"/>
                  <a:pt x="41" y="136"/>
                  <a:pt x="40" y="136"/>
                </a:cubicBezTo>
                <a:cubicBezTo>
                  <a:pt x="40" y="135"/>
                  <a:pt x="40" y="134"/>
                  <a:pt x="40" y="133"/>
                </a:cubicBezTo>
                <a:cubicBezTo>
                  <a:pt x="40" y="133"/>
                  <a:pt x="39" y="133"/>
                  <a:pt x="39" y="133"/>
                </a:cubicBezTo>
                <a:cubicBezTo>
                  <a:pt x="39" y="132"/>
                  <a:pt x="39" y="132"/>
                  <a:pt x="39" y="131"/>
                </a:cubicBezTo>
                <a:cubicBezTo>
                  <a:pt x="38" y="131"/>
                  <a:pt x="38" y="130"/>
                  <a:pt x="38" y="130"/>
                </a:cubicBezTo>
                <a:cubicBezTo>
                  <a:pt x="37" y="130"/>
                  <a:pt x="37" y="131"/>
                  <a:pt x="37" y="131"/>
                </a:cubicBezTo>
                <a:cubicBezTo>
                  <a:pt x="35" y="132"/>
                  <a:pt x="36" y="135"/>
                  <a:pt x="34" y="137"/>
                </a:cubicBezTo>
                <a:cubicBezTo>
                  <a:pt x="34" y="138"/>
                  <a:pt x="34" y="139"/>
                  <a:pt x="34" y="140"/>
                </a:cubicBezTo>
                <a:cubicBezTo>
                  <a:pt x="33" y="142"/>
                  <a:pt x="32" y="145"/>
                  <a:pt x="33" y="147"/>
                </a:cubicBezTo>
                <a:cubicBezTo>
                  <a:pt x="33" y="147"/>
                  <a:pt x="33" y="148"/>
                  <a:pt x="32" y="148"/>
                </a:cubicBezTo>
                <a:cubicBezTo>
                  <a:pt x="32" y="149"/>
                  <a:pt x="32" y="148"/>
                  <a:pt x="32" y="149"/>
                </a:cubicBezTo>
                <a:cubicBezTo>
                  <a:pt x="32" y="149"/>
                  <a:pt x="32" y="149"/>
                  <a:pt x="32" y="149"/>
                </a:cubicBezTo>
                <a:cubicBezTo>
                  <a:pt x="32" y="151"/>
                  <a:pt x="32" y="153"/>
                  <a:pt x="32" y="154"/>
                </a:cubicBezTo>
                <a:cubicBezTo>
                  <a:pt x="31" y="160"/>
                  <a:pt x="30" y="164"/>
                  <a:pt x="30" y="170"/>
                </a:cubicBezTo>
                <a:cubicBezTo>
                  <a:pt x="30" y="170"/>
                  <a:pt x="30" y="170"/>
                  <a:pt x="30" y="170"/>
                </a:cubicBezTo>
                <a:cubicBezTo>
                  <a:pt x="30" y="174"/>
                  <a:pt x="29" y="178"/>
                  <a:pt x="29" y="181"/>
                </a:cubicBezTo>
                <a:cubicBezTo>
                  <a:pt x="29" y="181"/>
                  <a:pt x="30" y="181"/>
                  <a:pt x="30" y="181"/>
                </a:cubicBezTo>
                <a:cubicBezTo>
                  <a:pt x="29" y="183"/>
                  <a:pt x="29" y="184"/>
                  <a:pt x="29" y="186"/>
                </a:cubicBezTo>
                <a:cubicBezTo>
                  <a:pt x="29" y="187"/>
                  <a:pt x="29" y="187"/>
                  <a:pt x="29" y="187"/>
                </a:cubicBezTo>
                <a:cubicBezTo>
                  <a:pt x="29" y="188"/>
                  <a:pt x="29" y="188"/>
                  <a:pt x="29" y="189"/>
                </a:cubicBezTo>
                <a:cubicBezTo>
                  <a:pt x="29" y="191"/>
                  <a:pt x="29" y="193"/>
                  <a:pt x="29" y="195"/>
                </a:cubicBezTo>
                <a:cubicBezTo>
                  <a:pt x="29" y="195"/>
                  <a:pt x="29" y="196"/>
                  <a:pt x="29" y="197"/>
                </a:cubicBezTo>
                <a:cubicBezTo>
                  <a:pt x="28" y="197"/>
                  <a:pt x="28" y="197"/>
                  <a:pt x="28" y="197"/>
                </a:cubicBezTo>
                <a:cubicBezTo>
                  <a:pt x="27" y="198"/>
                  <a:pt x="28" y="199"/>
                  <a:pt x="29" y="200"/>
                </a:cubicBezTo>
                <a:cubicBezTo>
                  <a:pt x="29" y="200"/>
                  <a:pt x="29" y="200"/>
                  <a:pt x="29" y="199"/>
                </a:cubicBezTo>
                <a:cubicBezTo>
                  <a:pt x="30" y="200"/>
                  <a:pt x="30" y="201"/>
                  <a:pt x="31" y="201"/>
                </a:cubicBezTo>
                <a:cubicBezTo>
                  <a:pt x="30" y="201"/>
                  <a:pt x="30" y="201"/>
                  <a:pt x="30" y="202"/>
                </a:cubicBezTo>
                <a:cubicBezTo>
                  <a:pt x="30" y="202"/>
                  <a:pt x="30" y="202"/>
                  <a:pt x="29" y="202"/>
                </a:cubicBezTo>
                <a:cubicBezTo>
                  <a:pt x="30" y="203"/>
                  <a:pt x="28" y="204"/>
                  <a:pt x="29" y="206"/>
                </a:cubicBezTo>
                <a:cubicBezTo>
                  <a:pt x="30" y="205"/>
                  <a:pt x="31" y="204"/>
                  <a:pt x="32" y="202"/>
                </a:cubicBezTo>
                <a:cubicBezTo>
                  <a:pt x="34" y="202"/>
                  <a:pt x="33" y="203"/>
                  <a:pt x="33" y="205"/>
                </a:cubicBezTo>
                <a:cubicBezTo>
                  <a:pt x="33" y="207"/>
                  <a:pt x="36" y="211"/>
                  <a:pt x="33" y="211"/>
                </a:cubicBezTo>
                <a:cubicBezTo>
                  <a:pt x="31" y="211"/>
                  <a:pt x="29" y="210"/>
                  <a:pt x="26" y="210"/>
                </a:cubicBezTo>
                <a:cubicBezTo>
                  <a:pt x="26" y="210"/>
                  <a:pt x="26" y="210"/>
                  <a:pt x="25" y="210"/>
                </a:cubicBezTo>
                <a:cubicBezTo>
                  <a:pt x="24" y="209"/>
                  <a:pt x="22" y="212"/>
                  <a:pt x="21" y="212"/>
                </a:cubicBezTo>
                <a:cubicBezTo>
                  <a:pt x="21" y="212"/>
                  <a:pt x="20" y="212"/>
                  <a:pt x="20" y="211"/>
                </a:cubicBezTo>
                <a:cubicBezTo>
                  <a:pt x="19" y="211"/>
                  <a:pt x="18" y="212"/>
                  <a:pt x="17" y="211"/>
                </a:cubicBezTo>
                <a:cubicBezTo>
                  <a:pt x="17" y="211"/>
                  <a:pt x="17" y="211"/>
                  <a:pt x="17" y="211"/>
                </a:cubicBezTo>
                <a:cubicBezTo>
                  <a:pt x="15" y="211"/>
                  <a:pt x="14" y="215"/>
                  <a:pt x="12" y="213"/>
                </a:cubicBezTo>
                <a:cubicBezTo>
                  <a:pt x="13" y="211"/>
                  <a:pt x="14" y="210"/>
                  <a:pt x="14" y="209"/>
                </a:cubicBezTo>
                <a:cubicBezTo>
                  <a:pt x="14" y="208"/>
                  <a:pt x="13" y="207"/>
                  <a:pt x="13" y="205"/>
                </a:cubicBezTo>
                <a:cubicBezTo>
                  <a:pt x="12" y="206"/>
                  <a:pt x="12" y="207"/>
                  <a:pt x="10" y="207"/>
                </a:cubicBezTo>
                <a:cubicBezTo>
                  <a:pt x="10" y="207"/>
                  <a:pt x="9" y="206"/>
                  <a:pt x="10" y="205"/>
                </a:cubicBezTo>
                <a:cubicBezTo>
                  <a:pt x="11" y="203"/>
                  <a:pt x="14" y="202"/>
                  <a:pt x="16" y="201"/>
                </a:cubicBezTo>
                <a:cubicBezTo>
                  <a:pt x="17" y="201"/>
                  <a:pt x="17" y="199"/>
                  <a:pt x="18" y="199"/>
                </a:cubicBezTo>
                <a:cubicBezTo>
                  <a:pt x="19" y="198"/>
                  <a:pt x="21" y="198"/>
                  <a:pt x="22" y="198"/>
                </a:cubicBezTo>
                <a:cubicBezTo>
                  <a:pt x="22" y="198"/>
                  <a:pt x="22" y="197"/>
                  <a:pt x="22" y="197"/>
                </a:cubicBezTo>
                <a:cubicBezTo>
                  <a:pt x="22" y="195"/>
                  <a:pt x="23" y="194"/>
                  <a:pt x="23" y="192"/>
                </a:cubicBezTo>
                <a:cubicBezTo>
                  <a:pt x="22" y="192"/>
                  <a:pt x="22" y="193"/>
                  <a:pt x="21" y="193"/>
                </a:cubicBezTo>
                <a:cubicBezTo>
                  <a:pt x="20" y="192"/>
                  <a:pt x="22" y="190"/>
                  <a:pt x="22" y="188"/>
                </a:cubicBezTo>
                <a:cubicBezTo>
                  <a:pt x="22" y="187"/>
                  <a:pt x="22" y="186"/>
                  <a:pt x="22" y="185"/>
                </a:cubicBezTo>
                <a:cubicBezTo>
                  <a:pt x="22" y="182"/>
                  <a:pt x="21" y="180"/>
                  <a:pt x="21" y="177"/>
                </a:cubicBezTo>
                <a:cubicBezTo>
                  <a:pt x="21" y="172"/>
                  <a:pt x="21" y="167"/>
                  <a:pt x="21" y="161"/>
                </a:cubicBezTo>
                <a:cubicBezTo>
                  <a:pt x="22" y="152"/>
                  <a:pt x="22" y="140"/>
                  <a:pt x="22" y="130"/>
                </a:cubicBezTo>
                <a:cubicBezTo>
                  <a:pt x="22" y="128"/>
                  <a:pt x="22" y="127"/>
                  <a:pt x="22" y="126"/>
                </a:cubicBezTo>
                <a:cubicBezTo>
                  <a:pt x="22" y="124"/>
                  <a:pt x="21" y="121"/>
                  <a:pt x="21" y="119"/>
                </a:cubicBezTo>
                <a:cubicBezTo>
                  <a:pt x="20" y="120"/>
                  <a:pt x="20" y="122"/>
                  <a:pt x="18" y="122"/>
                </a:cubicBezTo>
                <a:cubicBezTo>
                  <a:pt x="18" y="121"/>
                  <a:pt x="19" y="120"/>
                  <a:pt x="20" y="119"/>
                </a:cubicBezTo>
                <a:cubicBezTo>
                  <a:pt x="20" y="118"/>
                  <a:pt x="21" y="117"/>
                  <a:pt x="21" y="116"/>
                </a:cubicBezTo>
                <a:cubicBezTo>
                  <a:pt x="21" y="116"/>
                  <a:pt x="21" y="116"/>
                  <a:pt x="21" y="115"/>
                </a:cubicBezTo>
                <a:cubicBezTo>
                  <a:pt x="22" y="115"/>
                  <a:pt x="21" y="113"/>
                  <a:pt x="21" y="112"/>
                </a:cubicBezTo>
                <a:cubicBezTo>
                  <a:pt x="20" y="113"/>
                  <a:pt x="20" y="114"/>
                  <a:pt x="20" y="114"/>
                </a:cubicBezTo>
                <a:cubicBezTo>
                  <a:pt x="19" y="114"/>
                  <a:pt x="19" y="114"/>
                  <a:pt x="19" y="114"/>
                </a:cubicBezTo>
                <a:cubicBezTo>
                  <a:pt x="19" y="112"/>
                  <a:pt x="20" y="111"/>
                  <a:pt x="21" y="110"/>
                </a:cubicBezTo>
                <a:cubicBezTo>
                  <a:pt x="20" y="106"/>
                  <a:pt x="20" y="101"/>
                  <a:pt x="20" y="98"/>
                </a:cubicBezTo>
                <a:cubicBezTo>
                  <a:pt x="19" y="97"/>
                  <a:pt x="19" y="97"/>
                  <a:pt x="18" y="97"/>
                </a:cubicBezTo>
                <a:cubicBezTo>
                  <a:pt x="17" y="95"/>
                  <a:pt x="19" y="94"/>
                  <a:pt x="19" y="93"/>
                </a:cubicBezTo>
                <a:cubicBezTo>
                  <a:pt x="19" y="92"/>
                  <a:pt x="19" y="91"/>
                  <a:pt x="19" y="90"/>
                </a:cubicBezTo>
                <a:cubicBezTo>
                  <a:pt x="18" y="88"/>
                  <a:pt x="18" y="86"/>
                  <a:pt x="18" y="84"/>
                </a:cubicBezTo>
                <a:cubicBezTo>
                  <a:pt x="17" y="84"/>
                  <a:pt x="17" y="84"/>
                  <a:pt x="17" y="84"/>
                </a:cubicBezTo>
                <a:cubicBezTo>
                  <a:pt x="17" y="83"/>
                  <a:pt x="17" y="82"/>
                  <a:pt x="18" y="82"/>
                </a:cubicBezTo>
                <a:cubicBezTo>
                  <a:pt x="17" y="77"/>
                  <a:pt x="16" y="72"/>
                  <a:pt x="15" y="68"/>
                </a:cubicBezTo>
                <a:cubicBezTo>
                  <a:pt x="14" y="70"/>
                  <a:pt x="14" y="71"/>
                  <a:pt x="14" y="73"/>
                </a:cubicBezTo>
                <a:cubicBezTo>
                  <a:pt x="12" y="77"/>
                  <a:pt x="11" y="80"/>
                  <a:pt x="10" y="85"/>
                </a:cubicBezTo>
                <a:cubicBezTo>
                  <a:pt x="10" y="85"/>
                  <a:pt x="9" y="85"/>
                  <a:pt x="9" y="85"/>
                </a:cubicBezTo>
                <a:cubicBezTo>
                  <a:pt x="9" y="87"/>
                  <a:pt x="8" y="89"/>
                  <a:pt x="7" y="91"/>
                </a:cubicBezTo>
                <a:cubicBezTo>
                  <a:pt x="7" y="92"/>
                  <a:pt x="6" y="94"/>
                  <a:pt x="5" y="96"/>
                </a:cubicBezTo>
                <a:cubicBezTo>
                  <a:pt x="6" y="97"/>
                  <a:pt x="6" y="98"/>
                  <a:pt x="5" y="100"/>
                </a:cubicBezTo>
                <a:cubicBezTo>
                  <a:pt x="5" y="107"/>
                  <a:pt x="6" y="114"/>
                  <a:pt x="5" y="118"/>
                </a:cubicBezTo>
                <a:cubicBezTo>
                  <a:pt x="5" y="119"/>
                  <a:pt x="6" y="119"/>
                  <a:pt x="6" y="119"/>
                </a:cubicBezTo>
                <a:cubicBezTo>
                  <a:pt x="5" y="120"/>
                  <a:pt x="6" y="121"/>
                  <a:pt x="5" y="122"/>
                </a:cubicBezTo>
                <a:cubicBezTo>
                  <a:pt x="5" y="122"/>
                  <a:pt x="6" y="122"/>
                  <a:pt x="6" y="122"/>
                </a:cubicBezTo>
                <a:cubicBezTo>
                  <a:pt x="6" y="123"/>
                  <a:pt x="6" y="124"/>
                  <a:pt x="6" y="125"/>
                </a:cubicBezTo>
                <a:cubicBezTo>
                  <a:pt x="6" y="126"/>
                  <a:pt x="6" y="126"/>
                  <a:pt x="6" y="126"/>
                </a:cubicBezTo>
                <a:cubicBezTo>
                  <a:pt x="7" y="128"/>
                  <a:pt x="6" y="131"/>
                  <a:pt x="7" y="133"/>
                </a:cubicBezTo>
                <a:cubicBezTo>
                  <a:pt x="8" y="136"/>
                  <a:pt x="7" y="140"/>
                  <a:pt x="9" y="142"/>
                </a:cubicBezTo>
                <a:cubicBezTo>
                  <a:pt x="8" y="144"/>
                  <a:pt x="9" y="146"/>
                  <a:pt x="9" y="148"/>
                </a:cubicBezTo>
                <a:cubicBezTo>
                  <a:pt x="8" y="148"/>
                  <a:pt x="8" y="145"/>
                  <a:pt x="8" y="144"/>
                </a:cubicBezTo>
                <a:cubicBezTo>
                  <a:pt x="6" y="146"/>
                  <a:pt x="6" y="147"/>
                  <a:pt x="5" y="150"/>
                </a:cubicBezTo>
                <a:cubicBezTo>
                  <a:pt x="8" y="150"/>
                  <a:pt x="6" y="156"/>
                  <a:pt x="4" y="157"/>
                </a:cubicBezTo>
                <a:cubicBezTo>
                  <a:pt x="4" y="157"/>
                  <a:pt x="3" y="156"/>
                  <a:pt x="3" y="155"/>
                </a:cubicBezTo>
                <a:cubicBezTo>
                  <a:pt x="2" y="152"/>
                  <a:pt x="2" y="147"/>
                  <a:pt x="0" y="145"/>
                </a:cubicBezTo>
                <a:cubicBezTo>
                  <a:pt x="0" y="142"/>
                  <a:pt x="2" y="139"/>
                  <a:pt x="1" y="136"/>
                </a:cubicBezTo>
                <a:cubicBezTo>
                  <a:pt x="0" y="133"/>
                  <a:pt x="1" y="132"/>
                  <a:pt x="2" y="130"/>
                </a:cubicBezTo>
                <a:cubicBezTo>
                  <a:pt x="2" y="130"/>
                  <a:pt x="3" y="130"/>
                  <a:pt x="3" y="130"/>
                </a:cubicBezTo>
                <a:cubicBezTo>
                  <a:pt x="3" y="130"/>
                  <a:pt x="3" y="129"/>
                  <a:pt x="4" y="129"/>
                </a:cubicBezTo>
                <a:cubicBezTo>
                  <a:pt x="4" y="129"/>
                  <a:pt x="4" y="129"/>
                  <a:pt x="4" y="129"/>
                </a:cubicBezTo>
                <a:cubicBezTo>
                  <a:pt x="5" y="129"/>
                  <a:pt x="4" y="130"/>
                  <a:pt x="5" y="130"/>
                </a:cubicBezTo>
                <a:cubicBezTo>
                  <a:pt x="5" y="127"/>
                  <a:pt x="5" y="123"/>
                  <a:pt x="5" y="120"/>
                </a:cubicBezTo>
                <a:cubicBezTo>
                  <a:pt x="4" y="115"/>
                  <a:pt x="5" y="111"/>
                  <a:pt x="5" y="107"/>
                </a:cubicBezTo>
                <a:cubicBezTo>
                  <a:pt x="4" y="109"/>
                  <a:pt x="5" y="112"/>
                  <a:pt x="4" y="114"/>
                </a:cubicBezTo>
                <a:cubicBezTo>
                  <a:pt x="4" y="117"/>
                  <a:pt x="4" y="122"/>
                  <a:pt x="5" y="126"/>
                </a:cubicBezTo>
                <a:cubicBezTo>
                  <a:pt x="4" y="126"/>
                  <a:pt x="4" y="126"/>
                  <a:pt x="4" y="126"/>
                </a:cubicBezTo>
                <a:cubicBezTo>
                  <a:pt x="3" y="126"/>
                  <a:pt x="3" y="125"/>
                  <a:pt x="3" y="125"/>
                </a:cubicBezTo>
                <a:cubicBezTo>
                  <a:pt x="3" y="117"/>
                  <a:pt x="1" y="108"/>
                  <a:pt x="1" y="100"/>
                </a:cubicBezTo>
                <a:cubicBezTo>
                  <a:pt x="2" y="99"/>
                  <a:pt x="1" y="99"/>
                  <a:pt x="1" y="99"/>
                </a:cubicBezTo>
                <a:cubicBezTo>
                  <a:pt x="1" y="97"/>
                  <a:pt x="2" y="96"/>
                  <a:pt x="2" y="95"/>
                </a:cubicBezTo>
                <a:cubicBezTo>
                  <a:pt x="2" y="94"/>
                  <a:pt x="1" y="93"/>
                  <a:pt x="2" y="92"/>
                </a:cubicBezTo>
                <a:cubicBezTo>
                  <a:pt x="2" y="91"/>
                  <a:pt x="2" y="91"/>
                  <a:pt x="3" y="91"/>
                </a:cubicBezTo>
                <a:cubicBezTo>
                  <a:pt x="3" y="89"/>
                  <a:pt x="4" y="87"/>
                  <a:pt x="5" y="85"/>
                </a:cubicBezTo>
                <a:cubicBezTo>
                  <a:pt x="6" y="82"/>
                  <a:pt x="7" y="80"/>
                  <a:pt x="8" y="77"/>
                </a:cubicBezTo>
                <a:cubicBezTo>
                  <a:pt x="8" y="77"/>
                  <a:pt x="8" y="77"/>
                  <a:pt x="8" y="77"/>
                </a:cubicBezTo>
                <a:cubicBezTo>
                  <a:pt x="9" y="75"/>
                  <a:pt x="9" y="72"/>
                  <a:pt x="10" y="69"/>
                </a:cubicBezTo>
                <a:cubicBezTo>
                  <a:pt x="11" y="67"/>
                  <a:pt x="12" y="64"/>
                  <a:pt x="13" y="61"/>
                </a:cubicBezTo>
                <a:cubicBezTo>
                  <a:pt x="13" y="59"/>
                  <a:pt x="13" y="57"/>
                  <a:pt x="14" y="56"/>
                </a:cubicBezTo>
                <a:cubicBezTo>
                  <a:pt x="14" y="56"/>
                  <a:pt x="14" y="56"/>
                  <a:pt x="14" y="55"/>
                </a:cubicBezTo>
                <a:cubicBezTo>
                  <a:pt x="15" y="53"/>
                  <a:pt x="17" y="51"/>
                  <a:pt x="18" y="49"/>
                </a:cubicBezTo>
                <a:cubicBezTo>
                  <a:pt x="20" y="49"/>
                  <a:pt x="22" y="50"/>
                  <a:pt x="24" y="49"/>
                </a:cubicBezTo>
                <a:cubicBezTo>
                  <a:pt x="25" y="50"/>
                  <a:pt x="27" y="51"/>
                  <a:pt x="28" y="51"/>
                </a:cubicBezTo>
                <a:cubicBezTo>
                  <a:pt x="28" y="51"/>
                  <a:pt x="28" y="50"/>
                  <a:pt x="28" y="49"/>
                </a:cubicBezTo>
                <a:cubicBezTo>
                  <a:pt x="28" y="50"/>
                  <a:pt x="28" y="49"/>
                  <a:pt x="29" y="49"/>
                </a:cubicBezTo>
                <a:cubicBezTo>
                  <a:pt x="29" y="50"/>
                  <a:pt x="29" y="51"/>
                  <a:pt x="29" y="51"/>
                </a:cubicBezTo>
                <a:cubicBezTo>
                  <a:pt x="31" y="51"/>
                  <a:pt x="32" y="52"/>
                  <a:pt x="34" y="52"/>
                </a:cubicBezTo>
                <a:cubicBezTo>
                  <a:pt x="34" y="52"/>
                  <a:pt x="34" y="51"/>
                  <a:pt x="34" y="51"/>
                </a:cubicBezTo>
                <a:cubicBezTo>
                  <a:pt x="35" y="52"/>
                  <a:pt x="35" y="52"/>
                  <a:pt x="36" y="52"/>
                </a:cubicBezTo>
                <a:cubicBezTo>
                  <a:pt x="36" y="52"/>
                  <a:pt x="37" y="52"/>
                  <a:pt x="37" y="52"/>
                </a:cubicBezTo>
                <a:cubicBezTo>
                  <a:pt x="40" y="51"/>
                  <a:pt x="43" y="51"/>
                  <a:pt x="46" y="51"/>
                </a:cubicBezTo>
                <a:cubicBezTo>
                  <a:pt x="49" y="50"/>
                  <a:pt x="51" y="50"/>
                  <a:pt x="52" y="48"/>
                </a:cubicBezTo>
                <a:cubicBezTo>
                  <a:pt x="53" y="48"/>
                  <a:pt x="55" y="48"/>
                  <a:pt x="55" y="47"/>
                </a:cubicBezTo>
                <a:cubicBezTo>
                  <a:pt x="56" y="47"/>
                  <a:pt x="56" y="48"/>
                  <a:pt x="57" y="48"/>
                </a:cubicBezTo>
                <a:cubicBezTo>
                  <a:pt x="57" y="48"/>
                  <a:pt x="58" y="47"/>
                  <a:pt x="59" y="48"/>
                </a:cubicBezTo>
                <a:cubicBezTo>
                  <a:pt x="59" y="48"/>
                  <a:pt x="59" y="48"/>
                  <a:pt x="59" y="48"/>
                </a:cubicBezTo>
                <a:cubicBezTo>
                  <a:pt x="65" y="53"/>
                  <a:pt x="74" y="54"/>
                  <a:pt x="80" y="57"/>
                </a:cubicBezTo>
                <a:cubicBezTo>
                  <a:pt x="77" y="52"/>
                  <a:pt x="74" y="46"/>
                  <a:pt x="71" y="40"/>
                </a:cubicBezTo>
                <a:cubicBezTo>
                  <a:pt x="69" y="36"/>
                  <a:pt x="68" y="31"/>
                  <a:pt x="65" y="27"/>
                </a:cubicBezTo>
                <a:cubicBezTo>
                  <a:pt x="65" y="27"/>
                  <a:pt x="65" y="28"/>
                  <a:pt x="64" y="28"/>
                </a:cubicBezTo>
                <a:cubicBezTo>
                  <a:pt x="62" y="26"/>
                  <a:pt x="61" y="23"/>
                  <a:pt x="59" y="23"/>
                </a:cubicBezTo>
                <a:cubicBezTo>
                  <a:pt x="59" y="22"/>
                  <a:pt x="58" y="21"/>
                  <a:pt x="58" y="21"/>
                </a:cubicBezTo>
                <a:cubicBezTo>
                  <a:pt x="57" y="21"/>
                  <a:pt x="56" y="21"/>
                  <a:pt x="55" y="21"/>
                </a:cubicBezTo>
                <a:cubicBezTo>
                  <a:pt x="54" y="21"/>
                  <a:pt x="54" y="21"/>
                  <a:pt x="53" y="21"/>
                </a:cubicBezTo>
                <a:cubicBezTo>
                  <a:pt x="54" y="25"/>
                  <a:pt x="53" y="29"/>
                  <a:pt x="52" y="33"/>
                </a:cubicBezTo>
                <a:cubicBezTo>
                  <a:pt x="51" y="37"/>
                  <a:pt x="49" y="40"/>
                  <a:pt x="47" y="42"/>
                </a:cubicBezTo>
                <a:cubicBezTo>
                  <a:pt x="47" y="44"/>
                  <a:pt x="45" y="46"/>
                  <a:pt x="43" y="46"/>
                </a:cubicBezTo>
                <a:cubicBezTo>
                  <a:pt x="42" y="46"/>
                  <a:pt x="40" y="47"/>
                  <a:pt x="39" y="47"/>
                </a:cubicBezTo>
                <a:cubicBezTo>
                  <a:pt x="38" y="47"/>
                  <a:pt x="37" y="47"/>
                  <a:pt x="36" y="47"/>
                </a:cubicBezTo>
                <a:cubicBezTo>
                  <a:pt x="34" y="47"/>
                  <a:pt x="32" y="47"/>
                  <a:pt x="30" y="47"/>
                </a:cubicBezTo>
                <a:cubicBezTo>
                  <a:pt x="27" y="46"/>
                  <a:pt x="25" y="43"/>
                  <a:pt x="23" y="41"/>
                </a:cubicBezTo>
                <a:cubicBezTo>
                  <a:pt x="22" y="39"/>
                  <a:pt x="21" y="37"/>
                  <a:pt x="20" y="34"/>
                </a:cubicBezTo>
                <a:cubicBezTo>
                  <a:pt x="19" y="31"/>
                  <a:pt x="18" y="30"/>
                  <a:pt x="18" y="25"/>
                </a:cubicBezTo>
                <a:cubicBezTo>
                  <a:pt x="18" y="24"/>
                  <a:pt x="19" y="23"/>
                  <a:pt x="18" y="22"/>
                </a:cubicBezTo>
                <a:cubicBezTo>
                  <a:pt x="18" y="22"/>
                  <a:pt x="18" y="21"/>
                  <a:pt x="19" y="21"/>
                </a:cubicBezTo>
                <a:cubicBezTo>
                  <a:pt x="21" y="13"/>
                  <a:pt x="24" y="5"/>
                  <a:pt x="31" y="2"/>
                </a:cubicBezTo>
                <a:cubicBezTo>
                  <a:pt x="31" y="2"/>
                  <a:pt x="31" y="2"/>
                  <a:pt x="31" y="2"/>
                </a:cubicBezTo>
                <a:cubicBezTo>
                  <a:pt x="34" y="0"/>
                  <a:pt x="39" y="2"/>
                  <a:pt x="40" y="4"/>
                </a:cubicBezTo>
                <a:close/>
                <a:moveTo>
                  <a:pt x="29" y="60"/>
                </a:moveTo>
                <a:cubicBezTo>
                  <a:pt x="29" y="59"/>
                  <a:pt x="29" y="58"/>
                  <a:pt x="30" y="58"/>
                </a:cubicBezTo>
                <a:cubicBezTo>
                  <a:pt x="30" y="57"/>
                  <a:pt x="31" y="57"/>
                  <a:pt x="31" y="57"/>
                </a:cubicBezTo>
                <a:cubicBezTo>
                  <a:pt x="30" y="57"/>
                  <a:pt x="29" y="58"/>
                  <a:pt x="29" y="58"/>
                </a:cubicBezTo>
                <a:cubicBezTo>
                  <a:pt x="29" y="59"/>
                  <a:pt x="28" y="59"/>
                  <a:pt x="29" y="60"/>
                </a:cubicBezTo>
                <a:close/>
                <a:moveTo>
                  <a:pt x="27" y="6"/>
                </a:moveTo>
                <a:cubicBezTo>
                  <a:pt x="29" y="4"/>
                  <a:pt x="30" y="5"/>
                  <a:pt x="31" y="3"/>
                </a:cubicBezTo>
                <a:cubicBezTo>
                  <a:pt x="30" y="4"/>
                  <a:pt x="29" y="5"/>
                  <a:pt x="27" y="6"/>
                </a:cubicBezTo>
                <a:close/>
                <a:moveTo>
                  <a:pt x="34" y="4"/>
                </a:moveTo>
                <a:cubicBezTo>
                  <a:pt x="34" y="5"/>
                  <a:pt x="33" y="5"/>
                  <a:pt x="33" y="5"/>
                </a:cubicBezTo>
                <a:cubicBezTo>
                  <a:pt x="34" y="5"/>
                  <a:pt x="36" y="5"/>
                  <a:pt x="36" y="4"/>
                </a:cubicBezTo>
                <a:cubicBezTo>
                  <a:pt x="36" y="4"/>
                  <a:pt x="35" y="4"/>
                  <a:pt x="34" y="4"/>
                </a:cubicBezTo>
                <a:close/>
                <a:moveTo>
                  <a:pt x="31" y="5"/>
                </a:moveTo>
                <a:cubicBezTo>
                  <a:pt x="32" y="6"/>
                  <a:pt x="32" y="5"/>
                  <a:pt x="32" y="4"/>
                </a:cubicBezTo>
                <a:cubicBezTo>
                  <a:pt x="32" y="5"/>
                  <a:pt x="32" y="5"/>
                  <a:pt x="31" y="5"/>
                </a:cubicBezTo>
                <a:close/>
                <a:moveTo>
                  <a:pt x="43" y="7"/>
                </a:moveTo>
                <a:cubicBezTo>
                  <a:pt x="43" y="6"/>
                  <a:pt x="42" y="5"/>
                  <a:pt x="42" y="5"/>
                </a:cubicBezTo>
                <a:cubicBezTo>
                  <a:pt x="42" y="6"/>
                  <a:pt x="42" y="6"/>
                  <a:pt x="43" y="7"/>
                </a:cubicBezTo>
                <a:close/>
                <a:moveTo>
                  <a:pt x="39" y="8"/>
                </a:moveTo>
                <a:cubicBezTo>
                  <a:pt x="39" y="7"/>
                  <a:pt x="40" y="7"/>
                  <a:pt x="40" y="6"/>
                </a:cubicBezTo>
                <a:cubicBezTo>
                  <a:pt x="38" y="5"/>
                  <a:pt x="37" y="7"/>
                  <a:pt x="39" y="8"/>
                </a:cubicBezTo>
                <a:close/>
                <a:moveTo>
                  <a:pt x="25" y="10"/>
                </a:moveTo>
                <a:cubicBezTo>
                  <a:pt x="25" y="10"/>
                  <a:pt x="25" y="10"/>
                  <a:pt x="26" y="10"/>
                </a:cubicBezTo>
                <a:cubicBezTo>
                  <a:pt x="28" y="9"/>
                  <a:pt x="28" y="7"/>
                  <a:pt x="29" y="6"/>
                </a:cubicBezTo>
                <a:cubicBezTo>
                  <a:pt x="27" y="7"/>
                  <a:pt x="26" y="8"/>
                  <a:pt x="25" y="10"/>
                </a:cubicBezTo>
                <a:close/>
                <a:moveTo>
                  <a:pt x="30" y="7"/>
                </a:moveTo>
                <a:cubicBezTo>
                  <a:pt x="31" y="7"/>
                  <a:pt x="31" y="6"/>
                  <a:pt x="31" y="6"/>
                </a:cubicBezTo>
                <a:cubicBezTo>
                  <a:pt x="31" y="6"/>
                  <a:pt x="30" y="7"/>
                  <a:pt x="30" y="7"/>
                </a:cubicBezTo>
                <a:close/>
                <a:moveTo>
                  <a:pt x="33" y="7"/>
                </a:moveTo>
                <a:cubicBezTo>
                  <a:pt x="33" y="7"/>
                  <a:pt x="34" y="6"/>
                  <a:pt x="34" y="6"/>
                </a:cubicBezTo>
                <a:cubicBezTo>
                  <a:pt x="34" y="6"/>
                  <a:pt x="33" y="6"/>
                  <a:pt x="33" y="7"/>
                </a:cubicBezTo>
                <a:close/>
                <a:moveTo>
                  <a:pt x="34" y="7"/>
                </a:moveTo>
                <a:cubicBezTo>
                  <a:pt x="34" y="7"/>
                  <a:pt x="34" y="7"/>
                  <a:pt x="34" y="7"/>
                </a:cubicBezTo>
                <a:cubicBezTo>
                  <a:pt x="34" y="7"/>
                  <a:pt x="34" y="7"/>
                  <a:pt x="34" y="8"/>
                </a:cubicBezTo>
                <a:cubicBezTo>
                  <a:pt x="34" y="7"/>
                  <a:pt x="35" y="7"/>
                  <a:pt x="35" y="7"/>
                </a:cubicBezTo>
                <a:cubicBezTo>
                  <a:pt x="34" y="7"/>
                  <a:pt x="34" y="7"/>
                  <a:pt x="34" y="7"/>
                </a:cubicBezTo>
                <a:close/>
                <a:moveTo>
                  <a:pt x="32" y="7"/>
                </a:moveTo>
                <a:cubicBezTo>
                  <a:pt x="32" y="8"/>
                  <a:pt x="32" y="8"/>
                  <a:pt x="32" y="8"/>
                </a:cubicBezTo>
                <a:cubicBezTo>
                  <a:pt x="33" y="8"/>
                  <a:pt x="32" y="7"/>
                  <a:pt x="32" y="7"/>
                </a:cubicBezTo>
                <a:cubicBezTo>
                  <a:pt x="32" y="7"/>
                  <a:pt x="32" y="7"/>
                  <a:pt x="32" y="7"/>
                </a:cubicBezTo>
                <a:close/>
                <a:moveTo>
                  <a:pt x="41" y="7"/>
                </a:moveTo>
                <a:cubicBezTo>
                  <a:pt x="41" y="8"/>
                  <a:pt x="42" y="9"/>
                  <a:pt x="43" y="9"/>
                </a:cubicBezTo>
                <a:cubicBezTo>
                  <a:pt x="43" y="9"/>
                  <a:pt x="43" y="9"/>
                  <a:pt x="44" y="8"/>
                </a:cubicBezTo>
                <a:cubicBezTo>
                  <a:pt x="43" y="8"/>
                  <a:pt x="42" y="7"/>
                  <a:pt x="41" y="7"/>
                </a:cubicBezTo>
                <a:close/>
                <a:moveTo>
                  <a:pt x="36" y="9"/>
                </a:moveTo>
                <a:cubicBezTo>
                  <a:pt x="36" y="9"/>
                  <a:pt x="36" y="9"/>
                  <a:pt x="36" y="8"/>
                </a:cubicBezTo>
                <a:cubicBezTo>
                  <a:pt x="36" y="8"/>
                  <a:pt x="36" y="8"/>
                  <a:pt x="36" y="8"/>
                </a:cubicBezTo>
                <a:cubicBezTo>
                  <a:pt x="35" y="7"/>
                  <a:pt x="35" y="9"/>
                  <a:pt x="36" y="9"/>
                </a:cubicBezTo>
                <a:close/>
                <a:moveTo>
                  <a:pt x="37" y="9"/>
                </a:moveTo>
                <a:cubicBezTo>
                  <a:pt x="38" y="9"/>
                  <a:pt x="38" y="9"/>
                  <a:pt x="38" y="9"/>
                </a:cubicBezTo>
                <a:cubicBezTo>
                  <a:pt x="38" y="8"/>
                  <a:pt x="38" y="8"/>
                  <a:pt x="37" y="8"/>
                </a:cubicBezTo>
                <a:cubicBezTo>
                  <a:pt x="37" y="8"/>
                  <a:pt x="37" y="9"/>
                  <a:pt x="37" y="9"/>
                </a:cubicBezTo>
                <a:close/>
                <a:moveTo>
                  <a:pt x="48" y="13"/>
                </a:moveTo>
                <a:cubicBezTo>
                  <a:pt x="48" y="10"/>
                  <a:pt x="46" y="9"/>
                  <a:pt x="45" y="8"/>
                </a:cubicBezTo>
                <a:cubicBezTo>
                  <a:pt x="46" y="10"/>
                  <a:pt x="47" y="11"/>
                  <a:pt x="48" y="13"/>
                </a:cubicBezTo>
                <a:close/>
                <a:moveTo>
                  <a:pt x="33" y="8"/>
                </a:moveTo>
                <a:cubicBezTo>
                  <a:pt x="33" y="9"/>
                  <a:pt x="33" y="9"/>
                  <a:pt x="33" y="9"/>
                </a:cubicBezTo>
                <a:cubicBezTo>
                  <a:pt x="34" y="9"/>
                  <a:pt x="33" y="8"/>
                  <a:pt x="33" y="8"/>
                </a:cubicBezTo>
                <a:close/>
                <a:moveTo>
                  <a:pt x="30" y="10"/>
                </a:moveTo>
                <a:cubicBezTo>
                  <a:pt x="31" y="10"/>
                  <a:pt x="31" y="11"/>
                  <a:pt x="32" y="11"/>
                </a:cubicBezTo>
                <a:cubicBezTo>
                  <a:pt x="32" y="11"/>
                  <a:pt x="32" y="10"/>
                  <a:pt x="32" y="10"/>
                </a:cubicBezTo>
                <a:cubicBezTo>
                  <a:pt x="32" y="10"/>
                  <a:pt x="31" y="10"/>
                  <a:pt x="31" y="10"/>
                </a:cubicBezTo>
                <a:cubicBezTo>
                  <a:pt x="32" y="9"/>
                  <a:pt x="31" y="8"/>
                  <a:pt x="31" y="8"/>
                </a:cubicBezTo>
                <a:cubicBezTo>
                  <a:pt x="31" y="9"/>
                  <a:pt x="30" y="9"/>
                  <a:pt x="30" y="10"/>
                </a:cubicBezTo>
                <a:close/>
                <a:moveTo>
                  <a:pt x="40" y="10"/>
                </a:moveTo>
                <a:cubicBezTo>
                  <a:pt x="40" y="9"/>
                  <a:pt x="40" y="9"/>
                  <a:pt x="39" y="9"/>
                </a:cubicBezTo>
                <a:cubicBezTo>
                  <a:pt x="40" y="9"/>
                  <a:pt x="40" y="9"/>
                  <a:pt x="40" y="10"/>
                </a:cubicBezTo>
                <a:close/>
                <a:moveTo>
                  <a:pt x="27" y="10"/>
                </a:moveTo>
                <a:cubicBezTo>
                  <a:pt x="28" y="10"/>
                  <a:pt x="29" y="9"/>
                  <a:pt x="28" y="9"/>
                </a:cubicBezTo>
                <a:cubicBezTo>
                  <a:pt x="28" y="9"/>
                  <a:pt x="27" y="10"/>
                  <a:pt x="27" y="10"/>
                </a:cubicBezTo>
                <a:close/>
                <a:moveTo>
                  <a:pt x="36" y="10"/>
                </a:moveTo>
                <a:cubicBezTo>
                  <a:pt x="37" y="10"/>
                  <a:pt x="37" y="10"/>
                  <a:pt x="37" y="9"/>
                </a:cubicBezTo>
                <a:cubicBezTo>
                  <a:pt x="36" y="10"/>
                  <a:pt x="36" y="10"/>
                  <a:pt x="36" y="10"/>
                </a:cubicBezTo>
                <a:close/>
                <a:moveTo>
                  <a:pt x="42" y="10"/>
                </a:moveTo>
                <a:cubicBezTo>
                  <a:pt x="42" y="10"/>
                  <a:pt x="42" y="10"/>
                  <a:pt x="41" y="10"/>
                </a:cubicBezTo>
                <a:cubicBezTo>
                  <a:pt x="41" y="10"/>
                  <a:pt x="42" y="11"/>
                  <a:pt x="42" y="10"/>
                </a:cubicBezTo>
                <a:close/>
                <a:moveTo>
                  <a:pt x="44" y="10"/>
                </a:moveTo>
                <a:cubicBezTo>
                  <a:pt x="44" y="11"/>
                  <a:pt x="44" y="11"/>
                  <a:pt x="44" y="11"/>
                </a:cubicBezTo>
                <a:cubicBezTo>
                  <a:pt x="45" y="11"/>
                  <a:pt x="45" y="11"/>
                  <a:pt x="45" y="10"/>
                </a:cubicBezTo>
                <a:cubicBezTo>
                  <a:pt x="45" y="9"/>
                  <a:pt x="44" y="9"/>
                  <a:pt x="44" y="10"/>
                </a:cubicBezTo>
                <a:close/>
                <a:moveTo>
                  <a:pt x="38" y="11"/>
                </a:moveTo>
                <a:cubicBezTo>
                  <a:pt x="38" y="11"/>
                  <a:pt x="38" y="11"/>
                  <a:pt x="39" y="11"/>
                </a:cubicBezTo>
                <a:cubicBezTo>
                  <a:pt x="39" y="11"/>
                  <a:pt x="40" y="10"/>
                  <a:pt x="39" y="10"/>
                </a:cubicBezTo>
                <a:cubicBezTo>
                  <a:pt x="39" y="10"/>
                  <a:pt x="38" y="10"/>
                  <a:pt x="38" y="11"/>
                </a:cubicBezTo>
                <a:close/>
                <a:moveTo>
                  <a:pt x="34" y="10"/>
                </a:moveTo>
                <a:cubicBezTo>
                  <a:pt x="34" y="11"/>
                  <a:pt x="34" y="11"/>
                  <a:pt x="35" y="11"/>
                </a:cubicBezTo>
                <a:cubicBezTo>
                  <a:pt x="34" y="11"/>
                  <a:pt x="34" y="10"/>
                  <a:pt x="34" y="10"/>
                </a:cubicBezTo>
                <a:close/>
                <a:moveTo>
                  <a:pt x="24" y="15"/>
                </a:moveTo>
                <a:cubicBezTo>
                  <a:pt x="25" y="14"/>
                  <a:pt x="27" y="13"/>
                  <a:pt x="27" y="11"/>
                </a:cubicBezTo>
                <a:cubicBezTo>
                  <a:pt x="26" y="12"/>
                  <a:pt x="25" y="14"/>
                  <a:pt x="24" y="15"/>
                </a:cubicBezTo>
                <a:close/>
                <a:moveTo>
                  <a:pt x="29" y="12"/>
                </a:moveTo>
                <a:cubicBezTo>
                  <a:pt x="29" y="12"/>
                  <a:pt x="30" y="11"/>
                  <a:pt x="29" y="11"/>
                </a:cubicBezTo>
                <a:cubicBezTo>
                  <a:pt x="29" y="11"/>
                  <a:pt x="28" y="12"/>
                  <a:pt x="29" y="12"/>
                </a:cubicBezTo>
                <a:close/>
                <a:moveTo>
                  <a:pt x="42" y="12"/>
                </a:moveTo>
                <a:cubicBezTo>
                  <a:pt x="42" y="12"/>
                  <a:pt x="43" y="12"/>
                  <a:pt x="43" y="12"/>
                </a:cubicBezTo>
                <a:cubicBezTo>
                  <a:pt x="43" y="12"/>
                  <a:pt x="43" y="12"/>
                  <a:pt x="44" y="12"/>
                </a:cubicBezTo>
                <a:cubicBezTo>
                  <a:pt x="43" y="12"/>
                  <a:pt x="43" y="11"/>
                  <a:pt x="43" y="11"/>
                </a:cubicBezTo>
                <a:cubicBezTo>
                  <a:pt x="43" y="12"/>
                  <a:pt x="42" y="12"/>
                  <a:pt x="42" y="12"/>
                </a:cubicBezTo>
                <a:close/>
                <a:moveTo>
                  <a:pt x="32" y="13"/>
                </a:moveTo>
                <a:cubicBezTo>
                  <a:pt x="33" y="13"/>
                  <a:pt x="33" y="14"/>
                  <a:pt x="33" y="14"/>
                </a:cubicBezTo>
                <a:cubicBezTo>
                  <a:pt x="34" y="13"/>
                  <a:pt x="34" y="12"/>
                  <a:pt x="33" y="11"/>
                </a:cubicBezTo>
                <a:cubicBezTo>
                  <a:pt x="33" y="12"/>
                  <a:pt x="32" y="12"/>
                  <a:pt x="32" y="13"/>
                </a:cubicBezTo>
                <a:close/>
                <a:moveTo>
                  <a:pt x="45" y="12"/>
                </a:moveTo>
                <a:cubicBezTo>
                  <a:pt x="46" y="12"/>
                  <a:pt x="46" y="12"/>
                  <a:pt x="46" y="12"/>
                </a:cubicBezTo>
                <a:cubicBezTo>
                  <a:pt x="46" y="12"/>
                  <a:pt x="46" y="11"/>
                  <a:pt x="46" y="11"/>
                </a:cubicBezTo>
                <a:cubicBezTo>
                  <a:pt x="46" y="12"/>
                  <a:pt x="45" y="12"/>
                  <a:pt x="45" y="12"/>
                </a:cubicBezTo>
                <a:close/>
                <a:moveTo>
                  <a:pt x="24" y="14"/>
                </a:moveTo>
                <a:cubicBezTo>
                  <a:pt x="24" y="13"/>
                  <a:pt x="25" y="12"/>
                  <a:pt x="25" y="12"/>
                </a:cubicBezTo>
                <a:cubicBezTo>
                  <a:pt x="25" y="12"/>
                  <a:pt x="24" y="13"/>
                  <a:pt x="24" y="14"/>
                </a:cubicBezTo>
                <a:close/>
                <a:moveTo>
                  <a:pt x="38" y="12"/>
                </a:moveTo>
                <a:cubicBezTo>
                  <a:pt x="38" y="12"/>
                  <a:pt x="38" y="12"/>
                  <a:pt x="38" y="12"/>
                </a:cubicBezTo>
                <a:cubicBezTo>
                  <a:pt x="38" y="12"/>
                  <a:pt x="37" y="12"/>
                  <a:pt x="38" y="12"/>
                </a:cubicBezTo>
                <a:close/>
                <a:moveTo>
                  <a:pt x="40" y="13"/>
                </a:moveTo>
                <a:cubicBezTo>
                  <a:pt x="40" y="13"/>
                  <a:pt x="40" y="12"/>
                  <a:pt x="41" y="12"/>
                </a:cubicBezTo>
                <a:cubicBezTo>
                  <a:pt x="40" y="12"/>
                  <a:pt x="40" y="11"/>
                  <a:pt x="40" y="12"/>
                </a:cubicBezTo>
                <a:cubicBezTo>
                  <a:pt x="40" y="12"/>
                  <a:pt x="39" y="12"/>
                  <a:pt x="40" y="13"/>
                </a:cubicBezTo>
                <a:close/>
                <a:moveTo>
                  <a:pt x="29" y="13"/>
                </a:moveTo>
                <a:cubicBezTo>
                  <a:pt x="30" y="13"/>
                  <a:pt x="30" y="14"/>
                  <a:pt x="30" y="14"/>
                </a:cubicBezTo>
                <a:cubicBezTo>
                  <a:pt x="30" y="13"/>
                  <a:pt x="31" y="13"/>
                  <a:pt x="31" y="13"/>
                </a:cubicBezTo>
                <a:cubicBezTo>
                  <a:pt x="30" y="13"/>
                  <a:pt x="30" y="12"/>
                  <a:pt x="30" y="12"/>
                </a:cubicBezTo>
                <a:cubicBezTo>
                  <a:pt x="30" y="12"/>
                  <a:pt x="29" y="12"/>
                  <a:pt x="29" y="13"/>
                </a:cubicBezTo>
                <a:close/>
                <a:moveTo>
                  <a:pt x="25" y="16"/>
                </a:moveTo>
                <a:cubicBezTo>
                  <a:pt x="26" y="15"/>
                  <a:pt x="27" y="13"/>
                  <a:pt x="27" y="12"/>
                </a:cubicBezTo>
                <a:cubicBezTo>
                  <a:pt x="27" y="14"/>
                  <a:pt x="25" y="14"/>
                  <a:pt x="25" y="16"/>
                </a:cubicBezTo>
                <a:close/>
                <a:moveTo>
                  <a:pt x="43" y="14"/>
                </a:moveTo>
                <a:cubicBezTo>
                  <a:pt x="43" y="13"/>
                  <a:pt x="44" y="13"/>
                  <a:pt x="44" y="13"/>
                </a:cubicBezTo>
                <a:cubicBezTo>
                  <a:pt x="43" y="13"/>
                  <a:pt x="43" y="13"/>
                  <a:pt x="43" y="14"/>
                </a:cubicBezTo>
                <a:close/>
                <a:moveTo>
                  <a:pt x="46" y="14"/>
                </a:moveTo>
                <a:cubicBezTo>
                  <a:pt x="47" y="14"/>
                  <a:pt x="48" y="15"/>
                  <a:pt x="48" y="16"/>
                </a:cubicBezTo>
                <a:cubicBezTo>
                  <a:pt x="48" y="15"/>
                  <a:pt x="48" y="13"/>
                  <a:pt x="47" y="13"/>
                </a:cubicBezTo>
                <a:cubicBezTo>
                  <a:pt x="47" y="13"/>
                  <a:pt x="46" y="13"/>
                  <a:pt x="46" y="14"/>
                </a:cubicBezTo>
                <a:close/>
                <a:moveTo>
                  <a:pt x="51" y="18"/>
                </a:moveTo>
                <a:cubicBezTo>
                  <a:pt x="51" y="17"/>
                  <a:pt x="50" y="15"/>
                  <a:pt x="50" y="14"/>
                </a:cubicBezTo>
                <a:cubicBezTo>
                  <a:pt x="50" y="14"/>
                  <a:pt x="49" y="13"/>
                  <a:pt x="49" y="13"/>
                </a:cubicBezTo>
                <a:cubicBezTo>
                  <a:pt x="50" y="15"/>
                  <a:pt x="49" y="17"/>
                  <a:pt x="51" y="18"/>
                </a:cubicBezTo>
                <a:close/>
                <a:moveTo>
                  <a:pt x="44" y="14"/>
                </a:moveTo>
                <a:cubicBezTo>
                  <a:pt x="45" y="14"/>
                  <a:pt x="45" y="14"/>
                  <a:pt x="45" y="13"/>
                </a:cubicBezTo>
                <a:cubicBezTo>
                  <a:pt x="45" y="13"/>
                  <a:pt x="45" y="13"/>
                  <a:pt x="45" y="13"/>
                </a:cubicBezTo>
                <a:cubicBezTo>
                  <a:pt x="45" y="14"/>
                  <a:pt x="44" y="14"/>
                  <a:pt x="44" y="14"/>
                </a:cubicBezTo>
                <a:close/>
                <a:moveTo>
                  <a:pt x="33" y="15"/>
                </a:moveTo>
                <a:cubicBezTo>
                  <a:pt x="33" y="14"/>
                  <a:pt x="32" y="14"/>
                  <a:pt x="32" y="13"/>
                </a:cubicBezTo>
                <a:cubicBezTo>
                  <a:pt x="32" y="14"/>
                  <a:pt x="32" y="14"/>
                  <a:pt x="33" y="15"/>
                </a:cubicBezTo>
                <a:close/>
                <a:moveTo>
                  <a:pt x="35" y="15"/>
                </a:moveTo>
                <a:cubicBezTo>
                  <a:pt x="35" y="15"/>
                  <a:pt x="35" y="15"/>
                  <a:pt x="35" y="14"/>
                </a:cubicBezTo>
                <a:cubicBezTo>
                  <a:pt x="35" y="14"/>
                  <a:pt x="35" y="14"/>
                  <a:pt x="35" y="14"/>
                </a:cubicBezTo>
                <a:cubicBezTo>
                  <a:pt x="34" y="14"/>
                  <a:pt x="34" y="15"/>
                  <a:pt x="35" y="15"/>
                </a:cubicBezTo>
                <a:close/>
                <a:moveTo>
                  <a:pt x="37" y="15"/>
                </a:moveTo>
                <a:cubicBezTo>
                  <a:pt x="37" y="14"/>
                  <a:pt x="37" y="14"/>
                  <a:pt x="37" y="14"/>
                </a:cubicBezTo>
                <a:cubicBezTo>
                  <a:pt x="36" y="14"/>
                  <a:pt x="37" y="15"/>
                  <a:pt x="37" y="15"/>
                </a:cubicBezTo>
                <a:close/>
                <a:moveTo>
                  <a:pt x="32" y="17"/>
                </a:moveTo>
                <a:cubicBezTo>
                  <a:pt x="33" y="16"/>
                  <a:pt x="32" y="15"/>
                  <a:pt x="31" y="14"/>
                </a:cubicBezTo>
                <a:cubicBezTo>
                  <a:pt x="31" y="14"/>
                  <a:pt x="31" y="14"/>
                  <a:pt x="31" y="14"/>
                </a:cubicBezTo>
                <a:cubicBezTo>
                  <a:pt x="30" y="15"/>
                  <a:pt x="31" y="16"/>
                  <a:pt x="32" y="17"/>
                </a:cubicBezTo>
                <a:close/>
                <a:moveTo>
                  <a:pt x="39" y="14"/>
                </a:moveTo>
                <a:cubicBezTo>
                  <a:pt x="39" y="15"/>
                  <a:pt x="39" y="15"/>
                  <a:pt x="40" y="15"/>
                </a:cubicBezTo>
                <a:cubicBezTo>
                  <a:pt x="40" y="15"/>
                  <a:pt x="40" y="14"/>
                  <a:pt x="39" y="14"/>
                </a:cubicBezTo>
                <a:close/>
                <a:moveTo>
                  <a:pt x="42" y="16"/>
                </a:moveTo>
                <a:cubicBezTo>
                  <a:pt x="42" y="16"/>
                  <a:pt x="43" y="15"/>
                  <a:pt x="43" y="15"/>
                </a:cubicBezTo>
                <a:cubicBezTo>
                  <a:pt x="43" y="14"/>
                  <a:pt x="42" y="14"/>
                  <a:pt x="42" y="14"/>
                </a:cubicBezTo>
                <a:cubicBezTo>
                  <a:pt x="41" y="15"/>
                  <a:pt x="41" y="16"/>
                  <a:pt x="42" y="16"/>
                </a:cubicBezTo>
                <a:close/>
                <a:moveTo>
                  <a:pt x="29" y="16"/>
                </a:moveTo>
                <a:cubicBezTo>
                  <a:pt x="29" y="16"/>
                  <a:pt x="29" y="15"/>
                  <a:pt x="28" y="14"/>
                </a:cubicBezTo>
                <a:cubicBezTo>
                  <a:pt x="28" y="15"/>
                  <a:pt x="28" y="16"/>
                  <a:pt x="29" y="16"/>
                </a:cubicBezTo>
                <a:close/>
                <a:moveTo>
                  <a:pt x="45" y="16"/>
                </a:moveTo>
                <a:cubicBezTo>
                  <a:pt x="45" y="16"/>
                  <a:pt x="45" y="16"/>
                  <a:pt x="45" y="17"/>
                </a:cubicBezTo>
                <a:cubicBezTo>
                  <a:pt x="46" y="16"/>
                  <a:pt x="46" y="16"/>
                  <a:pt x="47" y="15"/>
                </a:cubicBezTo>
                <a:cubicBezTo>
                  <a:pt x="47" y="15"/>
                  <a:pt x="46" y="15"/>
                  <a:pt x="46" y="14"/>
                </a:cubicBezTo>
                <a:cubicBezTo>
                  <a:pt x="45" y="15"/>
                  <a:pt x="45" y="15"/>
                  <a:pt x="45" y="16"/>
                </a:cubicBezTo>
                <a:close/>
                <a:moveTo>
                  <a:pt x="59" y="17"/>
                </a:moveTo>
                <a:cubicBezTo>
                  <a:pt x="60" y="17"/>
                  <a:pt x="61" y="16"/>
                  <a:pt x="61" y="15"/>
                </a:cubicBezTo>
                <a:cubicBezTo>
                  <a:pt x="61" y="16"/>
                  <a:pt x="59" y="16"/>
                  <a:pt x="59" y="17"/>
                </a:cubicBezTo>
                <a:close/>
                <a:moveTo>
                  <a:pt x="35" y="16"/>
                </a:moveTo>
                <a:cubicBezTo>
                  <a:pt x="35" y="17"/>
                  <a:pt x="35" y="17"/>
                  <a:pt x="36" y="17"/>
                </a:cubicBezTo>
                <a:cubicBezTo>
                  <a:pt x="36" y="17"/>
                  <a:pt x="36" y="17"/>
                  <a:pt x="37" y="17"/>
                </a:cubicBezTo>
                <a:cubicBezTo>
                  <a:pt x="36" y="16"/>
                  <a:pt x="36" y="15"/>
                  <a:pt x="36" y="15"/>
                </a:cubicBezTo>
                <a:cubicBezTo>
                  <a:pt x="36" y="16"/>
                  <a:pt x="35" y="16"/>
                  <a:pt x="35" y="16"/>
                </a:cubicBezTo>
                <a:close/>
                <a:moveTo>
                  <a:pt x="41" y="17"/>
                </a:moveTo>
                <a:cubicBezTo>
                  <a:pt x="41" y="17"/>
                  <a:pt x="41" y="16"/>
                  <a:pt x="41" y="16"/>
                </a:cubicBezTo>
                <a:cubicBezTo>
                  <a:pt x="40" y="16"/>
                  <a:pt x="41" y="17"/>
                  <a:pt x="41" y="17"/>
                </a:cubicBezTo>
                <a:close/>
                <a:moveTo>
                  <a:pt x="62" y="17"/>
                </a:moveTo>
                <a:cubicBezTo>
                  <a:pt x="62" y="16"/>
                  <a:pt x="63" y="17"/>
                  <a:pt x="63" y="16"/>
                </a:cubicBezTo>
                <a:cubicBezTo>
                  <a:pt x="63" y="16"/>
                  <a:pt x="62" y="16"/>
                  <a:pt x="63" y="16"/>
                </a:cubicBezTo>
                <a:cubicBezTo>
                  <a:pt x="62" y="16"/>
                  <a:pt x="62" y="17"/>
                  <a:pt x="62" y="17"/>
                </a:cubicBezTo>
                <a:close/>
                <a:moveTo>
                  <a:pt x="28" y="18"/>
                </a:moveTo>
                <a:cubicBezTo>
                  <a:pt x="28" y="17"/>
                  <a:pt x="27" y="17"/>
                  <a:pt x="27" y="16"/>
                </a:cubicBezTo>
                <a:cubicBezTo>
                  <a:pt x="26" y="17"/>
                  <a:pt x="27" y="18"/>
                  <a:pt x="28" y="18"/>
                </a:cubicBezTo>
                <a:close/>
                <a:moveTo>
                  <a:pt x="24" y="18"/>
                </a:moveTo>
                <a:cubicBezTo>
                  <a:pt x="24" y="18"/>
                  <a:pt x="24" y="19"/>
                  <a:pt x="24" y="19"/>
                </a:cubicBezTo>
                <a:cubicBezTo>
                  <a:pt x="24" y="18"/>
                  <a:pt x="25" y="17"/>
                  <a:pt x="25" y="16"/>
                </a:cubicBezTo>
                <a:cubicBezTo>
                  <a:pt x="24" y="17"/>
                  <a:pt x="24" y="17"/>
                  <a:pt x="24" y="18"/>
                </a:cubicBezTo>
                <a:close/>
                <a:moveTo>
                  <a:pt x="43" y="18"/>
                </a:moveTo>
                <a:cubicBezTo>
                  <a:pt x="43" y="18"/>
                  <a:pt x="44" y="17"/>
                  <a:pt x="43" y="16"/>
                </a:cubicBezTo>
                <a:cubicBezTo>
                  <a:pt x="43" y="17"/>
                  <a:pt x="42" y="17"/>
                  <a:pt x="43" y="18"/>
                </a:cubicBezTo>
                <a:close/>
                <a:moveTo>
                  <a:pt x="48" y="16"/>
                </a:moveTo>
                <a:cubicBezTo>
                  <a:pt x="47" y="17"/>
                  <a:pt x="47" y="17"/>
                  <a:pt x="46" y="18"/>
                </a:cubicBezTo>
                <a:cubicBezTo>
                  <a:pt x="47" y="18"/>
                  <a:pt x="48" y="18"/>
                  <a:pt x="49" y="18"/>
                </a:cubicBezTo>
                <a:cubicBezTo>
                  <a:pt x="48" y="17"/>
                  <a:pt x="48" y="17"/>
                  <a:pt x="48" y="16"/>
                </a:cubicBezTo>
                <a:close/>
                <a:moveTo>
                  <a:pt x="31" y="19"/>
                </a:moveTo>
                <a:cubicBezTo>
                  <a:pt x="31" y="18"/>
                  <a:pt x="30" y="17"/>
                  <a:pt x="30" y="17"/>
                </a:cubicBezTo>
                <a:cubicBezTo>
                  <a:pt x="29" y="17"/>
                  <a:pt x="30" y="19"/>
                  <a:pt x="31" y="19"/>
                </a:cubicBezTo>
                <a:close/>
                <a:moveTo>
                  <a:pt x="55" y="20"/>
                </a:moveTo>
                <a:cubicBezTo>
                  <a:pt x="55" y="19"/>
                  <a:pt x="57" y="18"/>
                  <a:pt x="56" y="17"/>
                </a:cubicBezTo>
                <a:cubicBezTo>
                  <a:pt x="55" y="17"/>
                  <a:pt x="55" y="19"/>
                  <a:pt x="53" y="19"/>
                </a:cubicBezTo>
                <a:cubicBezTo>
                  <a:pt x="52" y="19"/>
                  <a:pt x="52" y="18"/>
                  <a:pt x="52" y="18"/>
                </a:cubicBezTo>
                <a:cubicBezTo>
                  <a:pt x="52" y="19"/>
                  <a:pt x="53" y="20"/>
                  <a:pt x="55" y="20"/>
                </a:cubicBezTo>
                <a:close/>
                <a:moveTo>
                  <a:pt x="62" y="20"/>
                </a:moveTo>
                <a:cubicBezTo>
                  <a:pt x="63" y="19"/>
                  <a:pt x="63" y="18"/>
                  <a:pt x="64" y="17"/>
                </a:cubicBezTo>
                <a:cubicBezTo>
                  <a:pt x="63" y="17"/>
                  <a:pt x="62" y="19"/>
                  <a:pt x="62" y="20"/>
                </a:cubicBezTo>
                <a:close/>
                <a:moveTo>
                  <a:pt x="35" y="18"/>
                </a:moveTo>
                <a:cubicBezTo>
                  <a:pt x="36" y="18"/>
                  <a:pt x="35" y="17"/>
                  <a:pt x="35" y="17"/>
                </a:cubicBezTo>
                <a:cubicBezTo>
                  <a:pt x="34" y="18"/>
                  <a:pt x="35" y="18"/>
                  <a:pt x="35" y="18"/>
                </a:cubicBezTo>
                <a:close/>
                <a:moveTo>
                  <a:pt x="44" y="18"/>
                </a:moveTo>
                <a:cubicBezTo>
                  <a:pt x="44" y="18"/>
                  <a:pt x="45" y="18"/>
                  <a:pt x="45" y="17"/>
                </a:cubicBezTo>
                <a:cubicBezTo>
                  <a:pt x="45" y="17"/>
                  <a:pt x="45" y="17"/>
                  <a:pt x="44" y="17"/>
                </a:cubicBezTo>
                <a:cubicBezTo>
                  <a:pt x="44" y="17"/>
                  <a:pt x="44" y="18"/>
                  <a:pt x="44" y="18"/>
                </a:cubicBezTo>
                <a:close/>
                <a:moveTo>
                  <a:pt x="37" y="19"/>
                </a:moveTo>
                <a:cubicBezTo>
                  <a:pt x="37" y="18"/>
                  <a:pt x="38" y="18"/>
                  <a:pt x="37" y="17"/>
                </a:cubicBezTo>
                <a:cubicBezTo>
                  <a:pt x="37" y="17"/>
                  <a:pt x="37" y="18"/>
                  <a:pt x="37" y="19"/>
                </a:cubicBezTo>
                <a:close/>
                <a:moveTo>
                  <a:pt x="65" y="18"/>
                </a:moveTo>
                <a:cubicBezTo>
                  <a:pt x="64" y="19"/>
                  <a:pt x="63" y="20"/>
                  <a:pt x="62" y="22"/>
                </a:cubicBezTo>
                <a:cubicBezTo>
                  <a:pt x="64" y="21"/>
                  <a:pt x="65" y="20"/>
                  <a:pt x="66" y="18"/>
                </a:cubicBezTo>
                <a:cubicBezTo>
                  <a:pt x="65" y="18"/>
                  <a:pt x="65" y="18"/>
                  <a:pt x="65" y="18"/>
                </a:cubicBezTo>
                <a:close/>
                <a:moveTo>
                  <a:pt x="30" y="20"/>
                </a:moveTo>
                <a:cubicBezTo>
                  <a:pt x="30" y="19"/>
                  <a:pt x="29" y="19"/>
                  <a:pt x="29" y="18"/>
                </a:cubicBezTo>
                <a:cubicBezTo>
                  <a:pt x="29" y="19"/>
                  <a:pt x="30" y="19"/>
                  <a:pt x="30" y="20"/>
                </a:cubicBezTo>
                <a:close/>
                <a:moveTo>
                  <a:pt x="34" y="19"/>
                </a:moveTo>
                <a:cubicBezTo>
                  <a:pt x="34" y="19"/>
                  <a:pt x="34" y="20"/>
                  <a:pt x="35" y="20"/>
                </a:cubicBezTo>
                <a:cubicBezTo>
                  <a:pt x="35" y="19"/>
                  <a:pt x="35" y="19"/>
                  <a:pt x="34" y="18"/>
                </a:cubicBezTo>
                <a:cubicBezTo>
                  <a:pt x="34" y="19"/>
                  <a:pt x="34" y="18"/>
                  <a:pt x="34" y="19"/>
                </a:cubicBezTo>
                <a:close/>
                <a:moveTo>
                  <a:pt x="44" y="19"/>
                </a:moveTo>
                <a:cubicBezTo>
                  <a:pt x="44" y="20"/>
                  <a:pt x="44" y="20"/>
                  <a:pt x="44" y="20"/>
                </a:cubicBezTo>
                <a:cubicBezTo>
                  <a:pt x="45" y="20"/>
                  <a:pt x="45" y="19"/>
                  <a:pt x="45" y="18"/>
                </a:cubicBezTo>
                <a:cubicBezTo>
                  <a:pt x="45" y="19"/>
                  <a:pt x="44" y="19"/>
                  <a:pt x="44" y="19"/>
                </a:cubicBezTo>
                <a:close/>
                <a:moveTo>
                  <a:pt x="40" y="20"/>
                </a:moveTo>
                <a:cubicBezTo>
                  <a:pt x="39" y="19"/>
                  <a:pt x="39" y="19"/>
                  <a:pt x="39" y="18"/>
                </a:cubicBezTo>
                <a:cubicBezTo>
                  <a:pt x="39" y="19"/>
                  <a:pt x="39" y="20"/>
                  <a:pt x="40" y="20"/>
                </a:cubicBezTo>
                <a:close/>
                <a:moveTo>
                  <a:pt x="25" y="20"/>
                </a:moveTo>
                <a:cubicBezTo>
                  <a:pt x="25" y="21"/>
                  <a:pt x="25" y="21"/>
                  <a:pt x="26" y="21"/>
                </a:cubicBezTo>
                <a:cubicBezTo>
                  <a:pt x="26" y="21"/>
                  <a:pt x="26" y="20"/>
                  <a:pt x="27" y="20"/>
                </a:cubicBezTo>
                <a:cubicBezTo>
                  <a:pt x="26" y="20"/>
                  <a:pt x="26" y="19"/>
                  <a:pt x="25" y="19"/>
                </a:cubicBezTo>
                <a:cubicBezTo>
                  <a:pt x="25" y="19"/>
                  <a:pt x="25" y="20"/>
                  <a:pt x="25" y="20"/>
                </a:cubicBezTo>
                <a:close/>
                <a:moveTo>
                  <a:pt x="23" y="21"/>
                </a:moveTo>
                <a:cubicBezTo>
                  <a:pt x="24" y="21"/>
                  <a:pt x="24" y="19"/>
                  <a:pt x="23" y="19"/>
                </a:cubicBezTo>
                <a:cubicBezTo>
                  <a:pt x="22" y="20"/>
                  <a:pt x="23" y="20"/>
                  <a:pt x="23" y="21"/>
                </a:cubicBezTo>
                <a:close/>
                <a:moveTo>
                  <a:pt x="28" y="20"/>
                </a:moveTo>
                <a:cubicBezTo>
                  <a:pt x="29" y="20"/>
                  <a:pt x="29" y="21"/>
                  <a:pt x="29" y="21"/>
                </a:cubicBezTo>
                <a:cubicBezTo>
                  <a:pt x="29" y="20"/>
                  <a:pt x="29" y="20"/>
                  <a:pt x="28" y="19"/>
                </a:cubicBezTo>
                <a:cubicBezTo>
                  <a:pt x="27" y="19"/>
                  <a:pt x="29" y="20"/>
                  <a:pt x="28" y="20"/>
                </a:cubicBezTo>
                <a:close/>
                <a:moveTo>
                  <a:pt x="48" y="20"/>
                </a:moveTo>
                <a:cubicBezTo>
                  <a:pt x="48" y="19"/>
                  <a:pt x="48" y="20"/>
                  <a:pt x="48" y="19"/>
                </a:cubicBezTo>
                <a:cubicBezTo>
                  <a:pt x="48" y="19"/>
                  <a:pt x="48" y="19"/>
                  <a:pt x="47" y="19"/>
                </a:cubicBezTo>
                <a:cubicBezTo>
                  <a:pt x="47" y="19"/>
                  <a:pt x="48" y="20"/>
                  <a:pt x="48" y="20"/>
                </a:cubicBezTo>
                <a:close/>
                <a:moveTo>
                  <a:pt x="38" y="20"/>
                </a:moveTo>
                <a:cubicBezTo>
                  <a:pt x="38" y="20"/>
                  <a:pt x="39" y="21"/>
                  <a:pt x="39" y="21"/>
                </a:cubicBezTo>
                <a:cubicBezTo>
                  <a:pt x="39" y="21"/>
                  <a:pt x="39" y="21"/>
                  <a:pt x="39" y="21"/>
                </a:cubicBezTo>
                <a:cubicBezTo>
                  <a:pt x="39" y="20"/>
                  <a:pt x="39" y="20"/>
                  <a:pt x="38" y="19"/>
                </a:cubicBezTo>
                <a:cubicBezTo>
                  <a:pt x="38" y="20"/>
                  <a:pt x="38" y="19"/>
                  <a:pt x="38" y="20"/>
                </a:cubicBezTo>
                <a:close/>
                <a:moveTo>
                  <a:pt x="45" y="22"/>
                </a:moveTo>
                <a:cubicBezTo>
                  <a:pt x="46" y="21"/>
                  <a:pt x="46" y="21"/>
                  <a:pt x="47" y="20"/>
                </a:cubicBezTo>
                <a:cubicBezTo>
                  <a:pt x="47" y="20"/>
                  <a:pt x="46" y="19"/>
                  <a:pt x="46" y="19"/>
                </a:cubicBezTo>
                <a:cubicBezTo>
                  <a:pt x="46" y="20"/>
                  <a:pt x="44" y="21"/>
                  <a:pt x="45" y="22"/>
                </a:cubicBezTo>
                <a:close/>
                <a:moveTo>
                  <a:pt x="64" y="23"/>
                </a:moveTo>
                <a:cubicBezTo>
                  <a:pt x="65" y="22"/>
                  <a:pt x="66" y="21"/>
                  <a:pt x="66" y="19"/>
                </a:cubicBezTo>
                <a:cubicBezTo>
                  <a:pt x="65" y="20"/>
                  <a:pt x="64" y="21"/>
                  <a:pt x="64" y="23"/>
                </a:cubicBezTo>
                <a:close/>
                <a:moveTo>
                  <a:pt x="49" y="22"/>
                </a:moveTo>
                <a:cubicBezTo>
                  <a:pt x="49" y="21"/>
                  <a:pt x="49" y="21"/>
                  <a:pt x="49" y="20"/>
                </a:cubicBezTo>
                <a:cubicBezTo>
                  <a:pt x="49" y="20"/>
                  <a:pt x="49" y="20"/>
                  <a:pt x="49" y="20"/>
                </a:cubicBezTo>
                <a:cubicBezTo>
                  <a:pt x="49" y="21"/>
                  <a:pt x="49" y="21"/>
                  <a:pt x="49" y="22"/>
                </a:cubicBezTo>
                <a:close/>
                <a:moveTo>
                  <a:pt x="33" y="20"/>
                </a:moveTo>
                <a:cubicBezTo>
                  <a:pt x="33" y="20"/>
                  <a:pt x="33" y="21"/>
                  <a:pt x="34" y="21"/>
                </a:cubicBezTo>
                <a:cubicBezTo>
                  <a:pt x="34" y="20"/>
                  <a:pt x="33" y="20"/>
                  <a:pt x="33" y="20"/>
                </a:cubicBezTo>
                <a:close/>
                <a:moveTo>
                  <a:pt x="29" y="22"/>
                </a:moveTo>
                <a:cubicBezTo>
                  <a:pt x="29" y="21"/>
                  <a:pt x="28" y="21"/>
                  <a:pt x="27" y="20"/>
                </a:cubicBezTo>
                <a:cubicBezTo>
                  <a:pt x="28" y="21"/>
                  <a:pt x="28" y="22"/>
                  <a:pt x="29" y="22"/>
                </a:cubicBezTo>
                <a:close/>
                <a:moveTo>
                  <a:pt x="61" y="22"/>
                </a:moveTo>
                <a:cubicBezTo>
                  <a:pt x="61" y="22"/>
                  <a:pt x="61" y="22"/>
                  <a:pt x="61" y="21"/>
                </a:cubicBezTo>
                <a:cubicBezTo>
                  <a:pt x="61" y="21"/>
                  <a:pt x="60" y="21"/>
                  <a:pt x="60" y="20"/>
                </a:cubicBezTo>
                <a:cubicBezTo>
                  <a:pt x="60" y="20"/>
                  <a:pt x="60" y="20"/>
                  <a:pt x="60" y="20"/>
                </a:cubicBezTo>
                <a:cubicBezTo>
                  <a:pt x="60" y="21"/>
                  <a:pt x="61" y="22"/>
                  <a:pt x="61" y="22"/>
                </a:cubicBezTo>
                <a:close/>
                <a:moveTo>
                  <a:pt x="50" y="33"/>
                </a:moveTo>
                <a:cubicBezTo>
                  <a:pt x="51" y="32"/>
                  <a:pt x="51" y="29"/>
                  <a:pt x="52" y="28"/>
                </a:cubicBezTo>
                <a:cubicBezTo>
                  <a:pt x="51" y="26"/>
                  <a:pt x="51" y="23"/>
                  <a:pt x="50" y="20"/>
                </a:cubicBezTo>
                <a:cubicBezTo>
                  <a:pt x="50" y="25"/>
                  <a:pt x="51" y="29"/>
                  <a:pt x="50" y="33"/>
                </a:cubicBezTo>
                <a:close/>
                <a:moveTo>
                  <a:pt x="33" y="22"/>
                </a:moveTo>
                <a:cubicBezTo>
                  <a:pt x="34" y="22"/>
                  <a:pt x="33" y="21"/>
                  <a:pt x="33" y="21"/>
                </a:cubicBezTo>
                <a:cubicBezTo>
                  <a:pt x="32" y="21"/>
                  <a:pt x="33" y="21"/>
                  <a:pt x="33" y="22"/>
                </a:cubicBezTo>
                <a:close/>
                <a:moveTo>
                  <a:pt x="38" y="23"/>
                </a:moveTo>
                <a:cubicBezTo>
                  <a:pt x="39" y="22"/>
                  <a:pt x="38" y="21"/>
                  <a:pt x="37" y="21"/>
                </a:cubicBezTo>
                <a:cubicBezTo>
                  <a:pt x="37" y="21"/>
                  <a:pt x="38" y="22"/>
                  <a:pt x="38" y="23"/>
                </a:cubicBezTo>
                <a:close/>
                <a:moveTo>
                  <a:pt x="40" y="21"/>
                </a:moveTo>
                <a:cubicBezTo>
                  <a:pt x="40" y="21"/>
                  <a:pt x="40" y="21"/>
                  <a:pt x="40" y="21"/>
                </a:cubicBezTo>
                <a:cubicBezTo>
                  <a:pt x="41" y="21"/>
                  <a:pt x="41" y="22"/>
                  <a:pt x="41" y="22"/>
                </a:cubicBezTo>
                <a:cubicBezTo>
                  <a:pt x="41" y="21"/>
                  <a:pt x="41" y="21"/>
                  <a:pt x="41" y="21"/>
                </a:cubicBezTo>
                <a:cubicBezTo>
                  <a:pt x="40" y="21"/>
                  <a:pt x="40" y="21"/>
                  <a:pt x="40" y="21"/>
                </a:cubicBezTo>
                <a:close/>
                <a:moveTo>
                  <a:pt x="26" y="23"/>
                </a:moveTo>
                <a:cubicBezTo>
                  <a:pt x="27" y="23"/>
                  <a:pt x="27" y="23"/>
                  <a:pt x="27" y="24"/>
                </a:cubicBezTo>
                <a:cubicBezTo>
                  <a:pt x="28" y="24"/>
                  <a:pt x="28" y="24"/>
                  <a:pt x="28" y="23"/>
                </a:cubicBezTo>
                <a:cubicBezTo>
                  <a:pt x="28" y="22"/>
                  <a:pt x="28" y="22"/>
                  <a:pt x="27" y="21"/>
                </a:cubicBezTo>
                <a:cubicBezTo>
                  <a:pt x="27" y="22"/>
                  <a:pt x="27" y="22"/>
                  <a:pt x="26" y="23"/>
                </a:cubicBezTo>
                <a:close/>
                <a:moveTo>
                  <a:pt x="52" y="25"/>
                </a:moveTo>
                <a:cubicBezTo>
                  <a:pt x="52" y="24"/>
                  <a:pt x="53" y="22"/>
                  <a:pt x="51" y="21"/>
                </a:cubicBezTo>
                <a:cubicBezTo>
                  <a:pt x="52" y="23"/>
                  <a:pt x="52" y="24"/>
                  <a:pt x="52" y="25"/>
                </a:cubicBezTo>
                <a:close/>
                <a:moveTo>
                  <a:pt x="46" y="24"/>
                </a:moveTo>
                <a:cubicBezTo>
                  <a:pt x="47" y="23"/>
                  <a:pt x="48" y="23"/>
                  <a:pt x="48" y="22"/>
                </a:cubicBezTo>
                <a:cubicBezTo>
                  <a:pt x="48" y="22"/>
                  <a:pt x="48" y="22"/>
                  <a:pt x="47" y="21"/>
                </a:cubicBezTo>
                <a:cubicBezTo>
                  <a:pt x="47" y="22"/>
                  <a:pt x="47" y="23"/>
                  <a:pt x="46" y="24"/>
                </a:cubicBezTo>
                <a:close/>
                <a:moveTo>
                  <a:pt x="40" y="23"/>
                </a:moveTo>
                <a:cubicBezTo>
                  <a:pt x="40" y="23"/>
                  <a:pt x="40" y="23"/>
                  <a:pt x="41" y="23"/>
                </a:cubicBezTo>
                <a:cubicBezTo>
                  <a:pt x="40" y="22"/>
                  <a:pt x="40" y="22"/>
                  <a:pt x="40" y="22"/>
                </a:cubicBezTo>
                <a:cubicBezTo>
                  <a:pt x="40" y="22"/>
                  <a:pt x="40" y="22"/>
                  <a:pt x="40" y="23"/>
                </a:cubicBezTo>
                <a:close/>
                <a:moveTo>
                  <a:pt x="23" y="23"/>
                </a:moveTo>
                <a:cubicBezTo>
                  <a:pt x="24" y="23"/>
                  <a:pt x="24" y="24"/>
                  <a:pt x="24" y="24"/>
                </a:cubicBezTo>
                <a:cubicBezTo>
                  <a:pt x="25" y="23"/>
                  <a:pt x="25" y="22"/>
                  <a:pt x="24" y="22"/>
                </a:cubicBezTo>
                <a:cubicBezTo>
                  <a:pt x="24" y="22"/>
                  <a:pt x="24" y="23"/>
                  <a:pt x="23" y="23"/>
                </a:cubicBezTo>
                <a:close/>
                <a:moveTo>
                  <a:pt x="32" y="24"/>
                </a:moveTo>
                <a:cubicBezTo>
                  <a:pt x="33" y="23"/>
                  <a:pt x="32" y="22"/>
                  <a:pt x="32" y="22"/>
                </a:cubicBezTo>
                <a:cubicBezTo>
                  <a:pt x="31" y="22"/>
                  <a:pt x="32" y="23"/>
                  <a:pt x="32" y="24"/>
                </a:cubicBezTo>
                <a:close/>
                <a:moveTo>
                  <a:pt x="37" y="24"/>
                </a:moveTo>
                <a:cubicBezTo>
                  <a:pt x="38" y="23"/>
                  <a:pt x="37" y="22"/>
                  <a:pt x="37" y="22"/>
                </a:cubicBezTo>
                <a:cubicBezTo>
                  <a:pt x="36" y="22"/>
                  <a:pt x="37" y="24"/>
                  <a:pt x="37" y="24"/>
                </a:cubicBezTo>
                <a:close/>
                <a:moveTo>
                  <a:pt x="43" y="24"/>
                </a:moveTo>
                <a:cubicBezTo>
                  <a:pt x="42" y="23"/>
                  <a:pt x="42" y="23"/>
                  <a:pt x="42" y="22"/>
                </a:cubicBezTo>
                <a:cubicBezTo>
                  <a:pt x="42" y="23"/>
                  <a:pt x="42" y="24"/>
                  <a:pt x="43" y="24"/>
                </a:cubicBezTo>
                <a:close/>
                <a:moveTo>
                  <a:pt x="39" y="25"/>
                </a:moveTo>
                <a:cubicBezTo>
                  <a:pt x="40" y="24"/>
                  <a:pt x="40" y="24"/>
                  <a:pt x="40" y="24"/>
                </a:cubicBezTo>
                <a:cubicBezTo>
                  <a:pt x="40" y="24"/>
                  <a:pt x="40" y="23"/>
                  <a:pt x="39" y="23"/>
                </a:cubicBezTo>
                <a:cubicBezTo>
                  <a:pt x="39" y="24"/>
                  <a:pt x="39" y="24"/>
                  <a:pt x="39" y="25"/>
                </a:cubicBezTo>
                <a:close/>
                <a:moveTo>
                  <a:pt x="32" y="24"/>
                </a:moveTo>
                <a:cubicBezTo>
                  <a:pt x="32" y="24"/>
                  <a:pt x="31" y="24"/>
                  <a:pt x="31" y="23"/>
                </a:cubicBezTo>
                <a:cubicBezTo>
                  <a:pt x="31" y="24"/>
                  <a:pt x="31" y="24"/>
                  <a:pt x="32" y="24"/>
                </a:cubicBezTo>
                <a:close/>
                <a:moveTo>
                  <a:pt x="37" y="25"/>
                </a:moveTo>
                <a:cubicBezTo>
                  <a:pt x="36" y="24"/>
                  <a:pt x="36" y="24"/>
                  <a:pt x="36" y="23"/>
                </a:cubicBezTo>
                <a:cubicBezTo>
                  <a:pt x="36" y="24"/>
                  <a:pt x="36" y="25"/>
                  <a:pt x="37" y="25"/>
                </a:cubicBezTo>
                <a:close/>
                <a:moveTo>
                  <a:pt x="41" y="23"/>
                </a:moveTo>
                <a:cubicBezTo>
                  <a:pt x="41" y="24"/>
                  <a:pt x="41" y="25"/>
                  <a:pt x="42" y="25"/>
                </a:cubicBezTo>
                <a:cubicBezTo>
                  <a:pt x="42" y="24"/>
                  <a:pt x="42" y="24"/>
                  <a:pt x="41" y="23"/>
                </a:cubicBezTo>
                <a:cubicBezTo>
                  <a:pt x="41" y="23"/>
                  <a:pt x="41" y="23"/>
                  <a:pt x="41" y="23"/>
                </a:cubicBezTo>
                <a:close/>
                <a:moveTo>
                  <a:pt x="33" y="25"/>
                </a:moveTo>
                <a:cubicBezTo>
                  <a:pt x="33" y="25"/>
                  <a:pt x="34" y="24"/>
                  <a:pt x="33" y="24"/>
                </a:cubicBezTo>
                <a:cubicBezTo>
                  <a:pt x="33" y="24"/>
                  <a:pt x="33" y="24"/>
                  <a:pt x="33" y="25"/>
                </a:cubicBezTo>
                <a:close/>
                <a:moveTo>
                  <a:pt x="63" y="25"/>
                </a:moveTo>
                <a:cubicBezTo>
                  <a:pt x="63" y="25"/>
                  <a:pt x="63" y="25"/>
                  <a:pt x="63" y="25"/>
                </a:cubicBezTo>
                <a:cubicBezTo>
                  <a:pt x="64" y="25"/>
                  <a:pt x="64" y="24"/>
                  <a:pt x="64" y="24"/>
                </a:cubicBezTo>
                <a:cubicBezTo>
                  <a:pt x="64" y="24"/>
                  <a:pt x="63" y="24"/>
                  <a:pt x="63" y="25"/>
                </a:cubicBezTo>
                <a:close/>
                <a:moveTo>
                  <a:pt x="30" y="25"/>
                </a:moveTo>
                <a:cubicBezTo>
                  <a:pt x="30" y="26"/>
                  <a:pt x="30" y="26"/>
                  <a:pt x="31" y="26"/>
                </a:cubicBezTo>
                <a:cubicBezTo>
                  <a:pt x="32" y="25"/>
                  <a:pt x="31" y="24"/>
                  <a:pt x="30" y="24"/>
                </a:cubicBezTo>
                <a:cubicBezTo>
                  <a:pt x="30" y="25"/>
                  <a:pt x="30" y="25"/>
                  <a:pt x="30" y="25"/>
                </a:cubicBezTo>
                <a:close/>
                <a:moveTo>
                  <a:pt x="35" y="25"/>
                </a:moveTo>
                <a:cubicBezTo>
                  <a:pt x="36" y="25"/>
                  <a:pt x="36" y="26"/>
                  <a:pt x="36" y="26"/>
                </a:cubicBezTo>
                <a:cubicBezTo>
                  <a:pt x="36" y="25"/>
                  <a:pt x="36" y="24"/>
                  <a:pt x="35" y="24"/>
                </a:cubicBezTo>
                <a:cubicBezTo>
                  <a:pt x="35" y="25"/>
                  <a:pt x="36" y="25"/>
                  <a:pt x="35" y="25"/>
                </a:cubicBezTo>
                <a:close/>
                <a:moveTo>
                  <a:pt x="23" y="26"/>
                </a:moveTo>
                <a:cubicBezTo>
                  <a:pt x="24" y="26"/>
                  <a:pt x="23" y="25"/>
                  <a:pt x="23" y="24"/>
                </a:cubicBezTo>
                <a:cubicBezTo>
                  <a:pt x="23" y="25"/>
                  <a:pt x="23" y="25"/>
                  <a:pt x="23" y="26"/>
                </a:cubicBezTo>
                <a:close/>
                <a:moveTo>
                  <a:pt x="25" y="26"/>
                </a:moveTo>
                <a:cubicBezTo>
                  <a:pt x="26" y="26"/>
                  <a:pt x="26" y="27"/>
                  <a:pt x="27" y="26"/>
                </a:cubicBezTo>
                <a:cubicBezTo>
                  <a:pt x="26" y="25"/>
                  <a:pt x="26" y="25"/>
                  <a:pt x="26" y="24"/>
                </a:cubicBezTo>
                <a:cubicBezTo>
                  <a:pt x="25" y="25"/>
                  <a:pt x="25" y="25"/>
                  <a:pt x="25" y="26"/>
                </a:cubicBezTo>
                <a:close/>
                <a:moveTo>
                  <a:pt x="39" y="25"/>
                </a:moveTo>
                <a:cubicBezTo>
                  <a:pt x="39" y="25"/>
                  <a:pt x="39" y="25"/>
                  <a:pt x="38" y="25"/>
                </a:cubicBezTo>
                <a:cubicBezTo>
                  <a:pt x="38" y="25"/>
                  <a:pt x="38" y="25"/>
                  <a:pt x="39" y="25"/>
                </a:cubicBezTo>
                <a:close/>
                <a:moveTo>
                  <a:pt x="40" y="26"/>
                </a:moveTo>
                <a:cubicBezTo>
                  <a:pt x="40" y="26"/>
                  <a:pt x="41" y="27"/>
                  <a:pt x="41" y="27"/>
                </a:cubicBezTo>
                <a:cubicBezTo>
                  <a:pt x="41" y="27"/>
                  <a:pt x="42" y="27"/>
                  <a:pt x="42" y="26"/>
                </a:cubicBezTo>
                <a:cubicBezTo>
                  <a:pt x="41" y="26"/>
                  <a:pt x="41" y="25"/>
                  <a:pt x="40" y="25"/>
                </a:cubicBezTo>
                <a:cubicBezTo>
                  <a:pt x="40" y="25"/>
                  <a:pt x="40" y="25"/>
                  <a:pt x="40" y="26"/>
                </a:cubicBezTo>
                <a:close/>
                <a:moveTo>
                  <a:pt x="21" y="27"/>
                </a:moveTo>
                <a:cubicBezTo>
                  <a:pt x="22" y="27"/>
                  <a:pt x="21" y="25"/>
                  <a:pt x="21" y="25"/>
                </a:cubicBezTo>
                <a:cubicBezTo>
                  <a:pt x="21" y="26"/>
                  <a:pt x="21" y="27"/>
                  <a:pt x="21" y="27"/>
                </a:cubicBezTo>
                <a:close/>
                <a:moveTo>
                  <a:pt x="44" y="26"/>
                </a:moveTo>
                <a:cubicBezTo>
                  <a:pt x="44" y="26"/>
                  <a:pt x="44" y="25"/>
                  <a:pt x="44" y="25"/>
                </a:cubicBezTo>
                <a:cubicBezTo>
                  <a:pt x="43" y="25"/>
                  <a:pt x="43" y="26"/>
                  <a:pt x="44" y="26"/>
                </a:cubicBezTo>
                <a:close/>
                <a:moveTo>
                  <a:pt x="34" y="27"/>
                </a:moveTo>
                <a:cubicBezTo>
                  <a:pt x="35" y="27"/>
                  <a:pt x="35" y="28"/>
                  <a:pt x="35" y="27"/>
                </a:cubicBezTo>
                <a:cubicBezTo>
                  <a:pt x="36" y="27"/>
                  <a:pt x="35" y="26"/>
                  <a:pt x="35" y="25"/>
                </a:cubicBezTo>
                <a:cubicBezTo>
                  <a:pt x="34" y="26"/>
                  <a:pt x="34" y="26"/>
                  <a:pt x="34" y="27"/>
                </a:cubicBezTo>
                <a:close/>
                <a:moveTo>
                  <a:pt x="46" y="26"/>
                </a:moveTo>
                <a:cubicBezTo>
                  <a:pt x="46" y="26"/>
                  <a:pt x="46" y="26"/>
                  <a:pt x="46" y="26"/>
                </a:cubicBezTo>
                <a:cubicBezTo>
                  <a:pt x="46" y="26"/>
                  <a:pt x="46" y="25"/>
                  <a:pt x="46" y="25"/>
                </a:cubicBezTo>
                <a:cubicBezTo>
                  <a:pt x="45" y="26"/>
                  <a:pt x="46" y="26"/>
                  <a:pt x="46" y="26"/>
                </a:cubicBezTo>
                <a:close/>
                <a:moveTo>
                  <a:pt x="38" y="27"/>
                </a:moveTo>
                <a:cubicBezTo>
                  <a:pt x="38" y="26"/>
                  <a:pt x="38" y="26"/>
                  <a:pt x="38" y="25"/>
                </a:cubicBezTo>
                <a:cubicBezTo>
                  <a:pt x="37" y="26"/>
                  <a:pt x="38" y="26"/>
                  <a:pt x="38" y="27"/>
                </a:cubicBezTo>
                <a:close/>
                <a:moveTo>
                  <a:pt x="29" y="26"/>
                </a:moveTo>
                <a:cubicBezTo>
                  <a:pt x="29" y="27"/>
                  <a:pt x="30" y="28"/>
                  <a:pt x="31" y="27"/>
                </a:cubicBezTo>
                <a:cubicBezTo>
                  <a:pt x="31" y="27"/>
                  <a:pt x="30" y="27"/>
                  <a:pt x="31" y="27"/>
                </a:cubicBezTo>
                <a:cubicBezTo>
                  <a:pt x="31" y="27"/>
                  <a:pt x="30" y="26"/>
                  <a:pt x="29" y="26"/>
                </a:cubicBezTo>
                <a:cubicBezTo>
                  <a:pt x="30" y="26"/>
                  <a:pt x="29" y="26"/>
                  <a:pt x="29" y="26"/>
                </a:cubicBezTo>
                <a:close/>
                <a:moveTo>
                  <a:pt x="21" y="33"/>
                </a:moveTo>
                <a:cubicBezTo>
                  <a:pt x="20" y="31"/>
                  <a:pt x="20" y="28"/>
                  <a:pt x="19" y="26"/>
                </a:cubicBezTo>
                <a:cubicBezTo>
                  <a:pt x="19" y="28"/>
                  <a:pt x="19" y="32"/>
                  <a:pt x="21" y="33"/>
                </a:cubicBezTo>
                <a:close/>
                <a:moveTo>
                  <a:pt x="47" y="27"/>
                </a:moveTo>
                <a:cubicBezTo>
                  <a:pt x="47" y="27"/>
                  <a:pt x="47" y="28"/>
                  <a:pt x="47" y="29"/>
                </a:cubicBezTo>
                <a:cubicBezTo>
                  <a:pt x="48" y="28"/>
                  <a:pt x="48" y="27"/>
                  <a:pt x="48" y="26"/>
                </a:cubicBezTo>
                <a:cubicBezTo>
                  <a:pt x="48" y="26"/>
                  <a:pt x="48" y="26"/>
                  <a:pt x="48" y="26"/>
                </a:cubicBezTo>
                <a:cubicBezTo>
                  <a:pt x="48" y="26"/>
                  <a:pt x="47" y="26"/>
                  <a:pt x="47" y="27"/>
                </a:cubicBezTo>
                <a:close/>
                <a:moveTo>
                  <a:pt x="68" y="27"/>
                </a:moveTo>
                <a:cubicBezTo>
                  <a:pt x="68" y="27"/>
                  <a:pt x="68" y="26"/>
                  <a:pt x="67" y="26"/>
                </a:cubicBezTo>
                <a:cubicBezTo>
                  <a:pt x="67" y="26"/>
                  <a:pt x="67" y="27"/>
                  <a:pt x="68" y="27"/>
                </a:cubicBezTo>
                <a:close/>
                <a:moveTo>
                  <a:pt x="40" y="27"/>
                </a:moveTo>
                <a:cubicBezTo>
                  <a:pt x="40" y="27"/>
                  <a:pt x="40" y="26"/>
                  <a:pt x="39" y="26"/>
                </a:cubicBezTo>
                <a:cubicBezTo>
                  <a:pt x="40" y="27"/>
                  <a:pt x="40" y="28"/>
                  <a:pt x="40" y="27"/>
                </a:cubicBezTo>
                <a:close/>
                <a:moveTo>
                  <a:pt x="43" y="27"/>
                </a:moveTo>
                <a:cubicBezTo>
                  <a:pt x="43" y="27"/>
                  <a:pt x="43" y="26"/>
                  <a:pt x="43" y="26"/>
                </a:cubicBezTo>
                <a:cubicBezTo>
                  <a:pt x="43" y="27"/>
                  <a:pt x="43" y="27"/>
                  <a:pt x="43" y="27"/>
                </a:cubicBezTo>
                <a:close/>
                <a:moveTo>
                  <a:pt x="23" y="27"/>
                </a:moveTo>
                <a:cubicBezTo>
                  <a:pt x="24" y="28"/>
                  <a:pt x="24" y="29"/>
                  <a:pt x="25" y="29"/>
                </a:cubicBezTo>
                <a:cubicBezTo>
                  <a:pt x="25" y="28"/>
                  <a:pt x="25" y="27"/>
                  <a:pt x="24" y="27"/>
                </a:cubicBezTo>
                <a:cubicBezTo>
                  <a:pt x="24" y="27"/>
                  <a:pt x="24" y="27"/>
                  <a:pt x="23" y="27"/>
                </a:cubicBezTo>
                <a:cubicBezTo>
                  <a:pt x="23" y="26"/>
                  <a:pt x="23" y="27"/>
                  <a:pt x="23" y="27"/>
                </a:cubicBezTo>
                <a:close/>
                <a:moveTo>
                  <a:pt x="37" y="28"/>
                </a:moveTo>
                <a:cubicBezTo>
                  <a:pt x="38" y="27"/>
                  <a:pt x="38" y="27"/>
                  <a:pt x="37" y="27"/>
                </a:cubicBezTo>
                <a:cubicBezTo>
                  <a:pt x="37" y="27"/>
                  <a:pt x="37" y="27"/>
                  <a:pt x="37" y="28"/>
                </a:cubicBezTo>
                <a:close/>
                <a:moveTo>
                  <a:pt x="45" y="28"/>
                </a:moveTo>
                <a:cubicBezTo>
                  <a:pt x="45" y="28"/>
                  <a:pt x="45" y="27"/>
                  <a:pt x="45" y="27"/>
                </a:cubicBezTo>
                <a:cubicBezTo>
                  <a:pt x="44" y="27"/>
                  <a:pt x="45" y="28"/>
                  <a:pt x="45" y="28"/>
                </a:cubicBezTo>
                <a:close/>
                <a:moveTo>
                  <a:pt x="29" y="29"/>
                </a:moveTo>
                <a:cubicBezTo>
                  <a:pt x="30" y="28"/>
                  <a:pt x="29" y="27"/>
                  <a:pt x="29" y="27"/>
                </a:cubicBezTo>
                <a:cubicBezTo>
                  <a:pt x="28" y="28"/>
                  <a:pt x="29" y="29"/>
                  <a:pt x="29" y="29"/>
                </a:cubicBezTo>
                <a:close/>
                <a:moveTo>
                  <a:pt x="42" y="28"/>
                </a:moveTo>
                <a:cubicBezTo>
                  <a:pt x="42" y="28"/>
                  <a:pt x="42" y="29"/>
                  <a:pt x="42" y="29"/>
                </a:cubicBezTo>
                <a:cubicBezTo>
                  <a:pt x="42" y="28"/>
                  <a:pt x="43" y="28"/>
                  <a:pt x="43" y="28"/>
                </a:cubicBezTo>
                <a:cubicBezTo>
                  <a:pt x="43" y="27"/>
                  <a:pt x="42" y="27"/>
                  <a:pt x="42" y="27"/>
                </a:cubicBezTo>
                <a:cubicBezTo>
                  <a:pt x="42" y="28"/>
                  <a:pt x="42" y="28"/>
                  <a:pt x="42" y="28"/>
                </a:cubicBezTo>
                <a:close/>
                <a:moveTo>
                  <a:pt x="39" y="28"/>
                </a:moveTo>
                <a:cubicBezTo>
                  <a:pt x="39" y="28"/>
                  <a:pt x="40" y="29"/>
                  <a:pt x="40" y="29"/>
                </a:cubicBezTo>
                <a:cubicBezTo>
                  <a:pt x="40" y="28"/>
                  <a:pt x="39" y="28"/>
                  <a:pt x="39" y="27"/>
                </a:cubicBezTo>
                <a:cubicBezTo>
                  <a:pt x="39" y="28"/>
                  <a:pt x="39" y="28"/>
                  <a:pt x="39" y="28"/>
                </a:cubicBezTo>
                <a:close/>
                <a:moveTo>
                  <a:pt x="34" y="30"/>
                </a:moveTo>
                <a:cubicBezTo>
                  <a:pt x="34" y="29"/>
                  <a:pt x="34" y="29"/>
                  <a:pt x="34" y="29"/>
                </a:cubicBezTo>
                <a:cubicBezTo>
                  <a:pt x="34" y="28"/>
                  <a:pt x="34" y="28"/>
                  <a:pt x="33" y="27"/>
                </a:cubicBezTo>
                <a:cubicBezTo>
                  <a:pt x="32" y="28"/>
                  <a:pt x="33" y="30"/>
                  <a:pt x="34" y="30"/>
                </a:cubicBezTo>
                <a:close/>
                <a:moveTo>
                  <a:pt x="36" y="30"/>
                </a:moveTo>
                <a:cubicBezTo>
                  <a:pt x="37" y="29"/>
                  <a:pt x="37" y="29"/>
                  <a:pt x="37" y="28"/>
                </a:cubicBezTo>
                <a:cubicBezTo>
                  <a:pt x="37" y="28"/>
                  <a:pt x="37" y="28"/>
                  <a:pt x="36" y="28"/>
                </a:cubicBezTo>
                <a:cubicBezTo>
                  <a:pt x="36" y="28"/>
                  <a:pt x="36" y="29"/>
                  <a:pt x="36" y="30"/>
                </a:cubicBezTo>
                <a:close/>
                <a:moveTo>
                  <a:pt x="40" y="30"/>
                </a:moveTo>
                <a:cubicBezTo>
                  <a:pt x="40" y="29"/>
                  <a:pt x="39" y="29"/>
                  <a:pt x="38" y="28"/>
                </a:cubicBezTo>
                <a:cubicBezTo>
                  <a:pt x="38" y="29"/>
                  <a:pt x="39" y="29"/>
                  <a:pt x="40" y="30"/>
                </a:cubicBezTo>
                <a:close/>
                <a:moveTo>
                  <a:pt x="47" y="32"/>
                </a:moveTo>
                <a:cubicBezTo>
                  <a:pt x="47" y="31"/>
                  <a:pt x="48" y="32"/>
                  <a:pt x="48" y="31"/>
                </a:cubicBezTo>
                <a:cubicBezTo>
                  <a:pt x="48" y="30"/>
                  <a:pt x="49" y="29"/>
                  <a:pt x="49" y="28"/>
                </a:cubicBezTo>
                <a:cubicBezTo>
                  <a:pt x="48" y="29"/>
                  <a:pt x="47" y="31"/>
                  <a:pt x="47" y="32"/>
                </a:cubicBezTo>
                <a:close/>
                <a:moveTo>
                  <a:pt x="25" y="32"/>
                </a:moveTo>
                <a:cubicBezTo>
                  <a:pt x="25" y="31"/>
                  <a:pt x="24" y="29"/>
                  <a:pt x="23" y="28"/>
                </a:cubicBezTo>
                <a:cubicBezTo>
                  <a:pt x="23" y="30"/>
                  <a:pt x="24" y="31"/>
                  <a:pt x="25" y="32"/>
                </a:cubicBezTo>
                <a:close/>
                <a:moveTo>
                  <a:pt x="27" y="29"/>
                </a:moveTo>
                <a:cubicBezTo>
                  <a:pt x="28" y="30"/>
                  <a:pt x="28" y="30"/>
                  <a:pt x="29" y="30"/>
                </a:cubicBezTo>
                <a:cubicBezTo>
                  <a:pt x="29" y="30"/>
                  <a:pt x="28" y="29"/>
                  <a:pt x="28" y="28"/>
                </a:cubicBezTo>
                <a:cubicBezTo>
                  <a:pt x="28" y="29"/>
                  <a:pt x="27" y="29"/>
                  <a:pt x="27" y="29"/>
                </a:cubicBezTo>
                <a:close/>
                <a:moveTo>
                  <a:pt x="46" y="29"/>
                </a:moveTo>
                <a:cubicBezTo>
                  <a:pt x="46" y="30"/>
                  <a:pt x="46" y="30"/>
                  <a:pt x="46" y="31"/>
                </a:cubicBezTo>
                <a:cubicBezTo>
                  <a:pt x="47" y="30"/>
                  <a:pt x="47" y="30"/>
                  <a:pt x="47" y="29"/>
                </a:cubicBezTo>
                <a:cubicBezTo>
                  <a:pt x="46" y="29"/>
                  <a:pt x="46" y="29"/>
                  <a:pt x="46" y="29"/>
                </a:cubicBezTo>
                <a:cubicBezTo>
                  <a:pt x="46" y="29"/>
                  <a:pt x="46" y="29"/>
                  <a:pt x="46" y="29"/>
                </a:cubicBezTo>
                <a:close/>
                <a:moveTo>
                  <a:pt x="22" y="31"/>
                </a:moveTo>
                <a:cubicBezTo>
                  <a:pt x="22" y="31"/>
                  <a:pt x="22" y="29"/>
                  <a:pt x="21" y="29"/>
                </a:cubicBezTo>
                <a:cubicBezTo>
                  <a:pt x="22" y="30"/>
                  <a:pt x="22" y="31"/>
                  <a:pt x="22" y="31"/>
                </a:cubicBezTo>
                <a:close/>
                <a:moveTo>
                  <a:pt x="43" y="31"/>
                </a:moveTo>
                <a:cubicBezTo>
                  <a:pt x="43" y="30"/>
                  <a:pt x="44" y="30"/>
                  <a:pt x="44" y="29"/>
                </a:cubicBezTo>
                <a:cubicBezTo>
                  <a:pt x="44" y="29"/>
                  <a:pt x="44" y="29"/>
                  <a:pt x="44" y="29"/>
                </a:cubicBezTo>
                <a:cubicBezTo>
                  <a:pt x="43" y="29"/>
                  <a:pt x="43" y="30"/>
                  <a:pt x="43" y="31"/>
                </a:cubicBezTo>
                <a:close/>
                <a:moveTo>
                  <a:pt x="30" y="31"/>
                </a:moveTo>
                <a:cubicBezTo>
                  <a:pt x="30" y="30"/>
                  <a:pt x="30" y="30"/>
                  <a:pt x="31" y="29"/>
                </a:cubicBezTo>
                <a:cubicBezTo>
                  <a:pt x="30" y="29"/>
                  <a:pt x="30" y="30"/>
                  <a:pt x="30" y="31"/>
                </a:cubicBezTo>
                <a:close/>
                <a:moveTo>
                  <a:pt x="37" y="30"/>
                </a:moveTo>
                <a:cubicBezTo>
                  <a:pt x="38" y="31"/>
                  <a:pt x="38" y="32"/>
                  <a:pt x="38" y="32"/>
                </a:cubicBezTo>
                <a:cubicBezTo>
                  <a:pt x="40" y="31"/>
                  <a:pt x="38" y="30"/>
                  <a:pt x="38" y="29"/>
                </a:cubicBezTo>
                <a:cubicBezTo>
                  <a:pt x="38" y="30"/>
                  <a:pt x="37" y="30"/>
                  <a:pt x="37" y="30"/>
                </a:cubicBezTo>
                <a:close/>
                <a:moveTo>
                  <a:pt x="25" y="30"/>
                </a:moveTo>
                <a:cubicBezTo>
                  <a:pt x="25" y="30"/>
                  <a:pt x="25" y="30"/>
                  <a:pt x="25" y="31"/>
                </a:cubicBezTo>
                <a:cubicBezTo>
                  <a:pt x="26" y="30"/>
                  <a:pt x="26" y="30"/>
                  <a:pt x="26" y="29"/>
                </a:cubicBezTo>
                <a:cubicBezTo>
                  <a:pt x="26" y="30"/>
                  <a:pt x="25" y="30"/>
                  <a:pt x="25" y="30"/>
                </a:cubicBezTo>
                <a:close/>
                <a:moveTo>
                  <a:pt x="33" y="31"/>
                </a:moveTo>
                <a:cubicBezTo>
                  <a:pt x="33" y="31"/>
                  <a:pt x="33" y="30"/>
                  <a:pt x="32" y="29"/>
                </a:cubicBezTo>
                <a:cubicBezTo>
                  <a:pt x="32" y="30"/>
                  <a:pt x="32" y="31"/>
                  <a:pt x="33" y="31"/>
                </a:cubicBezTo>
                <a:close/>
                <a:moveTo>
                  <a:pt x="41" y="30"/>
                </a:moveTo>
                <a:cubicBezTo>
                  <a:pt x="41" y="30"/>
                  <a:pt x="41" y="30"/>
                  <a:pt x="41" y="30"/>
                </a:cubicBezTo>
                <a:cubicBezTo>
                  <a:pt x="41" y="30"/>
                  <a:pt x="41" y="30"/>
                  <a:pt x="41" y="30"/>
                </a:cubicBezTo>
                <a:close/>
                <a:moveTo>
                  <a:pt x="35" y="32"/>
                </a:moveTo>
                <a:cubicBezTo>
                  <a:pt x="35" y="32"/>
                  <a:pt x="36" y="30"/>
                  <a:pt x="35" y="30"/>
                </a:cubicBezTo>
                <a:cubicBezTo>
                  <a:pt x="35" y="30"/>
                  <a:pt x="34" y="32"/>
                  <a:pt x="35" y="32"/>
                </a:cubicBezTo>
                <a:close/>
                <a:moveTo>
                  <a:pt x="26" y="32"/>
                </a:moveTo>
                <a:cubicBezTo>
                  <a:pt x="27" y="32"/>
                  <a:pt x="27" y="32"/>
                  <a:pt x="27" y="33"/>
                </a:cubicBezTo>
                <a:cubicBezTo>
                  <a:pt x="28" y="32"/>
                  <a:pt x="27" y="31"/>
                  <a:pt x="27" y="31"/>
                </a:cubicBezTo>
                <a:cubicBezTo>
                  <a:pt x="27" y="31"/>
                  <a:pt x="26" y="31"/>
                  <a:pt x="26" y="32"/>
                </a:cubicBezTo>
                <a:close/>
                <a:moveTo>
                  <a:pt x="31" y="32"/>
                </a:moveTo>
                <a:cubicBezTo>
                  <a:pt x="31" y="32"/>
                  <a:pt x="31" y="33"/>
                  <a:pt x="32" y="33"/>
                </a:cubicBezTo>
                <a:cubicBezTo>
                  <a:pt x="33" y="33"/>
                  <a:pt x="33" y="31"/>
                  <a:pt x="31" y="31"/>
                </a:cubicBezTo>
                <a:cubicBezTo>
                  <a:pt x="31" y="31"/>
                  <a:pt x="31" y="31"/>
                  <a:pt x="31" y="32"/>
                </a:cubicBezTo>
                <a:close/>
                <a:moveTo>
                  <a:pt x="44" y="32"/>
                </a:moveTo>
                <a:cubicBezTo>
                  <a:pt x="45" y="32"/>
                  <a:pt x="45" y="33"/>
                  <a:pt x="45" y="33"/>
                </a:cubicBezTo>
                <a:cubicBezTo>
                  <a:pt x="45" y="33"/>
                  <a:pt x="46" y="32"/>
                  <a:pt x="46" y="32"/>
                </a:cubicBezTo>
                <a:cubicBezTo>
                  <a:pt x="45" y="31"/>
                  <a:pt x="45" y="31"/>
                  <a:pt x="45" y="31"/>
                </a:cubicBezTo>
                <a:cubicBezTo>
                  <a:pt x="44" y="31"/>
                  <a:pt x="44" y="32"/>
                  <a:pt x="44" y="32"/>
                </a:cubicBezTo>
                <a:close/>
                <a:moveTo>
                  <a:pt x="29" y="32"/>
                </a:moveTo>
                <a:cubicBezTo>
                  <a:pt x="30" y="32"/>
                  <a:pt x="30" y="31"/>
                  <a:pt x="29" y="31"/>
                </a:cubicBezTo>
                <a:cubicBezTo>
                  <a:pt x="29" y="31"/>
                  <a:pt x="29" y="31"/>
                  <a:pt x="29" y="32"/>
                </a:cubicBezTo>
                <a:close/>
                <a:moveTo>
                  <a:pt x="35" y="33"/>
                </a:moveTo>
                <a:cubicBezTo>
                  <a:pt x="36" y="34"/>
                  <a:pt x="36" y="35"/>
                  <a:pt x="37" y="35"/>
                </a:cubicBezTo>
                <a:cubicBezTo>
                  <a:pt x="37" y="34"/>
                  <a:pt x="38" y="34"/>
                  <a:pt x="38" y="33"/>
                </a:cubicBezTo>
                <a:cubicBezTo>
                  <a:pt x="37" y="33"/>
                  <a:pt x="37" y="32"/>
                  <a:pt x="36" y="32"/>
                </a:cubicBezTo>
                <a:cubicBezTo>
                  <a:pt x="36" y="32"/>
                  <a:pt x="36" y="33"/>
                  <a:pt x="35" y="33"/>
                </a:cubicBezTo>
                <a:close/>
                <a:moveTo>
                  <a:pt x="39" y="33"/>
                </a:moveTo>
                <a:cubicBezTo>
                  <a:pt x="39" y="33"/>
                  <a:pt x="39" y="33"/>
                  <a:pt x="40" y="33"/>
                </a:cubicBezTo>
                <a:cubicBezTo>
                  <a:pt x="40" y="33"/>
                  <a:pt x="41" y="32"/>
                  <a:pt x="40" y="32"/>
                </a:cubicBezTo>
                <a:cubicBezTo>
                  <a:pt x="40" y="32"/>
                  <a:pt x="39" y="32"/>
                  <a:pt x="39" y="33"/>
                </a:cubicBezTo>
                <a:close/>
                <a:moveTo>
                  <a:pt x="34" y="33"/>
                </a:moveTo>
                <a:cubicBezTo>
                  <a:pt x="35" y="33"/>
                  <a:pt x="34" y="32"/>
                  <a:pt x="34" y="32"/>
                </a:cubicBezTo>
                <a:cubicBezTo>
                  <a:pt x="34" y="32"/>
                  <a:pt x="34" y="33"/>
                  <a:pt x="34" y="33"/>
                </a:cubicBezTo>
                <a:close/>
                <a:moveTo>
                  <a:pt x="30" y="33"/>
                </a:moveTo>
                <a:cubicBezTo>
                  <a:pt x="31" y="33"/>
                  <a:pt x="31" y="34"/>
                  <a:pt x="31" y="34"/>
                </a:cubicBezTo>
                <a:cubicBezTo>
                  <a:pt x="31" y="33"/>
                  <a:pt x="31" y="33"/>
                  <a:pt x="30" y="32"/>
                </a:cubicBezTo>
                <a:cubicBezTo>
                  <a:pt x="30" y="33"/>
                  <a:pt x="30" y="33"/>
                  <a:pt x="30" y="33"/>
                </a:cubicBezTo>
                <a:close/>
                <a:moveTo>
                  <a:pt x="42" y="33"/>
                </a:moveTo>
                <a:cubicBezTo>
                  <a:pt x="42" y="33"/>
                  <a:pt x="42" y="33"/>
                  <a:pt x="42" y="33"/>
                </a:cubicBezTo>
                <a:cubicBezTo>
                  <a:pt x="42" y="33"/>
                  <a:pt x="42" y="32"/>
                  <a:pt x="42" y="32"/>
                </a:cubicBezTo>
                <a:cubicBezTo>
                  <a:pt x="42" y="33"/>
                  <a:pt x="41" y="33"/>
                  <a:pt x="42" y="33"/>
                </a:cubicBezTo>
                <a:close/>
                <a:moveTo>
                  <a:pt x="72" y="38"/>
                </a:moveTo>
                <a:cubicBezTo>
                  <a:pt x="71" y="36"/>
                  <a:pt x="71" y="33"/>
                  <a:pt x="69" y="33"/>
                </a:cubicBezTo>
                <a:cubicBezTo>
                  <a:pt x="70" y="34"/>
                  <a:pt x="71" y="36"/>
                  <a:pt x="72" y="38"/>
                </a:cubicBezTo>
                <a:close/>
                <a:moveTo>
                  <a:pt x="27" y="34"/>
                </a:moveTo>
                <a:cubicBezTo>
                  <a:pt x="27" y="33"/>
                  <a:pt x="26" y="33"/>
                  <a:pt x="26" y="33"/>
                </a:cubicBezTo>
                <a:cubicBezTo>
                  <a:pt x="25" y="33"/>
                  <a:pt x="26" y="34"/>
                  <a:pt x="27" y="34"/>
                </a:cubicBezTo>
                <a:close/>
                <a:moveTo>
                  <a:pt x="33" y="35"/>
                </a:moveTo>
                <a:cubicBezTo>
                  <a:pt x="34" y="35"/>
                  <a:pt x="34" y="33"/>
                  <a:pt x="33" y="33"/>
                </a:cubicBezTo>
                <a:cubicBezTo>
                  <a:pt x="33" y="34"/>
                  <a:pt x="32" y="35"/>
                  <a:pt x="33" y="35"/>
                </a:cubicBezTo>
                <a:close/>
                <a:moveTo>
                  <a:pt x="44" y="35"/>
                </a:moveTo>
                <a:cubicBezTo>
                  <a:pt x="44" y="34"/>
                  <a:pt x="44" y="33"/>
                  <a:pt x="43" y="33"/>
                </a:cubicBezTo>
                <a:cubicBezTo>
                  <a:pt x="43" y="34"/>
                  <a:pt x="44" y="34"/>
                  <a:pt x="44" y="35"/>
                </a:cubicBezTo>
                <a:close/>
                <a:moveTo>
                  <a:pt x="46" y="34"/>
                </a:moveTo>
                <a:cubicBezTo>
                  <a:pt x="47" y="34"/>
                  <a:pt x="47" y="33"/>
                  <a:pt x="46" y="33"/>
                </a:cubicBezTo>
                <a:cubicBezTo>
                  <a:pt x="46" y="34"/>
                  <a:pt x="46" y="34"/>
                  <a:pt x="46" y="34"/>
                </a:cubicBezTo>
                <a:close/>
                <a:moveTo>
                  <a:pt x="28" y="34"/>
                </a:moveTo>
                <a:cubicBezTo>
                  <a:pt x="28" y="34"/>
                  <a:pt x="28" y="34"/>
                  <a:pt x="28" y="34"/>
                </a:cubicBezTo>
                <a:cubicBezTo>
                  <a:pt x="28" y="34"/>
                  <a:pt x="29" y="34"/>
                  <a:pt x="29" y="33"/>
                </a:cubicBezTo>
                <a:cubicBezTo>
                  <a:pt x="28" y="33"/>
                  <a:pt x="28" y="33"/>
                  <a:pt x="28" y="33"/>
                </a:cubicBezTo>
                <a:cubicBezTo>
                  <a:pt x="28" y="34"/>
                  <a:pt x="28" y="34"/>
                  <a:pt x="28" y="34"/>
                </a:cubicBezTo>
                <a:close/>
                <a:moveTo>
                  <a:pt x="48" y="35"/>
                </a:moveTo>
                <a:cubicBezTo>
                  <a:pt x="47" y="35"/>
                  <a:pt x="48" y="35"/>
                  <a:pt x="48" y="36"/>
                </a:cubicBezTo>
                <a:cubicBezTo>
                  <a:pt x="47" y="35"/>
                  <a:pt x="47" y="36"/>
                  <a:pt x="47" y="36"/>
                </a:cubicBezTo>
                <a:cubicBezTo>
                  <a:pt x="47" y="37"/>
                  <a:pt x="46" y="37"/>
                  <a:pt x="46" y="37"/>
                </a:cubicBezTo>
                <a:cubicBezTo>
                  <a:pt x="46" y="38"/>
                  <a:pt x="47" y="38"/>
                  <a:pt x="47" y="39"/>
                </a:cubicBezTo>
                <a:cubicBezTo>
                  <a:pt x="48" y="38"/>
                  <a:pt x="49" y="34"/>
                  <a:pt x="49" y="34"/>
                </a:cubicBezTo>
                <a:cubicBezTo>
                  <a:pt x="49" y="34"/>
                  <a:pt x="48" y="35"/>
                  <a:pt x="48" y="35"/>
                </a:cubicBezTo>
                <a:close/>
                <a:moveTo>
                  <a:pt x="41" y="35"/>
                </a:moveTo>
                <a:cubicBezTo>
                  <a:pt x="41" y="35"/>
                  <a:pt x="42" y="34"/>
                  <a:pt x="41" y="34"/>
                </a:cubicBezTo>
                <a:cubicBezTo>
                  <a:pt x="41" y="34"/>
                  <a:pt x="40" y="35"/>
                  <a:pt x="41" y="35"/>
                </a:cubicBezTo>
                <a:close/>
                <a:moveTo>
                  <a:pt x="30" y="35"/>
                </a:moveTo>
                <a:cubicBezTo>
                  <a:pt x="31" y="35"/>
                  <a:pt x="30" y="34"/>
                  <a:pt x="30" y="34"/>
                </a:cubicBezTo>
                <a:cubicBezTo>
                  <a:pt x="29" y="34"/>
                  <a:pt x="31" y="35"/>
                  <a:pt x="30" y="35"/>
                </a:cubicBezTo>
                <a:close/>
                <a:moveTo>
                  <a:pt x="36" y="36"/>
                </a:moveTo>
                <a:cubicBezTo>
                  <a:pt x="36" y="35"/>
                  <a:pt x="36" y="34"/>
                  <a:pt x="35" y="34"/>
                </a:cubicBezTo>
                <a:cubicBezTo>
                  <a:pt x="35" y="35"/>
                  <a:pt x="36" y="35"/>
                  <a:pt x="36" y="36"/>
                </a:cubicBezTo>
                <a:close/>
                <a:moveTo>
                  <a:pt x="37" y="36"/>
                </a:moveTo>
                <a:cubicBezTo>
                  <a:pt x="37" y="36"/>
                  <a:pt x="38" y="36"/>
                  <a:pt x="38" y="36"/>
                </a:cubicBezTo>
                <a:cubicBezTo>
                  <a:pt x="38" y="36"/>
                  <a:pt x="39" y="34"/>
                  <a:pt x="38" y="34"/>
                </a:cubicBezTo>
                <a:cubicBezTo>
                  <a:pt x="38" y="35"/>
                  <a:pt x="38" y="35"/>
                  <a:pt x="37" y="36"/>
                </a:cubicBezTo>
                <a:close/>
                <a:moveTo>
                  <a:pt x="43" y="35"/>
                </a:moveTo>
                <a:cubicBezTo>
                  <a:pt x="43" y="35"/>
                  <a:pt x="43" y="34"/>
                  <a:pt x="43" y="34"/>
                </a:cubicBezTo>
                <a:cubicBezTo>
                  <a:pt x="43" y="35"/>
                  <a:pt x="43" y="35"/>
                  <a:pt x="43" y="35"/>
                </a:cubicBezTo>
                <a:close/>
                <a:moveTo>
                  <a:pt x="27" y="36"/>
                </a:moveTo>
                <a:cubicBezTo>
                  <a:pt x="28" y="36"/>
                  <a:pt x="28" y="35"/>
                  <a:pt x="28" y="35"/>
                </a:cubicBezTo>
                <a:cubicBezTo>
                  <a:pt x="28" y="35"/>
                  <a:pt x="27" y="35"/>
                  <a:pt x="27" y="35"/>
                </a:cubicBezTo>
                <a:cubicBezTo>
                  <a:pt x="27" y="35"/>
                  <a:pt x="27" y="35"/>
                  <a:pt x="27" y="36"/>
                </a:cubicBezTo>
                <a:close/>
                <a:moveTo>
                  <a:pt x="30" y="36"/>
                </a:moveTo>
                <a:cubicBezTo>
                  <a:pt x="30" y="36"/>
                  <a:pt x="30" y="35"/>
                  <a:pt x="29" y="35"/>
                </a:cubicBezTo>
                <a:cubicBezTo>
                  <a:pt x="29" y="35"/>
                  <a:pt x="30" y="36"/>
                  <a:pt x="30" y="36"/>
                </a:cubicBezTo>
                <a:close/>
                <a:moveTo>
                  <a:pt x="34" y="36"/>
                </a:moveTo>
                <a:cubicBezTo>
                  <a:pt x="34" y="37"/>
                  <a:pt x="34" y="38"/>
                  <a:pt x="35" y="38"/>
                </a:cubicBezTo>
                <a:cubicBezTo>
                  <a:pt x="35" y="37"/>
                  <a:pt x="36" y="37"/>
                  <a:pt x="36" y="36"/>
                </a:cubicBezTo>
                <a:cubicBezTo>
                  <a:pt x="35" y="36"/>
                  <a:pt x="35" y="35"/>
                  <a:pt x="35" y="35"/>
                </a:cubicBezTo>
                <a:cubicBezTo>
                  <a:pt x="34" y="35"/>
                  <a:pt x="34" y="36"/>
                  <a:pt x="34" y="36"/>
                </a:cubicBezTo>
                <a:close/>
                <a:moveTo>
                  <a:pt x="32" y="36"/>
                </a:moveTo>
                <a:cubicBezTo>
                  <a:pt x="32" y="36"/>
                  <a:pt x="32" y="36"/>
                  <a:pt x="33" y="36"/>
                </a:cubicBezTo>
                <a:cubicBezTo>
                  <a:pt x="33" y="35"/>
                  <a:pt x="32" y="35"/>
                  <a:pt x="32" y="35"/>
                </a:cubicBezTo>
                <a:cubicBezTo>
                  <a:pt x="32" y="35"/>
                  <a:pt x="32" y="35"/>
                  <a:pt x="32" y="36"/>
                </a:cubicBezTo>
                <a:close/>
                <a:moveTo>
                  <a:pt x="23" y="38"/>
                </a:moveTo>
                <a:cubicBezTo>
                  <a:pt x="25" y="40"/>
                  <a:pt x="26" y="44"/>
                  <a:pt x="29" y="45"/>
                </a:cubicBezTo>
                <a:cubicBezTo>
                  <a:pt x="26" y="42"/>
                  <a:pt x="24" y="38"/>
                  <a:pt x="22" y="35"/>
                </a:cubicBezTo>
                <a:cubicBezTo>
                  <a:pt x="22" y="37"/>
                  <a:pt x="23" y="37"/>
                  <a:pt x="23" y="38"/>
                </a:cubicBezTo>
                <a:close/>
                <a:moveTo>
                  <a:pt x="42" y="36"/>
                </a:moveTo>
                <a:cubicBezTo>
                  <a:pt x="42" y="37"/>
                  <a:pt x="42" y="37"/>
                  <a:pt x="42" y="37"/>
                </a:cubicBezTo>
                <a:cubicBezTo>
                  <a:pt x="43" y="37"/>
                  <a:pt x="44" y="35"/>
                  <a:pt x="42" y="35"/>
                </a:cubicBezTo>
                <a:cubicBezTo>
                  <a:pt x="42" y="36"/>
                  <a:pt x="42" y="36"/>
                  <a:pt x="42" y="36"/>
                </a:cubicBezTo>
                <a:close/>
                <a:moveTo>
                  <a:pt x="45" y="36"/>
                </a:moveTo>
                <a:cubicBezTo>
                  <a:pt x="46" y="36"/>
                  <a:pt x="46" y="36"/>
                  <a:pt x="46" y="36"/>
                </a:cubicBezTo>
                <a:cubicBezTo>
                  <a:pt x="45" y="36"/>
                  <a:pt x="46" y="35"/>
                  <a:pt x="45" y="35"/>
                </a:cubicBezTo>
                <a:cubicBezTo>
                  <a:pt x="45" y="36"/>
                  <a:pt x="45" y="36"/>
                  <a:pt x="45" y="36"/>
                </a:cubicBezTo>
                <a:close/>
                <a:moveTo>
                  <a:pt x="39" y="38"/>
                </a:moveTo>
                <a:cubicBezTo>
                  <a:pt x="40" y="38"/>
                  <a:pt x="40" y="37"/>
                  <a:pt x="40" y="37"/>
                </a:cubicBezTo>
                <a:cubicBezTo>
                  <a:pt x="40" y="36"/>
                  <a:pt x="40" y="36"/>
                  <a:pt x="40" y="36"/>
                </a:cubicBezTo>
                <a:cubicBezTo>
                  <a:pt x="40" y="37"/>
                  <a:pt x="38" y="37"/>
                  <a:pt x="39" y="38"/>
                </a:cubicBezTo>
                <a:close/>
                <a:moveTo>
                  <a:pt x="32" y="37"/>
                </a:moveTo>
                <a:cubicBezTo>
                  <a:pt x="32" y="37"/>
                  <a:pt x="32" y="36"/>
                  <a:pt x="31" y="36"/>
                </a:cubicBezTo>
                <a:cubicBezTo>
                  <a:pt x="31" y="36"/>
                  <a:pt x="32" y="38"/>
                  <a:pt x="32" y="37"/>
                </a:cubicBezTo>
                <a:close/>
                <a:moveTo>
                  <a:pt x="71" y="39"/>
                </a:moveTo>
                <a:cubicBezTo>
                  <a:pt x="72" y="40"/>
                  <a:pt x="73" y="42"/>
                  <a:pt x="73" y="43"/>
                </a:cubicBezTo>
                <a:cubicBezTo>
                  <a:pt x="74" y="44"/>
                  <a:pt x="75" y="45"/>
                  <a:pt x="75" y="46"/>
                </a:cubicBezTo>
                <a:cubicBezTo>
                  <a:pt x="76" y="47"/>
                  <a:pt x="76" y="49"/>
                  <a:pt x="77" y="50"/>
                </a:cubicBezTo>
                <a:cubicBezTo>
                  <a:pt x="77" y="51"/>
                  <a:pt x="78" y="51"/>
                  <a:pt x="78" y="51"/>
                </a:cubicBezTo>
                <a:cubicBezTo>
                  <a:pt x="78" y="51"/>
                  <a:pt x="78" y="51"/>
                  <a:pt x="77" y="50"/>
                </a:cubicBezTo>
                <a:cubicBezTo>
                  <a:pt x="74" y="46"/>
                  <a:pt x="73" y="40"/>
                  <a:pt x="70" y="36"/>
                </a:cubicBezTo>
                <a:cubicBezTo>
                  <a:pt x="70" y="37"/>
                  <a:pt x="71" y="38"/>
                  <a:pt x="71" y="39"/>
                </a:cubicBezTo>
                <a:close/>
                <a:moveTo>
                  <a:pt x="29" y="38"/>
                </a:moveTo>
                <a:cubicBezTo>
                  <a:pt x="30" y="37"/>
                  <a:pt x="29" y="36"/>
                  <a:pt x="28" y="36"/>
                </a:cubicBezTo>
                <a:cubicBezTo>
                  <a:pt x="28" y="37"/>
                  <a:pt x="29" y="38"/>
                  <a:pt x="29" y="38"/>
                </a:cubicBezTo>
                <a:close/>
                <a:moveTo>
                  <a:pt x="37" y="37"/>
                </a:moveTo>
                <a:cubicBezTo>
                  <a:pt x="37" y="37"/>
                  <a:pt x="37" y="37"/>
                  <a:pt x="37" y="36"/>
                </a:cubicBezTo>
                <a:cubicBezTo>
                  <a:pt x="37" y="37"/>
                  <a:pt x="37" y="37"/>
                  <a:pt x="37" y="37"/>
                </a:cubicBezTo>
                <a:close/>
                <a:moveTo>
                  <a:pt x="36" y="40"/>
                </a:moveTo>
                <a:cubicBezTo>
                  <a:pt x="37" y="39"/>
                  <a:pt x="38" y="38"/>
                  <a:pt x="36" y="37"/>
                </a:cubicBezTo>
                <a:cubicBezTo>
                  <a:pt x="36" y="38"/>
                  <a:pt x="35" y="39"/>
                  <a:pt x="36" y="40"/>
                </a:cubicBezTo>
                <a:close/>
                <a:moveTo>
                  <a:pt x="40" y="39"/>
                </a:moveTo>
                <a:cubicBezTo>
                  <a:pt x="40" y="40"/>
                  <a:pt x="40" y="40"/>
                  <a:pt x="41" y="40"/>
                </a:cubicBezTo>
                <a:cubicBezTo>
                  <a:pt x="41" y="39"/>
                  <a:pt x="42" y="38"/>
                  <a:pt x="41" y="37"/>
                </a:cubicBezTo>
                <a:cubicBezTo>
                  <a:pt x="41" y="38"/>
                  <a:pt x="40" y="39"/>
                  <a:pt x="40" y="39"/>
                </a:cubicBezTo>
                <a:close/>
                <a:moveTo>
                  <a:pt x="34" y="40"/>
                </a:moveTo>
                <a:cubicBezTo>
                  <a:pt x="34" y="39"/>
                  <a:pt x="33" y="38"/>
                  <a:pt x="33" y="38"/>
                </a:cubicBezTo>
                <a:cubicBezTo>
                  <a:pt x="33" y="39"/>
                  <a:pt x="33" y="40"/>
                  <a:pt x="34" y="40"/>
                </a:cubicBezTo>
                <a:close/>
                <a:moveTo>
                  <a:pt x="31" y="40"/>
                </a:moveTo>
                <a:cubicBezTo>
                  <a:pt x="31" y="39"/>
                  <a:pt x="31" y="39"/>
                  <a:pt x="31" y="39"/>
                </a:cubicBezTo>
                <a:cubicBezTo>
                  <a:pt x="31" y="39"/>
                  <a:pt x="31" y="38"/>
                  <a:pt x="30" y="38"/>
                </a:cubicBezTo>
                <a:cubicBezTo>
                  <a:pt x="30" y="38"/>
                  <a:pt x="30" y="40"/>
                  <a:pt x="31" y="40"/>
                </a:cubicBezTo>
                <a:close/>
                <a:moveTo>
                  <a:pt x="25" y="38"/>
                </a:moveTo>
                <a:cubicBezTo>
                  <a:pt x="25" y="39"/>
                  <a:pt x="25" y="39"/>
                  <a:pt x="26" y="39"/>
                </a:cubicBezTo>
                <a:cubicBezTo>
                  <a:pt x="26" y="39"/>
                  <a:pt x="26" y="38"/>
                  <a:pt x="25" y="38"/>
                </a:cubicBezTo>
                <a:cubicBezTo>
                  <a:pt x="25" y="38"/>
                  <a:pt x="25" y="38"/>
                  <a:pt x="25" y="38"/>
                </a:cubicBezTo>
                <a:close/>
                <a:moveTo>
                  <a:pt x="44" y="40"/>
                </a:moveTo>
                <a:cubicBezTo>
                  <a:pt x="44" y="41"/>
                  <a:pt x="43" y="41"/>
                  <a:pt x="43" y="42"/>
                </a:cubicBezTo>
                <a:cubicBezTo>
                  <a:pt x="43" y="42"/>
                  <a:pt x="43" y="42"/>
                  <a:pt x="44" y="42"/>
                </a:cubicBezTo>
                <a:cubicBezTo>
                  <a:pt x="45" y="42"/>
                  <a:pt x="46" y="41"/>
                  <a:pt x="46" y="39"/>
                </a:cubicBezTo>
                <a:cubicBezTo>
                  <a:pt x="46" y="39"/>
                  <a:pt x="46" y="38"/>
                  <a:pt x="45" y="38"/>
                </a:cubicBezTo>
                <a:cubicBezTo>
                  <a:pt x="45" y="39"/>
                  <a:pt x="44" y="39"/>
                  <a:pt x="44" y="40"/>
                </a:cubicBezTo>
                <a:close/>
                <a:moveTo>
                  <a:pt x="37" y="42"/>
                </a:moveTo>
                <a:cubicBezTo>
                  <a:pt x="38" y="41"/>
                  <a:pt x="38" y="41"/>
                  <a:pt x="38" y="40"/>
                </a:cubicBezTo>
                <a:cubicBezTo>
                  <a:pt x="38" y="40"/>
                  <a:pt x="38" y="39"/>
                  <a:pt x="38" y="39"/>
                </a:cubicBezTo>
                <a:cubicBezTo>
                  <a:pt x="37" y="40"/>
                  <a:pt x="36" y="41"/>
                  <a:pt x="37" y="42"/>
                </a:cubicBezTo>
                <a:close/>
                <a:moveTo>
                  <a:pt x="26" y="40"/>
                </a:moveTo>
                <a:cubicBezTo>
                  <a:pt x="26" y="40"/>
                  <a:pt x="26" y="40"/>
                  <a:pt x="26" y="40"/>
                </a:cubicBezTo>
                <a:cubicBezTo>
                  <a:pt x="27" y="41"/>
                  <a:pt x="28" y="42"/>
                  <a:pt x="29" y="43"/>
                </a:cubicBezTo>
                <a:cubicBezTo>
                  <a:pt x="29" y="42"/>
                  <a:pt x="27" y="41"/>
                  <a:pt x="26" y="40"/>
                </a:cubicBezTo>
                <a:close/>
                <a:moveTo>
                  <a:pt x="31" y="41"/>
                </a:moveTo>
                <a:cubicBezTo>
                  <a:pt x="32" y="41"/>
                  <a:pt x="32" y="42"/>
                  <a:pt x="32" y="42"/>
                </a:cubicBezTo>
                <a:cubicBezTo>
                  <a:pt x="33" y="42"/>
                  <a:pt x="33" y="42"/>
                  <a:pt x="33" y="41"/>
                </a:cubicBezTo>
                <a:cubicBezTo>
                  <a:pt x="33" y="41"/>
                  <a:pt x="33" y="40"/>
                  <a:pt x="32" y="40"/>
                </a:cubicBezTo>
                <a:cubicBezTo>
                  <a:pt x="32" y="40"/>
                  <a:pt x="32" y="41"/>
                  <a:pt x="31" y="41"/>
                </a:cubicBezTo>
                <a:close/>
                <a:moveTo>
                  <a:pt x="78" y="49"/>
                </a:moveTo>
                <a:cubicBezTo>
                  <a:pt x="80" y="50"/>
                  <a:pt x="81" y="54"/>
                  <a:pt x="83" y="55"/>
                </a:cubicBezTo>
                <a:cubicBezTo>
                  <a:pt x="82" y="53"/>
                  <a:pt x="81" y="52"/>
                  <a:pt x="80" y="50"/>
                </a:cubicBezTo>
                <a:cubicBezTo>
                  <a:pt x="79" y="49"/>
                  <a:pt x="78" y="47"/>
                  <a:pt x="77" y="46"/>
                </a:cubicBezTo>
                <a:cubicBezTo>
                  <a:pt x="76" y="44"/>
                  <a:pt x="75" y="42"/>
                  <a:pt x="74" y="40"/>
                </a:cubicBezTo>
                <a:cubicBezTo>
                  <a:pt x="74" y="44"/>
                  <a:pt x="76" y="46"/>
                  <a:pt x="78" y="49"/>
                </a:cubicBezTo>
                <a:close/>
                <a:moveTo>
                  <a:pt x="35" y="42"/>
                </a:moveTo>
                <a:cubicBezTo>
                  <a:pt x="36" y="42"/>
                  <a:pt x="35" y="41"/>
                  <a:pt x="35" y="41"/>
                </a:cubicBezTo>
                <a:cubicBezTo>
                  <a:pt x="35" y="41"/>
                  <a:pt x="35" y="41"/>
                  <a:pt x="35" y="42"/>
                </a:cubicBezTo>
                <a:close/>
                <a:moveTo>
                  <a:pt x="39" y="43"/>
                </a:moveTo>
                <a:cubicBezTo>
                  <a:pt x="39" y="43"/>
                  <a:pt x="39" y="42"/>
                  <a:pt x="40" y="42"/>
                </a:cubicBezTo>
                <a:cubicBezTo>
                  <a:pt x="39" y="41"/>
                  <a:pt x="39" y="41"/>
                  <a:pt x="39" y="41"/>
                </a:cubicBezTo>
                <a:cubicBezTo>
                  <a:pt x="39" y="42"/>
                  <a:pt x="37" y="43"/>
                  <a:pt x="39" y="43"/>
                </a:cubicBezTo>
                <a:close/>
                <a:moveTo>
                  <a:pt x="31" y="42"/>
                </a:moveTo>
                <a:cubicBezTo>
                  <a:pt x="32" y="42"/>
                  <a:pt x="31" y="42"/>
                  <a:pt x="31" y="42"/>
                </a:cubicBezTo>
                <a:cubicBezTo>
                  <a:pt x="31" y="42"/>
                  <a:pt x="31" y="42"/>
                  <a:pt x="31" y="42"/>
                </a:cubicBezTo>
                <a:close/>
                <a:moveTo>
                  <a:pt x="33" y="44"/>
                </a:moveTo>
                <a:cubicBezTo>
                  <a:pt x="34" y="44"/>
                  <a:pt x="34" y="44"/>
                  <a:pt x="34" y="44"/>
                </a:cubicBezTo>
                <a:cubicBezTo>
                  <a:pt x="34" y="43"/>
                  <a:pt x="35" y="43"/>
                  <a:pt x="35" y="42"/>
                </a:cubicBezTo>
                <a:cubicBezTo>
                  <a:pt x="34" y="42"/>
                  <a:pt x="34" y="42"/>
                  <a:pt x="34" y="42"/>
                </a:cubicBezTo>
                <a:cubicBezTo>
                  <a:pt x="34" y="43"/>
                  <a:pt x="33" y="43"/>
                  <a:pt x="33" y="44"/>
                </a:cubicBezTo>
                <a:close/>
                <a:moveTo>
                  <a:pt x="35" y="45"/>
                </a:moveTo>
                <a:cubicBezTo>
                  <a:pt x="36" y="45"/>
                  <a:pt x="36" y="44"/>
                  <a:pt x="37" y="43"/>
                </a:cubicBezTo>
                <a:cubicBezTo>
                  <a:pt x="36" y="43"/>
                  <a:pt x="36" y="42"/>
                  <a:pt x="36" y="42"/>
                </a:cubicBezTo>
                <a:cubicBezTo>
                  <a:pt x="36" y="43"/>
                  <a:pt x="35" y="44"/>
                  <a:pt x="35" y="45"/>
                </a:cubicBezTo>
                <a:close/>
                <a:moveTo>
                  <a:pt x="37" y="45"/>
                </a:moveTo>
                <a:cubicBezTo>
                  <a:pt x="38" y="45"/>
                  <a:pt x="39" y="45"/>
                  <a:pt x="39" y="44"/>
                </a:cubicBezTo>
                <a:cubicBezTo>
                  <a:pt x="38" y="45"/>
                  <a:pt x="38" y="44"/>
                  <a:pt x="37" y="44"/>
                </a:cubicBezTo>
                <a:cubicBezTo>
                  <a:pt x="37" y="44"/>
                  <a:pt x="37" y="45"/>
                  <a:pt x="37" y="45"/>
                </a:cubicBezTo>
                <a:close/>
                <a:moveTo>
                  <a:pt x="59" y="50"/>
                </a:moveTo>
                <a:cubicBezTo>
                  <a:pt x="58" y="50"/>
                  <a:pt x="57" y="49"/>
                  <a:pt x="56" y="49"/>
                </a:cubicBezTo>
                <a:cubicBezTo>
                  <a:pt x="57" y="49"/>
                  <a:pt x="58" y="50"/>
                  <a:pt x="59" y="50"/>
                </a:cubicBezTo>
                <a:close/>
                <a:moveTo>
                  <a:pt x="54" y="49"/>
                </a:moveTo>
                <a:cubicBezTo>
                  <a:pt x="54" y="50"/>
                  <a:pt x="55" y="49"/>
                  <a:pt x="55" y="50"/>
                </a:cubicBezTo>
                <a:cubicBezTo>
                  <a:pt x="55" y="49"/>
                  <a:pt x="55" y="49"/>
                  <a:pt x="54" y="49"/>
                </a:cubicBezTo>
                <a:close/>
                <a:moveTo>
                  <a:pt x="19" y="51"/>
                </a:moveTo>
                <a:cubicBezTo>
                  <a:pt x="19" y="51"/>
                  <a:pt x="19" y="51"/>
                  <a:pt x="19" y="51"/>
                </a:cubicBezTo>
                <a:cubicBezTo>
                  <a:pt x="20" y="51"/>
                  <a:pt x="20" y="51"/>
                  <a:pt x="20" y="50"/>
                </a:cubicBezTo>
                <a:cubicBezTo>
                  <a:pt x="19" y="50"/>
                  <a:pt x="19" y="50"/>
                  <a:pt x="19" y="51"/>
                </a:cubicBezTo>
                <a:close/>
                <a:moveTo>
                  <a:pt x="21" y="53"/>
                </a:moveTo>
                <a:cubicBezTo>
                  <a:pt x="22" y="53"/>
                  <a:pt x="22" y="51"/>
                  <a:pt x="23" y="51"/>
                </a:cubicBezTo>
                <a:cubicBezTo>
                  <a:pt x="21" y="50"/>
                  <a:pt x="20" y="51"/>
                  <a:pt x="21" y="53"/>
                </a:cubicBezTo>
                <a:close/>
                <a:moveTo>
                  <a:pt x="63" y="52"/>
                </a:moveTo>
                <a:cubicBezTo>
                  <a:pt x="62" y="51"/>
                  <a:pt x="61" y="51"/>
                  <a:pt x="60" y="50"/>
                </a:cubicBezTo>
                <a:cubicBezTo>
                  <a:pt x="60" y="51"/>
                  <a:pt x="62" y="52"/>
                  <a:pt x="63" y="52"/>
                </a:cubicBezTo>
                <a:close/>
                <a:moveTo>
                  <a:pt x="24" y="51"/>
                </a:moveTo>
                <a:cubicBezTo>
                  <a:pt x="24" y="51"/>
                  <a:pt x="24" y="51"/>
                  <a:pt x="24" y="51"/>
                </a:cubicBezTo>
                <a:cubicBezTo>
                  <a:pt x="24" y="51"/>
                  <a:pt x="24" y="51"/>
                  <a:pt x="24" y="51"/>
                </a:cubicBezTo>
                <a:cubicBezTo>
                  <a:pt x="24" y="51"/>
                  <a:pt x="24" y="51"/>
                  <a:pt x="24" y="51"/>
                </a:cubicBezTo>
                <a:close/>
                <a:moveTo>
                  <a:pt x="47" y="52"/>
                </a:moveTo>
                <a:cubicBezTo>
                  <a:pt x="48" y="52"/>
                  <a:pt x="49" y="52"/>
                  <a:pt x="49" y="51"/>
                </a:cubicBezTo>
                <a:cubicBezTo>
                  <a:pt x="48" y="51"/>
                  <a:pt x="47" y="51"/>
                  <a:pt x="47" y="52"/>
                </a:cubicBezTo>
                <a:close/>
                <a:moveTo>
                  <a:pt x="52" y="51"/>
                </a:moveTo>
                <a:cubicBezTo>
                  <a:pt x="53" y="52"/>
                  <a:pt x="52" y="53"/>
                  <a:pt x="53" y="53"/>
                </a:cubicBezTo>
                <a:cubicBezTo>
                  <a:pt x="53" y="52"/>
                  <a:pt x="53" y="52"/>
                  <a:pt x="52" y="51"/>
                </a:cubicBezTo>
                <a:cubicBezTo>
                  <a:pt x="52" y="51"/>
                  <a:pt x="52" y="51"/>
                  <a:pt x="52" y="51"/>
                </a:cubicBezTo>
                <a:close/>
                <a:moveTo>
                  <a:pt x="25" y="53"/>
                </a:moveTo>
                <a:cubicBezTo>
                  <a:pt x="26" y="52"/>
                  <a:pt x="27" y="53"/>
                  <a:pt x="28" y="52"/>
                </a:cubicBezTo>
                <a:cubicBezTo>
                  <a:pt x="27" y="52"/>
                  <a:pt x="27" y="51"/>
                  <a:pt x="25" y="51"/>
                </a:cubicBezTo>
                <a:cubicBezTo>
                  <a:pt x="25" y="52"/>
                  <a:pt x="25" y="52"/>
                  <a:pt x="25" y="53"/>
                </a:cubicBezTo>
                <a:close/>
                <a:moveTo>
                  <a:pt x="79" y="53"/>
                </a:moveTo>
                <a:cubicBezTo>
                  <a:pt x="79" y="52"/>
                  <a:pt x="79" y="52"/>
                  <a:pt x="78" y="51"/>
                </a:cubicBezTo>
                <a:cubicBezTo>
                  <a:pt x="78" y="52"/>
                  <a:pt x="79" y="53"/>
                  <a:pt x="79" y="53"/>
                </a:cubicBezTo>
                <a:close/>
                <a:moveTo>
                  <a:pt x="40" y="52"/>
                </a:moveTo>
                <a:cubicBezTo>
                  <a:pt x="41" y="53"/>
                  <a:pt x="43" y="52"/>
                  <a:pt x="43" y="52"/>
                </a:cubicBezTo>
                <a:cubicBezTo>
                  <a:pt x="42" y="52"/>
                  <a:pt x="41" y="52"/>
                  <a:pt x="40" y="52"/>
                </a:cubicBezTo>
                <a:close/>
                <a:moveTo>
                  <a:pt x="44" y="52"/>
                </a:moveTo>
                <a:cubicBezTo>
                  <a:pt x="45" y="52"/>
                  <a:pt x="45" y="52"/>
                  <a:pt x="45" y="52"/>
                </a:cubicBezTo>
                <a:cubicBezTo>
                  <a:pt x="45" y="52"/>
                  <a:pt x="45" y="52"/>
                  <a:pt x="44" y="52"/>
                </a:cubicBezTo>
                <a:close/>
                <a:moveTo>
                  <a:pt x="55" y="53"/>
                </a:moveTo>
                <a:cubicBezTo>
                  <a:pt x="56" y="54"/>
                  <a:pt x="56" y="55"/>
                  <a:pt x="56" y="55"/>
                </a:cubicBezTo>
                <a:cubicBezTo>
                  <a:pt x="57" y="55"/>
                  <a:pt x="57" y="54"/>
                  <a:pt x="57" y="53"/>
                </a:cubicBezTo>
                <a:cubicBezTo>
                  <a:pt x="57" y="53"/>
                  <a:pt x="58" y="54"/>
                  <a:pt x="58" y="53"/>
                </a:cubicBezTo>
                <a:cubicBezTo>
                  <a:pt x="57" y="52"/>
                  <a:pt x="56" y="52"/>
                  <a:pt x="55" y="53"/>
                </a:cubicBezTo>
                <a:close/>
                <a:moveTo>
                  <a:pt x="14" y="56"/>
                </a:moveTo>
                <a:cubicBezTo>
                  <a:pt x="15" y="55"/>
                  <a:pt x="15" y="56"/>
                  <a:pt x="15" y="56"/>
                </a:cubicBezTo>
                <a:cubicBezTo>
                  <a:pt x="16" y="55"/>
                  <a:pt x="17" y="54"/>
                  <a:pt x="17" y="52"/>
                </a:cubicBezTo>
                <a:cubicBezTo>
                  <a:pt x="16" y="53"/>
                  <a:pt x="15" y="54"/>
                  <a:pt x="14" y="56"/>
                </a:cubicBezTo>
                <a:close/>
                <a:moveTo>
                  <a:pt x="61" y="53"/>
                </a:moveTo>
                <a:cubicBezTo>
                  <a:pt x="62" y="53"/>
                  <a:pt x="64" y="54"/>
                  <a:pt x="66" y="54"/>
                </a:cubicBezTo>
                <a:cubicBezTo>
                  <a:pt x="64" y="54"/>
                  <a:pt x="62" y="53"/>
                  <a:pt x="61" y="53"/>
                </a:cubicBezTo>
                <a:close/>
                <a:moveTo>
                  <a:pt x="48" y="56"/>
                </a:moveTo>
                <a:cubicBezTo>
                  <a:pt x="48" y="55"/>
                  <a:pt x="50" y="54"/>
                  <a:pt x="50" y="53"/>
                </a:cubicBezTo>
                <a:cubicBezTo>
                  <a:pt x="49" y="53"/>
                  <a:pt x="47" y="55"/>
                  <a:pt x="48" y="56"/>
                </a:cubicBezTo>
                <a:close/>
                <a:moveTo>
                  <a:pt x="19" y="54"/>
                </a:moveTo>
                <a:cubicBezTo>
                  <a:pt x="19" y="54"/>
                  <a:pt x="20" y="54"/>
                  <a:pt x="20" y="54"/>
                </a:cubicBezTo>
                <a:cubicBezTo>
                  <a:pt x="20" y="53"/>
                  <a:pt x="20" y="53"/>
                  <a:pt x="20" y="53"/>
                </a:cubicBezTo>
                <a:cubicBezTo>
                  <a:pt x="20" y="53"/>
                  <a:pt x="19" y="53"/>
                  <a:pt x="19" y="54"/>
                </a:cubicBezTo>
                <a:close/>
                <a:moveTo>
                  <a:pt x="25" y="53"/>
                </a:moveTo>
                <a:cubicBezTo>
                  <a:pt x="25" y="54"/>
                  <a:pt x="25" y="54"/>
                  <a:pt x="25" y="54"/>
                </a:cubicBezTo>
                <a:cubicBezTo>
                  <a:pt x="25" y="54"/>
                  <a:pt x="26" y="54"/>
                  <a:pt x="26" y="54"/>
                </a:cubicBezTo>
                <a:cubicBezTo>
                  <a:pt x="26" y="55"/>
                  <a:pt x="26" y="55"/>
                  <a:pt x="26" y="55"/>
                </a:cubicBezTo>
                <a:cubicBezTo>
                  <a:pt x="26" y="55"/>
                  <a:pt x="26" y="55"/>
                  <a:pt x="27" y="55"/>
                </a:cubicBezTo>
                <a:cubicBezTo>
                  <a:pt x="27" y="54"/>
                  <a:pt x="28" y="54"/>
                  <a:pt x="28" y="53"/>
                </a:cubicBezTo>
                <a:cubicBezTo>
                  <a:pt x="27" y="53"/>
                  <a:pt x="26" y="53"/>
                  <a:pt x="25" y="53"/>
                </a:cubicBezTo>
                <a:close/>
                <a:moveTo>
                  <a:pt x="35" y="54"/>
                </a:moveTo>
                <a:cubicBezTo>
                  <a:pt x="35" y="54"/>
                  <a:pt x="35" y="54"/>
                  <a:pt x="35" y="53"/>
                </a:cubicBezTo>
                <a:cubicBezTo>
                  <a:pt x="35" y="53"/>
                  <a:pt x="35" y="53"/>
                  <a:pt x="35" y="53"/>
                </a:cubicBezTo>
                <a:cubicBezTo>
                  <a:pt x="35" y="53"/>
                  <a:pt x="35" y="54"/>
                  <a:pt x="35" y="54"/>
                </a:cubicBezTo>
                <a:close/>
                <a:moveTo>
                  <a:pt x="35" y="55"/>
                </a:moveTo>
                <a:cubicBezTo>
                  <a:pt x="36" y="56"/>
                  <a:pt x="37" y="54"/>
                  <a:pt x="38" y="53"/>
                </a:cubicBezTo>
                <a:cubicBezTo>
                  <a:pt x="37" y="54"/>
                  <a:pt x="37" y="53"/>
                  <a:pt x="36" y="53"/>
                </a:cubicBezTo>
                <a:cubicBezTo>
                  <a:pt x="36" y="54"/>
                  <a:pt x="36" y="54"/>
                  <a:pt x="35" y="55"/>
                </a:cubicBezTo>
                <a:close/>
                <a:moveTo>
                  <a:pt x="39" y="54"/>
                </a:moveTo>
                <a:cubicBezTo>
                  <a:pt x="39" y="54"/>
                  <a:pt x="39" y="55"/>
                  <a:pt x="39" y="55"/>
                </a:cubicBezTo>
                <a:cubicBezTo>
                  <a:pt x="41" y="55"/>
                  <a:pt x="41" y="54"/>
                  <a:pt x="42" y="53"/>
                </a:cubicBezTo>
                <a:cubicBezTo>
                  <a:pt x="40" y="54"/>
                  <a:pt x="39" y="53"/>
                  <a:pt x="39" y="54"/>
                </a:cubicBezTo>
                <a:close/>
                <a:moveTo>
                  <a:pt x="45" y="54"/>
                </a:moveTo>
                <a:cubicBezTo>
                  <a:pt x="45" y="54"/>
                  <a:pt x="45" y="55"/>
                  <a:pt x="45" y="55"/>
                </a:cubicBezTo>
                <a:cubicBezTo>
                  <a:pt x="46" y="55"/>
                  <a:pt x="47" y="54"/>
                  <a:pt x="47" y="53"/>
                </a:cubicBezTo>
                <a:cubicBezTo>
                  <a:pt x="46" y="53"/>
                  <a:pt x="45" y="54"/>
                  <a:pt x="45" y="54"/>
                </a:cubicBezTo>
                <a:close/>
                <a:moveTo>
                  <a:pt x="84" y="59"/>
                </a:moveTo>
                <a:cubicBezTo>
                  <a:pt x="84" y="58"/>
                  <a:pt x="84" y="57"/>
                  <a:pt x="83" y="56"/>
                </a:cubicBezTo>
                <a:cubicBezTo>
                  <a:pt x="83" y="56"/>
                  <a:pt x="82" y="57"/>
                  <a:pt x="82" y="57"/>
                </a:cubicBezTo>
                <a:cubicBezTo>
                  <a:pt x="81" y="55"/>
                  <a:pt x="80" y="54"/>
                  <a:pt x="79" y="53"/>
                </a:cubicBezTo>
                <a:cubicBezTo>
                  <a:pt x="81" y="56"/>
                  <a:pt x="81" y="58"/>
                  <a:pt x="84" y="59"/>
                </a:cubicBezTo>
                <a:close/>
                <a:moveTo>
                  <a:pt x="51" y="55"/>
                </a:moveTo>
                <a:cubicBezTo>
                  <a:pt x="51" y="55"/>
                  <a:pt x="52" y="54"/>
                  <a:pt x="52" y="54"/>
                </a:cubicBezTo>
                <a:cubicBezTo>
                  <a:pt x="52" y="54"/>
                  <a:pt x="52" y="53"/>
                  <a:pt x="52" y="53"/>
                </a:cubicBezTo>
                <a:cubicBezTo>
                  <a:pt x="51" y="54"/>
                  <a:pt x="50" y="54"/>
                  <a:pt x="51" y="55"/>
                </a:cubicBezTo>
                <a:close/>
                <a:moveTo>
                  <a:pt x="29" y="55"/>
                </a:moveTo>
                <a:cubicBezTo>
                  <a:pt x="29" y="55"/>
                  <a:pt x="29" y="55"/>
                  <a:pt x="29" y="55"/>
                </a:cubicBezTo>
                <a:cubicBezTo>
                  <a:pt x="30" y="55"/>
                  <a:pt x="29" y="54"/>
                  <a:pt x="29" y="54"/>
                </a:cubicBezTo>
                <a:cubicBezTo>
                  <a:pt x="29" y="54"/>
                  <a:pt x="29" y="54"/>
                  <a:pt x="29" y="55"/>
                </a:cubicBezTo>
                <a:close/>
                <a:moveTo>
                  <a:pt x="24" y="55"/>
                </a:moveTo>
                <a:cubicBezTo>
                  <a:pt x="24" y="55"/>
                  <a:pt x="24" y="54"/>
                  <a:pt x="24" y="54"/>
                </a:cubicBezTo>
                <a:cubicBezTo>
                  <a:pt x="24" y="54"/>
                  <a:pt x="24" y="55"/>
                  <a:pt x="24" y="55"/>
                </a:cubicBezTo>
                <a:close/>
                <a:moveTo>
                  <a:pt x="40" y="57"/>
                </a:moveTo>
                <a:cubicBezTo>
                  <a:pt x="41" y="57"/>
                  <a:pt x="42" y="56"/>
                  <a:pt x="42" y="55"/>
                </a:cubicBezTo>
                <a:cubicBezTo>
                  <a:pt x="43" y="55"/>
                  <a:pt x="44" y="55"/>
                  <a:pt x="43" y="54"/>
                </a:cubicBezTo>
                <a:cubicBezTo>
                  <a:pt x="42" y="55"/>
                  <a:pt x="41" y="56"/>
                  <a:pt x="40" y="57"/>
                </a:cubicBezTo>
                <a:close/>
                <a:moveTo>
                  <a:pt x="33" y="55"/>
                </a:moveTo>
                <a:cubicBezTo>
                  <a:pt x="34" y="55"/>
                  <a:pt x="34" y="55"/>
                  <a:pt x="34" y="55"/>
                </a:cubicBezTo>
                <a:cubicBezTo>
                  <a:pt x="34" y="54"/>
                  <a:pt x="33" y="54"/>
                  <a:pt x="33" y="55"/>
                </a:cubicBezTo>
                <a:close/>
                <a:moveTo>
                  <a:pt x="54" y="55"/>
                </a:moveTo>
                <a:cubicBezTo>
                  <a:pt x="54" y="55"/>
                  <a:pt x="54" y="57"/>
                  <a:pt x="55" y="57"/>
                </a:cubicBezTo>
                <a:cubicBezTo>
                  <a:pt x="55" y="58"/>
                  <a:pt x="55" y="58"/>
                  <a:pt x="55" y="59"/>
                </a:cubicBezTo>
                <a:cubicBezTo>
                  <a:pt x="55" y="58"/>
                  <a:pt x="55" y="58"/>
                  <a:pt x="56" y="58"/>
                </a:cubicBezTo>
                <a:cubicBezTo>
                  <a:pt x="56" y="57"/>
                  <a:pt x="55" y="55"/>
                  <a:pt x="54" y="55"/>
                </a:cubicBezTo>
                <a:close/>
                <a:moveTo>
                  <a:pt x="20" y="57"/>
                </a:moveTo>
                <a:cubicBezTo>
                  <a:pt x="20" y="56"/>
                  <a:pt x="21" y="55"/>
                  <a:pt x="21" y="55"/>
                </a:cubicBezTo>
                <a:cubicBezTo>
                  <a:pt x="21" y="55"/>
                  <a:pt x="20" y="56"/>
                  <a:pt x="20" y="57"/>
                </a:cubicBezTo>
                <a:close/>
                <a:moveTo>
                  <a:pt x="62" y="55"/>
                </a:moveTo>
                <a:cubicBezTo>
                  <a:pt x="63" y="56"/>
                  <a:pt x="65" y="57"/>
                  <a:pt x="66" y="57"/>
                </a:cubicBezTo>
                <a:cubicBezTo>
                  <a:pt x="65" y="56"/>
                  <a:pt x="63" y="55"/>
                  <a:pt x="62" y="55"/>
                </a:cubicBezTo>
                <a:close/>
                <a:moveTo>
                  <a:pt x="46" y="56"/>
                </a:moveTo>
                <a:cubicBezTo>
                  <a:pt x="46" y="56"/>
                  <a:pt x="46" y="56"/>
                  <a:pt x="46" y="55"/>
                </a:cubicBezTo>
                <a:cubicBezTo>
                  <a:pt x="46" y="55"/>
                  <a:pt x="46" y="55"/>
                  <a:pt x="46" y="55"/>
                </a:cubicBezTo>
                <a:cubicBezTo>
                  <a:pt x="46" y="55"/>
                  <a:pt x="45" y="56"/>
                  <a:pt x="46" y="56"/>
                </a:cubicBezTo>
                <a:close/>
                <a:moveTo>
                  <a:pt x="51" y="57"/>
                </a:moveTo>
                <a:cubicBezTo>
                  <a:pt x="52" y="57"/>
                  <a:pt x="52" y="56"/>
                  <a:pt x="52" y="55"/>
                </a:cubicBezTo>
                <a:cubicBezTo>
                  <a:pt x="52" y="56"/>
                  <a:pt x="51" y="56"/>
                  <a:pt x="51" y="57"/>
                </a:cubicBezTo>
                <a:close/>
                <a:moveTo>
                  <a:pt x="41" y="59"/>
                </a:moveTo>
                <a:cubicBezTo>
                  <a:pt x="42" y="60"/>
                  <a:pt x="42" y="60"/>
                  <a:pt x="43" y="61"/>
                </a:cubicBezTo>
                <a:cubicBezTo>
                  <a:pt x="43" y="60"/>
                  <a:pt x="44" y="59"/>
                  <a:pt x="45" y="58"/>
                </a:cubicBezTo>
                <a:cubicBezTo>
                  <a:pt x="44" y="57"/>
                  <a:pt x="44" y="56"/>
                  <a:pt x="44" y="55"/>
                </a:cubicBezTo>
                <a:cubicBezTo>
                  <a:pt x="43" y="56"/>
                  <a:pt x="42" y="57"/>
                  <a:pt x="41" y="59"/>
                </a:cubicBezTo>
                <a:close/>
                <a:moveTo>
                  <a:pt x="49" y="58"/>
                </a:moveTo>
                <a:cubicBezTo>
                  <a:pt x="49" y="57"/>
                  <a:pt x="51" y="57"/>
                  <a:pt x="50" y="56"/>
                </a:cubicBezTo>
                <a:cubicBezTo>
                  <a:pt x="49" y="56"/>
                  <a:pt x="48" y="57"/>
                  <a:pt x="49" y="58"/>
                </a:cubicBezTo>
                <a:close/>
                <a:moveTo>
                  <a:pt x="21" y="57"/>
                </a:moveTo>
                <a:cubicBezTo>
                  <a:pt x="21" y="57"/>
                  <a:pt x="21" y="56"/>
                  <a:pt x="22" y="56"/>
                </a:cubicBezTo>
                <a:cubicBezTo>
                  <a:pt x="21" y="56"/>
                  <a:pt x="21" y="57"/>
                  <a:pt x="21" y="57"/>
                </a:cubicBezTo>
                <a:close/>
                <a:moveTo>
                  <a:pt x="27" y="57"/>
                </a:moveTo>
                <a:cubicBezTo>
                  <a:pt x="28" y="57"/>
                  <a:pt x="28" y="56"/>
                  <a:pt x="28" y="56"/>
                </a:cubicBezTo>
                <a:cubicBezTo>
                  <a:pt x="28" y="56"/>
                  <a:pt x="27" y="57"/>
                  <a:pt x="27" y="57"/>
                </a:cubicBezTo>
                <a:close/>
                <a:moveTo>
                  <a:pt x="28" y="59"/>
                </a:moveTo>
                <a:cubicBezTo>
                  <a:pt x="29" y="59"/>
                  <a:pt x="29" y="57"/>
                  <a:pt x="30" y="56"/>
                </a:cubicBezTo>
                <a:cubicBezTo>
                  <a:pt x="30" y="56"/>
                  <a:pt x="30" y="56"/>
                  <a:pt x="30" y="56"/>
                </a:cubicBezTo>
                <a:cubicBezTo>
                  <a:pt x="29" y="57"/>
                  <a:pt x="28" y="58"/>
                  <a:pt x="28" y="59"/>
                </a:cubicBezTo>
                <a:close/>
                <a:moveTo>
                  <a:pt x="37" y="56"/>
                </a:moveTo>
                <a:cubicBezTo>
                  <a:pt x="37" y="57"/>
                  <a:pt x="37" y="57"/>
                  <a:pt x="37" y="58"/>
                </a:cubicBezTo>
                <a:cubicBezTo>
                  <a:pt x="37" y="58"/>
                  <a:pt x="37" y="58"/>
                  <a:pt x="37" y="58"/>
                </a:cubicBezTo>
                <a:cubicBezTo>
                  <a:pt x="38" y="58"/>
                  <a:pt x="38" y="57"/>
                  <a:pt x="39" y="57"/>
                </a:cubicBezTo>
                <a:cubicBezTo>
                  <a:pt x="38" y="57"/>
                  <a:pt x="39" y="57"/>
                  <a:pt x="39" y="56"/>
                </a:cubicBezTo>
                <a:cubicBezTo>
                  <a:pt x="38" y="56"/>
                  <a:pt x="38" y="56"/>
                  <a:pt x="37" y="56"/>
                </a:cubicBezTo>
                <a:close/>
                <a:moveTo>
                  <a:pt x="32" y="57"/>
                </a:moveTo>
                <a:cubicBezTo>
                  <a:pt x="32" y="56"/>
                  <a:pt x="33" y="57"/>
                  <a:pt x="33" y="56"/>
                </a:cubicBezTo>
                <a:cubicBezTo>
                  <a:pt x="32" y="56"/>
                  <a:pt x="32" y="57"/>
                  <a:pt x="32" y="57"/>
                </a:cubicBezTo>
                <a:close/>
                <a:moveTo>
                  <a:pt x="71" y="57"/>
                </a:moveTo>
                <a:cubicBezTo>
                  <a:pt x="70" y="57"/>
                  <a:pt x="69" y="56"/>
                  <a:pt x="68" y="56"/>
                </a:cubicBezTo>
                <a:cubicBezTo>
                  <a:pt x="69" y="56"/>
                  <a:pt x="70" y="57"/>
                  <a:pt x="71" y="57"/>
                </a:cubicBezTo>
                <a:close/>
                <a:moveTo>
                  <a:pt x="46" y="57"/>
                </a:moveTo>
                <a:cubicBezTo>
                  <a:pt x="46" y="58"/>
                  <a:pt x="47" y="58"/>
                  <a:pt x="47" y="59"/>
                </a:cubicBezTo>
                <a:cubicBezTo>
                  <a:pt x="47" y="59"/>
                  <a:pt x="47" y="58"/>
                  <a:pt x="47" y="57"/>
                </a:cubicBezTo>
                <a:cubicBezTo>
                  <a:pt x="47" y="57"/>
                  <a:pt x="47" y="58"/>
                  <a:pt x="47" y="57"/>
                </a:cubicBezTo>
                <a:cubicBezTo>
                  <a:pt x="47" y="57"/>
                  <a:pt x="47" y="57"/>
                  <a:pt x="47" y="57"/>
                </a:cubicBezTo>
                <a:cubicBezTo>
                  <a:pt x="47" y="57"/>
                  <a:pt x="47" y="56"/>
                  <a:pt x="47" y="56"/>
                </a:cubicBezTo>
                <a:cubicBezTo>
                  <a:pt x="47" y="57"/>
                  <a:pt x="46" y="57"/>
                  <a:pt x="46" y="57"/>
                </a:cubicBezTo>
                <a:close/>
                <a:moveTo>
                  <a:pt x="34" y="58"/>
                </a:moveTo>
                <a:cubicBezTo>
                  <a:pt x="34" y="58"/>
                  <a:pt x="35" y="57"/>
                  <a:pt x="35" y="56"/>
                </a:cubicBezTo>
                <a:cubicBezTo>
                  <a:pt x="34" y="57"/>
                  <a:pt x="34" y="57"/>
                  <a:pt x="34" y="58"/>
                </a:cubicBezTo>
                <a:close/>
                <a:moveTo>
                  <a:pt x="33" y="58"/>
                </a:moveTo>
                <a:cubicBezTo>
                  <a:pt x="33" y="58"/>
                  <a:pt x="33" y="57"/>
                  <a:pt x="33" y="57"/>
                </a:cubicBezTo>
                <a:cubicBezTo>
                  <a:pt x="33" y="57"/>
                  <a:pt x="32" y="58"/>
                  <a:pt x="33" y="58"/>
                </a:cubicBezTo>
                <a:close/>
                <a:moveTo>
                  <a:pt x="37" y="58"/>
                </a:moveTo>
                <a:cubicBezTo>
                  <a:pt x="37" y="59"/>
                  <a:pt x="37" y="59"/>
                  <a:pt x="38" y="59"/>
                </a:cubicBezTo>
                <a:cubicBezTo>
                  <a:pt x="38" y="59"/>
                  <a:pt x="39" y="57"/>
                  <a:pt x="39" y="57"/>
                </a:cubicBezTo>
                <a:cubicBezTo>
                  <a:pt x="38" y="57"/>
                  <a:pt x="38" y="58"/>
                  <a:pt x="37" y="58"/>
                </a:cubicBezTo>
                <a:close/>
                <a:moveTo>
                  <a:pt x="41" y="58"/>
                </a:moveTo>
                <a:cubicBezTo>
                  <a:pt x="41" y="58"/>
                  <a:pt x="42" y="57"/>
                  <a:pt x="41" y="57"/>
                </a:cubicBezTo>
                <a:cubicBezTo>
                  <a:pt x="41" y="57"/>
                  <a:pt x="41" y="57"/>
                  <a:pt x="41" y="58"/>
                </a:cubicBezTo>
                <a:close/>
                <a:moveTo>
                  <a:pt x="24" y="58"/>
                </a:moveTo>
                <a:cubicBezTo>
                  <a:pt x="25" y="58"/>
                  <a:pt x="25" y="58"/>
                  <a:pt x="25" y="57"/>
                </a:cubicBezTo>
                <a:cubicBezTo>
                  <a:pt x="24" y="57"/>
                  <a:pt x="24" y="58"/>
                  <a:pt x="24" y="58"/>
                </a:cubicBezTo>
                <a:close/>
                <a:moveTo>
                  <a:pt x="22" y="59"/>
                </a:moveTo>
                <a:cubicBezTo>
                  <a:pt x="23" y="59"/>
                  <a:pt x="23" y="58"/>
                  <a:pt x="22" y="58"/>
                </a:cubicBezTo>
                <a:cubicBezTo>
                  <a:pt x="22" y="58"/>
                  <a:pt x="22" y="59"/>
                  <a:pt x="22" y="59"/>
                </a:cubicBezTo>
                <a:close/>
                <a:moveTo>
                  <a:pt x="22" y="57"/>
                </a:moveTo>
                <a:cubicBezTo>
                  <a:pt x="22" y="58"/>
                  <a:pt x="22" y="58"/>
                  <a:pt x="22" y="58"/>
                </a:cubicBezTo>
                <a:cubicBezTo>
                  <a:pt x="22" y="58"/>
                  <a:pt x="23" y="58"/>
                  <a:pt x="22" y="57"/>
                </a:cubicBezTo>
                <a:close/>
                <a:moveTo>
                  <a:pt x="18" y="60"/>
                </a:moveTo>
                <a:cubicBezTo>
                  <a:pt x="19" y="59"/>
                  <a:pt x="20" y="58"/>
                  <a:pt x="20" y="57"/>
                </a:cubicBezTo>
                <a:cubicBezTo>
                  <a:pt x="19" y="58"/>
                  <a:pt x="19" y="59"/>
                  <a:pt x="18" y="60"/>
                </a:cubicBezTo>
                <a:close/>
                <a:moveTo>
                  <a:pt x="33" y="59"/>
                </a:moveTo>
                <a:cubicBezTo>
                  <a:pt x="34" y="60"/>
                  <a:pt x="33" y="60"/>
                  <a:pt x="34" y="60"/>
                </a:cubicBezTo>
                <a:cubicBezTo>
                  <a:pt x="34" y="59"/>
                  <a:pt x="35" y="59"/>
                  <a:pt x="35" y="58"/>
                </a:cubicBezTo>
                <a:cubicBezTo>
                  <a:pt x="34" y="58"/>
                  <a:pt x="34" y="59"/>
                  <a:pt x="33" y="59"/>
                </a:cubicBezTo>
                <a:close/>
                <a:moveTo>
                  <a:pt x="50" y="60"/>
                </a:moveTo>
                <a:cubicBezTo>
                  <a:pt x="50" y="59"/>
                  <a:pt x="51" y="58"/>
                  <a:pt x="50" y="57"/>
                </a:cubicBezTo>
                <a:cubicBezTo>
                  <a:pt x="50" y="58"/>
                  <a:pt x="48" y="59"/>
                  <a:pt x="50" y="60"/>
                </a:cubicBezTo>
                <a:close/>
                <a:moveTo>
                  <a:pt x="53" y="59"/>
                </a:moveTo>
                <a:cubicBezTo>
                  <a:pt x="54" y="59"/>
                  <a:pt x="54" y="57"/>
                  <a:pt x="53" y="57"/>
                </a:cubicBezTo>
                <a:cubicBezTo>
                  <a:pt x="53" y="58"/>
                  <a:pt x="53" y="58"/>
                  <a:pt x="53" y="59"/>
                </a:cubicBezTo>
                <a:close/>
                <a:moveTo>
                  <a:pt x="52" y="58"/>
                </a:moveTo>
                <a:cubicBezTo>
                  <a:pt x="52" y="58"/>
                  <a:pt x="52" y="58"/>
                  <a:pt x="52" y="58"/>
                </a:cubicBezTo>
                <a:cubicBezTo>
                  <a:pt x="52" y="59"/>
                  <a:pt x="52" y="59"/>
                  <a:pt x="52" y="59"/>
                </a:cubicBezTo>
                <a:cubicBezTo>
                  <a:pt x="52" y="59"/>
                  <a:pt x="52" y="58"/>
                  <a:pt x="52" y="58"/>
                </a:cubicBezTo>
                <a:cubicBezTo>
                  <a:pt x="52" y="58"/>
                  <a:pt x="52" y="58"/>
                  <a:pt x="52" y="58"/>
                </a:cubicBezTo>
                <a:close/>
                <a:moveTo>
                  <a:pt x="31" y="58"/>
                </a:moveTo>
                <a:cubicBezTo>
                  <a:pt x="31" y="59"/>
                  <a:pt x="30" y="59"/>
                  <a:pt x="29" y="60"/>
                </a:cubicBezTo>
                <a:cubicBezTo>
                  <a:pt x="30" y="60"/>
                  <a:pt x="30" y="60"/>
                  <a:pt x="30" y="60"/>
                </a:cubicBezTo>
                <a:cubicBezTo>
                  <a:pt x="30" y="61"/>
                  <a:pt x="29" y="61"/>
                  <a:pt x="29" y="61"/>
                </a:cubicBezTo>
                <a:cubicBezTo>
                  <a:pt x="29" y="61"/>
                  <a:pt x="29" y="62"/>
                  <a:pt x="30" y="62"/>
                </a:cubicBezTo>
                <a:cubicBezTo>
                  <a:pt x="31" y="61"/>
                  <a:pt x="32" y="60"/>
                  <a:pt x="31" y="59"/>
                </a:cubicBezTo>
                <a:cubicBezTo>
                  <a:pt x="31" y="59"/>
                  <a:pt x="31" y="59"/>
                  <a:pt x="31" y="59"/>
                </a:cubicBezTo>
                <a:cubicBezTo>
                  <a:pt x="31" y="59"/>
                  <a:pt x="32" y="58"/>
                  <a:pt x="31" y="58"/>
                </a:cubicBezTo>
                <a:close/>
                <a:moveTo>
                  <a:pt x="19" y="59"/>
                </a:moveTo>
                <a:cubicBezTo>
                  <a:pt x="20" y="60"/>
                  <a:pt x="19" y="60"/>
                  <a:pt x="18" y="60"/>
                </a:cubicBezTo>
                <a:cubicBezTo>
                  <a:pt x="18" y="60"/>
                  <a:pt x="19" y="60"/>
                  <a:pt x="19" y="60"/>
                </a:cubicBezTo>
                <a:cubicBezTo>
                  <a:pt x="19" y="61"/>
                  <a:pt x="18" y="61"/>
                  <a:pt x="19" y="61"/>
                </a:cubicBezTo>
                <a:cubicBezTo>
                  <a:pt x="19" y="60"/>
                  <a:pt x="21" y="59"/>
                  <a:pt x="20" y="58"/>
                </a:cubicBezTo>
                <a:cubicBezTo>
                  <a:pt x="20" y="58"/>
                  <a:pt x="20" y="59"/>
                  <a:pt x="19" y="59"/>
                </a:cubicBezTo>
                <a:close/>
                <a:moveTo>
                  <a:pt x="38" y="60"/>
                </a:moveTo>
                <a:cubicBezTo>
                  <a:pt x="38" y="61"/>
                  <a:pt x="39" y="61"/>
                  <a:pt x="39" y="61"/>
                </a:cubicBezTo>
                <a:cubicBezTo>
                  <a:pt x="40" y="61"/>
                  <a:pt x="41" y="59"/>
                  <a:pt x="39" y="58"/>
                </a:cubicBezTo>
                <a:cubicBezTo>
                  <a:pt x="39" y="59"/>
                  <a:pt x="38" y="59"/>
                  <a:pt x="38" y="60"/>
                </a:cubicBezTo>
                <a:close/>
                <a:moveTo>
                  <a:pt x="26" y="59"/>
                </a:moveTo>
                <a:cubicBezTo>
                  <a:pt x="26" y="59"/>
                  <a:pt x="25" y="59"/>
                  <a:pt x="25" y="60"/>
                </a:cubicBezTo>
                <a:cubicBezTo>
                  <a:pt x="25" y="60"/>
                  <a:pt x="26" y="60"/>
                  <a:pt x="26" y="60"/>
                </a:cubicBezTo>
                <a:cubicBezTo>
                  <a:pt x="26" y="59"/>
                  <a:pt x="26" y="60"/>
                  <a:pt x="26" y="60"/>
                </a:cubicBezTo>
                <a:cubicBezTo>
                  <a:pt x="26" y="59"/>
                  <a:pt x="26" y="59"/>
                  <a:pt x="26" y="59"/>
                </a:cubicBezTo>
                <a:close/>
                <a:moveTo>
                  <a:pt x="35" y="63"/>
                </a:moveTo>
                <a:cubicBezTo>
                  <a:pt x="36" y="62"/>
                  <a:pt x="38" y="61"/>
                  <a:pt x="37" y="60"/>
                </a:cubicBezTo>
                <a:cubicBezTo>
                  <a:pt x="36" y="60"/>
                  <a:pt x="34" y="62"/>
                  <a:pt x="35" y="63"/>
                </a:cubicBezTo>
                <a:close/>
                <a:moveTo>
                  <a:pt x="35" y="61"/>
                </a:moveTo>
                <a:cubicBezTo>
                  <a:pt x="35" y="60"/>
                  <a:pt x="37" y="60"/>
                  <a:pt x="36" y="59"/>
                </a:cubicBezTo>
                <a:cubicBezTo>
                  <a:pt x="35" y="59"/>
                  <a:pt x="34" y="61"/>
                  <a:pt x="35" y="62"/>
                </a:cubicBezTo>
                <a:cubicBezTo>
                  <a:pt x="35" y="61"/>
                  <a:pt x="35" y="61"/>
                  <a:pt x="35" y="61"/>
                </a:cubicBezTo>
                <a:close/>
                <a:moveTo>
                  <a:pt x="47" y="60"/>
                </a:moveTo>
                <a:cubicBezTo>
                  <a:pt x="48" y="60"/>
                  <a:pt x="48" y="59"/>
                  <a:pt x="48" y="59"/>
                </a:cubicBezTo>
                <a:cubicBezTo>
                  <a:pt x="47" y="59"/>
                  <a:pt x="47" y="60"/>
                  <a:pt x="47" y="60"/>
                </a:cubicBezTo>
                <a:close/>
                <a:moveTo>
                  <a:pt x="43" y="62"/>
                </a:moveTo>
                <a:cubicBezTo>
                  <a:pt x="43" y="62"/>
                  <a:pt x="44" y="63"/>
                  <a:pt x="44" y="63"/>
                </a:cubicBezTo>
                <a:cubicBezTo>
                  <a:pt x="45" y="62"/>
                  <a:pt x="46" y="60"/>
                  <a:pt x="45" y="59"/>
                </a:cubicBezTo>
                <a:cubicBezTo>
                  <a:pt x="45" y="60"/>
                  <a:pt x="43" y="61"/>
                  <a:pt x="43" y="62"/>
                </a:cubicBezTo>
                <a:close/>
                <a:moveTo>
                  <a:pt x="76" y="59"/>
                </a:moveTo>
                <a:cubicBezTo>
                  <a:pt x="77" y="59"/>
                  <a:pt x="78" y="60"/>
                  <a:pt x="78" y="59"/>
                </a:cubicBezTo>
                <a:cubicBezTo>
                  <a:pt x="77" y="59"/>
                  <a:pt x="77" y="59"/>
                  <a:pt x="76" y="59"/>
                </a:cubicBezTo>
                <a:close/>
                <a:moveTo>
                  <a:pt x="81" y="61"/>
                </a:moveTo>
                <a:cubicBezTo>
                  <a:pt x="81" y="59"/>
                  <a:pt x="79" y="60"/>
                  <a:pt x="78" y="59"/>
                </a:cubicBezTo>
                <a:cubicBezTo>
                  <a:pt x="79" y="60"/>
                  <a:pt x="80" y="60"/>
                  <a:pt x="81" y="61"/>
                </a:cubicBezTo>
                <a:close/>
                <a:moveTo>
                  <a:pt x="20" y="64"/>
                </a:moveTo>
                <a:cubicBezTo>
                  <a:pt x="20" y="63"/>
                  <a:pt x="20" y="63"/>
                  <a:pt x="20" y="63"/>
                </a:cubicBezTo>
                <a:cubicBezTo>
                  <a:pt x="21" y="62"/>
                  <a:pt x="22" y="60"/>
                  <a:pt x="21" y="59"/>
                </a:cubicBezTo>
                <a:cubicBezTo>
                  <a:pt x="21" y="61"/>
                  <a:pt x="18" y="63"/>
                  <a:pt x="20" y="64"/>
                </a:cubicBezTo>
                <a:close/>
                <a:moveTo>
                  <a:pt x="51" y="62"/>
                </a:moveTo>
                <a:cubicBezTo>
                  <a:pt x="51" y="62"/>
                  <a:pt x="52" y="60"/>
                  <a:pt x="51" y="59"/>
                </a:cubicBezTo>
                <a:cubicBezTo>
                  <a:pt x="50" y="60"/>
                  <a:pt x="50" y="61"/>
                  <a:pt x="51" y="62"/>
                </a:cubicBezTo>
                <a:close/>
                <a:moveTo>
                  <a:pt x="40" y="61"/>
                </a:moveTo>
                <a:cubicBezTo>
                  <a:pt x="39" y="63"/>
                  <a:pt x="40" y="63"/>
                  <a:pt x="41" y="64"/>
                </a:cubicBezTo>
                <a:cubicBezTo>
                  <a:pt x="42" y="63"/>
                  <a:pt x="42" y="61"/>
                  <a:pt x="41" y="60"/>
                </a:cubicBezTo>
                <a:cubicBezTo>
                  <a:pt x="40" y="60"/>
                  <a:pt x="40" y="61"/>
                  <a:pt x="40" y="61"/>
                </a:cubicBezTo>
                <a:close/>
                <a:moveTo>
                  <a:pt x="26" y="62"/>
                </a:moveTo>
                <a:cubicBezTo>
                  <a:pt x="27" y="62"/>
                  <a:pt x="27" y="61"/>
                  <a:pt x="27" y="60"/>
                </a:cubicBezTo>
                <a:cubicBezTo>
                  <a:pt x="27" y="60"/>
                  <a:pt x="27" y="60"/>
                  <a:pt x="27" y="60"/>
                </a:cubicBezTo>
                <a:cubicBezTo>
                  <a:pt x="27" y="61"/>
                  <a:pt x="26" y="61"/>
                  <a:pt x="26" y="62"/>
                </a:cubicBezTo>
                <a:close/>
                <a:moveTo>
                  <a:pt x="31" y="63"/>
                </a:moveTo>
                <a:cubicBezTo>
                  <a:pt x="31" y="63"/>
                  <a:pt x="31" y="64"/>
                  <a:pt x="31" y="64"/>
                </a:cubicBezTo>
                <a:cubicBezTo>
                  <a:pt x="32" y="63"/>
                  <a:pt x="33" y="62"/>
                  <a:pt x="33" y="61"/>
                </a:cubicBezTo>
                <a:cubicBezTo>
                  <a:pt x="33" y="61"/>
                  <a:pt x="33" y="61"/>
                  <a:pt x="32" y="60"/>
                </a:cubicBezTo>
                <a:cubicBezTo>
                  <a:pt x="31" y="61"/>
                  <a:pt x="31" y="62"/>
                  <a:pt x="31" y="63"/>
                </a:cubicBezTo>
                <a:close/>
                <a:moveTo>
                  <a:pt x="55" y="66"/>
                </a:moveTo>
                <a:cubicBezTo>
                  <a:pt x="54" y="66"/>
                  <a:pt x="54" y="68"/>
                  <a:pt x="55" y="68"/>
                </a:cubicBezTo>
                <a:cubicBezTo>
                  <a:pt x="55" y="65"/>
                  <a:pt x="55" y="63"/>
                  <a:pt x="54" y="60"/>
                </a:cubicBezTo>
                <a:cubicBezTo>
                  <a:pt x="54" y="62"/>
                  <a:pt x="54" y="65"/>
                  <a:pt x="55" y="66"/>
                </a:cubicBezTo>
                <a:close/>
                <a:moveTo>
                  <a:pt x="46" y="61"/>
                </a:moveTo>
                <a:cubicBezTo>
                  <a:pt x="47" y="61"/>
                  <a:pt x="47" y="61"/>
                  <a:pt x="46" y="61"/>
                </a:cubicBezTo>
                <a:cubicBezTo>
                  <a:pt x="46" y="61"/>
                  <a:pt x="46" y="61"/>
                  <a:pt x="46" y="61"/>
                </a:cubicBezTo>
                <a:close/>
                <a:moveTo>
                  <a:pt x="89" y="61"/>
                </a:moveTo>
                <a:cubicBezTo>
                  <a:pt x="88" y="60"/>
                  <a:pt x="88" y="61"/>
                  <a:pt x="88" y="61"/>
                </a:cubicBezTo>
                <a:cubicBezTo>
                  <a:pt x="87" y="61"/>
                  <a:pt x="86" y="61"/>
                  <a:pt x="86" y="61"/>
                </a:cubicBezTo>
                <a:cubicBezTo>
                  <a:pt x="84" y="61"/>
                  <a:pt x="83" y="61"/>
                  <a:pt x="83" y="61"/>
                </a:cubicBezTo>
                <a:cubicBezTo>
                  <a:pt x="82" y="61"/>
                  <a:pt x="83" y="61"/>
                  <a:pt x="84" y="61"/>
                </a:cubicBezTo>
                <a:cubicBezTo>
                  <a:pt x="85" y="62"/>
                  <a:pt x="86" y="62"/>
                  <a:pt x="88" y="62"/>
                </a:cubicBezTo>
                <a:cubicBezTo>
                  <a:pt x="88" y="62"/>
                  <a:pt x="88" y="62"/>
                  <a:pt x="88" y="61"/>
                </a:cubicBezTo>
                <a:cubicBezTo>
                  <a:pt x="88" y="61"/>
                  <a:pt x="89" y="61"/>
                  <a:pt x="89" y="61"/>
                </a:cubicBezTo>
                <a:close/>
                <a:moveTo>
                  <a:pt x="48" y="62"/>
                </a:moveTo>
                <a:cubicBezTo>
                  <a:pt x="49" y="61"/>
                  <a:pt x="48" y="61"/>
                  <a:pt x="48" y="61"/>
                </a:cubicBezTo>
                <a:cubicBezTo>
                  <a:pt x="48" y="61"/>
                  <a:pt x="48" y="61"/>
                  <a:pt x="48" y="61"/>
                </a:cubicBezTo>
                <a:cubicBezTo>
                  <a:pt x="48" y="61"/>
                  <a:pt x="48" y="62"/>
                  <a:pt x="48" y="62"/>
                </a:cubicBezTo>
                <a:close/>
                <a:moveTo>
                  <a:pt x="24" y="61"/>
                </a:moveTo>
                <a:cubicBezTo>
                  <a:pt x="24" y="62"/>
                  <a:pt x="24" y="62"/>
                  <a:pt x="24" y="63"/>
                </a:cubicBezTo>
                <a:cubicBezTo>
                  <a:pt x="24" y="62"/>
                  <a:pt x="24" y="63"/>
                  <a:pt x="24" y="63"/>
                </a:cubicBezTo>
                <a:cubicBezTo>
                  <a:pt x="24" y="63"/>
                  <a:pt x="25" y="62"/>
                  <a:pt x="25" y="62"/>
                </a:cubicBezTo>
                <a:cubicBezTo>
                  <a:pt x="25" y="62"/>
                  <a:pt x="24" y="62"/>
                  <a:pt x="24" y="62"/>
                </a:cubicBezTo>
                <a:cubicBezTo>
                  <a:pt x="24" y="62"/>
                  <a:pt x="25" y="62"/>
                  <a:pt x="24" y="61"/>
                </a:cubicBezTo>
                <a:close/>
                <a:moveTo>
                  <a:pt x="27" y="63"/>
                </a:moveTo>
                <a:cubicBezTo>
                  <a:pt x="27" y="62"/>
                  <a:pt x="28" y="62"/>
                  <a:pt x="27" y="61"/>
                </a:cubicBezTo>
                <a:cubicBezTo>
                  <a:pt x="27" y="62"/>
                  <a:pt x="26" y="62"/>
                  <a:pt x="27" y="63"/>
                </a:cubicBezTo>
                <a:close/>
                <a:moveTo>
                  <a:pt x="21" y="63"/>
                </a:moveTo>
                <a:cubicBezTo>
                  <a:pt x="21" y="63"/>
                  <a:pt x="22" y="62"/>
                  <a:pt x="22" y="62"/>
                </a:cubicBezTo>
                <a:cubicBezTo>
                  <a:pt x="22" y="62"/>
                  <a:pt x="21" y="63"/>
                  <a:pt x="21" y="63"/>
                </a:cubicBezTo>
                <a:close/>
                <a:moveTo>
                  <a:pt x="36" y="64"/>
                </a:moveTo>
                <a:cubicBezTo>
                  <a:pt x="36" y="64"/>
                  <a:pt x="36" y="65"/>
                  <a:pt x="37" y="65"/>
                </a:cubicBezTo>
                <a:cubicBezTo>
                  <a:pt x="37" y="64"/>
                  <a:pt x="38" y="62"/>
                  <a:pt x="37" y="62"/>
                </a:cubicBezTo>
                <a:cubicBezTo>
                  <a:pt x="37" y="62"/>
                  <a:pt x="36" y="63"/>
                  <a:pt x="36" y="64"/>
                </a:cubicBezTo>
                <a:close/>
                <a:moveTo>
                  <a:pt x="45" y="64"/>
                </a:moveTo>
                <a:cubicBezTo>
                  <a:pt x="45" y="63"/>
                  <a:pt x="46" y="63"/>
                  <a:pt x="46" y="62"/>
                </a:cubicBezTo>
                <a:cubicBezTo>
                  <a:pt x="45" y="62"/>
                  <a:pt x="44" y="63"/>
                  <a:pt x="45" y="64"/>
                </a:cubicBezTo>
                <a:close/>
                <a:moveTo>
                  <a:pt x="29" y="63"/>
                </a:moveTo>
                <a:cubicBezTo>
                  <a:pt x="29" y="63"/>
                  <a:pt x="29" y="62"/>
                  <a:pt x="29" y="62"/>
                </a:cubicBezTo>
                <a:cubicBezTo>
                  <a:pt x="29" y="62"/>
                  <a:pt x="29" y="63"/>
                  <a:pt x="29" y="63"/>
                </a:cubicBezTo>
                <a:close/>
                <a:moveTo>
                  <a:pt x="48" y="63"/>
                </a:moveTo>
                <a:cubicBezTo>
                  <a:pt x="48" y="63"/>
                  <a:pt x="48" y="62"/>
                  <a:pt x="47" y="62"/>
                </a:cubicBezTo>
                <a:cubicBezTo>
                  <a:pt x="47" y="62"/>
                  <a:pt x="47" y="63"/>
                  <a:pt x="48" y="63"/>
                </a:cubicBezTo>
                <a:close/>
                <a:moveTo>
                  <a:pt x="13" y="64"/>
                </a:moveTo>
                <a:cubicBezTo>
                  <a:pt x="14" y="64"/>
                  <a:pt x="14" y="63"/>
                  <a:pt x="14" y="62"/>
                </a:cubicBezTo>
                <a:cubicBezTo>
                  <a:pt x="14" y="63"/>
                  <a:pt x="13" y="63"/>
                  <a:pt x="13" y="64"/>
                </a:cubicBezTo>
                <a:close/>
                <a:moveTo>
                  <a:pt x="16" y="66"/>
                </a:moveTo>
                <a:cubicBezTo>
                  <a:pt x="16" y="66"/>
                  <a:pt x="16" y="65"/>
                  <a:pt x="16" y="65"/>
                </a:cubicBezTo>
                <a:cubicBezTo>
                  <a:pt x="17" y="65"/>
                  <a:pt x="17" y="65"/>
                  <a:pt x="17" y="65"/>
                </a:cubicBezTo>
                <a:cubicBezTo>
                  <a:pt x="17" y="64"/>
                  <a:pt x="18" y="63"/>
                  <a:pt x="17" y="62"/>
                </a:cubicBezTo>
                <a:cubicBezTo>
                  <a:pt x="17" y="64"/>
                  <a:pt x="16" y="65"/>
                  <a:pt x="16" y="66"/>
                </a:cubicBezTo>
                <a:close/>
                <a:moveTo>
                  <a:pt x="28" y="63"/>
                </a:moveTo>
                <a:cubicBezTo>
                  <a:pt x="28" y="63"/>
                  <a:pt x="28" y="63"/>
                  <a:pt x="28" y="63"/>
                </a:cubicBezTo>
                <a:cubicBezTo>
                  <a:pt x="27" y="64"/>
                  <a:pt x="27" y="65"/>
                  <a:pt x="28" y="65"/>
                </a:cubicBezTo>
                <a:cubicBezTo>
                  <a:pt x="29" y="65"/>
                  <a:pt x="29" y="63"/>
                  <a:pt x="28" y="62"/>
                </a:cubicBezTo>
                <a:cubicBezTo>
                  <a:pt x="28" y="63"/>
                  <a:pt x="28" y="63"/>
                  <a:pt x="28" y="63"/>
                </a:cubicBezTo>
                <a:close/>
                <a:moveTo>
                  <a:pt x="32" y="65"/>
                </a:moveTo>
                <a:cubicBezTo>
                  <a:pt x="33" y="65"/>
                  <a:pt x="33" y="65"/>
                  <a:pt x="33" y="64"/>
                </a:cubicBezTo>
                <a:cubicBezTo>
                  <a:pt x="33" y="65"/>
                  <a:pt x="33" y="65"/>
                  <a:pt x="32" y="66"/>
                </a:cubicBezTo>
                <a:cubicBezTo>
                  <a:pt x="33" y="66"/>
                  <a:pt x="33" y="66"/>
                  <a:pt x="33" y="66"/>
                </a:cubicBezTo>
                <a:cubicBezTo>
                  <a:pt x="33" y="66"/>
                  <a:pt x="33" y="67"/>
                  <a:pt x="33" y="67"/>
                </a:cubicBezTo>
                <a:cubicBezTo>
                  <a:pt x="34" y="66"/>
                  <a:pt x="34" y="65"/>
                  <a:pt x="35" y="64"/>
                </a:cubicBezTo>
                <a:cubicBezTo>
                  <a:pt x="35" y="64"/>
                  <a:pt x="34" y="63"/>
                  <a:pt x="34" y="63"/>
                </a:cubicBezTo>
                <a:cubicBezTo>
                  <a:pt x="34" y="63"/>
                  <a:pt x="33" y="64"/>
                  <a:pt x="33" y="64"/>
                </a:cubicBezTo>
                <a:cubicBezTo>
                  <a:pt x="33" y="63"/>
                  <a:pt x="34" y="63"/>
                  <a:pt x="34" y="63"/>
                </a:cubicBezTo>
                <a:cubicBezTo>
                  <a:pt x="34" y="63"/>
                  <a:pt x="34" y="62"/>
                  <a:pt x="33" y="62"/>
                </a:cubicBezTo>
                <a:cubicBezTo>
                  <a:pt x="33" y="64"/>
                  <a:pt x="32" y="64"/>
                  <a:pt x="32" y="65"/>
                </a:cubicBezTo>
                <a:close/>
                <a:moveTo>
                  <a:pt x="49" y="64"/>
                </a:moveTo>
                <a:cubicBezTo>
                  <a:pt x="50" y="63"/>
                  <a:pt x="49" y="63"/>
                  <a:pt x="49" y="62"/>
                </a:cubicBezTo>
                <a:cubicBezTo>
                  <a:pt x="49" y="63"/>
                  <a:pt x="49" y="63"/>
                  <a:pt x="49" y="64"/>
                </a:cubicBezTo>
                <a:close/>
                <a:moveTo>
                  <a:pt x="43" y="64"/>
                </a:moveTo>
                <a:cubicBezTo>
                  <a:pt x="43" y="64"/>
                  <a:pt x="43" y="63"/>
                  <a:pt x="42" y="63"/>
                </a:cubicBezTo>
                <a:cubicBezTo>
                  <a:pt x="43" y="63"/>
                  <a:pt x="43" y="64"/>
                  <a:pt x="43" y="64"/>
                </a:cubicBezTo>
                <a:close/>
                <a:moveTo>
                  <a:pt x="52" y="64"/>
                </a:moveTo>
                <a:cubicBezTo>
                  <a:pt x="52" y="64"/>
                  <a:pt x="52" y="63"/>
                  <a:pt x="52" y="63"/>
                </a:cubicBezTo>
                <a:cubicBezTo>
                  <a:pt x="52" y="63"/>
                  <a:pt x="52" y="63"/>
                  <a:pt x="52" y="63"/>
                </a:cubicBezTo>
                <a:cubicBezTo>
                  <a:pt x="51" y="63"/>
                  <a:pt x="52" y="65"/>
                  <a:pt x="52" y="64"/>
                </a:cubicBezTo>
                <a:close/>
                <a:moveTo>
                  <a:pt x="40" y="65"/>
                </a:moveTo>
                <a:cubicBezTo>
                  <a:pt x="40" y="64"/>
                  <a:pt x="39" y="64"/>
                  <a:pt x="39" y="63"/>
                </a:cubicBezTo>
                <a:cubicBezTo>
                  <a:pt x="39" y="64"/>
                  <a:pt x="39" y="65"/>
                  <a:pt x="40" y="65"/>
                </a:cubicBezTo>
                <a:close/>
                <a:moveTo>
                  <a:pt x="25" y="64"/>
                </a:moveTo>
                <a:cubicBezTo>
                  <a:pt x="25" y="64"/>
                  <a:pt x="25" y="64"/>
                  <a:pt x="25" y="65"/>
                </a:cubicBezTo>
                <a:cubicBezTo>
                  <a:pt x="25" y="64"/>
                  <a:pt x="26" y="63"/>
                  <a:pt x="25" y="63"/>
                </a:cubicBezTo>
                <a:cubicBezTo>
                  <a:pt x="25" y="63"/>
                  <a:pt x="25" y="64"/>
                  <a:pt x="25" y="64"/>
                </a:cubicBezTo>
                <a:close/>
                <a:moveTo>
                  <a:pt x="45" y="65"/>
                </a:moveTo>
                <a:cubicBezTo>
                  <a:pt x="46" y="65"/>
                  <a:pt x="45" y="66"/>
                  <a:pt x="46" y="66"/>
                </a:cubicBezTo>
                <a:cubicBezTo>
                  <a:pt x="46" y="66"/>
                  <a:pt x="47" y="65"/>
                  <a:pt x="47" y="64"/>
                </a:cubicBezTo>
                <a:cubicBezTo>
                  <a:pt x="47" y="64"/>
                  <a:pt x="47" y="63"/>
                  <a:pt x="46" y="63"/>
                </a:cubicBezTo>
                <a:cubicBezTo>
                  <a:pt x="46" y="64"/>
                  <a:pt x="46" y="64"/>
                  <a:pt x="45" y="65"/>
                </a:cubicBezTo>
                <a:close/>
                <a:moveTo>
                  <a:pt x="41" y="65"/>
                </a:moveTo>
                <a:cubicBezTo>
                  <a:pt x="41" y="65"/>
                  <a:pt x="41" y="65"/>
                  <a:pt x="42" y="66"/>
                </a:cubicBezTo>
                <a:cubicBezTo>
                  <a:pt x="43" y="66"/>
                  <a:pt x="43" y="64"/>
                  <a:pt x="42" y="63"/>
                </a:cubicBezTo>
                <a:cubicBezTo>
                  <a:pt x="41" y="64"/>
                  <a:pt x="41" y="64"/>
                  <a:pt x="41" y="65"/>
                </a:cubicBezTo>
                <a:close/>
                <a:moveTo>
                  <a:pt x="57" y="64"/>
                </a:moveTo>
                <a:cubicBezTo>
                  <a:pt x="57" y="64"/>
                  <a:pt x="57" y="65"/>
                  <a:pt x="58" y="65"/>
                </a:cubicBezTo>
                <a:cubicBezTo>
                  <a:pt x="58" y="64"/>
                  <a:pt x="58" y="64"/>
                  <a:pt x="58" y="63"/>
                </a:cubicBezTo>
                <a:cubicBezTo>
                  <a:pt x="58" y="63"/>
                  <a:pt x="57" y="63"/>
                  <a:pt x="57" y="64"/>
                </a:cubicBezTo>
                <a:close/>
                <a:moveTo>
                  <a:pt x="22" y="66"/>
                </a:moveTo>
                <a:cubicBezTo>
                  <a:pt x="23" y="66"/>
                  <a:pt x="23" y="65"/>
                  <a:pt x="24" y="64"/>
                </a:cubicBezTo>
                <a:cubicBezTo>
                  <a:pt x="23" y="64"/>
                  <a:pt x="23" y="64"/>
                  <a:pt x="23" y="64"/>
                </a:cubicBezTo>
                <a:cubicBezTo>
                  <a:pt x="23" y="64"/>
                  <a:pt x="22" y="65"/>
                  <a:pt x="22" y="66"/>
                </a:cubicBezTo>
                <a:close/>
                <a:moveTo>
                  <a:pt x="37" y="66"/>
                </a:moveTo>
                <a:cubicBezTo>
                  <a:pt x="37" y="67"/>
                  <a:pt x="38" y="67"/>
                  <a:pt x="38" y="67"/>
                </a:cubicBezTo>
                <a:cubicBezTo>
                  <a:pt x="40" y="67"/>
                  <a:pt x="39" y="64"/>
                  <a:pt x="38" y="64"/>
                </a:cubicBezTo>
                <a:cubicBezTo>
                  <a:pt x="38" y="65"/>
                  <a:pt x="37" y="65"/>
                  <a:pt x="37" y="66"/>
                </a:cubicBezTo>
                <a:close/>
                <a:moveTo>
                  <a:pt x="50" y="64"/>
                </a:moveTo>
                <a:cubicBezTo>
                  <a:pt x="50" y="64"/>
                  <a:pt x="50" y="64"/>
                  <a:pt x="50" y="64"/>
                </a:cubicBezTo>
                <a:cubicBezTo>
                  <a:pt x="49" y="64"/>
                  <a:pt x="49" y="64"/>
                  <a:pt x="50" y="64"/>
                </a:cubicBezTo>
                <a:close/>
                <a:moveTo>
                  <a:pt x="48" y="66"/>
                </a:moveTo>
                <a:cubicBezTo>
                  <a:pt x="49" y="66"/>
                  <a:pt x="49" y="66"/>
                  <a:pt x="49" y="66"/>
                </a:cubicBezTo>
                <a:cubicBezTo>
                  <a:pt x="49" y="65"/>
                  <a:pt x="48" y="65"/>
                  <a:pt x="48" y="64"/>
                </a:cubicBezTo>
                <a:cubicBezTo>
                  <a:pt x="47" y="65"/>
                  <a:pt x="48" y="65"/>
                  <a:pt x="48" y="66"/>
                </a:cubicBezTo>
                <a:close/>
                <a:moveTo>
                  <a:pt x="30" y="64"/>
                </a:moveTo>
                <a:cubicBezTo>
                  <a:pt x="30" y="65"/>
                  <a:pt x="30" y="65"/>
                  <a:pt x="31" y="66"/>
                </a:cubicBezTo>
                <a:cubicBezTo>
                  <a:pt x="31" y="65"/>
                  <a:pt x="30" y="64"/>
                  <a:pt x="30" y="64"/>
                </a:cubicBezTo>
                <a:close/>
                <a:moveTo>
                  <a:pt x="44" y="65"/>
                </a:moveTo>
                <a:cubicBezTo>
                  <a:pt x="44" y="65"/>
                  <a:pt x="44" y="65"/>
                  <a:pt x="44" y="65"/>
                </a:cubicBezTo>
                <a:cubicBezTo>
                  <a:pt x="44" y="65"/>
                  <a:pt x="43" y="65"/>
                  <a:pt x="44" y="65"/>
                </a:cubicBezTo>
                <a:close/>
                <a:moveTo>
                  <a:pt x="29" y="67"/>
                </a:moveTo>
                <a:cubicBezTo>
                  <a:pt x="30" y="67"/>
                  <a:pt x="30" y="66"/>
                  <a:pt x="30" y="66"/>
                </a:cubicBezTo>
                <a:cubicBezTo>
                  <a:pt x="30" y="66"/>
                  <a:pt x="30" y="66"/>
                  <a:pt x="30" y="65"/>
                </a:cubicBezTo>
                <a:cubicBezTo>
                  <a:pt x="28" y="65"/>
                  <a:pt x="28" y="67"/>
                  <a:pt x="29" y="67"/>
                </a:cubicBezTo>
                <a:close/>
                <a:moveTo>
                  <a:pt x="33" y="68"/>
                </a:moveTo>
                <a:cubicBezTo>
                  <a:pt x="34" y="68"/>
                  <a:pt x="34" y="68"/>
                  <a:pt x="34" y="68"/>
                </a:cubicBezTo>
                <a:cubicBezTo>
                  <a:pt x="35" y="68"/>
                  <a:pt x="35" y="67"/>
                  <a:pt x="36" y="66"/>
                </a:cubicBezTo>
                <a:cubicBezTo>
                  <a:pt x="35" y="66"/>
                  <a:pt x="35" y="65"/>
                  <a:pt x="35" y="65"/>
                </a:cubicBezTo>
                <a:cubicBezTo>
                  <a:pt x="34" y="66"/>
                  <a:pt x="34" y="67"/>
                  <a:pt x="33" y="68"/>
                </a:cubicBezTo>
                <a:close/>
                <a:moveTo>
                  <a:pt x="50" y="66"/>
                </a:moveTo>
                <a:cubicBezTo>
                  <a:pt x="50" y="66"/>
                  <a:pt x="50" y="65"/>
                  <a:pt x="50" y="65"/>
                </a:cubicBezTo>
                <a:cubicBezTo>
                  <a:pt x="50" y="65"/>
                  <a:pt x="50" y="66"/>
                  <a:pt x="50" y="66"/>
                </a:cubicBezTo>
                <a:close/>
                <a:moveTo>
                  <a:pt x="26" y="66"/>
                </a:moveTo>
                <a:cubicBezTo>
                  <a:pt x="26" y="66"/>
                  <a:pt x="26" y="67"/>
                  <a:pt x="27" y="67"/>
                </a:cubicBezTo>
                <a:cubicBezTo>
                  <a:pt x="27" y="67"/>
                  <a:pt x="27" y="67"/>
                  <a:pt x="27" y="66"/>
                </a:cubicBezTo>
                <a:cubicBezTo>
                  <a:pt x="27" y="66"/>
                  <a:pt x="27" y="66"/>
                  <a:pt x="27" y="65"/>
                </a:cubicBezTo>
                <a:cubicBezTo>
                  <a:pt x="26" y="65"/>
                  <a:pt x="26" y="65"/>
                  <a:pt x="26" y="65"/>
                </a:cubicBezTo>
                <a:cubicBezTo>
                  <a:pt x="26" y="66"/>
                  <a:pt x="26" y="66"/>
                  <a:pt x="26" y="66"/>
                </a:cubicBezTo>
                <a:close/>
                <a:moveTo>
                  <a:pt x="46" y="67"/>
                </a:moveTo>
                <a:cubicBezTo>
                  <a:pt x="47" y="67"/>
                  <a:pt x="47" y="67"/>
                  <a:pt x="47" y="68"/>
                </a:cubicBezTo>
                <a:cubicBezTo>
                  <a:pt x="48" y="67"/>
                  <a:pt x="48" y="66"/>
                  <a:pt x="47" y="65"/>
                </a:cubicBezTo>
                <a:cubicBezTo>
                  <a:pt x="47" y="66"/>
                  <a:pt x="47" y="66"/>
                  <a:pt x="46" y="67"/>
                </a:cubicBezTo>
                <a:close/>
                <a:moveTo>
                  <a:pt x="17" y="66"/>
                </a:moveTo>
                <a:cubicBezTo>
                  <a:pt x="17" y="67"/>
                  <a:pt x="16" y="68"/>
                  <a:pt x="17" y="69"/>
                </a:cubicBezTo>
                <a:cubicBezTo>
                  <a:pt x="18" y="68"/>
                  <a:pt x="17" y="66"/>
                  <a:pt x="18" y="66"/>
                </a:cubicBezTo>
                <a:cubicBezTo>
                  <a:pt x="18" y="66"/>
                  <a:pt x="18" y="66"/>
                  <a:pt x="18" y="65"/>
                </a:cubicBezTo>
                <a:cubicBezTo>
                  <a:pt x="18" y="65"/>
                  <a:pt x="18" y="66"/>
                  <a:pt x="17" y="66"/>
                </a:cubicBezTo>
                <a:close/>
                <a:moveTo>
                  <a:pt x="23" y="68"/>
                </a:moveTo>
                <a:cubicBezTo>
                  <a:pt x="23" y="67"/>
                  <a:pt x="25" y="66"/>
                  <a:pt x="24" y="65"/>
                </a:cubicBezTo>
                <a:cubicBezTo>
                  <a:pt x="23" y="66"/>
                  <a:pt x="22" y="67"/>
                  <a:pt x="23" y="68"/>
                </a:cubicBezTo>
                <a:close/>
                <a:moveTo>
                  <a:pt x="43" y="67"/>
                </a:moveTo>
                <a:cubicBezTo>
                  <a:pt x="43" y="67"/>
                  <a:pt x="44" y="66"/>
                  <a:pt x="43" y="65"/>
                </a:cubicBezTo>
                <a:cubicBezTo>
                  <a:pt x="42" y="66"/>
                  <a:pt x="42" y="67"/>
                  <a:pt x="43" y="67"/>
                </a:cubicBezTo>
                <a:close/>
                <a:moveTo>
                  <a:pt x="12" y="66"/>
                </a:moveTo>
                <a:cubicBezTo>
                  <a:pt x="13" y="67"/>
                  <a:pt x="11" y="67"/>
                  <a:pt x="12" y="68"/>
                </a:cubicBezTo>
                <a:cubicBezTo>
                  <a:pt x="12" y="67"/>
                  <a:pt x="13" y="66"/>
                  <a:pt x="13" y="66"/>
                </a:cubicBezTo>
                <a:cubicBezTo>
                  <a:pt x="13" y="66"/>
                  <a:pt x="12" y="66"/>
                  <a:pt x="12" y="66"/>
                </a:cubicBezTo>
                <a:close/>
                <a:moveTo>
                  <a:pt x="41" y="67"/>
                </a:moveTo>
                <a:cubicBezTo>
                  <a:pt x="42" y="67"/>
                  <a:pt x="41" y="66"/>
                  <a:pt x="40" y="66"/>
                </a:cubicBezTo>
                <a:cubicBezTo>
                  <a:pt x="40" y="66"/>
                  <a:pt x="41" y="67"/>
                  <a:pt x="41" y="67"/>
                </a:cubicBezTo>
                <a:close/>
                <a:moveTo>
                  <a:pt x="44" y="66"/>
                </a:moveTo>
                <a:cubicBezTo>
                  <a:pt x="44" y="67"/>
                  <a:pt x="45" y="67"/>
                  <a:pt x="45" y="67"/>
                </a:cubicBezTo>
                <a:cubicBezTo>
                  <a:pt x="45" y="67"/>
                  <a:pt x="45" y="66"/>
                  <a:pt x="44" y="66"/>
                </a:cubicBezTo>
                <a:cubicBezTo>
                  <a:pt x="44" y="66"/>
                  <a:pt x="44" y="66"/>
                  <a:pt x="44" y="66"/>
                </a:cubicBezTo>
                <a:close/>
                <a:moveTo>
                  <a:pt x="31" y="67"/>
                </a:moveTo>
                <a:cubicBezTo>
                  <a:pt x="31" y="67"/>
                  <a:pt x="32" y="67"/>
                  <a:pt x="32" y="66"/>
                </a:cubicBezTo>
                <a:cubicBezTo>
                  <a:pt x="31" y="66"/>
                  <a:pt x="31" y="66"/>
                  <a:pt x="31" y="66"/>
                </a:cubicBezTo>
                <a:cubicBezTo>
                  <a:pt x="31" y="66"/>
                  <a:pt x="31" y="67"/>
                  <a:pt x="31" y="67"/>
                </a:cubicBezTo>
                <a:close/>
                <a:moveTo>
                  <a:pt x="49" y="67"/>
                </a:moveTo>
                <a:cubicBezTo>
                  <a:pt x="49" y="67"/>
                  <a:pt x="49" y="68"/>
                  <a:pt x="50" y="68"/>
                </a:cubicBezTo>
                <a:cubicBezTo>
                  <a:pt x="50" y="68"/>
                  <a:pt x="50" y="67"/>
                  <a:pt x="49" y="66"/>
                </a:cubicBezTo>
                <a:cubicBezTo>
                  <a:pt x="49" y="67"/>
                  <a:pt x="49" y="67"/>
                  <a:pt x="49" y="67"/>
                </a:cubicBezTo>
                <a:close/>
                <a:moveTo>
                  <a:pt x="39" y="68"/>
                </a:moveTo>
                <a:cubicBezTo>
                  <a:pt x="39" y="69"/>
                  <a:pt x="39" y="69"/>
                  <a:pt x="40" y="69"/>
                </a:cubicBezTo>
                <a:cubicBezTo>
                  <a:pt x="40" y="69"/>
                  <a:pt x="41" y="67"/>
                  <a:pt x="40" y="67"/>
                </a:cubicBezTo>
                <a:cubicBezTo>
                  <a:pt x="39" y="67"/>
                  <a:pt x="39" y="67"/>
                  <a:pt x="39" y="68"/>
                </a:cubicBezTo>
                <a:close/>
                <a:moveTo>
                  <a:pt x="21" y="69"/>
                </a:moveTo>
                <a:cubicBezTo>
                  <a:pt x="21" y="68"/>
                  <a:pt x="22" y="67"/>
                  <a:pt x="22" y="67"/>
                </a:cubicBezTo>
                <a:cubicBezTo>
                  <a:pt x="21" y="67"/>
                  <a:pt x="21" y="69"/>
                  <a:pt x="21" y="69"/>
                </a:cubicBezTo>
                <a:close/>
                <a:moveTo>
                  <a:pt x="32" y="68"/>
                </a:moveTo>
                <a:cubicBezTo>
                  <a:pt x="32" y="68"/>
                  <a:pt x="32" y="68"/>
                  <a:pt x="32" y="68"/>
                </a:cubicBezTo>
                <a:cubicBezTo>
                  <a:pt x="32" y="67"/>
                  <a:pt x="32" y="67"/>
                  <a:pt x="32" y="67"/>
                </a:cubicBezTo>
                <a:cubicBezTo>
                  <a:pt x="32" y="67"/>
                  <a:pt x="31" y="68"/>
                  <a:pt x="32" y="68"/>
                </a:cubicBezTo>
                <a:close/>
                <a:moveTo>
                  <a:pt x="35" y="69"/>
                </a:moveTo>
                <a:cubicBezTo>
                  <a:pt x="35" y="70"/>
                  <a:pt x="35" y="70"/>
                  <a:pt x="36" y="71"/>
                </a:cubicBezTo>
                <a:cubicBezTo>
                  <a:pt x="36" y="70"/>
                  <a:pt x="37" y="70"/>
                  <a:pt x="37" y="69"/>
                </a:cubicBezTo>
                <a:cubicBezTo>
                  <a:pt x="37" y="68"/>
                  <a:pt x="37" y="67"/>
                  <a:pt x="36" y="67"/>
                </a:cubicBezTo>
                <a:cubicBezTo>
                  <a:pt x="36" y="68"/>
                  <a:pt x="35" y="68"/>
                  <a:pt x="35" y="69"/>
                </a:cubicBezTo>
                <a:close/>
                <a:moveTo>
                  <a:pt x="43" y="68"/>
                </a:moveTo>
                <a:cubicBezTo>
                  <a:pt x="44" y="68"/>
                  <a:pt x="43" y="69"/>
                  <a:pt x="44" y="69"/>
                </a:cubicBezTo>
                <a:cubicBezTo>
                  <a:pt x="44" y="69"/>
                  <a:pt x="44" y="69"/>
                  <a:pt x="44" y="68"/>
                </a:cubicBezTo>
                <a:cubicBezTo>
                  <a:pt x="44" y="68"/>
                  <a:pt x="44" y="67"/>
                  <a:pt x="44" y="67"/>
                </a:cubicBezTo>
                <a:cubicBezTo>
                  <a:pt x="44" y="67"/>
                  <a:pt x="43" y="68"/>
                  <a:pt x="43" y="68"/>
                </a:cubicBezTo>
                <a:close/>
                <a:moveTo>
                  <a:pt x="25" y="68"/>
                </a:moveTo>
                <a:cubicBezTo>
                  <a:pt x="25" y="67"/>
                  <a:pt x="25" y="67"/>
                  <a:pt x="25" y="67"/>
                </a:cubicBezTo>
                <a:cubicBezTo>
                  <a:pt x="24" y="67"/>
                  <a:pt x="24" y="69"/>
                  <a:pt x="24" y="69"/>
                </a:cubicBezTo>
                <a:cubicBezTo>
                  <a:pt x="25" y="69"/>
                  <a:pt x="24" y="70"/>
                  <a:pt x="25" y="70"/>
                </a:cubicBezTo>
                <a:cubicBezTo>
                  <a:pt x="25" y="69"/>
                  <a:pt x="26" y="68"/>
                  <a:pt x="25" y="68"/>
                </a:cubicBezTo>
                <a:cubicBezTo>
                  <a:pt x="25" y="68"/>
                  <a:pt x="25" y="69"/>
                  <a:pt x="24" y="69"/>
                </a:cubicBezTo>
                <a:cubicBezTo>
                  <a:pt x="25" y="68"/>
                  <a:pt x="25" y="68"/>
                  <a:pt x="25" y="68"/>
                </a:cubicBezTo>
                <a:close/>
                <a:moveTo>
                  <a:pt x="26" y="68"/>
                </a:moveTo>
                <a:cubicBezTo>
                  <a:pt x="26" y="68"/>
                  <a:pt x="26" y="67"/>
                  <a:pt x="26" y="67"/>
                </a:cubicBezTo>
                <a:cubicBezTo>
                  <a:pt x="25" y="68"/>
                  <a:pt x="26" y="68"/>
                  <a:pt x="26" y="68"/>
                </a:cubicBezTo>
                <a:close/>
                <a:moveTo>
                  <a:pt x="30" y="69"/>
                </a:moveTo>
                <a:cubicBezTo>
                  <a:pt x="30" y="68"/>
                  <a:pt x="31" y="68"/>
                  <a:pt x="31" y="67"/>
                </a:cubicBezTo>
                <a:cubicBezTo>
                  <a:pt x="31" y="67"/>
                  <a:pt x="31" y="67"/>
                  <a:pt x="31" y="67"/>
                </a:cubicBezTo>
                <a:cubicBezTo>
                  <a:pt x="30" y="68"/>
                  <a:pt x="30" y="68"/>
                  <a:pt x="30" y="69"/>
                </a:cubicBezTo>
                <a:close/>
                <a:moveTo>
                  <a:pt x="27" y="68"/>
                </a:moveTo>
                <a:cubicBezTo>
                  <a:pt x="28" y="69"/>
                  <a:pt x="28" y="69"/>
                  <a:pt x="28" y="69"/>
                </a:cubicBezTo>
                <a:cubicBezTo>
                  <a:pt x="29" y="69"/>
                  <a:pt x="28" y="68"/>
                  <a:pt x="27" y="68"/>
                </a:cubicBezTo>
                <a:cubicBezTo>
                  <a:pt x="27" y="68"/>
                  <a:pt x="27" y="68"/>
                  <a:pt x="27" y="68"/>
                </a:cubicBezTo>
                <a:close/>
                <a:moveTo>
                  <a:pt x="41" y="69"/>
                </a:moveTo>
                <a:cubicBezTo>
                  <a:pt x="42" y="69"/>
                  <a:pt x="42" y="68"/>
                  <a:pt x="42" y="68"/>
                </a:cubicBezTo>
                <a:cubicBezTo>
                  <a:pt x="41" y="68"/>
                  <a:pt x="41" y="68"/>
                  <a:pt x="41" y="69"/>
                </a:cubicBezTo>
                <a:close/>
                <a:moveTo>
                  <a:pt x="49" y="70"/>
                </a:moveTo>
                <a:cubicBezTo>
                  <a:pt x="49" y="69"/>
                  <a:pt x="49" y="68"/>
                  <a:pt x="48" y="68"/>
                </a:cubicBezTo>
                <a:cubicBezTo>
                  <a:pt x="48" y="68"/>
                  <a:pt x="48" y="69"/>
                  <a:pt x="49" y="70"/>
                </a:cubicBezTo>
                <a:close/>
                <a:moveTo>
                  <a:pt x="37" y="68"/>
                </a:moveTo>
                <a:cubicBezTo>
                  <a:pt x="37" y="68"/>
                  <a:pt x="37" y="68"/>
                  <a:pt x="37" y="68"/>
                </a:cubicBezTo>
                <a:cubicBezTo>
                  <a:pt x="37" y="68"/>
                  <a:pt x="37" y="68"/>
                  <a:pt x="37" y="68"/>
                </a:cubicBezTo>
                <a:close/>
                <a:moveTo>
                  <a:pt x="46" y="70"/>
                </a:moveTo>
                <a:cubicBezTo>
                  <a:pt x="47" y="69"/>
                  <a:pt x="46" y="68"/>
                  <a:pt x="46" y="68"/>
                </a:cubicBezTo>
                <a:cubicBezTo>
                  <a:pt x="45" y="68"/>
                  <a:pt x="46" y="69"/>
                  <a:pt x="46" y="70"/>
                </a:cubicBezTo>
                <a:close/>
                <a:moveTo>
                  <a:pt x="21" y="70"/>
                </a:moveTo>
                <a:cubicBezTo>
                  <a:pt x="22" y="70"/>
                  <a:pt x="23" y="68"/>
                  <a:pt x="22" y="68"/>
                </a:cubicBezTo>
                <a:cubicBezTo>
                  <a:pt x="22" y="69"/>
                  <a:pt x="21" y="69"/>
                  <a:pt x="21" y="70"/>
                </a:cubicBezTo>
                <a:close/>
                <a:moveTo>
                  <a:pt x="31" y="70"/>
                </a:moveTo>
                <a:cubicBezTo>
                  <a:pt x="31" y="69"/>
                  <a:pt x="32" y="69"/>
                  <a:pt x="31" y="68"/>
                </a:cubicBezTo>
                <a:cubicBezTo>
                  <a:pt x="31" y="68"/>
                  <a:pt x="31" y="68"/>
                  <a:pt x="31" y="68"/>
                </a:cubicBezTo>
                <a:cubicBezTo>
                  <a:pt x="31" y="69"/>
                  <a:pt x="30" y="70"/>
                  <a:pt x="31" y="70"/>
                </a:cubicBezTo>
                <a:close/>
                <a:moveTo>
                  <a:pt x="33" y="70"/>
                </a:moveTo>
                <a:cubicBezTo>
                  <a:pt x="34" y="70"/>
                  <a:pt x="34" y="69"/>
                  <a:pt x="33" y="68"/>
                </a:cubicBezTo>
                <a:cubicBezTo>
                  <a:pt x="32" y="69"/>
                  <a:pt x="32" y="70"/>
                  <a:pt x="33" y="70"/>
                </a:cubicBezTo>
                <a:close/>
                <a:moveTo>
                  <a:pt x="27" y="70"/>
                </a:moveTo>
                <a:cubicBezTo>
                  <a:pt x="28" y="70"/>
                  <a:pt x="27" y="69"/>
                  <a:pt x="27" y="69"/>
                </a:cubicBezTo>
                <a:cubicBezTo>
                  <a:pt x="26" y="69"/>
                  <a:pt x="27" y="70"/>
                  <a:pt x="27" y="70"/>
                </a:cubicBezTo>
                <a:close/>
                <a:moveTo>
                  <a:pt x="39" y="71"/>
                </a:moveTo>
                <a:cubicBezTo>
                  <a:pt x="39" y="70"/>
                  <a:pt x="38" y="69"/>
                  <a:pt x="38" y="69"/>
                </a:cubicBezTo>
                <a:cubicBezTo>
                  <a:pt x="37" y="69"/>
                  <a:pt x="38" y="70"/>
                  <a:pt x="39" y="71"/>
                </a:cubicBezTo>
                <a:close/>
                <a:moveTo>
                  <a:pt x="40" y="70"/>
                </a:moveTo>
                <a:cubicBezTo>
                  <a:pt x="40" y="70"/>
                  <a:pt x="40" y="71"/>
                  <a:pt x="41" y="71"/>
                </a:cubicBezTo>
                <a:cubicBezTo>
                  <a:pt x="41" y="70"/>
                  <a:pt x="41" y="70"/>
                  <a:pt x="41" y="69"/>
                </a:cubicBezTo>
                <a:cubicBezTo>
                  <a:pt x="41" y="69"/>
                  <a:pt x="41" y="69"/>
                  <a:pt x="41" y="69"/>
                </a:cubicBezTo>
                <a:cubicBezTo>
                  <a:pt x="40" y="69"/>
                  <a:pt x="40" y="70"/>
                  <a:pt x="40" y="70"/>
                </a:cubicBezTo>
                <a:close/>
                <a:moveTo>
                  <a:pt x="44" y="70"/>
                </a:moveTo>
                <a:cubicBezTo>
                  <a:pt x="44" y="71"/>
                  <a:pt x="45" y="71"/>
                  <a:pt x="45" y="71"/>
                </a:cubicBezTo>
                <a:cubicBezTo>
                  <a:pt x="46" y="71"/>
                  <a:pt x="46" y="69"/>
                  <a:pt x="45" y="69"/>
                </a:cubicBezTo>
                <a:cubicBezTo>
                  <a:pt x="45" y="70"/>
                  <a:pt x="44" y="70"/>
                  <a:pt x="44" y="70"/>
                </a:cubicBezTo>
                <a:close/>
                <a:moveTo>
                  <a:pt x="43" y="71"/>
                </a:moveTo>
                <a:cubicBezTo>
                  <a:pt x="43" y="70"/>
                  <a:pt x="43" y="69"/>
                  <a:pt x="42" y="69"/>
                </a:cubicBezTo>
                <a:cubicBezTo>
                  <a:pt x="42" y="70"/>
                  <a:pt x="42" y="71"/>
                  <a:pt x="43" y="71"/>
                </a:cubicBezTo>
                <a:close/>
                <a:moveTo>
                  <a:pt x="26" y="72"/>
                </a:moveTo>
                <a:cubicBezTo>
                  <a:pt x="27" y="72"/>
                  <a:pt x="27" y="70"/>
                  <a:pt x="26" y="70"/>
                </a:cubicBezTo>
                <a:cubicBezTo>
                  <a:pt x="25" y="70"/>
                  <a:pt x="25" y="72"/>
                  <a:pt x="26" y="72"/>
                </a:cubicBezTo>
                <a:close/>
                <a:moveTo>
                  <a:pt x="47" y="72"/>
                </a:moveTo>
                <a:cubicBezTo>
                  <a:pt x="47" y="71"/>
                  <a:pt x="48" y="71"/>
                  <a:pt x="48" y="71"/>
                </a:cubicBezTo>
                <a:cubicBezTo>
                  <a:pt x="47" y="70"/>
                  <a:pt x="47" y="70"/>
                  <a:pt x="47" y="70"/>
                </a:cubicBezTo>
                <a:cubicBezTo>
                  <a:pt x="46" y="70"/>
                  <a:pt x="47" y="71"/>
                  <a:pt x="47" y="72"/>
                </a:cubicBezTo>
                <a:close/>
                <a:moveTo>
                  <a:pt x="17" y="71"/>
                </a:moveTo>
                <a:cubicBezTo>
                  <a:pt x="18" y="74"/>
                  <a:pt x="18" y="77"/>
                  <a:pt x="18" y="80"/>
                </a:cubicBezTo>
                <a:cubicBezTo>
                  <a:pt x="19" y="80"/>
                  <a:pt x="19" y="79"/>
                  <a:pt x="19" y="78"/>
                </a:cubicBezTo>
                <a:cubicBezTo>
                  <a:pt x="18" y="76"/>
                  <a:pt x="18" y="73"/>
                  <a:pt x="18" y="70"/>
                </a:cubicBezTo>
                <a:cubicBezTo>
                  <a:pt x="18" y="70"/>
                  <a:pt x="18" y="70"/>
                  <a:pt x="18" y="70"/>
                </a:cubicBezTo>
                <a:cubicBezTo>
                  <a:pt x="17" y="70"/>
                  <a:pt x="17" y="70"/>
                  <a:pt x="17" y="71"/>
                </a:cubicBezTo>
                <a:close/>
                <a:moveTo>
                  <a:pt x="29" y="70"/>
                </a:moveTo>
                <a:cubicBezTo>
                  <a:pt x="29" y="71"/>
                  <a:pt x="29" y="71"/>
                  <a:pt x="29" y="71"/>
                </a:cubicBezTo>
                <a:cubicBezTo>
                  <a:pt x="29" y="70"/>
                  <a:pt x="30" y="70"/>
                  <a:pt x="29" y="70"/>
                </a:cubicBezTo>
                <a:cubicBezTo>
                  <a:pt x="29" y="70"/>
                  <a:pt x="29" y="70"/>
                  <a:pt x="29" y="70"/>
                </a:cubicBezTo>
                <a:close/>
                <a:moveTo>
                  <a:pt x="32" y="70"/>
                </a:moveTo>
                <a:cubicBezTo>
                  <a:pt x="31" y="70"/>
                  <a:pt x="31" y="71"/>
                  <a:pt x="32" y="72"/>
                </a:cubicBezTo>
                <a:cubicBezTo>
                  <a:pt x="33" y="72"/>
                  <a:pt x="33" y="70"/>
                  <a:pt x="32" y="70"/>
                </a:cubicBezTo>
                <a:cubicBezTo>
                  <a:pt x="32" y="70"/>
                  <a:pt x="32" y="70"/>
                  <a:pt x="32" y="70"/>
                </a:cubicBezTo>
                <a:close/>
                <a:moveTo>
                  <a:pt x="36" y="71"/>
                </a:moveTo>
                <a:cubicBezTo>
                  <a:pt x="36" y="72"/>
                  <a:pt x="37" y="72"/>
                  <a:pt x="37" y="73"/>
                </a:cubicBezTo>
                <a:cubicBezTo>
                  <a:pt x="38" y="72"/>
                  <a:pt x="38" y="72"/>
                  <a:pt x="38" y="71"/>
                </a:cubicBezTo>
                <a:cubicBezTo>
                  <a:pt x="38" y="69"/>
                  <a:pt x="37" y="70"/>
                  <a:pt x="36" y="71"/>
                </a:cubicBezTo>
                <a:close/>
                <a:moveTo>
                  <a:pt x="34" y="73"/>
                </a:moveTo>
                <a:cubicBezTo>
                  <a:pt x="35" y="72"/>
                  <a:pt x="35" y="72"/>
                  <a:pt x="35" y="72"/>
                </a:cubicBezTo>
                <a:cubicBezTo>
                  <a:pt x="35" y="71"/>
                  <a:pt x="35" y="70"/>
                  <a:pt x="34" y="70"/>
                </a:cubicBezTo>
                <a:cubicBezTo>
                  <a:pt x="33" y="71"/>
                  <a:pt x="33" y="72"/>
                  <a:pt x="34" y="73"/>
                </a:cubicBezTo>
                <a:close/>
                <a:moveTo>
                  <a:pt x="49" y="71"/>
                </a:moveTo>
                <a:cubicBezTo>
                  <a:pt x="49" y="71"/>
                  <a:pt x="49" y="71"/>
                  <a:pt x="50" y="71"/>
                </a:cubicBezTo>
                <a:cubicBezTo>
                  <a:pt x="50" y="71"/>
                  <a:pt x="50" y="70"/>
                  <a:pt x="49" y="70"/>
                </a:cubicBezTo>
                <a:cubicBezTo>
                  <a:pt x="49" y="70"/>
                  <a:pt x="49" y="71"/>
                  <a:pt x="49" y="71"/>
                </a:cubicBezTo>
                <a:close/>
                <a:moveTo>
                  <a:pt x="51" y="71"/>
                </a:moveTo>
                <a:cubicBezTo>
                  <a:pt x="51" y="72"/>
                  <a:pt x="51" y="72"/>
                  <a:pt x="52" y="72"/>
                </a:cubicBezTo>
                <a:cubicBezTo>
                  <a:pt x="52" y="72"/>
                  <a:pt x="52" y="71"/>
                  <a:pt x="51" y="70"/>
                </a:cubicBezTo>
                <a:cubicBezTo>
                  <a:pt x="51" y="71"/>
                  <a:pt x="51" y="71"/>
                  <a:pt x="51" y="71"/>
                </a:cubicBezTo>
                <a:close/>
                <a:moveTo>
                  <a:pt x="42" y="73"/>
                </a:moveTo>
                <a:cubicBezTo>
                  <a:pt x="42" y="72"/>
                  <a:pt x="42" y="71"/>
                  <a:pt x="42" y="70"/>
                </a:cubicBezTo>
                <a:cubicBezTo>
                  <a:pt x="41" y="71"/>
                  <a:pt x="41" y="72"/>
                  <a:pt x="42" y="73"/>
                </a:cubicBezTo>
                <a:close/>
                <a:moveTo>
                  <a:pt x="23" y="73"/>
                </a:moveTo>
                <a:cubicBezTo>
                  <a:pt x="24" y="72"/>
                  <a:pt x="24" y="72"/>
                  <a:pt x="24" y="71"/>
                </a:cubicBezTo>
                <a:cubicBezTo>
                  <a:pt x="23" y="71"/>
                  <a:pt x="22" y="72"/>
                  <a:pt x="23" y="73"/>
                </a:cubicBezTo>
                <a:close/>
                <a:moveTo>
                  <a:pt x="28" y="72"/>
                </a:moveTo>
                <a:cubicBezTo>
                  <a:pt x="29" y="72"/>
                  <a:pt x="29" y="71"/>
                  <a:pt x="28" y="71"/>
                </a:cubicBezTo>
                <a:cubicBezTo>
                  <a:pt x="28" y="72"/>
                  <a:pt x="28" y="72"/>
                  <a:pt x="28" y="72"/>
                </a:cubicBezTo>
                <a:close/>
                <a:moveTo>
                  <a:pt x="40" y="72"/>
                </a:moveTo>
                <a:cubicBezTo>
                  <a:pt x="40" y="72"/>
                  <a:pt x="40" y="71"/>
                  <a:pt x="39" y="71"/>
                </a:cubicBezTo>
                <a:cubicBezTo>
                  <a:pt x="39" y="72"/>
                  <a:pt x="39" y="72"/>
                  <a:pt x="40" y="72"/>
                </a:cubicBezTo>
                <a:close/>
                <a:moveTo>
                  <a:pt x="43" y="73"/>
                </a:moveTo>
                <a:cubicBezTo>
                  <a:pt x="44" y="73"/>
                  <a:pt x="44" y="72"/>
                  <a:pt x="44" y="72"/>
                </a:cubicBezTo>
                <a:cubicBezTo>
                  <a:pt x="44" y="72"/>
                  <a:pt x="44" y="71"/>
                  <a:pt x="44" y="71"/>
                </a:cubicBezTo>
                <a:cubicBezTo>
                  <a:pt x="43" y="72"/>
                  <a:pt x="43" y="72"/>
                  <a:pt x="43" y="73"/>
                </a:cubicBezTo>
                <a:close/>
                <a:moveTo>
                  <a:pt x="46" y="73"/>
                </a:moveTo>
                <a:cubicBezTo>
                  <a:pt x="47" y="73"/>
                  <a:pt x="47" y="71"/>
                  <a:pt x="46" y="71"/>
                </a:cubicBezTo>
                <a:cubicBezTo>
                  <a:pt x="45" y="72"/>
                  <a:pt x="45" y="73"/>
                  <a:pt x="46" y="73"/>
                </a:cubicBezTo>
                <a:close/>
                <a:moveTo>
                  <a:pt x="33" y="74"/>
                </a:moveTo>
                <a:cubicBezTo>
                  <a:pt x="34" y="74"/>
                  <a:pt x="34" y="74"/>
                  <a:pt x="34" y="73"/>
                </a:cubicBezTo>
                <a:cubicBezTo>
                  <a:pt x="34" y="73"/>
                  <a:pt x="34" y="72"/>
                  <a:pt x="33" y="72"/>
                </a:cubicBezTo>
                <a:cubicBezTo>
                  <a:pt x="32" y="72"/>
                  <a:pt x="33" y="73"/>
                  <a:pt x="33" y="74"/>
                </a:cubicBezTo>
                <a:close/>
                <a:moveTo>
                  <a:pt x="27" y="73"/>
                </a:moveTo>
                <a:cubicBezTo>
                  <a:pt x="27" y="73"/>
                  <a:pt x="27" y="74"/>
                  <a:pt x="27" y="74"/>
                </a:cubicBezTo>
                <a:cubicBezTo>
                  <a:pt x="28" y="74"/>
                  <a:pt x="28" y="73"/>
                  <a:pt x="28" y="72"/>
                </a:cubicBezTo>
                <a:cubicBezTo>
                  <a:pt x="28" y="72"/>
                  <a:pt x="28" y="72"/>
                  <a:pt x="27" y="72"/>
                </a:cubicBezTo>
                <a:cubicBezTo>
                  <a:pt x="27" y="72"/>
                  <a:pt x="27" y="73"/>
                  <a:pt x="27" y="73"/>
                </a:cubicBezTo>
                <a:close/>
                <a:moveTo>
                  <a:pt x="56" y="76"/>
                </a:moveTo>
                <a:cubicBezTo>
                  <a:pt x="57" y="76"/>
                  <a:pt x="57" y="76"/>
                  <a:pt x="57" y="76"/>
                </a:cubicBezTo>
                <a:cubicBezTo>
                  <a:pt x="56" y="77"/>
                  <a:pt x="56" y="80"/>
                  <a:pt x="56" y="82"/>
                </a:cubicBezTo>
                <a:cubicBezTo>
                  <a:pt x="57" y="78"/>
                  <a:pt x="57" y="75"/>
                  <a:pt x="57" y="72"/>
                </a:cubicBezTo>
                <a:cubicBezTo>
                  <a:pt x="56" y="73"/>
                  <a:pt x="57" y="75"/>
                  <a:pt x="56" y="76"/>
                </a:cubicBezTo>
                <a:close/>
                <a:moveTo>
                  <a:pt x="29" y="73"/>
                </a:moveTo>
                <a:cubicBezTo>
                  <a:pt x="29" y="73"/>
                  <a:pt x="29" y="73"/>
                  <a:pt x="29" y="72"/>
                </a:cubicBezTo>
                <a:cubicBezTo>
                  <a:pt x="29" y="72"/>
                  <a:pt x="29" y="72"/>
                  <a:pt x="29" y="72"/>
                </a:cubicBezTo>
                <a:cubicBezTo>
                  <a:pt x="29" y="72"/>
                  <a:pt x="29" y="73"/>
                  <a:pt x="29" y="73"/>
                </a:cubicBezTo>
                <a:close/>
                <a:moveTo>
                  <a:pt x="48" y="73"/>
                </a:moveTo>
                <a:cubicBezTo>
                  <a:pt x="48" y="73"/>
                  <a:pt x="48" y="73"/>
                  <a:pt x="48" y="72"/>
                </a:cubicBezTo>
                <a:cubicBezTo>
                  <a:pt x="48" y="72"/>
                  <a:pt x="48" y="72"/>
                  <a:pt x="48" y="72"/>
                </a:cubicBezTo>
                <a:cubicBezTo>
                  <a:pt x="48" y="73"/>
                  <a:pt x="47" y="73"/>
                  <a:pt x="48" y="73"/>
                </a:cubicBezTo>
                <a:close/>
                <a:moveTo>
                  <a:pt x="38" y="74"/>
                </a:moveTo>
                <a:cubicBezTo>
                  <a:pt x="38" y="74"/>
                  <a:pt x="39" y="73"/>
                  <a:pt x="39" y="73"/>
                </a:cubicBezTo>
                <a:cubicBezTo>
                  <a:pt x="39" y="73"/>
                  <a:pt x="39" y="72"/>
                  <a:pt x="39" y="72"/>
                </a:cubicBezTo>
                <a:cubicBezTo>
                  <a:pt x="38" y="73"/>
                  <a:pt x="37" y="74"/>
                  <a:pt x="38" y="74"/>
                </a:cubicBezTo>
                <a:close/>
                <a:moveTo>
                  <a:pt x="24" y="74"/>
                </a:moveTo>
                <a:cubicBezTo>
                  <a:pt x="24" y="74"/>
                  <a:pt x="24" y="73"/>
                  <a:pt x="24" y="74"/>
                </a:cubicBezTo>
                <a:cubicBezTo>
                  <a:pt x="24" y="74"/>
                  <a:pt x="24" y="74"/>
                  <a:pt x="24" y="75"/>
                </a:cubicBezTo>
                <a:cubicBezTo>
                  <a:pt x="24" y="74"/>
                  <a:pt x="24" y="75"/>
                  <a:pt x="24" y="75"/>
                </a:cubicBezTo>
                <a:cubicBezTo>
                  <a:pt x="25" y="75"/>
                  <a:pt x="25" y="73"/>
                  <a:pt x="25" y="72"/>
                </a:cubicBezTo>
                <a:cubicBezTo>
                  <a:pt x="25" y="72"/>
                  <a:pt x="25" y="72"/>
                  <a:pt x="24" y="72"/>
                </a:cubicBezTo>
                <a:cubicBezTo>
                  <a:pt x="24" y="73"/>
                  <a:pt x="24" y="73"/>
                  <a:pt x="24" y="74"/>
                </a:cubicBezTo>
                <a:close/>
                <a:moveTo>
                  <a:pt x="36" y="75"/>
                </a:moveTo>
                <a:cubicBezTo>
                  <a:pt x="36" y="74"/>
                  <a:pt x="36" y="74"/>
                  <a:pt x="37" y="74"/>
                </a:cubicBezTo>
                <a:cubicBezTo>
                  <a:pt x="36" y="73"/>
                  <a:pt x="36" y="72"/>
                  <a:pt x="35" y="72"/>
                </a:cubicBezTo>
                <a:cubicBezTo>
                  <a:pt x="35" y="73"/>
                  <a:pt x="35" y="74"/>
                  <a:pt x="36" y="75"/>
                </a:cubicBezTo>
                <a:close/>
                <a:moveTo>
                  <a:pt x="31" y="74"/>
                </a:moveTo>
                <a:cubicBezTo>
                  <a:pt x="31" y="73"/>
                  <a:pt x="31" y="73"/>
                  <a:pt x="31" y="73"/>
                </a:cubicBezTo>
                <a:cubicBezTo>
                  <a:pt x="31" y="73"/>
                  <a:pt x="31" y="73"/>
                  <a:pt x="31" y="74"/>
                </a:cubicBezTo>
                <a:close/>
                <a:moveTo>
                  <a:pt x="40" y="73"/>
                </a:moveTo>
                <a:cubicBezTo>
                  <a:pt x="40" y="74"/>
                  <a:pt x="40" y="74"/>
                  <a:pt x="41" y="74"/>
                </a:cubicBezTo>
                <a:cubicBezTo>
                  <a:pt x="41" y="74"/>
                  <a:pt x="41" y="73"/>
                  <a:pt x="40" y="73"/>
                </a:cubicBezTo>
                <a:cubicBezTo>
                  <a:pt x="40" y="73"/>
                  <a:pt x="40" y="73"/>
                  <a:pt x="40" y="73"/>
                </a:cubicBezTo>
                <a:close/>
                <a:moveTo>
                  <a:pt x="42" y="74"/>
                </a:moveTo>
                <a:cubicBezTo>
                  <a:pt x="42" y="74"/>
                  <a:pt x="43" y="74"/>
                  <a:pt x="42" y="74"/>
                </a:cubicBezTo>
                <a:cubicBezTo>
                  <a:pt x="43" y="74"/>
                  <a:pt x="43" y="73"/>
                  <a:pt x="42" y="73"/>
                </a:cubicBezTo>
                <a:cubicBezTo>
                  <a:pt x="43" y="73"/>
                  <a:pt x="42" y="73"/>
                  <a:pt x="42" y="74"/>
                </a:cubicBezTo>
                <a:close/>
                <a:moveTo>
                  <a:pt x="45" y="75"/>
                </a:moveTo>
                <a:cubicBezTo>
                  <a:pt x="45" y="75"/>
                  <a:pt x="45" y="74"/>
                  <a:pt x="46" y="74"/>
                </a:cubicBezTo>
                <a:cubicBezTo>
                  <a:pt x="45" y="72"/>
                  <a:pt x="43" y="74"/>
                  <a:pt x="45" y="75"/>
                </a:cubicBezTo>
                <a:close/>
                <a:moveTo>
                  <a:pt x="51" y="74"/>
                </a:moveTo>
                <a:cubicBezTo>
                  <a:pt x="51" y="74"/>
                  <a:pt x="51" y="73"/>
                  <a:pt x="51" y="73"/>
                </a:cubicBezTo>
                <a:cubicBezTo>
                  <a:pt x="50" y="74"/>
                  <a:pt x="51" y="74"/>
                  <a:pt x="51" y="74"/>
                </a:cubicBezTo>
                <a:close/>
                <a:moveTo>
                  <a:pt x="33" y="75"/>
                </a:moveTo>
                <a:cubicBezTo>
                  <a:pt x="33" y="74"/>
                  <a:pt x="32" y="74"/>
                  <a:pt x="32" y="73"/>
                </a:cubicBezTo>
                <a:cubicBezTo>
                  <a:pt x="32" y="74"/>
                  <a:pt x="33" y="74"/>
                  <a:pt x="33" y="75"/>
                </a:cubicBezTo>
                <a:close/>
                <a:moveTo>
                  <a:pt x="47" y="74"/>
                </a:moveTo>
                <a:cubicBezTo>
                  <a:pt x="47" y="74"/>
                  <a:pt x="47" y="75"/>
                  <a:pt x="48" y="74"/>
                </a:cubicBezTo>
                <a:cubicBezTo>
                  <a:pt x="48" y="74"/>
                  <a:pt x="47" y="74"/>
                  <a:pt x="47" y="73"/>
                </a:cubicBezTo>
                <a:cubicBezTo>
                  <a:pt x="47" y="74"/>
                  <a:pt x="47" y="74"/>
                  <a:pt x="47" y="74"/>
                </a:cubicBezTo>
                <a:close/>
                <a:moveTo>
                  <a:pt x="48" y="74"/>
                </a:moveTo>
                <a:cubicBezTo>
                  <a:pt x="49" y="75"/>
                  <a:pt x="49" y="76"/>
                  <a:pt x="50" y="76"/>
                </a:cubicBezTo>
                <a:cubicBezTo>
                  <a:pt x="50" y="75"/>
                  <a:pt x="50" y="74"/>
                  <a:pt x="49" y="73"/>
                </a:cubicBezTo>
                <a:cubicBezTo>
                  <a:pt x="49" y="74"/>
                  <a:pt x="49" y="74"/>
                  <a:pt x="48" y="74"/>
                </a:cubicBezTo>
                <a:close/>
                <a:moveTo>
                  <a:pt x="22" y="75"/>
                </a:moveTo>
                <a:cubicBezTo>
                  <a:pt x="22" y="74"/>
                  <a:pt x="22" y="74"/>
                  <a:pt x="22" y="74"/>
                </a:cubicBezTo>
                <a:cubicBezTo>
                  <a:pt x="21" y="74"/>
                  <a:pt x="21" y="75"/>
                  <a:pt x="22" y="75"/>
                </a:cubicBezTo>
                <a:close/>
                <a:moveTo>
                  <a:pt x="39" y="76"/>
                </a:moveTo>
                <a:cubicBezTo>
                  <a:pt x="40" y="76"/>
                  <a:pt x="40" y="75"/>
                  <a:pt x="40" y="75"/>
                </a:cubicBezTo>
                <a:cubicBezTo>
                  <a:pt x="40" y="75"/>
                  <a:pt x="40" y="74"/>
                  <a:pt x="39" y="74"/>
                </a:cubicBezTo>
                <a:cubicBezTo>
                  <a:pt x="39" y="74"/>
                  <a:pt x="38" y="76"/>
                  <a:pt x="39" y="76"/>
                </a:cubicBezTo>
                <a:close/>
                <a:moveTo>
                  <a:pt x="30" y="75"/>
                </a:moveTo>
                <a:cubicBezTo>
                  <a:pt x="30" y="75"/>
                  <a:pt x="30" y="75"/>
                  <a:pt x="30" y="74"/>
                </a:cubicBezTo>
                <a:cubicBezTo>
                  <a:pt x="30" y="74"/>
                  <a:pt x="30" y="74"/>
                  <a:pt x="30" y="74"/>
                </a:cubicBezTo>
                <a:cubicBezTo>
                  <a:pt x="30" y="74"/>
                  <a:pt x="29" y="74"/>
                  <a:pt x="30" y="75"/>
                </a:cubicBezTo>
                <a:close/>
                <a:moveTo>
                  <a:pt x="32" y="75"/>
                </a:moveTo>
                <a:cubicBezTo>
                  <a:pt x="32" y="74"/>
                  <a:pt x="32" y="74"/>
                  <a:pt x="31" y="74"/>
                </a:cubicBezTo>
                <a:cubicBezTo>
                  <a:pt x="32" y="74"/>
                  <a:pt x="32" y="75"/>
                  <a:pt x="32" y="75"/>
                </a:cubicBezTo>
                <a:close/>
                <a:moveTo>
                  <a:pt x="54" y="77"/>
                </a:moveTo>
                <a:cubicBezTo>
                  <a:pt x="54" y="76"/>
                  <a:pt x="54" y="76"/>
                  <a:pt x="54" y="75"/>
                </a:cubicBezTo>
                <a:cubicBezTo>
                  <a:pt x="53" y="75"/>
                  <a:pt x="54" y="74"/>
                  <a:pt x="53" y="74"/>
                </a:cubicBezTo>
                <a:cubicBezTo>
                  <a:pt x="53" y="75"/>
                  <a:pt x="53" y="76"/>
                  <a:pt x="54" y="77"/>
                </a:cubicBezTo>
                <a:close/>
                <a:moveTo>
                  <a:pt x="35" y="76"/>
                </a:moveTo>
                <a:cubicBezTo>
                  <a:pt x="35" y="75"/>
                  <a:pt x="35" y="74"/>
                  <a:pt x="34" y="74"/>
                </a:cubicBezTo>
                <a:cubicBezTo>
                  <a:pt x="34" y="75"/>
                  <a:pt x="34" y="76"/>
                  <a:pt x="35" y="76"/>
                </a:cubicBezTo>
                <a:close/>
                <a:moveTo>
                  <a:pt x="36" y="76"/>
                </a:moveTo>
                <a:cubicBezTo>
                  <a:pt x="36" y="76"/>
                  <a:pt x="36" y="76"/>
                  <a:pt x="37" y="77"/>
                </a:cubicBezTo>
                <a:cubicBezTo>
                  <a:pt x="37" y="76"/>
                  <a:pt x="37" y="76"/>
                  <a:pt x="38" y="75"/>
                </a:cubicBezTo>
                <a:cubicBezTo>
                  <a:pt x="37" y="75"/>
                  <a:pt x="37" y="75"/>
                  <a:pt x="37" y="74"/>
                </a:cubicBezTo>
                <a:cubicBezTo>
                  <a:pt x="37" y="75"/>
                  <a:pt x="36" y="75"/>
                  <a:pt x="36" y="76"/>
                </a:cubicBezTo>
                <a:close/>
                <a:moveTo>
                  <a:pt x="42" y="76"/>
                </a:moveTo>
                <a:cubicBezTo>
                  <a:pt x="43" y="74"/>
                  <a:pt x="40" y="75"/>
                  <a:pt x="42" y="76"/>
                </a:cubicBezTo>
                <a:close/>
                <a:moveTo>
                  <a:pt x="25" y="76"/>
                </a:moveTo>
                <a:cubicBezTo>
                  <a:pt x="25" y="76"/>
                  <a:pt x="26" y="76"/>
                  <a:pt x="25" y="77"/>
                </a:cubicBezTo>
                <a:cubicBezTo>
                  <a:pt x="26" y="77"/>
                  <a:pt x="27" y="75"/>
                  <a:pt x="26" y="75"/>
                </a:cubicBezTo>
                <a:cubicBezTo>
                  <a:pt x="25" y="75"/>
                  <a:pt x="25" y="75"/>
                  <a:pt x="25" y="76"/>
                </a:cubicBezTo>
                <a:close/>
                <a:moveTo>
                  <a:pt x="43" y="75"/>
                </a:moveTo>
                <a:cubicBezTo>
                  <a:pt x="43" y="76"/>
                  <a:pt x="44" y="76"/>
                  <a:pt x="44" y="76"/>
                </a:cubicBezTo>
                <a:cubicBezTo>
                  <a:pt x="45" y="76"/>
                  <a:pt x="44" y="74"/>
                  <a:pt x="43" y="75"/>
                </a:cubicBezTo>
                <a:close/>
                <a:moveTo>
                  <a:pt x="23" y="75"/>
                </a:moveTo>
                <a:cubicBezTo>
                  <a:pt x="22" y="76"/>
                  <a:pt x="22" y="76"/>
                  <a:pt x="23" y="75"/>
                </a:cubicBezTo>
                <a:close/>
                <a:moveTo>
                  <a:pt x="29" y="76"/>
                </a:moveTo>
                <a:cubicBezTo>
                  <a:pt x="29" y="76"/>
                  <a:pt x="30" y="76"/>
                  <a:pt x="30" y="75"/>
                </a:cubicBezTo>
                <a:cubicBezTo>
                  <a:pt x="29" y="75"/>
                  <a:pt x="29" y="75"/>
                  <a:pt x="29" y="75"/>
                </a:cubicBezTo>
                <a:cubicBezTo>
                  <a:pt x="29" y="75"/>
                  <a:pt x="28" y="76"/>
                  <a:pt x="29" y="76"/>
                </a:cubicBezTo>
                <a:close/>
                <a:moveTo>
                  <a:pt x="31" y="77"/>
                </a:moveTo>
                <a:cubicBezTo>
                  <a:pt x="32" y="77"/>
                  <a:pt x="32" y="76"/>
                  <a:pt x="32" y="76"/>
                </a:cubicBezTo>
                <a:cubicBezTo>
                  <a:pt x="31" y="76"/>
                  <a:pt x="31" y="75"/>
                  <a:pt x="31" y="75"/>
                </a:cubicBezTo>
                <a:cubicBezTo>
                  <a:pt x="30" y="76"/>
                  <a:pt x="31" y="76"/>
                  <a:pt x="31" y="77"/>
                </a:cubicBezTo>
                <a:close/>
                <a:moveTo>
                  <a:pt x="45" y="76"/>
                </a:moveTo>
                <a:cubicBezTo>
                  <a:pt x="45" y="77"/>
                  <a:pt x="45" y="77"/>
                  <a:pt x="46" y="77"/>
                </a:cubicBezTo>
                <a:cubicBezTo>
                  <a:pt x="46" y="77"/>
                  <a:pt x="46" y="76"/>
                  <a:pt x="47" y="76"/>
                </a:cubicBezTo>
                <a:cubicBezTo>
                  <a:pt x="46" y="74"/>
                  <a:pt x="46" y="76"/>
                  <a:pt x="45" y="76"/>
                </a:cubicBezTo>
                <a:close/>
                <a:moveTo>
                  <a:pt x="34" y="77"/>
                </a:moveTo>
                <a:cubicBezTo>
                  <a:pt x="35" y="76"/>
                  <a:pt x="34" y="76"/>
                  <a:pt x="33" y="75"/>
                </a:cubicBezTo>
                <a:cubicBezTo>
                  <a:pt x="33" y="76"/>
                  <a:pt x="34" y="77"/>
                  <a:pt x="34" y="77"/>
                </a:cubicBezTo>
                <a:close/>
                <a:moveTo>
                  <a:pt x="23" y="78"/>
                </a:moveTo>
                <a:cubicBezTo>
                  <a:pt x="24" y="77"/>
                  <a:pt x="24" y="76"/>
                  <a:pt x="23" y="76"/>
                </a:cubicBezTo>
                <a:cubicBezTo>
                  <a:pt x="22" y="76"/>
                  <a:pt x="23" y="77"/>
                  <a:pt x="23" y="78"/>
                </a:cubicBezTo>
                <a:close/>
                <a:moveTo>
                  <a:pt x="49" y="78"/>
                </a:moveTo>
                <a:cubicBezTo>
                  <a:pt x="49" y="77"/>
                  <a:pt x="49" y="76"/>
                  <a:pt x="48" y="76"/>
                </a:cubicBezTo>
                <a:cubicBezTo>
                  <a:pt x="48" y="77"/>
                  <a:pt x="49" y="77"/>
                  <a:pt x="49" y="78"/>
                </a:cubicBezTo>
                <a:close/>
                <a:moveTo>
                  <a:pt x="40" y="78"/>
                </a:moveTo>
                <a:cubicBezTo>
                  <a:pt x="41" y="78"/>
                  <a:pt x="42" y="76"/>
                  <a:pt x="41" y="76"/>
                </a:cubicBezTo>
                <a:cubicBezTo>
                  <a:pt x="40" y="77"/>
                  <a:pt x="40" y="77"/>
                  <a:pt x="40" y="78"/>
                </a:cubicBezTo>
                <a:close/>
                <a:moveTo>
                  <a:pt x="30" y="78"/>
                </a:moveTo>
                <a:cubicBezTo>
                  <a:pt x="31" y="78"/>
                  <a:pt x="31" y="77"/>
                  <a:pt x="30" y="76"/>
                </a:cubicBezTo>
                <a:cubicBezTo>
                  <a:pt x="29" y="77"/>
                  <a:pt x="30" y="78"/>
                  <a:pt x="30" y="78"/>
                </a:cubicBezTo>
                <a:close/>
                <a:moveTo>
                  <a:pt x="37" y="78"/>
                </a:moveTo>
                <a:cubicBezTo>
                  <a:pt x="37" y="78"/>
                  <a:pt x="37" y="78"/>
                  <a:pt x="38" y="79"/>
                </a:cubicBezTo>
                <a:cubicBezTo>
                  <a:pt x="38" y="78"/>
                  <a:pt x="38" y="78"/>
                  <a:pt x="39" y="77"/>
                </a:cubicBezTo>
                <a:cubicBezTo>
                  <a:pt x="38" y="77"/>
                  <a:pt x="38" y="76"/>
                  <a:pt x="38" y="76"/>
                </a:cubicBezTo>
                <a:cubicBezTo>
                  <a:pt x="38" y="77"/>
                  <a:pt x="37" y="77"/>
                  <a:pt x="37" y="78"/>
                </a:cubicBezTo>
                <a:close/>
                <a:moveTo>
                  <a:pt x="42" y="78"/>
                </a:moveTo>
                <a:cubicBezTo>
                  <a:pt x="44" y="78"/>
                  <a:pt x="44" y="77"/>
                  <a:pt x="42" y="76"/>
                </a:cubicBezTo>
                <a:cubicBezTo>
                  <a:pt x="42" y="77"/>
                  <a:pt x="42" y="78"/>
                  <a:pt x="42" y="78"/>
                </a:cubicBezTo>
                <a:close/>
                <a:moveTo>
                  <a:pt x="36" y="78"/>
                </a:moveTo>
                <a:cubicBezTo>
                  <a:pt x="36" y="77"/>
                  <a:pt x="36" y="77"/>
                  <a:pt x="36" y="76"/>
                </a:cubicBezTo>
                <a:cubicBezTo>
                  <a:pt x="36" y="77"/>
                  <a:pt x="36" y="77"/>
                  <a:pt x="36" y="78"/>
                </a:cubicBezTo>
                <a:close/>
                <a:moveTo>
                  <a:pt x="47" y="80"/>
                </a:moveTo>
                <a:cubicBezTo>
                  <a:pt x="47" y="79"/>
                  <a:pt x="47" y="78"/>
                  <a:pt x="47" y="77"/>
                </a:cubicBezTo>
                <a:cubicBezTo>
                  <a:pt x="47" y="77"/>
                  <a:pt x="47" y="77"/>
                  <a:pt x="47" y="77"/>
                </a:cubicBezTo>
                <a:cubicBezTo>
                  <a:pt x="46" y="77"/>
                  <a:pt x="46" y="79"/>
                  <a:pt x="47" y="80"/>
                </a:cubicBezTo>
                <a:close/>
                <a:moveTo>
                  <a:pt x="21" y="78"/>
                </a:moveTo>
                <a:cubicBezTo>
                  <a:pt x="21" y="78"/>
                  <a:pt x="22" y="77"/>
                  <a:pt x="22" y="77"/>
                </a:cubicBezTo>
                <a:cubicBezTo>
                  <a:pt x="21" y="77"/>
                  <a:pt x="21" y="77"/>
                  <a:pt x="21" y="78"/>
                </a:cubicBezTo>
                <a:close/>
                <a:moveTo>
                  <a:pt x="28" y="78"/>
                </a:moveTo>
                <a:cubicBezTo>
                  <a:pt x="29" y="78"/>
                  <a:pt x="28" y="77"/>
                  <a:pt x="28" y="77"/>
                </a:cubicBezTo>
                <a:cubicBezTo>
                  <a:pt x="28" y="77"/>
                  <a:pt x="28" y="77"/>
                  <a:pt x="28" y="78"/>
                </a:cubicBezTo>
                <a:close/>
                <a:moveTo>
                  <a:pt x="45" y="78"/>
                </a:moveTo>
                <a:cubicBezTo>
                  <a:pt x="45" y="78"/>
                  <a:pt x="45" y="77"/>
                  <a:pt x="45" y="77"/>
                </a:cubicBezTo>
                <a:cubicBezTo>
                  <a:pt x="45" y="77"/>
                  <a:pt x="45" y="78"/>
                  <a:pt x="45" y="78"/>
                </a:cubicBezTo>
                <a:close/>
                <a:moveTo>
                  <a:pt x="27" y="78"/>
                </a:moveTo>
                <a:cubicBezTo>
                  <a:pt x="27" y="78"/>
                  <a:pt x="27" y="77"/>
                  <a:pt x="27" y="77"/>
                </a:cubicBezTo>
                <a:cubicBezTo>
                  <a:pt x="27" y="77"/>
                  <a:pt x="26" y="78"/>
                  <a:pt x="27" y="78"/>
                </a:cubicBezTo>
                <a:close/>
                <a:moveTo>
                  <a:pt x="32" y="79"/>
                </a:moveTo>
                <a:cubicBezTo>
                  <a:pt x="33" y="79"/>
                  <a:pt x="33" y="77"/>
                  <a:pt x="32" y="77"/>
                </a:cubicBezTo>
                <a:cubicBezTo>
                  <a:pt x="32" y="78"/>
                  <a:pt x="32" y="78"/>
                  <a:pt x="32" y="79"/>
                </a:cubicBezTo>
                <a:close/>
                <a:moveTo>
                  <a:pt x="50" y="78"/>
                </a:moveTo>
                <a:cubicBezTo>
                  <a:pt x="51" y="78"/>
                  <a:pt x="51" y="77"/>
                  <a:pt x="50" y="77"/>
                </a:cubicBezTo>
                <a:cubicBezTo>
                  <a:pt x="50" y="77"/>
                  <a:pt x="50" y="77"/>
                  <a:pt x="50" y="78"/>
                </a:cubicBezTo>
                <a:close/>
                <a:moveTo>
                  <a:pt x="52" y="80"/>
                </a:moveTo>
                <a:cubicBezTo>
                  <a:pt x="52" y="79"/>
                  <a:pt x="52" y="77"/>
                  <a:pt x="51" y="77"/>
                </a:cubicBezTo>
                <a:cubicBezTo>
                  <a:pt x="52" y="78"/>
                  <a:pt x="50" y="79"/>
                  <a:pt x="52" y="80"/>
                </a:cubicBezTo>
                <a:close/>
                <a:moveTo>
                  <a:pt x="25" y="78"/>
                </a:moveTo>
                <a:cubicBezTo>
                  <a:pt x="25" y="78"/>
                  <a:pt x="25" y="78"/>
                  <a:pt x="25" y="77"/>
                </a:cubicBezTo>
                <a:cubicBezTo>
                  <a:pt x="25" y="77"/>
                  <a:pt x="25" y="77"/>
                  <a:pt x="25" y="77"/>
                </a:cubicBezTo>
                <a:cubicBezTo>
                  <a:pt x="25" y="78"/>
                  <a:pt x="25" y="78"/>
                  <a:pt x="25" y="78"/>
                </a:cubicBezTo>
                <a:close/>
                <a:moveTo>
                  <a:pt x="35" y="79"/>
                </a:moveTo>
                <a:cubicBezTo>
                  <a:pt x="36" y="78"/>
                  <a:pt x="35" y="78"/>
                  <a:pt x="35" y="78"/>
                </a:cubicBezTo>
                <a:cubicBezTo>
                  <a:pt x="35" y="78"/>
                  <a:pt x="35" y="79"/>
                  <a:pt x="35" y="79"/>
                </a:cubicBezTo>
                <a:close/>
                <a:moveTo>
                  <a:pt x="24" y="78"/>
                </a:moveTo>
                <a:cubicBezTo>
                  <a:pt x="24" y="78"/>
                  <a:pt x="24" y="79"/>
                  <a:pt x="24" y="79"/>
                </a:cubicBezTo>
                <a:cubicBezTo>
                  <a:pt x="24" y="79"/>
                  <a:pt x="24" y="79"/>
                  <a:pt x="24" y="79"/>
                </a:cubicBezTo>
                <a:cubicBezTo>
                  <a:pt x="25" y="79"/>
                  <a:pt x="25" y="78"/>
                  <a:pt x="24" y="78"/>
                </a:cubicBezTo>
                <a:cubicBezTo>
                  <a:pt x="24" y="78"/>
                  <a:pt x="24" y="78"/>
                  <a:pt x="24" y="78"/>
                </a:cubicBezTo>
                <a:close/>
                <a:moveTo>
                  <a:pt x="55" y="79"/>
                </a:moveTo>
                <a:cubicBezTo>
                  <a:pt x="56" y="79"/>
                  <a:pt x="56" y="78"/>
                  <a:pt x="55" y="78"/>
                </a:cubicBezTo>
                <a:cubicBezTo>
                  <a:pt x="55" y="78"/>
                  <a:pt x="56" y="79"/>
                  <a:pt x="55" y="79"/>
                </a:cubicBezTo>
                <a:close/>
                <a:moveTo>
                  <a:pt x="41" y="79"/>
                </a:moveTo>
                <a:cubicBezTo>
                  <a:pt x="41" y="79"/>
                  <a:pt x="41" y="80"/>
                  <a:pt x="42" y="80"/>
                </a:cubicBezTo>
                <a:cubicBezTo>
                  <a:pt x="42" y="79"/>
                  <a:pt x="42" y="79"/>
                  <a:pt x="42" y="78"/>
                </a:cubicBezTo>
                <a:cubicBezTo>
                  <a:pt x="42" y="78"/>
                  <a:pt x="41" y="78"/>
                  <a:pt x="41" y="78"/>
                </a:cubicBezTo>
                <a:cubicBezTo>
                  <a:pt x="41" y="78"/>
                  <a:pt x="41" y="78"/>
                  <a:pt x="41" y="79"/>
                </a:cubicBezTo>
                <a:close/>
                <a:moveTo>
                  <a:pt x="22" y="80"/>
                </a:moveTo>
                <a:cubicBezTo>
                  <a:pt x="22" y="80"/>
                  <a:pt x="22" y="79"/>
                  <a:pt x="22" y="79"/>
                </a:cubicBezTo>
                <a:cubicBezTo>
                  <a:pt x="22" y="79"/>
                  <a:pt x="22" y="78"/>
                  <a:pt x="22" y="78"/>
                </a:cubicBezTo>
                <a:cubicBezTo>
                  <a:pt x="21" y="78"/>
                  <a:pt x="21" y="80"/>
                  <a:pt x="22" y="80"/>
                </a:cubicBezTo>
                <a:close/>
                <a:moveTo>
                  <a:pt x="27" y="79"/>
                </a:moveTo>
                <a:cubicBezTo>
                  <a:pt x="28" y="79"/>
                  <a:pt x="28" y="78"/>
                  <a:pt x="28" y="78"/>
                </a:cubicBezTo>
                <a:cubicBezTo>
                  <a:pt x="27" y="78"/>
                  <a:pt x="27" y="78"/>
                  <a:pt x="27" y="79"/>
                </a:cubicBezTo>
                <a:close/>
                <a:moveTo>
                  <a:pt x="38" y="80"/>
                </a:moveTo>
                <a:cubicBezTo>
                  <a:pt x="39" y="80"/>
                  <a:pt x="39" y="80"/>
                  <a:pt x="39" y="80"/>
                </a:cubicBezTo>
                <a:cubicBezTo>
                  <a:pt x="39" y="80"/>
                  <a:pt x="40" y="80"/>
                  <a:pt x="40" y="79"/>
                </a:cubicBezTo>
                <a:cubicBezTo>
                  <a:pt x="40" y="78"/>
                  <a:pt x="40" y="78"/>
                  <a:pt x="39" y="78"/>
                </a:cubicBezTo>
                <a:cubicBezTo>
                  <a:pt x="39" y="79"/>
                  <a:pt x="38" y="79"/>
                  <a:pt x="38" y="80"/>
                </a:cubicBezTo>
                <a:close/>
                <a:moveTo>
                  <a:pt x="29" y="78"/>
                </a:moveTo>
                <a:cubicBezTo>
                  <a:pt x="29" y="79"/>
                  <a:pt x="29" y="79"/>
                  <a:pt x="29" y="80"/>
                </a:cubicBezTo>
                <a:cubicBezTo>
                  <a:pt x="30" y="79"/>
                  <a:pt x="29" y="79"/>
                  <a:pt x="29" y="78"/>
                </a:cubicBezTo>
                <a:cubicBezTo>
                  <a:pt x="29" y="78"/>
                  <a:pt x="29" y="78"/>
                  <a:pt x="29" y="78"/>
                </a:cubicBezTo>
                <a:close/>
                <a:moveTo>
                  <a:pt x="37" y="79"/>
                </a:moveTo>
                <a:cubicBezTo>
                  <a:pt x="37" y="79"/>
                  <a:pt x="37" y="78"/>
                  <a:pt x="37" y="78"/>
                </a:cubicBezTo>
                <a:cubicBezTo>
                  <a:pt x="37" y="79"/>
                  <a:pt x="37" y="79"/>
                  <a:pt x="37" y="79"/>
                </a:cubicBezTo>
                <a:close/>
                <a:moveTo>
                  <a:pt x="43" y="79"/>
                </a:moveTo>
                <a:cubicBezTo>
                  <a:pt x="43" y="80"/>
                  <a:pt x="43" y="80"/>
                  <a:pt x="44" y="80"/>
                </a:cubicBezTo>
                <a:cubicBezTo>
                  <a:pt x="44" y="80"/>
                  <a:pt x="45" y="78"/>
                  <a:pt x="44" y="78"/>
                </a:cubicBezTo>
                <a:cubicBezTo>
                  <a:pt x="44" y="79"/>
                  <a:pt x="43" y="79"/>
                  <a:pt x="43" y="79"/>
                </a:cubicBezTo>
                <a:close/>
                <a:moveTo>
                  <a:pt x="48" y="79"/>
                </a:moveTo>
                <a:cubicBezTo>
                  <a:pt x="48" y="79"/>
                  <a:pt x="48" y="79"/>
                  <a:pt x="48" y="79"/>
                </a:cubicBezTo>
                <a:cubicBezTo>
                  <a:pt x="48" y="79"/>
                  <a:pt x="48" y="79"/>
                  <a:pt x="48" y="79"/>
                </a:cubicBezTo>
                <a:cubicBezTo>
                  <a:pt x="48" y="79"/>
                  <a:pt x="49" y="78"/>
                  <a:pt x="48" y="78"/>
                </a:cubicBezTo>
                <a:cubicBezTo>
                  <a:pt x="48" y="79"/>
                  <a:pt x="48" y="79"/>
                  <a:pt x="48" y="79"/>
                </a:cubicBezTo>
                <a:cubicBezTo>
                  <a:pt x="48" y="79"/>
                  <a:pt x="48" y="79"/>
                  <a:pt x="48" y="79"/>
                </a:cubicBezTo>
                <a:close/>
                <a:moveTo>
                  <a:pt x="31" y="79"/>
                </a:moveTo>
                <a:cubicBezTo>
                  <a:pt x="31" y="79"/>
                  <a:pt x="31" y="80"/>
                  <a:pt x="31" y="80"/>
                </a:cubicBezTo>
                <a:cubicBezTo>
                  <a:pt x="32" y="80"/>
                  <a:pt x="32" y="79"/>
                  <a:pt x="32" y="79"/>
                </a:cubicBezTo>
                <a:cubicBezTo>
                  <a:pt x="31" y="79"/>
                  <a:pt x="31" y="79"/>
                  <a:pt x="31" y="79"/>
                </a:cubicBezTo>
                <a:cubicBezTo>
                  <a:pt x="31" y="79"/>
                  <a:pt x="31" y="79"/>
                  <a:pt x="31" y="79"/>
                </a:cubicBezTo>
                <a:close/>
                <a:moveTo>
                  <a:pt x="52" y="80"/>
                </a:moveTo>
                <a:cubicBezTo>
                  <a:pt x="53" y="79"/>
                  <a:pt x="53" y="79"/>
                  <a:pt x="52" y="79"/>
                </a:cubicBezTo>
                <a:cubicBezTo>
                  <a:pt x="52" y="79"/>
                  <a:pt x="52" y="80"/>
                  <a:pt x="52" y="80"/>
                </a:cubicBezTo>
                <a:close/>
                <a:moveTo>
                  <a:pt x="36" y="81"/>
                </a:moveTo>
                <a:cubicBezTo>
                  <a:pt x="37" y="81"/>
                  <a:pt x="37" y="80"/>
                  <a:pt x="37" y="80"/>
                </a:cubicBezTo>
                <a:cubicBezTo>
                  <a:pt x="37" y="80"/>
                  <a:pt x="37" y="79"/>
                  <a:pt x="36" y="79"/>
                </a:cubicBezTo>
                <a:cubicBezTo>
                  <a:pt x="36" y="80"/>
                  <a:pt x="36" y="80"/>
                  <a:pt x="36" y="81"/>
                </a:cubicBezTo>
                <a:close/>
                <a:moveTo>
                  <a:pt x="34" y="81"/>
                </a:moveTo>
                <a:cubicBezTo>
                  <a:pt x="34" y="81"/>
                  <a:pt x="35" y="80"/>
                  <a:pt x="34" y="79"/>
                </a:cubicBezTo>
                <a:cubicBezTo>
                  <a:pt x="33" y="80"/>
                  <a:pt x="33" y="81"/>
                  <a:pt x="34" y="81"/>
                </a:cubicBezTo>
                <a:close/>
                <a:moveTo>
                  <a:pt x="48" y="81"/>
                </a:moveTo>
                <a:cubicBezTo>
                  <a:pt x="48" y="82"/>
                  <a:pt x="48" y="83"/>
                  <a:pt x="49" y="83"/>
                </a:cubicBezTo>
                <a:cubicBezTo>
                  <a:pt x="49" y="82"/>
                  <a:pt x="50" y="80"/>
                  <a:pt x="49" y="79"/>
                </a:cubicBezTo>
                <a:cubicBezTo>
                  <a:pt x="49" y="80"/>
                  <a:pt x="48" y="80"/>
                  <a:pt x="48" y="81"/>
                </a:cubicBezTo>
                <a:close/>
                <a:moveTo>
                  <a:pt x="29" y="81"/>
                </a:moveTo>
                <a:cubicBezTo>
                  <a:pt x="29" y="81"/>
                  <a:pt x="29" y="80"/>
                  <a:pt x="28" y="80"/>
                </a:cubicBezTo>
                <a:cubicBezTo>
                  <a:pt x="28" y="80"/>
                  <a:pt x="28" y="80"/>
                  <a:pt x="29" y="81"/>
                </a:cubicBezTo>
                <a:close/>
                <a:moveTo>
                  <a:pt x="40" y="82"/>
                </a:moveTo>
                <a:cubicBezTo>
                  <a:pt x="41" y="82"/>
                  <a:pt x="41" y="81"/>
                  <a:pt x="41" y="81"/>
                </a:cubicBezTo>
                <a:cubicBezTo>
                  <a:pt x="41" y="80"/>
                  <a:pt x="41" y="80"/>
                  <a:pt x="40" y="80"/>
                </a:cubicBezTo>
                <a:cubicBezTo>
                  <a:pt x="40" y="80"/>
                  <a:pt x="39" y="81"/>
                  <a:pt x="40" y="82"/>
                </a:cubicBezTo>
                <a:close/>
                <a:moveTo>
                  <a:pt x="26" y="80"/>
                </a:moveTo>
                <a:cubicBezTo>
                  <a:pt x="27" y="81"/>
                  <a:pt x="27" y="80"/>
                  <a:pt x="26" y="80"/>
                </a:cubicBezTo>
                <a:cubicBezTo>
                  <a:pt x="26" y="80"/>
                  <a:pt x="26" y="80"/>
                  <a:pt x="26" y="80"/>
                </a:cubicBezTo>
                <a:close/>
                <a:moveTo>
                  <a:pt x="22" y="81"/>
                </a:moveTo>
                <a:cubicBezTo>
                  <a:pt x="22" y="81"/>
                  <a:pt x="22" y="82"/>
                  <a:pt x="23" y="82"/>
                </a:cubicBezTo>
                <a:cubicBezTo>
                  <a:pt x="23" y="81"/>
                  <a:pt x="23" y="80"/>
                  <a:pt x="23" y="80"/>
                </a:cubicBezTo>
                <a:cubicBezTo>
                  <a:pt x="22" y="80"/>
                  <a:pt x="22" y="80"/>
                  <a:pt x="22" y="81"/>
                </a:cubicBezTo>
                <a:close/>
                <a:moveTo>
                  <a:pt x="42" y="81"/>
                </a:moveTo>
                <a:cubicBezTo>
                  <a:pt x="42" y="81"/>
                  <a:pt x="43" y="81"/>
                  <a:pt x="43" y="82"/>
                </a:cubicBezTo>
                <a:cubicBezTo>
                  <a:pt x="43" y="81"/>
                  <a:pt x="43" y="80"/>
                  <a:pt x="43" y="80"/>
                </a:cubicBezTo>
                <a:cubicBezTo>
                  <a:pt x="43" y="80"/>
                  <a:pt x="42" y="80"/>
                  <a:pt x="42" y="81"/>
                </a:cubicBezTo>
                <a:close/>
                <a:moveTo>
                  <a:pt x="30" y="81"/>
                </a:moveTo>
                <a:cubicBezTo>
                  <a:pt x="30" y="81"/>
                  <a:pt x="30" y="82"/>
                  <a:pt x="31" y="82"/>
                </a:cubicBezTo>
                <a:cubicBezTo>
                  <a:pt x="31" y="81"/>
                  <a:pt x="31" y="81"/>
                  <a:pt x="31" y="81"/>
                </a:cubicBezTo>
                <a:cubicBezTo>
                  <a:pt x="31" y="81"/>
                  <a:pt x="31" y="80"/>
                  <a:pt x="30" y="80"/>
                </a:cubicBezTo>
                <a:cubicBezTo>
                  <a:pt x="30" y="80"/>
                  <a:pt x="30" y="80"/>
                  <a:pt x="30" y="81"/>
                </a:cubicBezTo>
                <a:close/>
                <a:moveTo>
                  <a:pt x="45" y="83"/>
                </a:moveTo>
                <a:cubicBezTo>
                  <a:pt x="46" y="83"/>
                  <a:pt x="46" y="82"/>
                  <a:pt x="46" y="82"/>
                </a:cubicBezTo>
                <a:cubicBezTo>
                  <a:pt x="46" y="81"/>
                  <a:pt x="46" y="81"/>
                  <a:pt x="45" y="80"/>
                </a:cubicBezTo>
                <a:cubicBezTo>
                  <a:pt x="45" y="81"/>
                  <a:pt x="44" y="83"/>
                  <a:pt x="45" y="83"/>
                </a:cubicBezTo>
                <a:close/>
                <a:moveTo>
                  <a:pt x="52" y="82"/>
                </a:moveTo>
                <a:cubicBezTo>
                  <a:pt x="52" y="82"/>
                  <a:pt x="52" y="83"/>
                  <a:pt x="53" y="83"/>
                </a:cubicBezTo>
                <a:cubicBezTo>
                  <a:pt x="53" y="82"/>
                  <a:pt x="54" y="81"/>
                  <a:pt x="53" y="80"/>
                </a:cubicBezTo>
                <a:cubicBezTo>
                  <a:pt x="53" y="81"/>
                  <a:pt x="52" y="81"/>
                  <a:pt x="52" y="82"/>
                </a:cubicBezTo>
                <a:close/>
                <a:moveTo>
                  <a:pt x="33" y="82"/>
                </a:moveTo>
                <a:cubicBezTo>
                  <a:pt x="33" y="82"/>
                  <a:pt x="33" y="81"/>
                  <a:pt x="33" y="81"/>
                </a:cubicBezTo>
                <a:cubicBezTo>
                  <a:pt x="32" y="81"/>
                  <a:pt x="33" y="82"/>
                  <a:pt x="33" y="82"/>
                </a:cubicBezTo>
                <a:close/>
                <a:moveTo>
                  <a:pt x="26" y="81"/>
                </a:moveTo>
                <a:cubicBezTo>
                  <a:pt x="26" y="81"/>
                  <a:pt x="26" y="81"/>
                  <a:pt x="26" y="81"/>
                </a:cubicBezTo>
                <a:cubicBezTo>
                  <a:pt x="26" y="81"/>
                  <a:pt x="25" y="81"/>
                  <a:pt x="26" y="81"/>
                </a:cubicBezTo>
                <a:close/>
                <a:moveTo>
                  <a:pt x="34" y="82"/>
                </a:moveTo>
                <a:cubicBezTo>
                  <a:pt x="34" y="82"/>
                  <a:pt x="34" y="83"/>
                  <a:pt x="35" y="83"/>
                </a:cubicBezTo>
                <a:cubicBezTo>
                  <a:pt x="36" y="82"/>
                  <a:pt x="36" y="81"/>
                  <a:pt x="35" y="81"/>
                </a:cubicBezTo>
                <a:cubicBezTo>
                  <a:pt x="35" y="81"/>
                  <a:pt x="34" y="82"/>
                  <a:pt x="34" y="82"/>
                </a:cubicBezTo>
                <a:close/>
                <a:moveTo>
                  <a:pt x="37" y="82"/>
                </a:moveTo>
                <a:cubicBezTo>
                  <a:pt x="37" y="82"/>
                  <a:pt x="37" y="82"/>
                  <a:pt x="38" y="82"/>
                </a:cubicBezTo>
                <a:cubicBezTo>
                  <a:pt x="38" y="82"/>
                  <a:pt x="38" y="81"/>
                  <a:pt x="37" y="81"/>
                </a:cubicBezTo>
                <a:cubicBezTo>
                  <a:pt x="37" y="81"/>
                  <a:pt x="37" y="81"/>
                  <a:pt x="37" y="82"/>
                </a:cubicBezTo>
                <a:close/>
                <a:moveTo>
                  <a:pt x="28" y="82"/>
                </a:moveTo>
                <a:cubicBezTo>
                  <a:pt x="28" y="82"/>
                  <a:pt x="28" y="81"/>
                  <a:pt x="27" y="81"/>
                </a:cubicBezTo>
                <a:cubicBezTo>
                  <a:pt x="27" y="82"/>
                  <a:pt x="27" y="82"/>
                  <a:pt x="28" y="82"/>
                </a:cubicBezTo>
                <a:close/>
                <a:moveTo>
                  <a:pt x="41" y="83"/>
                </a:moveTo>
                <a:cubicBezTo>
                  <a:pt x="41" y="83"/>
                  <a:pt x="41" y="83"/>
                  <a:pt x="42" y="83"/>
                </a:cubicBezTo>
                <a:cubicBezTo>
                  <a:pt x="42" y="83"/>
                  <a:pt x="42" y="83"/>
                  <a:pt x="42" y="82"/>
                </a:cubicBezTo>
                <a:cubicBezTo>
                  <a:pt x="42" y="82"/>
                  <a:pt x="42" y="82"/>
                  <a:pt x="42" y="82"/>
                </a:cubicBezTo>
                <a:cubicBezTo>
                  <a:pt x="41" y="82"/>
                  <a:pt x="41" y="83"/>
                  <a:pt x="41" y="83"/>
                </a:cubicBezTo>
                <a:close/>
                <a:moveTo>
                  <a:pt x="30" y="83"/>
                </a:moveTo>
                <a:cubicBezTo>
                  <a:pt x="30" y="83"/>
                  <a:pt x="30" y="82"/>
                  <a:pt x="30" y="82"/>
                </a:cubicBezTo>
                <a:cubicBezTo>
                  <a:pt x="29" y="82"/>
                  <a:pt x="29" y="82"/>
                  <a:pt x="30" y="83"/>
                </a:cubicBezTo>
                <a:close/>
                <a:moveTo>
                  <a:pt x="44" y="83"/>
                </a:moveTo>
                <a:cubicBezTo>
                  <a:pt x="44" y="83"/>
                  <a:pt x="44" y="82"/>
                  <a:pt x="44" y="82"/>
                </a:cubicBezTo>
                <a:cubicBezTo>
                  <a:pt x="43" y="82"/>
                  <a:pt x="44" y="83"/>
                  <a:pt x="44" y="83"/>
                </a:cubicBezTo>
                <a:close/>
                <a:moveTo>
                  <a:pt x="21" y="83"/>
                </a:moveTo>
                <a:cubicBezTo>
                  <a:pt x="22" y="83"/>
                  <a:pt x="22" y="82"/>
                  <a:pt x="21" y="82"/>
                </a:cubicBezTo>
                <a:cubicBezTo>
                  <a:pt x="22" y="82"/>
                  <a:pt x="21" y="83"/>
                  <a:pt x="21" y="83"/>
                </a:cubicBezTo>
                <a:close/>
                <a:moveTo>
                  <a:pt x="25" y="83"/>
                </a:moveTo>
                <a:cubicBezTo>
                  <a:pt x="25" y="82"/>
                  <a:pt x="25" y="83"/>
                  <a:pt x="25" y="82"/>
                </a:cubicBezTo>
                <a:cubicBezTo>
                  <a:pt x="25" y="82"/>
                  <a:pt x="25" y="82"/>
                  <a:pt x="25" y="82"/>
                </a:cubicBezTo>
                <a:cubicBezTo>
                  <a:pt x="25" y="82"/>
                  <a:pt x="25" y="83"/>
                  <a:pt x="25" y="83"/>
                </a:cubicBezTo>
                <a:close/>
                <a:moveTo>
                  <a:pt x="23" y="83"/>
                </a:moveTo>
                <a:cubicBezTo>
                  <a:pt x="24" y="83"/>
                  <a:pt x="24" y="83"/>
                  <a:pt x="24" y="82"/>
                </a:cubicBezTo>
                <a:cubicBezTo>
                  <a:pt x="24" y="82"/>
                  <a:pt x="23" y="83"/>
                  <a:pt x="23" y="83"/>
                </a:cubicBezTo>
                <a:close/>
                <a:moveTo>
                  <a:pt x="32" y="84"/>
                </a:moveTo>
                <a:cubicBezTo>
                  <a:pt x="33" y="84"/>
                  <a:pt x="32" y="82"/>
                  <a:pt x="32" y="82"/>
                </a:cubicBezTo>
                <a:cubicBezTo>
                  <a:pt x="31" y="83"/>
                  <a:pt x="31" y="83"/>
                  <a:pt x="32" y="84"/>
                </a:cubicBezTo>
                <a:close/>
                <a:moveTo>
                  <a:pt x="47" y="85"/>
                </a:moveTo>
                <a:cubicBezTo>
                  <a:pt x="46" y="86"/>
                  <a:pt x="46" y="86"/>
                  <a:pt x="47" y="86"/>
                </a:cubicBezTo>
                <a:cubicBezTo>
                  <a:pt x="47" y="85"/>
                  <a:pt x="47" y="83"/>
                  <a:pt x="47" y="82"/>
                </a:cubicBezTo>
                <a:cubicBezTo>
                  <a:pt x="46" y="83"/>
                  <a:pt x="45" y="85"/>
                  <a:pt x="47" y="85"/>
                </a:cubicBezTo>
                <a:close/>
                <a:moveTo>
                  <a:pt x="34" y="84"/>
                </a:moveTo>
                <a:cubicBezTo>
                  <a:pt x="35" y="84"/>
                  <a:pt x="34" y="83"/>
                  <a:pt x="34" y="83"/>
                </a:cubicBezTo>
                <a:cubicBezTo>
                  <a:pt x="33" y="83"/>
                  <a:pt x="34" y="84"/>
                  <a:pt x="34" y="84"/>
                </a:cubicBezTo>
                <a:close/>
                <a:moveTo>
                  <a:pt x="35" y="84"/>
                </a:moveTo>
                <a:cubicBezTo>
                  <a:pt x="36" y="84"/>
                  <a:pt x="35" y="85"/>
                  <a:pt x="36" y="85"/>
                </a:cubicBezTo>
                <a:cubicBezTo>
                  <a:pt x="36" y="84"/>
                  <a:pt x="36" y="84"/>
                  <a:pt x="37" y="83"/>
                </a:cubicBezTo>
                <a:cubicBezTo>
                  <a:pt x="36" y="82"/>
                  <a:pt x="36" y="83"/>
                  <a:pt x="35" y="84"/>
                </a:cubicBezTo>
                <a:close/>
                <a:moveTo>
                  <a:pt x="39" y="84"/>
                </a:moveTo>
                <a:cubicBezTo>
                  <a:pt x="39" y="84"/>
                  <a:pt x="39" y="84"/>
                  <a:pt x="39" y="84"/>
                </a:cubicBezTo>
                <a:cubicBezTo>
                  <a:pt x="39" y="83"/>
                  <a:pt x="39" y="83"/>
                  <a:pt x="38" y="83"/>
                </a:cubicBezTo>
                <a:cubicBezTo>
                  <a:pt x="38" y="83"/>
                  <a:pt x="39" y="84"/>
                  <a:pt x="39" y="84"/>
                </a:cubicBezTo>
                <a:close/>
                <a:moveTo>
                  <a:pt x="54" y="85"/>
                </a:moveTo>
                <a:cubicBezTo>
                  <a:pt x="54" y="84"/>
                  <a:pt x="54" y="83"/>
                  <a:pt x="54" y="83"/>
                </a:cubicBezTo>
                <a:cubicBezTo>
                  <a:pt x="54" y="84"/>
                  <a:pt x="53" y="84"/>
                  <a:pt x="54" y="85"/>
                </a:cubicBezTo>
                <a:close/>
                <a:moveTo>
                  <a:pt x="5" y="89"/>
                </a:moveTo>
                <a:cubicBezTo>
                  <a:pt x="5" y="89"/>
                  <a:pt x="5" y="89"/>
                  <a:pt x="5" y="89"/>
                </a:cubicBezTo>
                <a:cubicBezTo>
                  <a:pt x="5" y="89"/>
                  <a:pt x="5" y="90"/>
                  <a:pt x="5" y="91"/>
                </a:cubicBezTo>
                <a:cubicBezTo>
                  <a:pt x="5" y="93"/>
                  <a:pt x="3" y="94"/>
                  <a:pt x="3" y="96"/>
                </a:cubicBezTo>
                <a:cubicBezTo>
                  <a:pt x="5" y="92"/>
                  <a:pt x="6" y="87"/>
                  <a:pt x="8" y="83"/>
                </a:cubicBezTo>
                <a:cubicBezTo>
                  <a:pt x="6" y="85"/>
                  <a:pt x="6" y="87"/>
                  <a:pt x="5" y="89"/>
                </a:cubicBezTo>
                <a:close/>
                <a:moveTo>
                  <a:pt x="29" y="84"/>
                </a:moveTo>
                <a:cubicBezTo>
                  <a:pt x="29" y="84"/>
                  <a:pt x="29" y="83"/>
                  <a:pt x="29" y="83"/>
                </a:cubicBezTo>
                <a:cubicBezTo>
                  <a:pt x="28" y="83"/>
                  <a:pt x="28" y="84"/>
                  <a:pt x="29" y="84"/>
                </a:cubicBezTo>
                <a:close/>
                <a:moveTo>
                  <a:pt x="41" y="86"/>
                </a:moveTo>
                <a:cubicBezTo>
                  <a:pt x="42" y="86"/>
                  <a:pt x="42" y="87"/>
                  <a:pt x="43" y="87"/>
                </a:cubicBezTo>
                <a:cubicBezTo>
                  <a:pt x="44" y="86"/>
                  <a:pt x="44" y="84"/>
                  <a:pt x="43" y="83"/>
                </a:cubicBezTo>
                <a:cubicBezTo>
                  <a:pt x="42" y="84"/>
                  <a:pt x="41" y="84"/>
                  <a:pt x="41" y="86"/>
                </a:cubicBezTo>
                <a:close/>
                <a:moveTo>
                  <a:pt x="50" y="86"/>
                </a:moveTo>
                <a:cubicBezTo>
                  <a:pt x="51" y="86"/>
                  <a:pt x="51" y="84"/>
                  <a:pt x="51" y="83"/>
                </a:cubicBezTo>
                <a:cubicBezTo>
                  <a:pt x="50" y="84"/>
                  <a:pt x="50" y="85"/>
                  <a:pt x="50" y="86"/>
                </a:cubicBezTo>
                <a:close/>
                <a:moveTo>
                  <a:pt x="26" y="84"/>
                </a:moveTo>
                <a:cubicBezTo>
                  <a:pt x="26" y="85"/>
                  <a:pt x="27" y="84"/>
                  <a:pt x="26" y="84"/>
                </a:cubicBezTo>
                <a:cubicBezTo>
                  <a:pt x="26" y="84"/>
                  <a:pt x="26" y="84"/>
                  <a:pt x="26" y="84"/>
                </a:cubicBezTo>
                <a:close/>
                <a:moveTo>
                  <a:pt x="31" y="85"/>
                </a:moveTo>
                <a:cubicBezTo>
                  <a:pt x="31" y="84"/>
                  <a:pt x="31" y="84"/>
                  <a:pt x="31" y="84"/>
                </a:cubicBezTo>
                <a:cubicBezTo>
                  <a:pt x="30" y="84"/>
                  <a:pt x="31" y="85"/>
                  <a:pt x="31" y="85"/>
                </a:cubicBezTo>
                <a:close/>
                <a:moveTo>
                  <a:pt x="48" y="86"/>
                </a:moveTo>
                <a:cubicBezTo>
                  <a:pt x="48" y="86"/>
                  <a:pt x="48" y="85"/>
                  <a:pt x="48" y="85"/>
                </a:cubicBezTo>
                <a:cubicBezTo>
                  <a:pt x="48" y="85"/>
                  <a:pt x="48" y="84"/>
                  <a:pt x="48" y="84"/>
                </a:cubicBezTo>
                <a:cubicBezTo>
                  <a:pt x="48" y="85"/>
                  <a:pt x="47" y="86"/>
                  <a:pt x="48" y="86"/>
                </a:cubicBezTo>
                <a:close/>
                <a:moveTo>
                  <a:pt x="22" y="86"/>
                </a:moveTo>
                <a:cubicBezTo>
                  <a:pt x="23" y="85"/>
                  <a:pt x="23" y="85"/>
                  <a:pt x="23" y="84"/>
                </a:cubicBezTo>
                <a:cubicBezTo>
                  <a:pt x="23" y="84"/>
                  <a:pt x="23" y="84"/>
                  <a:pt x="23" y="84"/>
                </a:cubicBezTo>
                <a:cubicBezTo>
                  <a:pt x="22" y="85"/>
                  <a:pt x="22" y="85"/>
                  <a:pt x="22" y="86"/>
                </a:cubicBezTo>
                <a:close/>
                <a:moveTo>
                  <a:pt x="32" y="85"/>
                </a:moveTo>
                <a:cubicBezTo>
                  <a:pt x="33" y="85"/>
                  <a:pt x="33" y="86"/>
                  <a:pt x="33" y="86"/>
                </a:cubicBezTo>
                <a:cubicBezTo>
                  <a:pt x="33" y="85"/>
                  <a:pt x="34" y="85"/>
                  <a:pt x="34" y="85"/>
                </a:cubicBezTo>
                <a:cubicBezTo>
                  <a:pt x="33" y="85"/>
                  <a:pt x="33" y="84"/>
                  <a:pt x="33" y="84"/>
                </a:cubicBezTo>
                <a:cubicBezTo>
                  <a:pt x="33" y="85"/>
                  <a:pt x="32" y="85"/>
                  <a:pt x="32" y="85"/>
                </a:cubicBezTo>
                <a:close/>
                <a:moveTo>
                  <a:pt x="25" y="85"/>
                </a:moveTo>
                <a:cubicBezTo>
                  <a:pt x="25" y="85"/>
                  <a:pt x="25" y="85"/>
                  <a:pt x="25" y="84"/>
                </a:cubicBezTo>
                <a:cubicBezTo>
                  <a:pt x="25" y="85"/>
                  <a:pt x="25" y="85"/>
                  <a:pt x="25" y="85"/>
                </a:cubicBezTo>
                <a:close/>
                <a:moveTo>
                  <a:pt x="28" y="84"/>
                </a:moveTo>
                <a:cubicBezTo>
                  <a:pt x="28" y="85"/>
                  <a:pt x="28" y="85"/>
                  <a:pt x="29" y="85"/>
                </a:cubicBezTo>
                <a:cubicBezTo>
                  <a:pt x="29" y="85"/>
                  <a:pt x="28" y="84"/>
                  <a:pt x="28" y="84"/>
                </a:cubicBezTo>
                <a:close/>
                <a:moveTo>
                  <a:pt x="36" y="86"/>
                </a:moveTo>
                <a:cubicBezTo>
                  <a:pt x="36" y="86"/>
                  <a:pt x="37" y="87"/>
                  <a:pt x="37" y="87"/>
                </a:cubicBezTo>
                <a:cubicBezTo>
                  <a:pt x="38" y="86"/>
                  <a:pt x="38" y="85"/>
                  <a:pt x="37" y="84"/>
                </a:cubicBezTo>
                <a:cubicBezTo>
                  <a:pt x="37" y="85"/>
                  <a:pt x="36" y="85"/>
                  <a:pt x="36" y="86"/>
                </a:cubicBezTo>
                <a:close/>
                <a:moveTo>
                  <a:pt x="27" y="86"/>
                </a:moveTo>
                <a:cubicBezTo>
                  <a:pt x="27" y="86"/>
                  <a:pt x="27" y="85"/>
                  <a:pt x="27" y="85"/>
                </a:cubicBezTo>
                <a:cubicBezTo>
                  <a:pt x="27" y="85"/>
                  <a:pt x="26" y="85"/>
                  <a:pt x="27" y="86"/>
                </a:cubicBezTo>
                <a:close/>
                <a:moveTo>
                  <a:pt x="35" y="86"/>
                </a:moveTo>
                <a:cubicBezTo>
                  <a:pt x="35" y="85"/>
                  <a:pt x="35" y="85"/>
                  <a:pt x="35" y="85"/>
                </a:cubicBezTo>
                <a:cubicBezTo>
                  <a:pt x="34" y="85"/>
                  <a:pt x="35" y="86"/>
                  <a:pt x="35" y="86"/>
                </a:cubicBezTo>
                <a:close/>
                <a:moveTo>
                  <a:pt x="39" y="85"/>
                </a:moveTo>
                <a:cubicBezTo>
                  <a:pt x="40" y="85"/>
                  <a:pt x="40" y="86"/>
                  <a:pt x="40" y="86"/>
                </a:cubicBezTo>
                <a:cubicBezTo>
                  <a:pt x="40" y="85"/>
                  <a:pt x="40" y="85"/>
                  <a:pt x="40" y="85"/>
                </a:cubicBezTo>
                <a:cubicBezTo>
                  <a:pt x="40" y="85"/>
                  <a:pt x="39" y="85"/>
                  <a:pt x="39" y="85"/>
                </a:cubicBezTo>
                <a:close/>
                <a:moveTo>
                  <a:pt x="30" y="85"/>
                </a:moveTo>
                <a:cubicBezTo>
                  <a:pt x="30" y="85"/>
                  <a:pt x="30" y="85"/>
                  <a:pt x="30" y="86"/>
                </a:cubicBezTo>
                <a:cubicBezTo>
                  <a:pt x="30" y="86"/>
                  <a:pt x="30" y="86"/>
                  <a:pt x="30" y="87"/>
                </a:cubicBezTo>
                <a:cubicBezTo>
                  <a:pt x="31" y="87"/>
                  <a:pt x="31" y="86"/>
                  <a:pt x="31" y="86"/>
                </a:cubicBezTo>
                <a:cubicBezTo>
                  <a:pt x="31" y="85"/>
                  <a:pt x="30" y="86"/>
                  <a:pt x="30" y="86"/>
                </a:cubicBezTo>
                <a:cubicBezTo>
                  <a:pt x="31" y="86"/>
                  <a:pt x="30" y="85"/>
                  <a:pt x="30" y="85"/>
                </a:cubicBezTo>
                <a:close/>
                <a:moveTo>
                  <a:pt x="46" y="87"/>
                </a:moveTo>
                <a:cubicBezTo>
                  <a:pt x="46" y="86"/>
                  <a:pt x="46" y="85"/>
                  <a:pt x="45" y="85"/>
                </a:cubicBezTo>
                <a:cubicBezTo>
                  <a:pt x="45" y="86"/>
                  <a:pt x="46" y="87"/>
                  <a:pt x="46" y="87"/>
                </a:cubicBezTo>
                <a:close/>
                <a:moveTo>
                  <a:pt x="52" y="89"/>
                </a:moveTo>
                <a:cubicBezTo>
                  <a:pt x="53" y="88"/>
                  <a:pt x="53" y="85"/>
                  <a:pt x="52" y="85"/>
                </a:cubicBezTo>
                <a:cubicBezTo>
                  <a:pt x="51" y="86"/>
                  <a:pt x="51" y="88"/>
                  <a:pt x="52" y="89"/>
                </a:cubicBezTo>
                <a:close/>
                <a:moveTo>
                  <a:pt x="23" y="86"/>
                </a:moveTo>
                <a:cubicBezTo>
                  <a:pt x="23" y="86"/>
                  <a:pt x="24" y="86"/>
                  <a:pt x="23" y="85"/>
                </a:cubicBezTo>
                <a:cubicBezTo>
                  <a:pt x="23" y="86"/>
                  <a:pt x="22" y="86"/>
                  <a:pt x="23" y="86"/>
                </a:cubicBezTo>
                <a:close/>
                <a:moveTo>
                  <a:pt x="27" y="86"/>
                </a:moveTo>
                <a:cubicBezTo>
                  <a:pt x="27" y="86"/>
                  <a:pt x="27" y="87"/>
                  <a:pt x="27" y="87"/>
                </a:cubicBezTo>
                <a:cubicBezTo>
                  <a:pt x="28" y="87"/>
                  <a:pt x="28" y="86"/>
                  <a:pt x="28" y="86"/>
                </a:cubicBezTo>
                <a:cubicBezTo>
                  <a:pt x="28" y="86"/>
                  <a:pt x="28" y="85"/>
                  <a:pt x="27" y="85"/>
                </a:cubicBezTo>
                <a:cubicBezTo>
                  <a:pt x="28" y="86"/>
                  <a:pt x="27" y="86"/>
                  <a:pt x="27" y="86"/>
                </a:cubicBezTo>
                <a:close/>
                <a:moveTo>
                  <a:pt x="33" y="87"/>
                </a:moveTo>
                <a:cubicBezTo>
                  <a:pt x="32" y="86"/>
                  <a:pt x="32" y="86"/>
                  <a:pt x="32" y="86"/>
                </a:cubicBezTo>
                <a:cubicBezTo>
                  <a:pt x="32" y="86"/>
                  <a:pt x="32" y="86"/>
                  <a:pt x="33" y="87"/>
                </a:cubicBezTo>
                <a:close/>
                <a:moveTo>
                  <a:pt x="34" y="88"/>
                </a:moveTo>
                <a:cubicBezTo>
                  <a:pt x="35" y="87"/>
                  <a:pt x="35" y="86"/>
                  <a:pt x="34" y="86"/>
                </a:cubicBezTo>
                <a:cubicBezTo>
                  <a:pt x="34" y="86"/>
                  <a:pt x="33" y="87"/>
                  <a:pt x="34" y="88"/>
                </a:cubicBezTo>
                <a:close/>
                <a:moveTo>
                  <a:pt x="26" y="86"/>
                </a:moveTo>
                <a:cubicBezTo>
                  <a:pt x="26" y="86"/>
                  <a:pt x="26" y="86"/>
                  <a:pt x="26" y="87"/>
                </a:cubicBezTo>
                <a:cubicBezTo>
                  <a:pt x="26" y="87"/>
                  <a:pt x="26" y="86"/>
                  <a:pt x="26" y="86"/>
                </a:cubicBezTo>
                <a:cubicBezTo>
                  <a:pt x="26" y="86"/>
                  <a:pt x="26" y="86"/>
                  <a:pt x="26" y="86"/>
                </a:cubicBezTo>
                <a:close/>
                <a:moveTo>
                  <a:pt x="30" y="87"/>
                </a:moveTo>
                <a:cubicBezTo>
                  <a:pt x="29" y="87"/>
                  <a:pt x="29" y="86"/>
                  <a:pt x="29" y="86"/>
                </a:cubicBezTo>
                <a:cubicBezTo>
                  <a:pt x="29" y="86"/>
                  <a:pt x="29" y="87"/>
                  <a:pt x="30" y="87"/>
                </a:cubicBezTo>
                <a:close/>
                <a:moveTo>
                  <a:pt x="45" y="91"/>
                </a:moveTo>
                <a:cubicBezTo>
                  <a:pt x="45" y="90"/>
                  <a:pt x="46" y="89"/>
                  <a:pt x="46" y="88"/>
                </a:cubicBezTo>
                <a:cubicBezTo>
                  <a:pt x="46" y="88"/>
                  <a:pt x="45" y="87"/>
                  <a:pt x="44" y="86"/>
                </a:cubicBezTo>
                <a:cubicBezTo>
                  <a:pt x="44" y="88"/>
                  <a:pt x="44" y="89"/>
                  <a:pt x="45" y="91"/>
                </a:cubicBezTo>
                <a:close/>
                <a:moveTo>
                  <a:pt x="48" y="88"/>
                </a:moveTo>
                <a:cubicBezTo>
                  <a:pt x="48" y="88"/>
                  <a:pt x="48" y="89"/>
                  <a:pt x="48" y="89"/>
                </a:cubicBezTo>
                <a:cubicBezTo>
                  <a:pt x="49" y="88"/>
                  <a:pt x="49" y="87"/>
                  <a:pt x="49" y="86"/>
                </a:cubicBezTo>
                <a:cubicBezTo>
                  <a:pt x="49" y="87"/>
                  <a:pt x="48" y="87"/>
                  <a:pt x="48" y="88"/>
                </a:cubicBezTo>
                <a:close/>
                <a:moveTo>
                  <a:pt x="23" y="88"/>
                </a:moveTo>
                <a:cubicBezTo>
                  <a:pt x="24" y="88"/>
                  <a:pt x="24" y="87"/>
                  <a:pt x="24" y="86"/>
                </a:cubicBezTo>
                <a:cubicBezTo>
                  <a:pt x="24" y="87"/>
                  <a:pt x="23" y="87"/>
                  <a:pt x="23" y="88"/>
                </a:cubicBezTo>
                <a:close/>
                <a:moveTo>
                  <a:pt x="38" y="89"/>
                </a:moveTo>
                <a:cubicBezTo>
                  <a:pt x="39" y="88"/>
                  <a:pt x="39" y="88"/>
                  <a:pt x="39" y="87"/>
                </a:cubicBezTo>
                <a:cubicBezTo>
                  <a:pt x="39" y="85"/>
                  <a:pt x="36" y="88"/>
                  <a:pt x="38" y="89"/>
                </a:cubicBezTo>
                <a:close/>
                <a:moveTo>
                  <a:pt x="37" y="88"/>
                </a:moveTo>
                <a:cubicBezTo>
                  <a:pt x="36" y="87"/>
                  <a:pt x="36" y="87"/>
                  <a:pt x="36" y="86"/>
                </a:cubicBezTo>
                <a:cubicBezTo>
                  <a:pt x="36" y="87"/>
                  <a:pt x="36" y="87"/>
                  <a:pt x="37" y="88"/>
                </a:cubicBezTo>
                <a:close/>
                <a:moveTo>
                  <a:pt x="27" y="88"/>
                </a:moveTo>
                <a:cubicBezTo>
                  <a:pt x="27" y="87"/>
                  <a:pt x="27" y="87"/>
                  <a:pt x="27" y="87"/>
                </a:cubicBezTo>
                <a:cubicBezTo>
                  <a:pt x="26" y="87"/>
                  <a:pt x="26" y="88"/>
                  <a:pt x="27" y="88"/>
                </a:cubicBezTo>
                <a:close/>
                <a:moveTo>
                  <a:pt x="31" y="87"/>
                </a:moveTo>
                <a:cubicBezTo>
                  <a:pt x="31" y="88"/>
                  <a:pt x="31" y="88"/>
                  <a:pt x="31" y="88"/>
                </a:cubicBezTo>
                <a:cubicBezTo>
                  <a:pt x="32" y="88"/>
                  <a:pt x="32" y="88"/>
                  <a:pt x="32" y="87"/>
                </a:cubicBezTo>
                <a:cubicBezTo>
                  <a:pt x="32" y="87"/>
                  <a:pt x="32" y="87"/>
                  <a:pt x="31" y="87"/>
                </a:cubicBezTo>
                <a:cubicBezTo>
                  <a:pt x="31" y="87"/>
                  <a:pt x="31" y="87"/>
                  <a:pt x="31" y="87"/>
                </a:cubicBezTo>
                <a:close/>
                <a:moveTo>
                  <a:pt x="28" y="88"/>
                </a:moveTo>
                <a:cubicBezTo>
                  <a:pt x="28" y="88"/>
                  <a:pt x="28" y="88"/>
                  <a:pt x="29" y="89"/>
                </a:cubicBezTo>
                <a:cubicBezTo>
                  <a:pt x="29" y="88"/>
                  <a:pt x="29" y="88"/>
                  <a:pt x="29" y="87"/>
                </a:cubicBezTo>
                <a:cubicBezTo>
                  <a:pt x="29" y="87"/>
                  <a:pt x="29" y="87"/>
                  <a:pt x="28" y="87"/>
                </a:cubicBezTo>
                <a:cubicBezTo>
                  <a:pt x="29" y="88"/>
                  <a:pt x="28" y="88"/>
                  <a:pt x="28" y="88"/>
                </a:cubicBezTo>
                <a:close/>
                <a:moveTo>
                  <a:pt x="42" y="89"/>
                </a:moveTo>
                <a:cubicBezTo>
                  <a:pt x="42" y="89"/>
                  <a:pt x="42" y="89"/>
                  <a:pt x="42" y="88"/>
                </a:cubicBezTo>
                <a:cubicBezTo>
                  <a:pt x="42" y="88"/>
                  <a:pt x="42" y="87"/>
                  <a:pt x="41" y="87"/>
                </a:cubicBezTo>
                <a:cubicBezTo>
                  <a:pt x="41" y="88"/>
                  <a:pt x="41" y="89"/>
                  <a:pt x="42" y="89"/>
                </a:cubicBezTo>
                <a:close/>
                <a:moveTo>
                  <a:pt x="35" y="90"/>
                </a:moveTo>
                <a:cubicBezTo>
                  <a:pt x="36" y="89"/>
                  <a:pt x="36" y="88"/>
                  <a:pt x="35" y="87"/>
                </a:cubicBezTo>
                <a:cubicBezTo>
                  <a:pt x="34" y="88"/>
                  <a:pt x="34" y="89"/>
                  <a:pt x="35" y="90"/>
                </a:cubicBezTo>
                <a:close/>
                <a:moveTo>
                  <a:pt x="24" y="89"/>
                </a:moveTo>
                <a:cubicBezTo>
                  <a:pt x="25" y="89"/>
                  <a:pt x="25" y="88"/>
                  <a:pt x="25" y="88"/>
                </a:cubicBezTo>
                <a:cubicBezTo>
                  <a:pt x="25" y="88"/>
                  <a:pt x="24" y="89"/>
                  <a:pt x="24" y="89"/>
                </a:cubicBezTo>
                <a:close/>
                <a:moveTo>
                  <a:pt x="39" y="90"/>
                </a:moveTo>
                <a:cubicBezTo>
                  <a:pt x="39" y="90"/>
                  <a:pt x="39" y="91"/>
                  <a:pt x="40" y="92"/>
                </a:cubicBezTo>
                <a:cubicBezTo>
                  <a:pt x="40" y="90"/>
                  <a:pt x="40" y="89"/>
                  <a:pt x="40" y="88"/>
                </a:cubicBezTo>
                <a:cubicBezTo>
                  <a:pt x="40" y="88"/>
                  <a:pt x="40" y="88"/>
                  <a:pt x="40" y="88"/>
                </a:cubicBezTo>
                <a:cubicBezTo>
                  <a:pt x="39" y="89"/>
                  <a:pt x="39" y="89"/>
                  <a:pt x="39" y="90"/>
                </a:cubicBezTo>
                <a:close/>
                <a:moveTo>
                  <a:pt x="50" y="91"/>
                </a:moveTo>
                <a:cubicBezTo>
                  <a:pt x="51" y="91"/>
                  <a:pt x="51" y="88"/>
                  <a:pt x="50" y="88"/>
                </a:cubicBezTo>
                <a:cubicBezTo>
                  <a:pt x="50" y="89"/>
                  <a:pt x="50" y="90"/>
                  <a:pt x="50" y="91"/>
                </a:cubicBezTo>
                <a:close/>
                <a:moveTo>
                  <a:pt x="26" y="89"/>
                </a:moveTo>
                <a:cubicBezTo>
                  <a:pt x="26" y="89"/>
                  <a:pt x="26" y="88"/>
                  <a:pt x="26" y="88"/>
                </a:cubicBezTo>
                <a:cubicBezTo>
                  <a:pt x="26" y="89"/>
                  <a:pt x="26" y="89"/>
                  <a:pt x="26" y="89"/>
                </a:cubicBezTo>
                <a:close/>
                <a:moveTo>
                  <a:pt x="32" y="89"/>
                </a:moveTo>
                <a:cubicBezTo>
                  <a:pt x="32" y="90"/>
                  <a:pt x="32" y="90"/>
                  <a:pt x="33" y="90"/>
                </a:cubicBezTo>
                <a:cubicBezTo>
                  <a:pt x="33" y="90"/>
                  <a:pt x="33" y="89"/>
                  <a:pt x="32" y="88"/>
                </a:cubicBezTo>
                <a:cubicBezTo>
                  <a:pt x="32" y="89"/>
                  <a:pt x="32" y="89"/>
                  <a:pt x="32" y="89"/>
                </a:cubicBezTo>
                <a:close/>
                <a:moveTo>
                  <a:pt x="28" y="90"/>
                </a:moveTo>
                <a:cubicBezTo>
                  <a:pt x="28" y="89"/>
                  <a:pt x="28" y="89"/>
                  <a:pt x="28" y="89"/>
                </a:cubicBezTo>
                <a:cubicBezTo>
                  <a:pt x="28" y="89"/>
                  <a:pt x="28" y="89"/>
                  <a:pt x="27" y="89"/>
                </a:cubicBezTo>
                <a:cubicBezTo>
                  <a:pt x="27" y="89"/>
                  <a:pt x="28" y="89"/>
                  <a:pt x="28" y="90"/>
                </a:cubicBezTo>
                <a:close/>
                <a:moveTo>
                  <a:pt x="29" y="90"/>
                </a:moveTo>
                <a:cubicBezTo>
                  <a:pt x="30" y="90"/>
                  <a:pt x="30" y="91"/>
                  <a:pt x="30" y="91"/>
                </a:cubicBezTo>
                <a:cubicBezTo>
                  <a:pt x="31" y="90"/>
                  <a:pt x="31" y="89"/>
                  <a:pt x="30" y="89"/>
                </a:cubicBezTo>
                <a:cubicBezTo>
                  <a:pt x="30" y="89"/>
                  <a:pt x="29" y="89"/>
                  <a:pt x="29" y="90"/>
                </a:cubicBezTo>
                <a:close/>
                <a:moveTo>
                  <a:pt x="25" y="90"/>
                </a:moveTo>
                <a:cubicBezTo>
                  <a:pt x="26" y="90"/>
                  <a:pt x="26" y="89"/>
                  <a:pt x="25" y="89"/>
                </a:cubicBezTo>
                <a:cubicBezTo>
                  <a:pt x="25" y="89"/>
                  <a:pt x="25" y="90"/>
                  <a:pt x="25" y="90"/>
                </a:cubicBezTo>
                <a:close/>
                <a:moveTo>
                  <a:pt x="42" y="90"/>
                </a:moveTo>
                <a:cubicBezTo>
                  <a:pt x="42" y="91"/>
                  <a:pt x="43" y="91"/>
                  <a:pt x="43" y="91"/>
                </a:cubicBezTo>
                <a:cubicBezTo>
                  <a:pt x="44" y="90"/>
                  <a:pt x="43" y="90"/>
                  <a:pt x="43" y="89"/>
                </a:cubicBezTo>
                <a:cubicBezTo>
                  <a:pt x="43" y="89"/>
                  <a:pt x="42" y="89"/>
                  <a:pt x="42" y="90"/>
                </a:cubicBezTo>
                <a:close/>
                <a:moveTo>
                  <a:pt x="37" y="92"/>
                </a:moveTo>
                <a:cubicBezTo>
                  <a:pt x="37" y="91"/>
                  <a:pt x="37" y="91"/>
                  <a:pt x="37" y="90"/>
                </a:cubicBezTo>
                <a:cubicBezTo>
                  <a:pt x="37" y="90"/>
                  <a:pt x="37" y="89"/>
                  <a:pt x="36" y="89"/>
                </a:cubicBezTo>
                <a:cubicBezTo>
                  <a:pt x="36" y="90"/>
                  <a:pt x="36" y="91"/>
                  <a:pt x="37" y="92"/>
                </a:cubicBezTo>
                <a:close/>
                <a:moveTo>
                  <a:pt x="27" y="91"/>
                </a:moveTo>
                <a:cubicBezTo>
                  <a:pt x="28" y="90"/>
                  <a:pt x="27" y="90"/>
                  <a:pt x="27" y="90"/>
                </a:cubicBezTo>
                <a:cubicBezTo>
                  <a:pt x="27" y="90"/>
                  <a:pt x="27" y="90"/>
                  <a:pt x="27" y="91"/>
                </a:cubicBezTo>
                <a:close/>
                <a:moveTo>
                  <a:pt x="41" y="91"/>
                </a:moveTo>
                <a:cubicBezTo>
                  <a:pt x="41" y="90"/>
                  <a:pt x="42" y="90"/>
                  <a:pt x="41" y="90"/>
                </a:cubicBezTo>
                <a:cubicBezTo>
                  <a:pt x="41" y="90"/>
                  <a:pt x="40" y="90"/>
                  <a:pt x="41" y="91"/>
                </a:cubicBezTo>
                <a:close/>
                <a:moveTo>
                  <a:pt x="47" y="92"/>
                </a:moveTo>
                <a:cubicBezTo>
                  <a:pt x="47" y="92"/>
                  <a:pt x="46" y="92"/>
                  <a:pt x="46" y="92"/>
                </a:cubicBezTo>
                <a:cubicBezTo>
                  <a:pt x="47" y="91"/>
                  <a:pt x="47" y="90"/>
                  <a:pt x="46" y="90"/>
                </a:cubicBezTo>
                <a:cubicBezTo>
                  <a:pt x="46" y="90"/>
                  <a:pt x="46" y="91"/>
                  <a:pt x="45" y="92"/>
                </a:cubicBezTo>
                <a:cubicBezTo>
                  <a:pt x="46" y="92"/>
                  <a:pt x="46" y="92"/>
                  <a:pt x="46" y="93"/>
                </a:cubicBezTo>
                <a:cubicBezTo>
                  <a:pt x="47" y="92"/>
                  <a:pt x="47" y="92"/>
                  <a:pt x="47" y="92"/>
                </a:cubicBezTo>
                <a:cubicBezTo>
                  <a:pt x="47" y="93"/>
                  <a:pt x="47" y="95"/>
                  <a:pt x="48" y="96"/>
                </a:cubicBezTo>
                <a:cubicBezTo>
                  <a:pt x="49" y="95"/>
                  <a:pt x="48" y="94"/>
                  <a:pt x="49" y="93"/>
                </a:cubicBezTo>
                <a:cubicBezTo>
                  <a:pt x="48" y="93"/>
                  <a:pt x="49" y="92"/>
                  <a:pt x="48" y="91"/>
                </a:cubicBezTo>
                <a:cubicBezTo>
                  <a:pt x="48" y="91"/>
                  <a:pt x="48" y="91"/>
                  <a:pt x="47" y="92"/>
                </a:cubicBezTo>
                <a:cubicBezTo>
                  <a:pt x="47" y="92"/>
                  <a:pt x="47" y="91"/>
                  <a:pt x="47" y="91"/>
                </a:cubicBezTo>
                <a:cubicBezTo>
                  <a:pt x="47" y="92"/>
                  <a:pt x="47" y="92"/>
                  <a:pt x="47" y="92"/>
                </a:cubicBezTo>
                <a:close/>
                <a:moveTo>
                  <a:pt x="22" y="91"/>
                </a:moveTo>
                <a:cubicBezTo>
                  <a:pt x="22" y="90"/>
                  <a:pt x="22" y="90"/>
                  <a:pt x="22" y="90"/>
                </a:cubicBezTo>
                <a:cubicBezTo>
                  <a:pt x="22" y="90"/>
                  <a:pt x="21" y="90"/>
                  <a:pt x="22" y="91"/>
                </a:cubicBezTo>
                <a:close/>
                <a:moveTo>
                  <a:pt x="23" y="91"/>
                </a:moveTo>
                <a:cubicBezTo>
                  <a:pt x="23" y="91"/>
                  <a:pt x="23" y="91"/>
                  <a:pt x="23" y="91"/>
                </a:cubicBezTo>
                <a:cubicBezTo>
                  <a:pt x="24" y="91"/>
                  <a:pt x="24" y="90"/>
                  <a:pt x="23" y="90"/>
                </a:cubicBezTo>
                <a:cubicBezTo>
                  <a:pt x="23" y="90"/>
                  <a:pt x="23" y="90"/>
                  <a:pt x="23" y="91"/>
                </a:cubicBezTo>
                <a:close/>
                <a:moveTo>
                  <a:pt x="33" y="92"/>
                </a:moveTo>
                <a:cubicBezTo>
                  <a:pt x="34" y="92"/>
                  <a:pt x="34" y="91"/>
                  <a:pt x="34" y="91"/>
                </a:cubicBezTo>
                <a:cubicBezTo>
                  <a:pt x="34" y="91"/>
                  <a:pt x="34" y="90"/>
                  <a:pt x="34" y="90"/>
                </a:cubicBezTo>
                <a:cubicBezTo>
                  <a:pt x="33" y="90"/>
                  <a:pt x="33" y="91"/>
                  <a:pt x="33" y="91"/>
                </a:cubicBezTo>
                <a:cubicBezTo>
                  <a:pt x="33" y="92"/>
                  <a:pt x="34" y="92"/>
                  <a:pt x="33" y="92"/>
                </a:cubicBezTo>
                <a:close/>
                <a:moveTo>
                  <a:pt x="29" y="92"/>
                </a:moveTo>
                <a:cubicBezTo>
                  <a:pt x="30" y="91"/>
                  <a:pt x="29" y="91"/>
                  <a:pt x="29" y="91"/>
                </a:cubicBezTo>
                <a:cubicBezTo>
                  <a:pt x="29" y="91"/>
                  <a:pt x="29" y="91"/>
                  <a:pt x="29" y="92"/>
                </a:cubicBezTo>
                <a:close/>
                <a:moveTo>
                  <a:pt x="31" y="93"/>
                </a:moveTo>
                <a:cubicBezTo>
                  <a:pt x="31" y="92"/>
                  <a:pt x="32" y="92"/>
                  <a:pt x="32" y="91"/>
                </a:cubicBezTo>
                <a:cubicBezTo>
                  <a:pt x="32" y="91"/>
                  <a:pt x="31" y="91"/>
                  <a:pt x="31" y="91"/>
                </a:cubicBezTo>
                <a:cubicBezTo>
                  <a:pt x="30" y="91"/>
                  <a:pt x="30" y="92"/>
                  <a:pt x="31" y="93"/>
                </a:cubicBezTo>
                <a:close/>
                <a:moveTo>
                  <a:pt x="26" y="91"/>
                </a:moveTo>
                <a:cubicBezTo>
                  <a:pt x="26" y="92"/>
                  <a:pt x="26" y="92"/>
                  <a:pt x="26" y="92"/>
                </a:cubicBezTo>
                <a:cubicBezTo>
                  <a:pt x="27" y="92"/>
                  <a:pt x="27" y="91"/>
                  <a:pt x="26" y="91"/>
                </a:cubicBezTo>
                <a:cubicBezTo>
                  <a:pt x="26" y="91"/>
                  <a:pt x="26" y="91"/>
                  <a:pt x="26" y="91"/>
                </a:cubicBezTo>
                <a:close/>
                <a:moveTo>
                  <a:pt x="25" y="91"/>
                </a:moveTo>
                <a:cubicBezTo>
                  <a:pt x="25" y="91"/>
                  <a:pt x="25" y="91"/>
                  <a:pt x="24" y="91"/>
                </a:cubicBezTo>
                <a:cubicBezTo>
                  <a:pt x="24" y="91"/>
                  <a:pt x="24" y="91"/>
                  <a:pt x="25" y="91"/>
                </a:cubicBezTo>
                <a:close/>
                <a:moveTo>
                  <a:pt x="42" y="95"/>
                </a:moveTo>
                <a:cubicBezTo>
                  <a:pt x="42" y="94"/>
                  <a:pt x="43" y="94"/>
                  <a:pt x="43" y="93"/>
                </a:cubicBezTo>
                <a:cubicBezTo>
                  <a:pt x="43" y="92"/>
                  <a:pt x="42" y="91"/>
                  <a:pt x="42" y="91"/>
                </a:cubicBezTo>
                <a:cubicBezTo>
                  <a:pt x="41" y="92"/>
                  <a:pt x="41" y="94"/>
                  <a:pt x="42" y="95"/>
                </a:cubicBezTo>
                <a:close/>
                <a:moveTo>
                  <a:pt x="37" y="93"/>
                </a:moveTo>
                <a:cubicBezTo>
                  <a:pt x="38" y="93"/>
                  <a:pt x="38" y="94"/>
                  <a:pt x="39" y="95"/>
                </a:cubicBezTo>
                <a:cubicBezTo>
                  <a:pt x="39" y="94"/>
                  <a:pt x="39" y="94"/>
                  <a:pt x="39" y="93"/>
                </a:cubicBezTo>
                <a:cubicBezTo>
                  <a:pt x="39" y="93"/>
                  <a:pt x="38" y="92"/>
                  <a:pt x="38" y="91"/>
                </a:cubicBezTo>
                <a:cubicBezTo>
                  <a:pt x="37" y="92"/>
                  <a:pt x="37" y="92"/>
                  <a:pt x="37" y="93"/>
                </a:cubicBezTo>
                <a:close/>
                <a:moveTo>
                  <a:pt x="51" y="93"/>
                </a:moveTo>
                <a:cubicBezTo>
                  <a:pt x="51" y="92"/>
                  <a:pt x="53" y="92"/>
                  <a:pt x="52" y="91"/>
                </a:cubicBezTo>
                <a:cubicBezTo>
                  <a:pt x="52" y="92"/>
                  <a:pt x="51" y="92"/>
                  <a:pt x="51" y="93"/>
                </a:cubicBezTo>
                <a:close/>
                <a:moveTo>
                  <a:pt x="24" y="92"/>
                </a:moveTo>
                <a:cubicBezTo>
                  <a:pt x="24" y="92"/>
                  <a:pt x="24" y="91"/>
                  <a:pt x="24" y="91"/>
                </a:cubicBezTo>
                <a:cubicBezTo>
                  <a:pt x="24" y="92"/>
                  <a:pt x="24" y="92"/>
                  <a:pt x="24" y="92"/>
                </a:cubicBezTo>
                <a:close/>
                <a:moveTo>
                  <a:pt x="22" y="92"/>
                </a:moveTo>
                <a:cubicBezTo>
                  <a:pt x="22" y="92"/>
                  <a:pt x="23" y="92"/>
                  <a:pt x="22" y="92"/>
                </a:cubicBezTo>
                <a:cubicBezTo>
                  <a:pt x="22" y="92"/>
                  <a:pt x="22" y="92"/>
                  <a:pt x="22" y="92"/>
                </a:cubicBezTo>
                <a:close/>
                <a:moveTo>
                  <a:pt x="29" y="93"/>
                </a:moveTo>
                <a:cubicBezTo>
                  <a:pt x="29" y="93"/>
                  <a:pt x="29" y="92"/>
                  <a:pt x="28" y="92"/>
                </a:cubicBezTo>
                <a:cubicBezTo>
                  <a:pt x="28" y="92"/>
                  <a:pt x="28" y="93"/>
                  <a:pt x="29" y="93"/>
                </a:cubicBezTo>
                <a:close/>
                <a:moveTo>
                  <a:pt x="54" y="93"/>
                </a:moveTo>
                <a:cubicBezTo>
                  <a:pt x="55" y="93"/>
                  <a:pt x="54" y="92"/>
                  <a:pt x="54" y="92"/>
                </a:cubicBezTo>
                <a:cubicBezTo>
                  <a:pt x="54" y="92"/>
                  <a:pt x="54" y="93"/>
                  <a:pt x="54" y="93"/>
                </a:cubicBezTo>
                <a:close/>
                <a:moveTo>
                  <a:pt x="35" y="94"/>
                </a:moveTo>
                <a:cubicBezTo>
                  <a:pt x="35" y="93"/>
                  <a:pt x="36" y="93"/>
                  <a:pt x="36" y="93"/>
                </a:cubicBezTo>
                <a:cubicBezTo>
                  <a:pt x="35" y="93"/>
                  <a:pt x="35" y="92"/>
                  <a:pt x="35" y="92"/>
                </a:cubicBezTo>
                <a:cubicBezTo>
                  <a:pt x="34" y="92"/>
                  <a:pt x="34" y="94"/>
                  <a:pt x="35" y="94"/>
                </a:cubicBezTo>
                <a:close/>
                <a:moveTo>
                  <a:pt x="31" y="94"/>
                </a:moveTo>
                <a:cubicBezTo>
                  <a:pt x="32" y="94"/>
                  <a:pt x="32" y="94"/>
                  <a:pt x="32" y="94"/>
                </a:cubicBezTo>
                <a:cubicBezTo>
                  <a:pt x="33" y="94"/>
                  <a:pt x="33" y="93"/>
                  <a:pt x="33" y="93"/>
                </a:cubicBezTo>
                <a:cubicBezTo>
                  <a:pt x="33" y="93"/>
                  <a:pt x="33" y="92"/>
                  <a:pt x="32" y="92"/>
                </a:cubicBezTo>
                <a:cubicBezTo>
                  <a:pt x="32" y="93"/>
                  <a:pt x="32" y="93"/>
                  <a:pt x="31" y="94"/>
                </a:cubicBezTo>
                <a:close/>
                <a:moveTo>
                  <a:pt x="25" y="92"/>
                </a:moveTo>
                <a:cubicBezTo>
                  <a:pt x="25" y="93"/>
                  <a:pt x="26" y="93"/>
                  <a:pt x="25" y="93"/>
                </a:cubicBezTo>
                <a:cubicBezTo>
                  <a:pt x="25" y="93"/>
                  <a:pt x="25" y="93"/>
                  <a:pt x="25" y="93"/>
                </a:cubicBezTo>
                <a:cubicBezTo>
                  <a:pt x="25" y="93"/>
                  <a:pt x="25" y="94"/>
                  <a:pt x="25" y="94"/>
                </a:cubicBezTo>
                <a:cubicBezTo>
                  <a:pt x="26" y="94"/>
                  <a:pt x="26" y="93"/>
                  <a:pt x="26" y="93"/>
                </a:cubicBezTo>
                <a:cubicBezTo>
                  <a:pt x="26" y="93"/>
                  <a:pt x="26" y="92"/>
                  <a:pt x="25" y="92"/>
                </a:cubicBezTo>
                <a:close/>
                <a:moveTo>
                  <a:pt x="31" y="93"/>
                </a:moveTo>
                <a:cubicBezTo>
                  <a:pt x="31" y="93"/>
                  <a:pt x="30" y="93"/>
                  <a:pt x="30" y="92"/>
                </a:cubicBezTo>
                <a:cubicBezTo>
                  <a:pt x="30" y="93"/>
                  <a:pt x="30" y="93"/>
                  <a:pt x="31" y="93"/>
                </a:cubicBezTo>
                <a:close/>
                <a:moveTo>
                  <a:pt x="44" y="93"/>
                </a:moveTo>
                <a:cubicBezTo>
                  <a:pt x="44" y="93"/>
                  <a:pt x="45" y="94"/>
                  <a:pt x="45" y="94"/>
                </a:cubicBezTo>
                <a:cubicBezTo>
                  <a:pt x="46" y="93"/>
                  <a:pt x="45" y="93"/>
                  <a:pt x="45" y="93"/>
                </a:cubicBezTo>
                <a:cubicBezTo>
                  <a:pt x="45" y="93"/>
                  <a:pt x="45" y="93"/>
                  <a:pt x="44" y="93"/>
                </a:cubicBezTo>
                <a:close/>
                <a:moveTo>
                  <a:pt x="28" y="94"/>
                </a:moveTo>
                <a:cubicBezTo>
                  <a:pt x="28" y="94"/>
                  <a:pt x="28" y="93"/>
                  <a:pt x="28" y="93"/>
                </a:cubicBezTo>
                <a:cubicBezTo>
                  <a:pt x="27" y="93"/>
                  <a:pt x="28" y="94"/>
                  <a:pt x="28" y="94"/>
                </a:cubicBezTo>
                <a:close/>
                <a:moveTo>
                  <a:pt x="29" y="94"/>
                </a:moveTo>
                <a:cubicBezTo>
                  <a:pt x="29" y="94"/>
                  <a:pt x="29" y="95"/>
                  <a:pt x="30" y="95"/>
                </a:cubicBezTo>
                <a:cubicBezTo>
                  <a:pt x="30" y="94"/>
                  <a:pt x="30" y="94"/>
                  <a:pt x="30" y="94"/>
                </a:cubicBezTo>
                <a:cubicBezTo>
                  <a:pt x="30" y="94"/>
                  <a:pt x="30" y="93"/>
                  <a:pt x="29" y="93"/>
                </a:cubicBezTo>
                <a:cubicBezTo>
                  <a:pt x="29" y="94"/>
                  <a:pt x="29" y="94"/>
                  <a:pt x="29" y="94"/>
                </a:cubicBezTo>
                <a:close/>
                <a:moveTo>
                  <a:pt x="37" y="97"/>
                </a:moveTo>
                <a:cubicBezTo>
                  <a:pt x="37" y="96"/>
                  <a:pt x="38" y="96"/>
                  <a:pt x="38" y="96"/>
                </a:cubicBezTo>
                <a:cubicBezTo>
                  <a:pt x="37" y="95"/>
                  <a:pt x="37" y="94"/>
                  <a:pt x="36" y="94"/>
                </a:cubicBezTo>
                <a:cubicBezTo>
                  <a:pt x="35" y="95"/>
                  <a:pt x="36" y="96"/>
                  <a:pt x="37" y="97"/>
                </a:cubicBezTo>
                <a:close/>
                <a:moveTo>
                  <a:pt x="33" y="95"/>
                </a:moveTo>
                <a:cubicBezTo>
                  <a:pt x="33" y="96"/>
                  <a:pt x="33" y="96"/>
                  <a:pt x="33" y="96"/>
                </a:cubicBezTo>
                <a:cubicBezTo>
                  <a:pt x="36" y="95"/>
                  <a:pt x="33" y="93"/>
                  <a:pt x="33" y="95"/>
                </a:cubicBezTo>
                <a:close/>
                <a:moveTo>
                  <a:pt x="24" y="96"/>
                </a:moveTo>
                <a:cubicBezTo>
                  <a:pt x="24" y="95"/>
                  <a:pt x="25" y="95"/>
                  <a:pt x="25" y="94"/>
                </a:cubicBezTo>
                <a:cubicBezTo>
                  <a:pt x="25" y="94"/>
                  <a:pt x="25" y="94"/>
                  <a:pt x="24" y="94"/>
                </a:cubicBezTo>
                <a:cubicBezTo>
                  <a:pt x="24" y="95"/>
                  <a:pt x="24" y="95"/>
                  <a:pt x="24" y="96"/>
                </a:cubicBezTo>
                <a:close/>
                <a:moveTo>
                  <a:pt x="27" y="94"/>
                </a:moveTo>
                <a:cubicBezTo>
                  <a:pt x="27" y="95"/>
                  <a:pt x="27" y="95"/>
                  <a:pt x="27" y="95"/>
                </a:cubicBezTo>
                <a:cubicBezTo>
                  <a:pt x="27" y="95"/>
                  <a:pt x="27" y="95"/>
                  <a:pt x="27" y="95"/>
                </a:cubicBezTo>
                <a:cubicBezTo>
                  <a:pt x="27" y="95"/>
                  <a:pt x="27" y="94"/>
                  <a:pt x="27" y="94"/>
                </a:cubicBezTo>
                <a:cubicBezTo>
                  <a:pt x="27" y="94"/>
                  <a:pt x="27" y="94"/>
                  <a:pt x="27" y="95"/>
                </a:cubicBezTo>
                <a:cubicBezTo>
                  <a:pt x="27" y="94"/>
                  <a:pt x="27" y="94"/>
                  <a:pt x="27" y="94"/>
                </a:cubicBezTo>
                <a:close/>
                <a:moveTo>
                  <a:pt x="32" y="95"/>
                </a:moveTo>
                <a:cubicBezTo>
                  <a:pt x="32" y="94"/>
                  <a:pt x="31" y="94"/>
                  <a:pt x="31" y="94"/>
                </a:cubicBezTo>
                <a:cubicBezTo>
                  <a:pt x="32" y="94"/>
                  <a:pt x="31" y="95"/>
                  <a:pt x="32" y="95"/>
                </a:cubicBezTo>
                <a:close/>
                <a:moveTo>
                  <a:pt x="39" y="96"/>
                </a:moveTo>
                <a:cubicBezTo>
                  <a:pt x="39" y="96"/>
                  <a:pt x="39" y="97"/>
                  <a:pt x="40" y="97"/>
                </a:cubicBezTo>
                <a:cubicBezTo>
                  <a:pt x="40" y="96"/>
                  <a:pt x="40" y="95"/>
                  <a:pt x="40" y="94"/>
                </a:cubicBezTo>
                <a:cubicBezTo>
                  <a:pt x="40" y="94"/>
                  <a:pt x="40" y="94"/>
                  <a:pt x="40" y="94"/>
                </a:cubicBezTo>
                <a:cubicBezTo>
                  <a:pt x="39" y="95"/>
                  <a:pt x="39" y="95"/>
                  <a:pt x="39" y="96"/>
                </a:cubicBezTo>
                <a:close/>
                <a:moveTo>
                  <a:pt x="52" y="95"/>
                </a:moveTo>
                <a:cubicBezTo>
                  <a:pt x="52" y="95"/>
                  <a:pt x="52" y="94"/>
                  <a:pt x="52" y="94"/>
                </a:cubicBezTo>
                <a:cubicBezTo>
                  <a:pt x="52" y="94"/>
                  <a:pt x="52" y="95"/>
                  <a:pt x="52" y="95"/>
                </a:cubicBezTo>
                <a:close/>
                <a:moveTo>
                  <a:pt x="46" y="95"/>
                </a:moveTo>
                <a:cubicBezTo>
                  <a:pt x="46" y="95"/>
                  <a:pt x="46" y="96"/>
                  <a:pt x="46" y="96"/>
                </a:cubicBezTo>
                <a:cubicBezTo>
                  <a:pt x="47" y="95"/>
                  <a:pt x="46" y="94"/>
                  <a:pt x="46" y="94"/>
                </a:cubicBezTo>
                <a:cubicBezTo>
                  <a:pt x="46" y="94"/>
                  <a:pt x="46" y="95"/>
                  <a:pt x="46" y="95"/>
                </a:cubicBezTo>
                <a:close/>
                <a:moveTo>
                  <a:pt x="28" y="95"/>
                </a:moveTo>
                <a:cubicBezTo>
                  <a:pt x="29" y="95"/>
                  <a:pt x="29" y="95"/>
                  <a:pt x="29" y="95"/>
                </a:cubicBezTo>
                <a:cubicBezTo>
                  <a:pt x="29" y="95"/>
                  <a:pt x="29" y="95"/>
                  <a:pt x="29" y="95"/>
                </a:cubicBezTo>
                <a:cubicBezTo>
                  <a:pt x="29" y="94"/>
                  <a:pt x="29" y="95"/>
                  <a:pt x="28" y="95"/>
                </a:cubicBezTo>
                <a:close/>
                <a:moveTo>
                  <a:pt x="44" y="95"/>
                </a:moveTo>
                <a:cubicBezTo>
                  <a:pt x="44" y="95"/>
                  <a:pt x="44" y="94"/>
                  <a:pt x="44" y="95"/>
                </a:cubicBezTo>
                <a:cubicBezTo>
                  <a:pt x="44" y="95"/>
                  <a:pt x="44" y="95"/>
                  <a:pt x="44" y="95"/>
                </a:cubicBezTo>
                <a:close/>
                <a:moveTo>
                  <a:pt x="50" y="95"/>
                </a:moveTo>
                <a:cubicBezTo>
                  <a:pt x="50" y="95"/>
                  <a:pt x="50" y="95"/>
                  <a:pt x="50" y="95"/>
                </a:cubicBezTo>
                <a:cubicBezTo>
                  <a:pt x="50" y="95"/>
                  <a:pt x="50" y="94"/>
                  <a:pt x="50" y="95"/>
                </a:cubicBezTo>
                <a:cubicBezTo>
                  <a:pt x="50" y="95"/>
                  <a:pt x="50" y="95"/>
                  <a:pt x="50" y="95"/>
                </a:cubicBezTo>
                <a:close/>
                <a:moveTo>
                  <a:pt x="42" y="96"/>
                </a:moveTo>
                <a:cubicBezTo>
                  <a:pt x="42" y="96"/>
                  <a:pt x="43" y="97"/>
                  <a:pt x="43" y="97"/>
                </a:cubicBezTo>
                <a:cubicBezTo>
                  <a:pt x="43" y="96"/>
                  <a:pt x="43" y="96"/>
                  <a:pt x="43" y="95"/>
                </a:cubicBezTo>
                <a:cubicBezTo>
                  <a:pt x="43" y="95"/>
                  <a:pt x="43" y="96"/>
                  <a:pt x="42" y="96"/>
                </a:cubicBezTo>
                <a:close/>
                <a:moveTo>
                  <a:pt x="31" y="97"/>
                </a:moveTo>
                <a:cubicBezTo>
                  <a:pt x="31" y="97"/>
                  <a:pt x="31" y="95"/>
                  <a:pt x="30" y="95"/>
                </a:cubicBezTo>
                <a:cubicBezTo>
                  <a:pt x="30" y="96"/>
                  <a:pt x="30" y="96"/>
                  <a:pt x="31" y="97"/>
                </a:cubicBezTo>
                <a:close/>
                <a:moveTo>
                  <a:pt x="27" y="96"/>
                </a:moveTo>
                <a:cubicBezTo>
                  <a:pt x="26" y="96"/>
                  <a:pt x="27" y="95"/>
                  <a:pt x="26" y="95"/>
                </a:cubicBezTo>
                <a:cubicBezTo>
                  <a:pt x="26" y="95"/>
                  <a:pt x="27" y="95"/>
                  <a:pt x="26" y="96"/>
                </a:cubicBezTo>
                <a:cubicBezTo>
                  <a:pt x="27" y="96"/>
                  <a:pt x="27" y="96"/>
                  <a:pt x="27" y="96"/>
                </a:cubicBezTo>
                <a:close/>
                <a:moveTo>
                  <a:pt x="54" y="99"/>
                </a:moveTo>
                <a:cubicBezTo>
                  <a:pt x="54" y="98"/>
                  <a:pt x="54" y="97"/>
                  <a:pt x="54" y="95"/>
                </a:cubicBezTo>
                <a:cubicBezTo>
                  <a:pt x="54" y="96"/>
                  <a:pt x="53" y="99"/>
                  <a:pt x="54" y="99"/>
                </a:cubicBezTo>
                <a:close/>
                <a:moveTo>
                  <a:pt x="28" y="97"/>
                </a:moveTo>
                <a:cubicBezTo>
                  <a:pt x="28" y="97"/>
                  <a:pt x="28" y="96"/>
                  <a:pt x="27" y="97"/>
                </a:cubicBezTo>
                <a:cubicBezTo>
                  <a:pt x="28" y="97"/>
                  <a:pt x="28" y="98"/>
                  <a:pt x="28" y="97"/>
                </a:cubicBezTo>
                <a:cubicBezTo>
                  <a:pt x="28" y="97"/>
                  <a:pt x="29" y="97"/>
                  <a:pt x="29" y="96"/>
                </a:cubicBezTo>
                <a:cubicBezTo>
                  <a:pt x="28" y="96"/>
                  <a:pt x="28" y="96"/>
                  <a:pt x="28" y="96"/>
                </a:cubicBezTo>
                <a:cubicBezTo>
                  <a:pt x="28" y="96"/>
                  <a:pt x="28" y="97"/>
                  <a:pt x="28" y="97"/>
                </a:cubicBezTo>
                <a:close/>
                <a:moveTo>
                  <a:pt x="34" y="97"/>
                </a:moveTo>
                <a:cubicBezTo>
                  <a:pt x="34" y="98"/>
                  <a:pt x="35" y="98"/>
                  <a:pt x="35" y="99"/>
                </a:cubicBezTo>
                <a:cubicBezTo>
                  <a:pt x="36" y="99"/>
                  <a:pt x="36" y="98"/>
                  <a:pt x="36" y="98"/>
                </a:cubicBezTo>
                <a:cubicBezTo>
                  <a:pt x="36" y="97"/>
                  <a:pt x="36" y="96"/>
                  <a:pt x="35" y="96"/>
                </a:cubicBezTo>
                <a:cubicBezTo>
                  <a:pt x="35" y="96"/>
                  <a:pt x="34" y="97"/>
                  <a:pt x="34" y="97"/>
                </a:cubicBezTo>
                <a:close/>
                <a:moveTo>
                  <a:pt x="45" y="100"/>
                </a:moveTo>
                <a:cubicBezTo>
                  <a:pt x="46" y="99"/>
                  <a:pt x="46" y="99"/>
                  <a:pt x="46" y="98"/>
                </a:cubicBezTo>
                <a:cubicBezTo>
                  <a:pt x="46" y="97"/>
                  <a:pt x="46" y="96"/>
                  <a:pt x="45" y="96"/>
                </a:cubicBezTo>
                <a:cubicBezTo>
                  <a:pt x="44" y="97"/>
                  <a:pt x="44" y="99"/>
                  <a:pt x="45" y="100"/>
                </a:cubicBezTo>
                <a:close/>
                <a:moveTo>
                  <a:pt x="25" y="98"/>
                </a:moveTo>
                <a:cubicBezTo>
                  <a:pt x="25" y="97"/>
                  <a:pt x="25" y="98"/>
                  <a:pt x="26" y="98"/>
                </a:cubicBezTo>
                <a:cubicBezTo>
                  <a:pt x="26" y="97"/>
                  <a:pt x="26" y="97"/>
                  <a:pt x="26" y="97"/>
                </a:cubicBezTo>
                <a:cubicBezTo>
                  <a:pt x="26" y="95"/>
                  <a:pt x="25" y="97"/>
                  <a:pt x="25" y="98"/>
                </a:cubicBezTo>
                <a:close/>
                <a:moveTo>
                  <a:pt x="51" y="98"/>
                </a:moveTo>
                <a:cubicBezTo>
                  <a:pt x="51" y="98"/>
                  <a:pt x="51" y="98"/>
                  <a:pt x="52" y="98"/>
                </a:cubicBezTo>
                <a:cubicBezTo>
                  <a:pt x="51" y="97"/>
                  <a:pt x="51" y="96"/>
                  <a:pt x="51" y="96"/>
                </a:cubicBezTo>
                <a:cubicBezTo>
                  <a:pt x="51" y="97"/>
                  <a:pt x="51" y="97"/>
                  <a:pt x="51" y="98"/>
                </a:cubicBezTo>
                <a:close/>
                <a:moveTo>
                  <a:pt x="37" y="98"/>
                </a:moveTo>
                <a:cubicBezTo>
                  <a:pt x="38" y="98"/>
                  <a:pt x="38" y="99"/>
                  <a:pt x="39" y="100"/>
                </a:cubicBezTo>
                <a:cubicBezTo>
                  <a:pt x="40" y="99"/>
                  <a:pt x="39" y="97"/>
                  <a:pt x="38" y="97"/>
                </a:cubicBezTo>
                <a:cubicBezTo>
                  <a:pt x="38" y="97"/>
                  <a:pt x="38" y="97"/>
                  <a:pt x="37" y="98"/>
                </a:cubicBezTo>
                <a:close/>
                <a:moveTo>
                  <a:pt x="33" y="98"/>
                </a:moveTo>
                <a:cubicBezTo>
                  <a:pt x="33" y="96"/>
                  <a:pt x="30" y="97"/>
                  <a:pt x="32" y="99"/>
                </a:cubicBezTo>
                <a:cubicBezTo>
                  <a:pt x="32" y="99"/>
                  <a:pt x="33" y="98"/>
                  <a:pt x="33" y="98"/>
                </a:cubicBezTo>
                <a:close/>
                <a:moveTo>
                  <a:pt x="50" y="99"/>
                </a:moveTo>
                <a:cubicBezTo>
                  <a:pt x="50" y="98"/>
                  <a:pt x="50" y="97"/>
                  <a:pt x="50" y="97"/>
                </a:cubicBezTo>
                <a:cubicBezTo>
                  <a:pt x="50" y="97"/>
                  <a:pt x="49" y="98"/>
                  <a:pt x="50" y="99"/>
                </a:cubicBezTo>
                <a:close/>
                <a:moveTo>
                  <a:pt x="41" y="98"/>
                </a:moveTo>
                <a:cubicBezTo>
                  <a:pt x="41" y="99"/>
                  <a:pt x="41" y="99"/>
                  <a:pt x="41" y="99"/>
                </a:cubicBezTo>
                <a:cubicBezTo>
                  <a:pt x="43" y="99"/>
                  <a:pt x="42" y="97"/>
                  <a:pt x="41" y="97"/>
                </a:cubicBezTo>
                <a:cubicBezTo>
                  <a:pt x="42" y="97"/>
                  <a:pt x="41" y="98"/>
                  <a:pt x="41" y="98"/>
                </a:cubicBezTo>
                <a:close/>
                <a:moveTo>
                  <a:pt x="29" y="98"/>
                </a:moveTo>
                <a:cubicBezTo>
                  <a:pt x="28" y="99"/>
                  <a:pt x="29" y="99"/>
                  <a:pt x="29" y="99"/>
                </a:cubicBezTo>
                <a:cubicBezTo>
                  <a:pt x="30" y="99"/>
                  <a:pt x="30" y="98"/>
                  <a:pt x="30" y="98"/>
                </a:cubicBezTo>
                <a:cubicBezTo>
                  <a:pt x="30" y="98"/>
                  <a:pt x="30" y="97"/>
                  <a:pt x="29" y="97"/>
                </a:cubicBezTo>
                <a:cubicBezTo>
                  <a:pt x="29" y="98"/>
                  <a:pt x="29" y="99"/>
                  <a:pt x="29" y="98"/>
                </a:cubicBezTo>
                <a:close/>
                <a:moveTo>
                  <a:pt x="22" y="99"/>
                </a:moveTo>
                <a:cubicBezTo>
                  <a:pt x="22" y="99"/>
                  <a:pt x="23" y="99"/>
                  <a:pt x="23" y="99"/>
                </a:cubicBezTo>
                <a:cubicBezTo>
                  <a:pt x="23" y="98"/>
                  <a:pt x="23" y="98"/>
                  <a:pt x="23" y="97"/>
                </a:cubicBezTo>
                <a:cubicBezTo>
                  <a:pt x="22" y="98"/>
                  <a:pt x="22" y="98"/>
                  <a:pt x="22" y="99"/>
                </a:cubicBezTo>
                <a:close/>
                <a:moveTo>
                  <a:pt x="48" y="98"/>
                </a:moveTo>
                <a:cubicBezTo>
                  <a:pt x="48" y="98"/>
                  <a:pt x="48" y="98"/>
                  <a:pt x="48" y="98"/>
                </a:cubicBezTo>
                <a:cubicBezTo>
                  <a:pt x="49" y="98"/>
                  <a:pt x="48" y="98"/>
                  <a:pt x="48" y="97"/>
                </a:cubicBezTo>
                <a:cubicBezTo>
                  <a:pt x="48" y="97"/>
                  <a:pt x="48" y="98"/>
                  <a:pt x="48" y="98"/>
                </a:cubicBezTo>
                <a:close/>
                <a:moveTo>
                  <a:pt x="26" y="99"/>
                </a:moveTo>
                <a:cubicBezTo>
                  <a:pt x="26" y="99"/>
                  <a:pt x="27" y="99"/>
                  <a:pt x="27" y="100"/>
                </a:cubicBezTo>
                <a:cubicBezTo>
                  <a:pt x="27" y="99"/>
                  <a:pt x="27" y="99"/>
                  <a:pt x="27" y="98"/>
                </a:cubicBezTo>
                <a:cubicBezTo>
                  <a:pt x="27" y="98"/>
                  <a:pt x="27" y="98"/>
                  <a:pt x="27" y="98"/>
                </a:cubicBezTo>
                <a:cubicBezTo>
                  <a:pt x="27" y="98"/>
                  <a:pt x="26" y="98"/>
                  <a:pt x="26" y="99"/>
                </a:cubicBezTo>
                <a:close/>
                <a:moveTo>
                  <a:pt x="4" y="111"/>
                </a:moveTo>
                <a:cubicBezTo>
                  <a:pt x="4" y="111"/>
                  <a:pt x="4" y="111"/>
                  <a:pt x="4" y="110"/>
                </a:cubicBezTo>
                <a:cubicBezTo>
                  <a:pt x="4" y="107"/>
                  <a:pt x="5" y="102"/>
                  <a:pt x="4" y="98"/>
                </a:cubicBezTo>
                <a:cubicBezTo>
                  <a:pt x="3" y="102"/>
                  <a:pt x="4" y="107"/>
                  <a:pt x="4" y="111"/>
                </a:cubicBezTo>
                <a:close/>
                <a:moveTo>
                  <a:pt x="36" y="100"/>
                </a:moveTo>
                <a:cubicBezTo>
                  <a:pt x="36" y="100"/>
                  <a:pt x="36" y="101"/>
                  <a:pt x="36" y="101"/>
                </a:cubicBezTo>
                <a:cubicBezTo>
                  <a:pt x="36" y="101"/>
                  <a:pt x="36" y="101"/>
                  <a:pt x="36" y="101"/>
                </a:cubicBezTo>
                <a:cubicBezTo>
                  <a:pt x="36" y="101"/>
                  <a:pt x="36" y="101"/>
                  <a:pt x="37" y="101"/>
                </a:cubicBezTo>
                <a:cubicBezTo>
                  <a:pt x="36" y="101"/>
                  <a:pt x="37" y="102"/>
                  <a:pt x="37" y="102"/>
                </a:cubicBezTo>
                <a:cubicBezTo>
                  <a:pt x="38" y="102"/>
                  <a:pt x="38" y="101"/>
                  <a:pt x="38" y="100"/>
                </a:cubicBezTo>
                <a:cubicBezTo>
                  <a:pt x="38" y="100"/>
                  <a:pt x="37" y="99"/>
                  <a:pt x="37" y="99"/>
                </a:cubicBezTo>
                <a:cubicBezTo>
                  <a:pt x="36" y="99"/>
                  <a:pt x="36" y="100"/>
                  <a:pt x="36" y="100"/>
                </a:cubicBezTo>
                <a:close/>
                <a:moveTo>
                  <a:pt x="33" y="100"/>
                </a:moveTo>
                <a:cubicBezTo>
                  <a:pt x="33" y="100"/>
                  <a:pt x="33" y="101"/>
                  <a:pt x="34" y="102"/>
                </a:cubicBezTo>
                <a:cubicBezTo>
                  <a:pt x="34" y="101"/>
                  <a:pt x="35" y="101"/>
                  <a:pt x="35" y="100"/>
                </a:cubicBezTo>
                <a:cubicBezTo>
                  <a:pt x="34" y="100"/>
                  <a:pt x="34" y="99"/>
                  <a:pt x="33" y="99"/>
                </a:cubicBezTo>
                <a:cubicBezTo>
                  <a:pt x="33" y="99"/>
                  <a:pt x="33" y="99"/>
                  <a:pt x="33" y="99"/>
                </a:cubicBezTo>
                <a:cubicBezTo>
                  <a:pt x="33" y="99"/>
                  <a:pt x="33" y="99"/>
                  <a:pt x="33" y="100"/>
                </a:cubicBezTo>
                <a:close/>
                <a:moveTo>
                  <a:pt x="31" y="101"/>
                </a:moveTo>
                <a:cubicBezTo>
                  <a:pt x="31" y="101"/>
                  <a:pt x="31" y="100"/>
                  <a:pt x="31" y="100"/>
                </a:cubicBezTo>
                <a:cubicBezTo>
                  <a:pt x="31" y="100"/>
                  <a:pt x="31" y="99"/>
                  <a:pt x="30" y="99"/>
                </a:cubicBezTo>
                <a:cubicBezTo>
                  <a:pt x="30" y="100"/>
                  <a:pt x="30" y="101"/>
                  <a:pt x="31" y="101"/>
                </a:cubicBezTo>
                <a:close/>
                <a:moveTo>
                  <a:pt x="42" y="100"/>
                </a:moveTo>
                <a:cubicBezTo>
                  <a:pt x="42" y="101"/>
                  <a:pt x="43" y="101"/>
                  <a:pt x="43" y="102"/>
                </a:cubicBezTo>
                <a:cubicBezTo>
                  <a:pt x="43" y="101"/>
                  <a:pt x="43" y="99"/>
                  <a:pt x="43" y="99"/>
                </a:cubicBezTo>
                <a:cubicBezTo>
                  <a:pt x="43" y="99"/>
                  <a:pt x="42" y="100"/>
                  <a:pt x="42" y="100"/>
                </a:cubicBezTo>
                <a:close/>
                <a:moveTo>
                  <a:pt x="28" y="101"/>
                </a:moveTo>
                <a:cubicBezTo>
                  <a:pt x="28" y="101"/>
                  <a:pt x="29" y="101"/>
                  <a:pt x="29" y="100"/>
                </a:cubicBezTo>
                <a:cubicBezTo>
                  <a:pt x="29" y="100"/>
                  <a:pt x="28" y="99"/>
                  <a:pt x="28" y="99"/>
                </a:cubicBezTo>
                <a:cubicBezTo>
                  <a:pt x="27" y="100"/>
                  <a:pt x="27" y="101"/>
                  <a:pt x="28" y="101"/>
                </a:cubicBezTo>
                <a:close/>
                <a:moveTo>
                  <a:pt x="51" y="100"/>
                </a:moveTo>
                <a:cubicBezTo>
                  <a:pt x="51" y="101"/>
                  <a:pt x="51" y="101"/>
                  <a:pt x="52" y="101"/>
                </a:cubicBezTo>
                <a:cubicBezTo>
                  <a:pt x="52" y="101"/>
                  <a:pt x="52" y="100"/>
                  <a:pt x="52" y="99"/>
                </a:cubicBezTo>
                <a:cubicBezTo>
                  <a:pt x="51" y="100"/>
                  <a:pt x="51" y="100"/>
                  <a:pt x="51" y="100"/>
                </a:cubicBezTo>
                <a:close/>
                <a:moveTo>
                  <a:pt x="40" y="101"/>
                </a:moveTo>
                <a:cubicBezTo>
                  <a:pt x="40" y="101"/>
                  <a:pt x="40" y="100"/>
                  <a:pt x="40" y="100"/>
                </a:cubicBezTo>
                <a:cubicBezTo>
                  <a:pt x="40" y="100"/>
                  <a:pt x="40" y="100"/>
                  <a:pt x="40" y="100"/>
                </a:cubicBezTo>
                <a:cubicBezTo>
                  <a:pt x="39" y="101"/>
                  <a:pt x="39" y="101"/>
                  <a:pt x="40" y="101"/>
                </a:cubicBezTo>
                <a:close/>
                <a:moveTo>
                  <a:pt x="46" y="101"/>
                </a:moveTo>
                <a:cubicBezTo>
                  <a:pt x="46" y="101"/>
                  <a:pt x="47" y="100"/>
                  <a:pt x="46" y="100"/>
                </a:cubicBezTo>
                <a:cubicBezTo>
                  <a:pt x="46" y="100"/>
                  <a:pt x="45" y="101"/>
                  <a:pt x="46" y="101"/>
                </a:cubicBezTo>
                <a:close/>
                <a:moveTo>
                  <a:pt x="2" y="101"/>
                </a:moveTo>
                <a:cubicBezTo>
                  <a:pt x="2" y="101"/>
                  <a:pt x="3" y="101"/>
                  <a:pt x="2" y="100"/>
                </a:cubicBezTo>
                <a:cubicBezTo>
                  <a:pt x="2" y="100"/>
                  <a:pt x="2" y="100"/>
                  <a:pt x="2" y="100"/>
                </a:cubicBezTo>
                <a:cubicBezTo>
                  <a:pt x="2" y="100"/>
                  <a:pt x="2" y="101"/>
                  <a:pt x="2" y="101"/>
                </a:cubicBezTo>
                <a:close/>
                <a:moveTo>
                  <a:pt x="22" y="103"/>
                </a:moveTo>
                <a:cubicBezTo>
                  <a:pt x="23" y="102"/>
                  <a:pt x="24" y="101"/>
                  <a:pt x="23" y="100"/>
                </a:cubicBezTo>
                <a:cubicBezTo>
                  <a:pt x="22" y="101"/>
                  <a:pt x="22" y="102"/>
                  <a:pt x="22" y="103"/>
                </a:cubicBezTo>
                <a:close/>
                <a:moveTo>
                  <a:pt x="48" y="102"/>
                </a:moveTo>
                <a:cubicBezTo>
                  <a:pt x="48" y="101"/>
                  <a:pt x="48" y="101"/>
                  <a:pt x="48" y="101"/>
                </a:cubicBezTo>
                <a:cubicBezTo>
                  <a:pt x="48" y="102"/>
                  <a:pt x="48" y="102"/>
                  <a:pt x="48" y="102"/>
                </a:cubicBezTo>
                <a:cubicBezTo>
                  <a:pt x="48" y="102"/>
                  <a:pt x="48" y="102"/>
                  <a:pt x="47" y="102"/>
                </a:cubicBezTo>
                <a:cubicBezTo>
                  <a:pt x="47" y="102"/>
                  <a:pt x="47" y="103"/>
                  <a:pt x="48" y="104"/>
                </a:cubicBezTo>
                <a:cubicBezTo>
                  <a:pt x="49" y="104"/>
                  <a:pt x="48" y="102"/>
                  <a:pt x="48" y="101"/>
                </a:cubicBezTo>
                <a:cubicBezTo>
                  <a:pt x="48" y="101"/>
                  <a:pt x="49" y="100"/>
                  <a:pt x="48" y="100"/>
                </a:cubicBezTo>
                <a:cubicBezTo>
                  <a:pt x="48" y="101"/>
                  <a:pt x="47" y="101"/>
                  <a:pt x="48" y="102"/>
                </a:cubicBezTo>
                <a:close/>
                <a:moveTo>
                  <a:pt x="44" y="101"/>
                </a:moveTo>
                <a:cubicBezTo>
                  <a:pt x="44" y="101"/>
                  <a:pt x="44" y="101"/>
                  <a:pt x="44" y="102"/>
                </a:cubicBezTo>
                <a:cubicBezTo>
                  <a:pt x="45" y="101"/>
                  <a:pt x="44" y="101"/>
                  <a:pt x="44" y="100"/>
                </a:cubicBezTo>
                <a:cubicBezTo>
                  <a:pt x="44" y="100"/>
                  <a:pt x="44" y="101"/>
                  <a:pt x="44" y="101"/>
                </a:cubicBezTo>
                <a:close/>
                <a:moveTo>
                  <a:pt x="29" y="103"/>
                </a:moveTo>
                <a:cubicBezTo>
                  <a:pt x="30" y="103"/>
                  <a:pt x="30" y="102"/>
                  <a:pt x="30" y="102"/>
                </a:cubicBezTo>
                <a:cubicBezTo>
                  <a:pt x="30" y="101"/>
                  <a:pt x="30" y="101"/>
                  <a:pt x="29" y="101"/>
                </a:cubicBezTo>
                <a:cubicBezTo>
                  <a:pt x="29" y="102"/>
                  <a:pt x="28" y="103"/>
                  <a:pt x="29" y="103"/>
                </a:cubicBezTo>
                <a:close/>
                <a:moveTo>
                  <a:pt x="33" y="104"/>
                </a:moveTo>
                <a:cubicBezTo>
                  <a:pt x="34" y="103"/>
                  <a:pt x="32" y="101"/>
                  <a:pt x="32" y="101"/>
                </a:cubicBezTo>
                <a:cubicBezTo>
                  <a:pt x="31" y="102"/>
                  <a:pt x="32" y="103"/>
                  <a:pt x="33" y="104"/>
                </a:cubicBezTo>
                <a:close/>
                <a:moveTo>
                  <a:pt x="25" y="102"/>
                </a:moveTo>
                <a:cubicBezTo>
                  <a:pt x="25" y="102"/>
                  <a:pt x="25" y="101"/>
                  <a:pt x="25" y="101"/>
                </a:cubicBezTo>
                <a:cubicBezTo>
                  <a:pt x="25" y="102"/>
                  <a:pt x="25" y="102"/>
                  <a:pt x="25" y="102"/>
                </a:cubicBezTo>
                <a:close/>
                <a:moveTo>
                  <a:pt x="42" y="105"/>
                </a:moveTo>
                <a:cubicBezTo>
                  <a:pt x="42" y="104"/>
                  <a:pt x="43" y="104"/>
                  <a:pt x="43" y="103"/>
                </a:cubicBezTo>
                <a:cubicBezTo>
                  <a:pt x="43" y="103"/>
                  <a:pt x="42" y="102"/>
                  <a:pt x="42" y="101"/>
                </a:cubicBezTo>
                <a:cubicBezTo>
                  <a:pt x="40" y="102"/>
                  <a:pt x="42" y="104"/>
                  <a:pt x="42" y="105"/>
                </a:cubicBezTo>
                <a:close/>
                <a:moveTo>
                  <a:pt x="35" y="103"/>
                </a:moveTo>
                <a:cubicBezTo>
                  <a:pt x="35" y="103"/>
                  <a:pt x="35" y="104"/>
                  <a:pt x="36" y="105"/>
                </a:cubicBezTo>
                <a:cubicBezTo>
                  <a:pt x="36" y="104"/>
                  <a:pt x="36" y="104"/>
                  <a:pt x="37" y="103"/>
                </a:cubicBezTo>
                <a:cubicBezTo>
                  <a:pt x="36" y="103"/>
                  <a:pt x="36" y="102"/>
                  <a:pt x="35" y="101"/>
                </a:cubicBezTo>
                <a:cubicBezTo>
                  <a:pt x="35" y="102"/>
                  <a:pt x="34" y="102"/>
                  <a:pt x="35" y="103"/>
                </a:cubicBezTo>
                <a:close/>
                <a:moveTo>
                  <a:pt x="38" y="103"/>
                </a:moveTo>
                <a:cubicBezTo>
                  <a:pt x="38" y="104"/>
                  <a:pt x="38" y="104"/>
                  <a:pt x="39" y="104"/>
                </a:cubicBezTo>
                <a:cubicBezTo>
                  <a:pt x="39" y="104"/>
                  <a:pt x="40" y="103"/>
                  <a:pt x="40" y="102"/>
                </a:cubicBezTo>
                <a:cubicBezTo>
                  <a:pt x="39" y="102"/>
                  <a:pt x="39" y="102"/>
                  <a:pt x="39" y="101"/>
                </a:cubicBezTo>
                <a:cubicBezTo>
                  <a:pt x="38" y="102"/>
                  <a:pt x="38" y="102"/>
                  <a:pt x="38" y="103"/>
                </a:cubicBezTo>
                <a:close/>
                <a:moveTo>
                  <a:pt x="54" y="105"/>
                </a:moveTo>
                <a:cubicBezTo>
                  <a:pt x="54" y="105"/>
                  <a:pt x="53" y="105"/>
                  <a:pt x="53" y="105"/>
                </a:cubicBezTo>
                <a:cubicBezTo>
                  <a:pt x="54" y="105"/>
                  <a:pt x="54" y="105"/>
                  <a:pt x="54" y="105"/>
                </a:cubicBezTo>
                <a:cubicBezTo>
                  <a:pt x="54" y="104"/>
                  <a:pt x="55" y="102"/>
                  <a:pt x="54" y="101"/>
                </a:cubicBezTo>
                <a:cubicBezTo>
                  <a:pt x="54" y="103"/>
                  <a:pt x="54" y="104"/>
                  <a:pt x="54" y="105"/>
                </a:cubicBezTo>
                <a:close/>
                <a:moveTo>
                  <a:pt x="51" y="103"/>
                </a:moveTo>
                <a:cubicBezTo>
                  <a:pt x="51" y="103"/>
                  <a:pt x="51" y="103"/>
                  <a:pt x="51" y="103"/>
                </a:cubicBezTo>
                <a:cubicBezTo>
                  <a:pt x="51" y="103"/>
                  <a:pt x="52" y="103"/>
                  <a:pt x="52" y="103"/>
                </a:cubicBezTo>
                <a:cubicBezTo>
                  <a:pt x="51" y="103"/>
                  <a:pt x="51" y="102"/>
                  <a:pt x="50" y="102"/>
                </a:cubicBezTo>
                <a:cubicBezTo>
                  <a:pt x="51" y="102"/>
                  <a:pt x="51" y="103"/>
                  <a:pt x="51" y="103"/>
                </a:cubicBezTo>
                <a:close/>
                <a:moveTo>
                  <a:pt x="44" y="104"/>
                </a:moveTo>
                <a:cubicBezTo>
                  <a:pt x="45" y="103"/>
                  <a:pt x="44" y="104"/>
                  <a:pt x="45" y="104"/>
                </a:cubicBezTo>
                <a:cubicBezTo>
                  <a:pt x="45" y="103"/>
                  <a:pt x="46" y="102"/>
                  <a:pt x="45" y="102"/>
                </a:cubicBezTo>
                <a:cubicBezTo>
                  <a:pt x="45" y="103"/>
                  <a:pt x="44" y="103"/>
                  <a:pt x="44" y="104"/>
                </a:cubicBezTo>
                <a:close/>
                <a:moveTo>
                  <a:pt x="3" y="111"/>
                </a:moveTo>
                <a:cubicBezTo>
                  <a:pt x="2" y="109"/>
                  <a:pt x="3" y="105"/>
                  <a:pt x="2" y="102"/>
                </a:cubicBezTo>
                <a:cubicBezTo>
                  <a:pt x="2" y="106"/>
                  <a:pt x="2" y="109"/>
                  <a:pt x="3" y="111"/>
                </a:cubicBezTo>
                <a:close/>
                <a:moveTo>
                  <a:pt x="25" y="103"/>
                </a:moveTo>
                <a:cubicBezTo>
                  <a:pt x="25" y="103"/>
                  <a:pt x="25" y="103"/>
                  <a:pt x="25" y="103"/>
                </a:cubicBezTo>
                <a:cubicBezTo>
                  <a:pt x="25" y="103"/>
                  <a:pt x="24" y="103"/>
                  <a:pt x="24" y="103"/>
                </a:cubicBezTo>
                <a:cubicBezTo>
                  <a:pt x="24" y="103"/>
                  <a:pt x="24" y="103"/>
                  <a:pt x="25" y="103"/>
                </a:cubicBezTo>
                <a:close/>
                <a:moveTo>
                  <a:pt x="30" y="104"/>
                </a:moveTo>
                <a:cubicBezTo>
                  <a:pt x="30" y="105"/>
                  <a:pt x="31" y="105"/>
                  <a:pt x="31" y="106"/>
                </a:cubicBezTo>
                <a:cubicBezTo>
                  <a:pt x="32" y="106"/>
                  <a:pt x="32" y="105"/>
                  <a:pt x="32" y="105"/>
                </a:cubicBezTo>
                <a:cubicBezTo>
                  <a:pt x="32" y="104"/>
                  <a:pt x="31" y="103"/>
                  <a:pt x="31" y="103"/>
                </a:cubicBezTo>
                <a:cubicBezTo>
                  <a:pt x="30" y="103"/>
                  <a:pt x="30" y="104"/>
                  <a:pt x="30" y="104"/>
                </a:cubicBezTo>
                <a:close/>
                <a:moveTo>
                  <a:pt x="25" y="104"/>
                </a:moveTo>
                <a:cubicBezTo>
                  <a:pt x="26" y="104"/>
                  <a:pt x="26" y="105"/>
                  <a:pt x="26" y="105"/>
                </a:cubicBezTo>
                <a:cubicBezTo>
                  <a:pt x="27" y="104"/>
                  <a:pt x="26" y="103"/>
                  <a:pt x="26" y="103"/>
                </a:cubicBezTo>
                <a:cubicBezTo>
                  <a:pt x="26" y="103"/>
                  <a:pt x="25" y="103"/>
                  <a:pt x="25" y="104"/>
                </a:cubicBezTo>
                <a:close/>
                <a:moveTo>
                  <a:pt x="50" y="106"/>
                </a:moveTo>
                <a:cubicBezTo>
                  <a:pt x="49" y="105"/>
                  <a:pt x="50" y="104"/>
                  <a:pt x="49" y="103"/>
                </a:cubicBezTo>
                <a:cubicBezTo>
                  <a:pt x="50" y="104"/>
                  <a:pt x="49" y="105"/>
                  <a:pt x="50" y="106"/>
                </a:cubicBezTo>
                <a:close/>
                <a:moveTo>
                  <a:pt x="45" y="105"/>
                </a:moveTo>
                <a:cubicBezTo>
                  <a:pt x="46" y="105"/>
                  <a:pt x="46" y="106"/>
                  <a:pt x="46" y="106"/>
                </a:cubicBezTo>
                <a:cubicBezTo>
                  <a:pt x="47" y="105"/>
                  <a:pt x="47" y="104"/>
                  <a:pt x="46" y="103"/>
                </a:cubicBezTo>
                <a:cubicBezTo>
                  <a:pt x="46" y="104"/>
                  <a:pt x="45" y="104"/>
                  <a:pt x="45" y="105"/>
                </a:cubicBezTo>
                <a:close/>
                <a:moveTo>
                  <a:pt x="33" y="105"/>
                </a:moveTo>
                <a:cubicBezTo>
                  <a:pt x="34" y="105"/>
                  <a:pt x="34" y="106"/>
                  <a:pt x="35" y="106"/>
                </a:cubicBezTo>
                <a:cubicBezTo>
                  <a:pt x="35" y="106"/>
                  <a:pt x="35" y="106"/>
                  <a:pt x="35" y="105"/>
                </a:cubicBezTo>
                <a:cubicBezTo>
                  <a:pt x="35" y="105"/>
                  <a:pt x="35" y="104"/>
                  <a:pt x="34" y="104"/>
                </a:cubicBezTo>
                <a:cubicBezTo>
                  <a:pt x="34" y="104"/>
                  <a:pt x="33" y="105"/>
                  <a:pt x="33" y="105"/>
                </a:cubicBezTo>
                <a:close/>
                <a:moveTo>
                  <a:pt x="23" y="105"/>
                </a:moveTo>
                <a:cubicBezTo>
                  <a:pt x="23" y="105"/>
                  <a:pt x="23" y="106"/>
                  <a:pt x="23" y="106"/>
                </a:cubicBezTo>
                <a:cubicBezTo>
                  <a:pt x="24" y="105"/>
                  <a:pt x="24" y="105"/>
                  <a:pt x="24" y="104"/>
                </a:cubicBezTo>
                <a:cubicBezTo>
                  <a:pt x="23" y="104"/>
                  <a:pt x="23" y="105"/>
                  <a:pt x="23" y="105"/>
                </a:cubicBezTo>
                <a:close/>
                <a:moveTo>
                  <a:pt x="39" y="105"/>
                </a:moveTo>
                <a:cubicBezTo>
                  <a:pt x="39" y="106"/>
                  <a:pt x="40" y="106"/>
                  <a:pt x="40" y="106"/>
                </a:cubicBezTo>
                <a:cubicBezTo>
                  <a:pt x="40" y="105"/>
                  <a:pt x="40" y="105"/>
                  <a:pt x="40" y="104"/>
                </a:cubicBezTo>
                <a:cubicBezTo>
                  <a:pt x="40" y="104"/>
                  <a:pt x="40" y="104"/>
                  <a:pt x="40" y="104"/>
                </a:cubicBezTo>
                <a:cubicBezTo>
                  <a:pt x="40" y="105"/>
                  <a:pt x="39" y="105"/>
                  <a:pt x="39" y="105"/>
                </a:cubicBezTo>
                <a:close/>
                <a:moveTo>
                  <a:pt x="50" y="105"/>
                </a:moveTo>
                <a:cubicBezTo>
                  <a:pt x="51" y="105"/>
                  <a:pt x="51" y="104"/>
                  <a:pt x="51" y="104"/>
                </a:cubicBezTo>
                <a:cubicBezTo>
                  <a:pt x="51" y="104"/>
                  <a:pt x="50" y="104"/>
                  <a:pt x="50" y="104"/>
                </a:cubicBezTo>
                <a:cubicBezTo>
                  <a:pt x="50" y="104"/>
                  <a:pt x="50" y="104"/>
                  <a:pt x="50" y="105"/>
                </a:cubicBezTo>
                <a:close/>
                <a:moveTo>
                  <a:pt x="36" y="106"/>
                </a:moveTo>
                <a:cubicBezTo>
                  <a:pt x="37" y="106"/>
                  <a:pt x="37" y="106"/>
                  <a:pt x="37" y="107"/>
                </a:cubicBezTo>
                <a:cubicBezTo>
                  <a:pt x="38" y="106"/>
                  <a:pt x="38" y="105"/>
                  <a:pt x="37" y="104"/>
                </a:cubicBezTo>
                <a:cubicBezTo>
                  <a:pt x="37" y="105"/>
                  <a:pt x="37" y="105"/>
                  <a:pt x="36" y="106"/>
                </a:cubicBezTo>
                <a:close/>
                <a:moveTo>
                  <a:pt x="41" y="106"/>
                </a:moveTo>
                <a:cubicBezTo>
                  <a:pt x="41" y="106"/>
                  <a:pt x="41" y="106"/>
                  <a:pt x="42" y="105"/>
                </a:cubicBezTo>
                <a:cubicBezTo>
                  <a:pt x="41" y="105"/>
                  <a:pt x="41" y="105"/>
                  <a:pt x="41" y="105"/>
                </a:cubicBezTo>
                <a:cubicBezTo>
                  <a:pt x="41" y="105"/>
                  <a:pt x="41" y="106"/>
                  <a:pt x="41" y="106"/>
                </a:cubicBezTo>
                <a:close/>
                <a:moveTo>
                  <a:pt x="26" y="106"/>
                </a:moveTo>
                <a:cubicBezTo>
                  <a:pt x="27" y="107"/>
                  <a:pt x="27" y="107"/>
                  <a:pt x="27" y="107"/>
                </a:cubicBezTo>
                <a:cubicBezTo>
                  <a:pt x="27" y="107"/>
                  <a:pt x="28" y="106"/>
                  <a:pt x="28" y="106"/>
                </a:cubicBezTo>
                <a:cubicBezTo>
                  <a:pt x="27" y="106"/>
                  <a:pt x="27" y="105"/>
                  <a:pt x="27" y="105"/>
                </a:cubicBezTo>
                <a:cubicBezTo>
                  <a:pt x="27" y="105"/>
                  <a:pt x="27" y="105"/>
                  <a:pt x="27" y="105"/>
                </a:cubicBezTo>
                <a:cubicBezTo>
                  <a:pt x="27" y="105"/>
                  <a:pt x="26" y="106"/>
                  <a:pt x="26" y="106"/>
                </a:cubicBezTo>
                <a:close/>
                <a:moveTo>
                  <a:pt x="29" y="106"/>
                </a:moveTo>
                <a:cubicBezTo>
                  <a:pt x="30" y="106"/>
                  <a:pt x="29" y="106"/>
                  <a:pt x="29" y="106"/>
                </a:cubicBezTo>
                <a:cubicBezTo>
                  <a:pt x="30" y="106"/>
                  <a:pt x="30" y="107"/>
                  <a:pt x="31" y="108"/>
                </a:cubicBezTo>
                <a:cubicBezTo>
                  <a:pt x="31" y="106"/>
                  <a:pt x="30" y="106"/>
                  <a:pt x="29" y="105"/>
                </a:cubicBezTo>
                <a:cubicBezTo>
                  <a:pt x="29" y="105"/>
                  <a:pt x="29" y="105"/>
                  <a:pt x="29" y="106"/>
                </a:cubicBezTo>
                <a:close/>
                <a:moveTo>
                  <a:pt x="25" y="107"/>
                </a:moveTo>
                <a:cubicBezTo>
                  <a:pt x="25" y="106"/>
                  <a:pt x="25" y="106"/>
                  <a:pt x="25" y="105"/>
                </a:cubicBezTo>
                <a:cubicBezTo>
                  <a:pt x="25" y="106"/>
                  <a:pt x="24" y="107"/>
                  <a:pt x="25" y="107"/>
                </a:cubicBezTo>
                <a:close/>
                <a:moveTo>
                  <a:pt x="44" y="107"/>
                </a:moveTo>
                <a:cubicBezTo>
                  <a:pt x="44" y="108"/>
                  <a:pt x="44" y="108"/>
                  <a:pt x="45" y="109"/>
                </a:cubicBezTo>
                <a:cubicBezTo>
                  <a:pt x="45" y="108"/>
                  <a:pt x="46" y="108"/>
                  <a:pt x="46" y="107"/>
                </a:cubicBezTo>
                <a:cubicBezTo>
                  <a:pt x="45" y="107"/>
                  <a:pt x="45" y="106"/>
                  <a:pt x="45" y="106"/>
                </a:cubicBezTo>
                <a:cubicBezTo>
                  <a:pt x="44" y="106"/>
                  <a:pt x="44" y="106"/>
                  <a:pt x="44" y="107"/>
                </a:cubicBezTo>
                <a:close/>
                <a:moveTo>
                  <a:pt x="32" y="107"/>
                </a:moveTo>
                <a:cubicBezTo>
                  <a:pt x="32" y="108"/>
                  <a:pt x="32" y="108"/>
                  <a:pt x="33" y="109"/>
                </a:cubicBezTo>
                <a:cubicBezTo>
                  <a:pt x="33" y="108"/>
                  <a:pt x="34" y="108"/>
                  <a:pt x="34" y="108"/>
                </a:cubicBezTo>
                <a:cubicBezTo>
                  <a:pt x="34" y="107"/>
                  <a:pt x="33" y="106"/>
                  <a:pt x="33" y="106"/>
                </a:cubicBezTo>
                <a:cubicBezTo>
                  <a:pt x="32" y="106"/>
                  <a:pt x="32" y="107"/>
                  <a:pt x="32" y="107"/>
                </a:cubicBezTo>
                <a:close/>
                <a:moveTo>
                  <a:pt x="48" y="108"/>
                </a:moveTo>
                <a:cubicBezTo>
                  <a:pt x="48" y="107"/>
                  <a:pt x="48" y="106"/>
                  <a:pt x="48" y="106"/>
                </a:cubicBezTo>
                <a:cubicBezTo>
                  <a:pt x="48" y="106"/>
                  <a:pt x="47" y="108"/>
                  <a:pt x="48" y="108"/>
                </a:cubicBezTo>
                <a:close/>
                <a:moveTo>
                  <a:pt x="24" y="107"/>
                </a:moveTo>
                <a:cubicBezTo>
                  <a:pt x="24" y="107"/>
                  <a:pt x="24" y="106"/>
                  <a:pt x="24" y="106"/>
                </a:cubicBezTo>
                <a:cubicBezTo>
                  <a:pt x="24" y="106"/>
                  <a:pt x="24" y="107"/>
                  <a:pt x="24" y="107"/>
                </a:cubicBezTo>
                <a:close/>
                <a:moveTo>
                  <a:pt x="35" y="108"/>
                </a:moveTo>
                <a:cubicBezTo>
                  <a:pt x="36" y="108"/>
                  <a:pt x="36" y="108"/>
                  <a:pt x="36" y="109"/>
                </a:cubicBezTo>
                <a:cubicBezTo>
                  <a:pt x="36" y="109"/>
                  <a:pt x="36" y="108"/>
                  <a:pt x="37" y="108"/>
                </a:cubicBezTo>
                <a:cubicBezTo>
                  <a:pt x="36" y="107"/>
                  <a:pt x="36" y="107"/>
                  <a:pt x="36" y="106"/>
                </a:cubicBezTo>
                <a:cubicBezTo>
                  <a:pt x="36" y="107"/>
                  <a:pt x="35" y="107"/>
                  <a:pt x="35" y="108"/>
                </a:cubicBezTo>
                <a:close/>
                <a:moveTo>
                  <a:pt x="41" y="108"/>
                </a:moveTo>
                <a:cubicBezTo>
                  <a:pt x="41" y="108"/>
                  <a:pt x="41" y="109"/>
                  <a:pt x="42" y="109"/>
                </a:cubicBezTo>
                <a:cubicBezTo>
                  <a:pt x="42" y="108"/>
                  <a:pt x="43" y="108"/>
                  <a:pt x="43" y="107"/>
                </a:cubicBezTo>
                <a:cubicBezTo>
                  <a:pt x="43" y="107"/>
                  <a:pt x="43" y="106"/>
                  <a:pt x="42" y="106"/>
                </a:cubicBezTo>
                <a:cubicBezTo>
                  <a:pt x="42" y="107"/>
                  <a:pt x="41" y="108"/>
                  <a:pt x="41" y="108"/>
                </a:cubicBezTo>
                <a:close/>
                <a:moveTo>
                  <a:pt x="38" y="108"/>
                </a:moveTo>
                <a:cubicBezTo>
                  <a:pt x="38" y="108"/>
                  <a:pt x="38" y="109"/>
                  <a:pt x="39" y="109"/>
                </a:cubicBezTo>
                <a:cubicBezTo>
                  <a:pt x="39" y="109"/>
                  <a:pt x="40" y="109"/>
                  <a:pt x="40" y="108"/>
                </a:cubicBezTo>
                <a:cubicBezTo>
                  <a:pt x="39" y="108"/>
                  <a:pt x="39" y="107"/>
                  <a:pt x="39" y="106"/>
                </a:cubicBezTo>
                <a:cubicBezTo>
                  <a:pt x="38" y="107"/>
                  <a:pt x="38" y="107"/>
                  <a:pt x="38" y="108"/>
                </a:cubicBezTo>
                <a:close/>
                <a:moveTo>
                  <a:pt x="27" y="108"/>
                </a:moveTo>
                <a:cubicBezTo>
                  <a:pt x="28" y="109"/>
                  <a:pt x="29" y="110"/>
                  <a:pt x="29" y="110"/>
                </a:cubicBezTo>
                <a:cubicBezTo>
                  <a:pt x="29" y="110"/>
                  <a:pt x="29" y="109"/>
                  <a:pt x="30" y="109"/>
                </a:cubicBezTo>
                <a:cubicBezTo>
                  <a:pt x="29" y="108"/>
                  <a:pt x="29" y="107"/>
                  <a:pt x="28" y="107"/>
                </a:cubicBezTo>
                <a:cubicBezTo>
                  <a:pt x="28" y="107"/>
                  <a:pt x="28" y="108"/>
                  <a:pt x="27" y="108"/>
                </a:cubicBezTo>
                <a:close/>
                <a:moveTo>
                  <a:pt x="25" y="107"/>
                </a:moveTo>
                <a:cubicBezTo>
                  <a:pt x="25" y="108"/>
                  <a:pt x="25" y="109"/>
                  <a:pt x="26" y="110"/>
                </a:cubicBezTo>
                <a:cubicBezTo>
                  <a:pt x="26" y="109"/>
                  <a:pt x="27" y="108"/>
                  <a:pt x="26" y="107"/>
                </a:cubicBezTo>
                <a:cubicBezTo>
                  <a:pt x="26" y="107"/>
                  <a:pt x="26" y="107"/>
                  <a:pt x="25" y="107"/>
                </a:cubicBezTo>
                <a:close/>
                <a:moveTo>
                  <a:pt x="32" y="110"/>
                </a:moveTo>
                <a:cubicBezTo>
                  <a:pt x="33" y="109"/>
                  <a:pt x="32" y="108"/>
                  <a:pt x="31" y="108"/>
                </a:cubicBezTo>
                <a:cubicBezTo>
                  <a:pt x="31" y="109"/>
                  <a:pt x="32" y="109"/>
                  <a:pt x="32" y="110"/>
                </a:cubicBezTo>
                <a:close/>
                <a:moveTo>
                  <a:pt x="46" y="111"/>
                </a:moveTo>
                <a:cubicBezTo>
                  <a:pt x="47" y="111"/>
                  <a:pt x="47" y="109"/>
                  <a:pt x="46" y="108"/>
                </a:cubicBezTo>
                <a:cubicBezTo>
                  <a:pt x="45" y="108"/>
                  <a:pt x="46" y="111"/>
                  <a:pt x="46" y="111"/>
                </a:cubicBezTo>
                <a:close/>
                <a:moveTo>
                  <a:pt x="52" y="109"/>
                </a:moveTo>
                <a:cubicBezTo>
                  <a:pt x="52" y="109"/>
                  <a:pt x="52" y="108"/>
                  <a:pt x="52" y="108"/>
                </a:cubicBezTo>
                <a:cubicBezTo>
                  <a:pt x="52" y="108"/>
                  <a:pt x="51" y="109"/>
                  <a:pt x="52" y="109"/>
                </a:cubicBezTo>
                <a:close/>
                <a:moveTo>
                  <a:pt x="42" y="109"/>
                </a:moveTo>
                <a:cubicBezTo>
                  <a:pt x="43" y="110"/>
                  <a:pt x="43" y="111"/>
                  <a:pt x="43" y="110"/>
                </a:cubicBezTo>
                <a:cubicBezTo>
                  <a:pt x="43" y="110"/>
                  <a:pt x="44" y="109"/>
                  <a:pt x="43" y="108"/>
                </a:cubicBezTo>
                <a:cubicBezTo>
                  <a:pt x="43" y="109"/>
                  <a:pt x="42" y="109"/>
                  <a:pt x="42" y="109"/>
                </a:cubicBezTo>
                <a:close/>
                <a:moveTo>
                  <a:pt x="35" y="111"/>
                </a:moveTo>
                <a:cubicBezTo>
                  <a:pt x="36" y="111"/>
                  <a:pt x="36" y="109"/>
                  <a:pt x="34" y="108"/>
                </a:cubicBezTo>
                <a:cubicBezTo>
                  <a:pt x="34" y="109"/>
                  <a:pt x="34" y="110"/>
                  <a:pt x="35" y="111"/>
                </a:cubicBezTo>
                <a:close/>
                <a:moveTo>
                  <a:pt x="38" y="111"/>
                </a:moveTo>
                <a:cubicBezTo>
                  <a:pt x="38" y="111"/>
                  <a:pt x="38" y="111"/>
                  <a:pt x="39" y="110"/>
                </a:cubicBezTo>
                <a:cubicBezTo>
                  <a:pt x="38" y="110"/>
                  <a:pt x="38" y="109"/>
                  <a:pt x="37" y="108"/>
                </a:cubicBezTo>
                <a:cubicBezTo>
                  <a:pt x="36" y="109"/>
                  <a:pt x="37" y="111"/>
                  <a:pt x="38" y="111"/>
                </a:cubicBezTo>
                <a:close/>
                <a:moveTo>
                  <a:pt x="53" y="112"/>
                </a:moveTo>
                <a:cubicBezTo>
                  <a:pt x="54" y="111"/>
                  <a:pt x="54" y="112"/>
                  <a:pt x="54" y="112"/>
                </a:cubicBezTo>
                <a:cubicBezTo>
                  <a:pt x="54" y="111"/>
                  <a:pt x="54" y="109"/>
                  <a:pt x="53" y="108"/>
                </a:cubicBezTo>
                <a:cubicBezTo>
                  <a:pt x="53" y="109"/>
                  <a:pt x="53" y="110"/>
                  <a:pt x="53" y="112"/>
                </a:cubicBezTo>
                <a:close/>
                <a:moveTo>
                  <a:pt x="44" y="110"/>
                </a:moveTo>
                <a:cubicBezTo>
                  <a:pt x="44" y="110"/>
                  <a:pt x="44" y="110"/>
                  <a:pt x="44" y="109"/>
                </a:cubicBezTo>
                <a:cubicBezTo>
                  <a:pt x="44" y="109"/>
                  <a:pt x="44" y="109"/>
                  <a:pt x="44" y="109"/>
                </a:cubicBezTo>
                <a:cubicBezTo>
                  <a:pt x="44" y="109"/>
                  <a:pt x="44" y="110"/>
                  <a:pt x="44" y="110"/>
                </a:cubicBezTo>
                <a:close/>
                <a:moveTo>
                  <a:pt x="26" y="110"/>
                </a:moveTo>
                <a:cubicBezTo>
                  <a:pt x="27" y="111"/>
                  <a:pt x="27" y="112"/>
                  <a:pt x="28" y="113"/>
                </a:cubicBezTo>
                <a:cubicBezTo>
                  <a:pt x="29" y="111"/>
                  <a:pt x="28" y="110"/>
                  <a:pt x="27" y="109"/>
                </a:cubicBezTo>
                <a:cubicBezTo>
                  <a:pt x="27" y="109"/>
                  <a:pt x="26" y="110"/>
                  <a:pt x="26" y="110"/>
                </a:cubicBezTo>
                <a:close/>
                <a:moveTo>
                  <a:pt x="50" y="110"/>
                </a:moveTo>
                <a:cubicBezTo>
                  <a:pt x="50" y="110"/>
                  <a:pt x="50" y="110"/>
                  <a:pt x="50" y="109"/>
                </a:cubicBezTo>
                <a:cubicBezTo>
                  <a:pt x="50" y="109"/>
                  <a:pt x="50" y="109"/>
                  <a:pt x="50" y="109"/>
                </a:cubicBezTo>
                <a:cubicBezTo>
                  <a:pt x="50" y="109"/>
                  <a:pt x="50" y="110"/>
                  <a:pt x="50" y="110"/>
                </a:cubicBezTo>
                <a:close/>
                <a:moveTo>
                  <a:pt x="40" y="110"/>
                </a:moveTo>
                <a:cubicBezTo>
                  <a:pt x="40" y="110"/>
                  <a:pt x="40" y="111"/>
                  <a:pt x="40" y="111"/>
                </a:cubicBezTo>
                <a:cubicBezTo>
                  <a:pt x="40" y="111"/>
                  <a:pt x="40" y="110"/>
                  <a:pt x="40" y="110"/>
                </a:cubicBezTo>
                <a:cubicBezTo>
                  <a:pt x="40" y="110"/>
                  <a:pt x="40" y="110"/>
                  <a:pt x="40" y="110"/>
                </a:cubicBezTo>
                <a:close/>
                <a:moveTo>
                  <a:pt x="29" y="111"/>
                </a:moveTo>
                <a:cubicBezTo>
                  <a:pt x="30" y="111"/>
                  <a:pt x="30" y="112"/>
                  <a:pt x="31" y="112"/>
                </a:cubicBezTo>
                <a:cubicBezTo>
                  <a:pt x="32" y="112"/>
                  <a:pt x="31" y="110"/>
                  <a:pt x="31" y="110"/>
                </a:cubicBezTo>
                <a:cubicBezTo>
                  <a:pt x="30" y="110"/>
                  <a:pt x="30" y="110"/>
                  <a:pt x="30" y="110"/>
                </a:cubicBezTo>
                <a:cubicBezTo>
                  <a:pt x="30" y="110"/>
                  <a:pt x="30" y="111"/>
                  <a:pt x="29" y="111"/>
                </a:cubicBezTo>
                <a:close/>
                <a:moveTo>
                  <a:pt x="45" y="113"/>
                </a:moveTo>
                <a:cubicBezTo>
                  <a:pt x="45" y="112"/>
                  <a:pt x="46" y="112"/>
                  <a:pt x="46" y="111"/>
                </a:cubicBezTo>
                <a:cubicBezTo>
                  <a:pt x="45" y="111"/>
                  <a:pt x="45" y="110"/>
                  <a:pt x="45" y="110"/>
                </a:cubicBezTo>
                <a:cubicBezTo>
                  <a:pt x="44" y="111"/>
                  <a:pt x="44" y="112"/>
                  <a:pt x="45" y="113"/>
                </a:cubicBezTo>
                <a:close/>
                <a:moveTo>
                  <a:pt x="42" y="114"/>
                </a:moveTo>
                <a:cubicBezTo>
                  <a:pt x="42" y="113"/>
                  <a:pt x="43" y="113"/>
                  <a:pt x="43" y="112"/>
                </a:cubicBezTo>
                <a:cubicBezTo>
                  <a:pt x="42" y="111"/>
                  <a:pt x="42" y="111"/>
                  <a:pt x="42" y="110"/>
                </a:cubicBezTo>
                <a:cubicBezTo>
                  <a:pt x="40" y="111"/>
                  <a:pt x="41" y="113"/>
                  <a:pt x="42" y="114"/>
                </a:cubicBezTo>
                <a:close/>
                <a:moveTo>
                  <a:pt x="50" y="112"/>
                </a:moveTo>
                <a:cubicBezTo>
                  <a:pt x="50" y="112"/>
                  <a:pt x="51" y="111"/>
                  <a:pt x="50" y="110"/>
                </a:cubicBezTo>
                <a:cubicBezTo>
                  <a:pt x="50" y="111"/>
                  <a:pt x="49" y="112"/>
                  <a:pt x="50" y="112"/>
                </a:cubicBezTo>
                <a:close/>
                <a:moveTo>
                  <a:pt x="24" y="113"/>
                </a:moveTo>
                <a:cubicBezTo>
                  <a:pt x="24" y="113"/>
                  <a:pt x="24" y="111"/>
                  <a:pt x="24" y="111"/>
                </a:cubicBezTo>
                <a:cubicBezTo>
                  <a:pt x="24" y="111"/>
                  <a:pt x="23" y="112"/>
                  <a:pt x="24" y="113"/>
                </a:cubicBezTo>
                <a:close/>
                <a:moveTo>
                  <a:pt x="35" y="112"/>
                </a:moveTo>
                <a:cubicBezTo>
                  <a:pt x="35" y="113"/>
                  <a:pt x="36" y="113"/>
                  <a:pt x="36" y="114"/>
                </a:cubicBezTo>
                <a:cubicBezTo>
                  <a:pt x="37" y="113"/>
                  <a:pt x="37" y="113"/>
                  <a:pt x="37" y="112"/>
                </a:cubicBezTo>
                <a:cubicBezTo>
                  <a:pt x="37" y="112"/>
                  <a:pt x="37" y="111"/>
                  <a:pt x="36" y="111"/>
                </a:cubicBezTo>
                <a:cubicBezTo>
                  <a:pt x="36" y="111"/>
                  <a:pt x="35" y="112"/>
                  <a:pt x="35" y="112"/>
                </a:cubicBezTo>
                <a:close/>
                <a:moveTo>
                  <a:pt x="38" y="112"/>
                </a:moveTo>
                <a:cubicBezTo>
                  <a:pt x="39" y="113"/>
                  <a:pt x="39" y="113"/>
                  <a:pt x="39" y="113"/>
                </a:cubicBezTo>
                <a:cubicBezTo>
                  <a:pt x="40" y="112"/>
                  <a:pt x="40" y="112"/>
                  <a:pt x="39" y="111"/>
                </a:cubicBezTo>
                <a:cubicBezTo>
                  <a:pt x="39" y="112"/>
                  <a:pt x="38" y="112"/>
                  <a:pt x="38" y="112"/>
                </a:cubicBezTo>
                <a:close/>
                <a:moveTo>
                  <a:pt x="52" y="113"/>
                </a:moveTo>
                <a:cubicBezTo>
                  <a:pt x="52" y="113"/>
                  <a:pt x="52" y="111"/>
                  <a:pt x="52" y="111"/>
                </a:cubicBezTo>
                <a:cubicBezTo>
                  <a:pt x="51" y="112"/>
                  <a:pt x="51" y="113"/>
                  <a:pt x="52" y="113"/>
                </a:cubicBezTo>
                <a:close/>
                <a:moveTo>
                  <a:pt x="33" y="112"/>
                </a:moveTo>
                <a:cubicBezTo>
                  <a:pt x="34" y="112"/>
                  <a:pt x="34" y="112"/>
                  <a:pt x="34" y="113"/>
                </a:cubicBezTo>
                <a:cubicBezTo>
                  <a:pt x="34" y="112"/>
                  <a:pt x="34" y="112"/>
                  <a:pt x="34" y="112"/>
                </a:cubicBezTo>
                <a:cubicBezTo>
                  <a:pt x="34" y="112"/>
                  <a:pt x="33" y="112"/>
                  <a:pt x="33" y="112"/>
                </a:cubicBezTo>
                <a:close/>
                <a:moveTo>
                  <a:pt x="46" y="114"/>
                </a:moveTo>
                <a:cubicBezTo>
                  <a:pt x="46" y="113"/>
                  <a:pt x="46" y="113"/>
                  <a:pt x="46" y="112"/>
                </a:cubicBezTo>
                <a:cubicBezTo>
                  <a:pt x="46" y="112"/>
                  <a:pt x="46" y="112"/>
                  <a:pt x="46" y="112"/>
                </a:cubicBezTo>
                <a:cubicBezTo>
                  <a:pt x="46" y="113"/>
                  <a:pt x="45" y="114"/>
                  <a:pt x="46" y="114"/>
                </a:cubicBezTo>
                <a:close/>
                <a:moveTo>
                  <a:pt x="53" y="117"/>
                </a:moveTo>
                <a:cubicBezTo>
                  <a:pt x="54" y="117"/>
                  <a:pt x="54" y="114"/>
                  <a:pt x="54" y="112"/>
                </a:cubicBezTo>
                <a:cubicBezTo>
                  <a:pt x="53" y="114"/>
                  <a:pt x="53" y="116"/>
                  <a:pt x="53" y="117"/>
                </a:cubicBezTo>
                <a:close/>
                <a:moveTo>
                  <a:pt x="29" y="114"/>
                </a:moveTo>
                <a:cubicBezTo>
                  <a:pt x="30" y="114"/>
                  <a:pt x="29" y="113"/>
                  <a:pt x="29" y="112"/>
                </a:cubicBezTo>
                <a:cubicBezTo>
                  <a:pt x="28" y="113"/>
                  <a:pt x="29" y="114"/>
                  <a:pt x="29" y="114"/>
                </a:cubicBezTo>
                <a:close/>
                <a:moveTo>
                  <a:pt x="31" y="114"/>
                </a:moveTo>
                <a:cubicBezTo>
                  <a:pt x="32" y="114"/>
                  <a:pt x="32" y="115"/>
                  <a:pt x="32" y="115"/>
                </a:cubicBezTo>
                <a:cubicBezTo>
                  <a:pt x="33" y="115"/>
                  <a:pt x="33" y="114"/>
                  <a:pt x="33" y="114"/>
                </a:cubicBezTo>
                <a:cubicBezTo>
                  <a:pt x="33" y="114"/>
                  <a:pt x="32" y="113"/>
                  <a:pt x="32" y="113"/>
                </a:cubicBezTo>
                <a:cubicBezTo>
                  <a:pt x="32" y="113"/>
                  <a:pt x="32" y="114"/>
                  <a:pt x="31" y="114"/>
                </a:cubicBezTo>
                <a:close/>
                <a:moveTo>
                  <a:pt x="40" y="115"/>
                </a:moveTo>
                <a:cubicBezTo>
                  <a:pt x="40" y="114"/>
                  <a:pt x="40" y="113"/>
                  <a:pt x="40" y="113"/>
                </a:cubicBezTo>
                <a:cubicBezTo>
                  <a:pt x="40" y="114"/>
                  <a:pt x="39" y="114"/>
                  <a:pt x="40" y="115"/>
                </a:cubicBezTo>
                <a:close/>
                <a:moveTo>
                  <a:pt x="34" y="114"/>
                </a:moveTo>
                <a:cubicBezTo>
                  <a:pt x="35" y="114"/>
                  <a:pt x="35" y="115"/>
                  <a:pt x="36" y="115"/>
                </a:cubicBezTo>
                <a:cubicBezTo>
                  <a:pt x="35" y="114"/>
                  <a:pt x="35" y="113"/>
                  <a:pt x="35" y="113"/>
                </a:cubicBezTo>
                <a:cubicBezTo>
                  <a:pt x="35" y="113"/>
                  <a:pt x="34" y="113"/>
                  <a:pt x="34" y="114"/>
                </a:cubicBezTo>
                <a:close/>
                <a:moveTo>
                  <a:pt x="37" y="115"/>
                </a:moveTo>
                <a:cubicBezTo>
                  <a:pt x="38" y="115"/>
                  <a:pt x="38" y="114"/>
                  <a:pt x="38" y="114"/>
                </a:cubicBezTo>
                <a:cubicBezTo>
                  <a:pt x="38" y="113"/>
                  <a:pt x="38" y="113"/>
                  <a:pt x="38" y="113"/>
                </a:cubicBezTo>
                <a:cubicBezTo>
                  <a:pt x="37" y="114"/>
                  <a:pt x="36" y="114"/>
                  <a:pt x="37" y="115"/>
                </a:cubicBezTo>
                <a:close/>
                <a:moveTo>
                  <a:pt x="50" y="115"/>
                </a:moveTo>
                <a:cubicBezTo>
                  <a:pt x="50" y="115"/>
                  <a:pt x="50" y="115"/>
                  <a:pt x="50" y="115"/>
                </a:cubicBezTo>
                <a:cubicBezTo>
                  <a:pt x="50" y="114"/>
                  <a:pt x="51" y="114"/>
                  <a:pt x="50" y="113"/>
                </a:cubicBezTo>
                <a:cubicBezTo>
                  <a:pt x="50" y="114"/>
                  <a:pt x="49" y="114"/>
                  <a:pt x="50" y="115"/>
                </a:cubicBezTo>
                <a:close/>
                <a:moveTo>
                  <a:pt x="43" y="116"/>
                </a:moveTo>
                <a:cubicBezTo>
                  <a:pt x="43" y="115"/>
                  <a:pt x="43" y="114"/>
                  <a:pt x="43" y="114"/>
                </a:cubicBezTo>
                <a:cubicBezTo>
                  <a:pt x="42" y="114"/>
                  <a:pt x="42" y="115"/>
                  <a:pt x="43" y="116"/>
                </a:cubicBezTo>
                <a:close/>
                <a:moveTo>
                  <a:pt x="46" y="115"/>
                </a:moveTo>
                <a:cubicBezTo>
                  <a:pt x="47" y="115"/>
                  <a:pt x="47" y="114"/>
                  <a:pt x="47" y="114"/>
                </a:cubicBezTo>
                <a:cubicBezTo>
                  <a:pt x="47" y="114"/>
                  <a:pt x="46" y="114"/>
                  <a:pt x="46" y="115"/>
                </a:cubicBezTo>
                <a:close/>
                <a:moveTo>
                  <a:pt x="29" y="116"/>
                </a:moveTo>
                <a:cubicBezTo>
                  <a:pt x="29" y="115"/>
                  <a:pt x="28" y="115"/>
                  <a:pt x="28" y="114"/>
                </a:cubicBezTo>
                <a:cubicBezTo>
                  <a:pt x="28" y="115"/>
                  <a:pt x="28" y="116"/>
                  <a:pt x="29" y="116"/>
                </a:cubicBezTo>
                <a:close/>
                <a:moveTo>
                  <a:pt x="44" y="116"/>
                </a:moveTo>
                <a:cubicBezTo>
                  <a:pt x="44" y="116"/>
                  <a:pt x="45" y="115"/>
                  <a:pt x="45" y="115"/>
                </a:cubicBezTo>
                <a:cubicBezTo>
                  <a:pt x="45" y="115"/>
                  <a:pt x="45" y="114"/>
                  <a:pt x="44" y="114"/>
                </a:cubicBezTo>
                <a:cubicBezTo>
                  <a:pt x="44" y="115"/>
                  <a:pt x="44" y="116"/>
                  <a:pt x="44" y="116"/>
                </a:cubicBezTo>
                <a:close/>
                <a:moveTo>
                  <a:pt x="26" y="116"/>
                </a:moveTo>
                <a:cubicBezTo>
                  <a:pt x="26" y="115"/>
                  <a:pt x="26" y="115"/>
                  <a:pt x="26" y="115"/>
                </a:cubicBezTo>
                <a:cubicBezTo>
                  <a:pt x="26" y="115"/>
                  <a:pt x="26" y="115"/>
                  <a:pt x="25" y="114"/>
                </a:cubicBezTo>
                <a:cubicBezTo>
                  <a:pt x="26" y="115"/>
                  <a:pt x="25" y="115"/>
                  <a:pt x="26" y="116"/>
                </a:cubicBezTo>
                <a:close/>
                <a:moveTo>
                  <a:pt x="41" y="115"/>
                </a:moveTo>
                <a:cubicBezTo>
                  <a:pt x="41" y="115"/>
                  <a:pt x="41" y="116"/>
                  <a:pt x="41" y="116"/>
                </a:cubicBezTo>
                <a:cubicBezTo>
                  <a:pt x="41" y="116"/>
                  <a:pt x="41" y="115"/>
                  <a:pt x="41" y="114"/>
                </a:cubicBezTo>
                <a:cubicBezTo>
                  <a:pt x="41" y="115"/>
                  <a:pt x="41" y="115"/>
                  <a:pt x="41" y="115"/>
                </a:cubicBezTo>
                <a:close/>
                <a:moveTo>
                  <a:pt x="23" y="115"/>
                </a:moveTo>
                <a:cubicBezTo>
                  <a:pt x="23" y="116"/>
                  <a:pt x="23" y="116"/>
                  <a:pt x="24" y="116"/>
                </a:cubicBezTo>
                <a:cubicBezTo>
                  <a:pt x="24" y="116"/>
                  <a:pt x="24" y="115"/>
                  <a:pt x="24" y="115"/>
                </a:cubicBezTo>
                <a:cubicBezTo>
                  <a:pt x="24" y="115"/>
                  <a:pt x="24" y="115"/>
                  <a:pt x="23" y="115"/>
                </a:cubicBezTo>
                <a:close/>
                <a:moveTo>
                  <a:pt x="32" y="116"/>
                </a:moveTo>
                <a:cubicBezTo>
                  <a:pt x="32" y="116"/>
                  <a:pt x="31" y="115"/>
                  <a:pt x="31" y="115"/>
                </a:cubicBezTo>
                <a:cubicBezTo>
                  <a:pt x="31" y="115"/>
                  <a:pt x="31" y="117"/>
                  <a:pt x="32" y="116"/>
                </a:cubicBezTo>
                <a:close/>
                <a:moveTo>
                  <a:pt x="39" y="118"/>
                </a:moveTo>
                <a:cubicBezTo>
                  <a:pt x="40" y="118"/>
                  <a:pt x="40" y="117"/>
                  <a:pt x="40" y="116"/>
                </a:cubicBezTo>
                <a:cubicBezTo>
                  <a:pt x="40" y="116"/>
                  <a:pt x="40" y="115"/>
                  <a:pt x="39" y="115"/>
                </a:cubicBezTo>
                <a:cubicBezTo>
                  <a:pt x="38" y="116"/>
                  <a:pt x="38" y="117"/>
                  <a:pt x="39" y="118"/>
                </a:cubicBezTo>
                <a:close/>
                <a:moveTo>
                  <a:pt x="33" y="116"/>
                </a:moveTo>
                <a:cubicBezTo>
                  <a:pt x="33" y="116"/>
                  <a:pt x="33" y="117"/>
                  <a:pt x="34" y="117"/>
                </a:cubicBezTo>
                <a:cubicBezTo>
                  <a:pt x="34" y="117"/>
                  <a:pt x="34" y="117"/>
                  <a:pt x="34" y="117"/>
                </a:cubicBezTo>
                <a:cubicBezTo>
                  <a:pt x="34" y="116"/>
                  <a:pt x="34" y="116"/>
                  <a:pt x="34" y="115"/>
                </a:cubicBezTo>
                <a:cubicBezTo>
                  <a:pt x="34" y="115"/>
                  <a:pt x="33" y="115"/>
                  <a:pt x="33" y="115"/>
                </a:cubicBezTo>
                <a:cubicBezTo>
                  <a:pt x="33" y="116"/>
                  <a:pt x="33" y="116"/>
                  <a:pt x="33" y="116"/>
                </a:cubicBezTo>
                <a:close/>
                <a:moveTo>
                  <a:pt x="52" y="119"/>
                </a:moveTo>
                <a:cubicBezTo>
                  <a:pt x="53" y="118"/>
                  <a:pt x="52" y="118"/>
                  <a:pt x="53" y="117"/>
                </a:cubicBezTo>
                <a:cubicBezTo>
                  <a:pt x="52" y="117"/>
                  <a:pt x="53" y="116"/>
                  <a:pt x="52" y="115"/>
                </a:cubicBezTo>
                <a:cubicBezTo>
                  <a:pt x="52" y="116"/>
                  <a:pt x="52" y="118"/>
                  <a:pt x="52" y="119"/>
                </a:cubicBezTo>
                <a:close/>
                <a:moveTo>
                  <a:pt x="31" y="117"/>
                </a:moveTo>
                <a:cubicBezTo>
                  <a:pt x="31" y="117"/>
                  <a:pt x="31" y="116"/>
                  <a:pt x="30" y="116"/>
                </a:cubicBezTo>
                <a:cubicBezTo>
                  <a:pt x="30" y="116"/>
                  <a:pt x="31" y="117"/>
                  <a:pt x="31" y="117"/>
                </a:cubicBezTo>
                <a:close/>
                <a:moveTo>
                  <a:pt x="37" y="117"/>
                </a:moveTo>
                <a:cubicBezTo>
                  <a:pt x="37" y="116"/>
                  <a:pt x="37" y="116"/>
                  <a:pt x="36" y="116"/>
                </a:cubicBezTo>
                <a:cubicBezTo>
                  <a:pt x="36" y="116"/>
                  <a:pt x="36" y="116"/>
                  <a:pt x="37" y="117"/>
                </a:cubicBezTo>
                <a:close/>
                <a:moveTo>
                  <a:pt x="41" y="116"/>
                </a:moveTo>
                <a:cubicBezTo>
                  <a:pt x="41" y="117"/>
                  <a:pt x="42" y="117"/>
                  <a:pt x="42" y="117"/>
                </a:cubicBezTo>
                <a:cubicBezTo>
                  <a:pt x="42" y="117"/>
                  <a:pt x="42" y="117"/>
                  <a:pt x="42" y="116"/>
                </a:cubicBezTo>
                <a:cubicBezTo>
                  <a:pt x="42" y="116"/>
                  <a:pt x="42" y="115"/>
                  <a:pt x="42" y="116"/>
                </a:cubicBezTo>
                <a:cubicBezTo>
                  <a:pt x="42" y="116"/>
                  <a:pt x="42" y="116"/>
                  <a:pt x="41" y="116"/>
                </a:cubicBezTo>
                <a:close/>
                <a:moveTo>
                  <a:pt x="28" y="117"/>
                </a:moveTo>
                <a:cubicBezTo>
                  <a:pt x="28" y="116"/>
                  <a:pt x="27" y="116"/>
                  <a:pt x="27" y="116"/>
                </a:cubicBezTo>
                <a:cubicBezTo>
                  <a:pt x="27" y="116"/>
                  <a:pt x="27" y="117"/>
                  <a:pt x="28" y="117"/>
                </a:cubicBezTo>
                <a:close/>
                <a:moveTo>
                  <a:pt x="44" y="118"/>
                </a:moveTo>
                <a:cubicBezTo>
                  <a:pt x="45" y="118"/>
                  <a:pt x="45" y="118"/>
                  <a:pt x="45" y="118"/>
                </a:cubicBezTo>
                <a:cubicBezTo>
                  <a:pt x="45" y="118"/>
                  <a:pt x="46" y="117"/>
                  <a:pt x="46" y="116"/>
                </a:cubicBezTo>
                <a:cubicBezTo>
                  <a:pt x="46" y="116"/>
                  <a:pt x="46" y="116"/>
                  <a:pt x="46" y="116"/>
                </a:cubicBezTo>
                <a:cubicBezTo>
                  <a:pt x="45" y="116"/>
                  <a:pt x="45" y="117"/>
                  <a:pt x="44" y="118"/>
                </a:cubicBezTo>
                <a:close/>
                <a:moveTo>
                  <a:pt x="24" y="120"/>
                </a:moveTo>
                <a:cubicBezTo>
                  <a:pt x="25" y="119"/>
                  <a:pt x="24" y="117"/>
                  <a:pt x="23" y="116"/>
                </a:cubicBezTo>
                <a:cubicBezTo>
                  <a:pt x="23" y="118"/>
                  <a:pt x="23" y="119"/>
                  <a:pt x="24" y="120"/>
                </a:cubicBezTo>
                <a:close/>
                <a:moveTo>
                  <a:pt x="27" y="118"/>
                </a:moveTo>
                <a:cubicBezTo>
                  <a:pt x="28" y="118"/>
                  <a:pt x="27" y="117"/>
                  <a:pt x="27" y="116"/>
                </a:cubicBezTo>
                <a:cubicBezTo>
                  <a:pt x="26" y="117"/>
                  <a:pt x="27" y="117"/>
                  <a:pt x="27" y="118"/>
                </a:cubicBezTo>
                <a:close/>
                <a:moveTo>
                  <a:pt x="33" y="119"/>
                </a:moveTo>
                <a:cubicBezTo>
                  <a:pt x="33" y="119"/>
                  <a:pt x="33" y="119"/>
                  <a:pt x="33" y="118"/>
                </a:cubicBezTo>
                <a:cubicBezTo>
                  <a:pt x="33" y="118"/>
                  <a:pt x="33" y="117"/>
                  <a:pt x="32" y="117"/>
                </a:cubicBezTo>
                <a:cubicBezTo>
                  <a:pt x="32" y="118"/>
                  <a:pt x="33" y="118"/>
                  <a:pt x="33" y="119"/>
                </a:cubicBezTo>
                <a:close/>
                <a:moveTo>
                  <a:pt x="30" y="119"/>
                </a:moveTo>
                <a:cubicBezTo>
                  <a:pt x="30" y="118"/>
                  <a:pt x="30" y="117"/>
                  <a:pt x="29" y="117"/>
                </a:cubicBezTo>
                <a:cubicBezTo>
                  <a:pt x="29" y="117"/>
                  <a:pt x="30" y="119"/>
                  <a:pt x="30" y="119"/>
                </a:cubicBezTo>
                <a:close/>
                <a:moveTo>
                  <a:pt x="43" y="118"/>
                </a:moveTo>
                <a:cubicBezTo>
                  <a:pt x="43" y="118"/>
                  <a:pt x="43" y="117"/>
                  <a:pt x="43" y="117"/>
                </a:cubicBezTo>
                <a:cubicBezTo>
                  <a:pt x="42" y="117"/>
                  <a:pt x="42" y="118"/>
                  <a:pt x="43" y="118"/>
                </a:cubicBezTo>
                <a:close/>
                <a:moveTo>
                  <a:pt x="45" y="119"/>
                </a:moveTo>
                <a:cubicBezTo>
                  <a:pt x="45" y="119"/>
                  <a:pt x="45" y="119"/>
                  <a:pt x="46" y="119"/>
                </a:cubicBezTo>
                <a:cubicBezTo>
                  <a:pt x="46" y="118"/>
                  <a:pt x="47" y="117"/>
                  <a:pt x="46" y="117"/>
                </a:cubicBezTo>
                <a:cubicBezTo>
                  <a:pt x="46" y="118"/>
                  <a:pt x="45" y="118"/>
                  <a:pt x="45" y="119"/>
                </a:cubicBezTo>
                <a:close/>
                <a:moveTo>
                  <a:pt x="38" y="119"/>
                </a:moveTo>
                <a:cubicBezTo>
                  <a:pt x="38" y="119"/>
                  <a:pt x="38" y="119"/>
                  <a:pt x="39" y="119"/>
                </a:cubicBezTo>
                <a:cubicBezTo>
                  <a:pt x="38" y="118"/>
                  <a:pt x="38" y="118"/>
                  <a:pt x="37" y="117"/>
                </a:cubicBezTo>
                <a:cubicBezTo>
                  <a:pt x="37" y="118"/>
                  <a:pt x="38" y="119"/>
                  <a:pt x="38" y="119"/>
                </a:cubicBezTo>
                <a:close/>
                <a:moveTo>
                  <a:pt x="49" y="119"/>
                </a:moveTo>
                <a:cubicBezTo>
                  <a:pt x="50" y="118"/>
                  <a:pt x="50" y="118"/>
                  <a:pt x="50" y="117"/>
                </a:cubicBezTo>
                <a:cubicBezTo>
                  <a:pt x="49" y="118"/>
                  <a:pt x="50" y="117"/>
                  <a:pt x="49" y="117"/>
                </a:cubicBezTo>
                <a:cubicBezTo>
                  <a:pt x="49" y="118"/>
                  <a:pt x="49" y="118"/>
                  <a:pt x="49" y="119"/>
                </a:cubicBezTo>
                <a:close/>
                <a:moveTo>
                  <a:pt x="40" y="120"/>
                </a:moveTo>
                <a:cubicBezTo>
                  <a:pt x="40" y="119"/>
                  <a:pt x="41" y="119"/>
                  <a:pt x="41" y="118"/>
                </a:cubicBezTo>
                <a:cubicBezTo>
                  <a:pt x="41" y="118"/>
                  <a:pt x="41" y="117"/>
                  <a:pt x="41" y="117"/>
                </a:cubicBezTo>
                <a:cubicBezTo>
                  <a:pt x="41" y="118"/>
                  <a:pt x="39" y="119"/>
                  <a:pt x="40" y="120"/>
                </a:cubicBezTo>
                <a:close/>
                <a:moveTo>
                  <a:pt x="35" y="118"/>
                </a:moveTo>
                <a:cubicBezTo>
                  <a:pt x="34" y="119"/>
                  <a:pt x="35" y="119"/>
                  <a:pt x="35" y="119"/>
                </a:cubicBezTo>
                <a:cubicBezTo>
                  <a:pt x="36" y="119"/>
                  <a:pt x="35" y="118"/>
                  <a:pt x="35" y="117"/>
                </a:cubicBezTo>
                <a:cubicBezTo>
                  <a:pt x="35" y="118"/>
                  <a:pt x="35" y="118"/>
                  <a:pt x="35" y="118"/>
                </a:cubicBezTo>
                <a:close/>
                <a:moveTo>
                  <a:pt x="29" y="120"/>
                </a:moveTo>
                <a:cubicBezTo>
                  <a:pt x="29" y="119"/>
                  <a:pt x="29" y="119"/>
                  <a:pt x="29" y="118"/>
                </a:cubicBezTo>
                <a:cubicBezTo>
                  <a:pt x="28" y="119"/>
                  <a:pt x="29" y="120"/>
                  <a:pt x="29" y="120"/>
                </a:cubicBezTo>
                <a:close/>
                <a:moveTo>
                  <a:pt x="47" y="120"/>
                </a:moveTo>
                <a:cubicBezTo>
                  <a:pt x="47" y="120"/>
                  <a:pt x="48" y="119"/>
                  <a:pt x="47" y="118"/>
                </a:cubicBezTo>
                <a:cubicBezTo>
                  <a:pt x="47" y="119"/>
                  <a:pt x="46" y="119"/>
                  <a:pt x="46" y="120"/>
                </a:cubicBezTo>
                <a:cubicBezTo>
                  <a:pt x="46" y="120"/>
                  <a:pt x="47" y="121"/>
                  <a:pt x="47" y="120"/>
                </a:cubicBezTo>
                <a:close/>
                <a:moveTo>
                  <a:pt x="41" y="120"/>
                </a:moveTo>
                <a:cubicBezTo>
                  <a:pt x="41" y="121"/>
                  <a:pt x="41" y="121"/>
                  <a:pt x="41" y="121"/>
                </a:cubicBezTo>
                <a:cubicBezTo>
                  <a:pt x="42" y="121"/>
                  <a:pt x="43" y="119"/>
                  <a:pt x="41" y="119"/>
                </a:cubicBezTo>
                <a:cubicBezTo>
                  <a:pt x="41" y="119"/>
                  <a:pt x="41" y="120"/>
                  <a:pt x="41" y="120"/>
                </a:cubicBezTo>
                <a:close/>
                <a:moveTo>
                  <a:pt x="31" y="119"/>
                </a:moveTo>
                <a:cubicBezTo>
                  <a:pt x="31" y="120"/>
                  <a:pt x="31" y="121"/>
                  <a:pt x="32" y="121"/>
                </a:cubicBezTo>
                <a:cubicBezTo>
                  <a:pt x="32" y="120"/>
                  <a:pt x="32" y="119"/>
                  <a:pt x="31" y="119"/>
                </a:cubicBezTo>
                <a:cubicBezTo>
                  <a:pt x="31" y="119"/>
                  <a:pt x="31" y="119"/>
                  <a:pt x="31" y="119"/>
                </a:cubicBezTo>
                <a:close/>
                <a:moveTo>
                  <a:pt x="28" y="120"/>
                </a:moveTo>
                <a:cubicBezTo>
                  <a:pt x="28" y="120"/>
                  <a:pt x="28" y="121"/>
                  <a:pt x="28" y="122"/>
                </a:cubicBezTo>
                <a:cubicBezTo>
                  <a:pt x="30" y="121"/>
                  <a:pt x="29" y="120"/>
                  <a:pt x="28" y="119"/>
                </a:cubicBezTo>
                <a:cubicBezTo>
                  <a:pt x="28" y="119"/>
                  <a:pt x="28" y="120"/>
                  <a:pt x="28" y="120"/>
                </a:cubicBezTo>
                <a:close/>
                <a:moveTo>
                  <a:pt x="53" y="121"/>
                </a:moveTo>
                <a:cubicBezTo>
                  <a:pt x="54" y="121"/>
                  <a:pt x="54" y="120"/>
                  <a:pt x="54" y="119"/>
                </a:cubicBezTo>
                <a:cubicBezTo>
                  <a:pt x="53" y="120"/>
                  <a:pt x="52" y="121"/>
                  <a:pt x="53" y="121"/>
                </a:cubicBezTo>
                <a:close/>
                <a:moveTo>
                  <a:pt x="37" y="122"/>
                </a:moveTo>
                <a:cubicBezTo>
                  <a:pt x="37" y="122"/>
                  <a:pt x="37" y="122"/>
                  <a:pt x="37" y="121"/>
                </a:cubicBezTo>
                <a:cubicBezTo>
                  <a:pt x="37" y="121"/>
                  <a:pt x="37" y="120"/>
                  <a:pt x="36" y="119"/>
                </a:cubicBezTo>
                <a:cubicBezTo>
                  <a:pt x="35" y="120"/>
                  <a:pt x="36" y="121"/>
                  <a:pt x="37" y="122"/>
                </a:cubicBezTo>
                <a:close/>
                <a:moveTo>
                  <a:pt x="50" y="120"/>
                </a:moveTo>
                <a:cubicBezTo>
                  <a:pt x="50" y="120"/>
                  <a:pt x="50" y="120"/>
                  <a:pt x="50" y="119"/>
                </a:cubicBezTo>
                <a:cubicBezTo>
                  <a:pt x="50" y="119"/>
                  <a:pt x="50" y="120"/>
                  <a:pt x="50" y="120"/>
                </a:cubicBezTo>
                <a:close/>
                <a:moveTo>
                  <a:pt x="34" y="121"/>
                </a:moveTo>
                <a:cubicBezTo>
                  <a:pt x="34" y="120"/>
                  <a:pt x="34" y="120"/>
                  <a:pt x="34" y="119"/>
                </a:cubicBezTo>
                <a:cubicBezTo>
                  <a:pt x="33" y="120"/>
                  <a:pt x="34" y="121"/>
                  <a:pt x="34" y="121"/>
                </a:cubicBezTo>
                <a:close/>
                <a:moveTo>
                  <a:pt x="44" y="120"/>
                </a:moveTo>
                <a:cubicBezTo>
                  <a:pt x="44" y="120"/>
                  <a:pt x="45" y="121"/>
                  <a:pt x="44" y="121"/>
                </a:cubicBezTo>
                <a:cubicBezTo>
                  <a:pt x="45" y="121"/>
                  <a:pt x="45" y="120"/>
                  <a:pt x="45" y="121"/>
                </a:cubicBezTo>
                <a:cubicBezTo>
                  <a:pt x="45" y="120"/>
                  <a:pt x="45" y="120"/>
                  <a:pt x="44" y="119"/>
                </a:cubicBezTo>
                <a:cubicBezTo>
                  <a:pt x="45" y="120"/>
                  <a:pt x="44" y="120"/>
                  <a:pt x="44" y="120"/>
                </a:cubicBezTo>
                <a:close/>
                <a:moveTo>
                  <a:pt x="24" y="121"/>
                </a:moveTo>
                <a:cubicBezTo>
                  <a:pt x="24" y="121"/>
                  <a:pt x="24" y="122"/>
                  <a:pt x="25" y="122"/>
                </a:cubicBezTo>
                <a:cubicBezTo>
                  <a:pt x="25" y="121"/>
                  <a:pt x="26" y="121"/>
                  <a:pt x="25" y="120"/>
                </a:cubicBezTo>
                <a:cubicBezTo>
                  <a:pt x="25" y="120"/>
                  <a:pt x="25" y="120"/>
                  <a:pt x="25" y="120"/>
                </a:cubicBezTo>
                <a:cubicBezTo>
                  <a:pt x="25" y="120"/>
                  <a:pt x="24" y="121"/>
                  <a:pt x="24" y="121"/>
                </a:cubicBezTo>
                <a:close/>
                <a:moveTo>
                  <a:pt x="39" y="121"/>
                </a:moveTo>
                <a:cubicBezTo>
                  <a:pt x="40" y="121"/>
                  <a:pt x="40" y="120"/>
                  <a:pt x="39" y="120"/>
                </a:cubicBezTo>
                <a:cubicBezTo>
                  <a:pt x="39" y="120"/>
                  <a:pt x="39" y="121"/>
                  <a:pt x="39" y="121"/>
                </a:cubicBezTo>
                <a:close/>
                <a:moveTo>
                  <a:pt x="42" y="122"/>
                </a:moveTo>
                <a:cubicBezTo>
                  <a:pt x="42" y="122"/>
                  <a:pt x="42" y="122"/>
                  <a:pt x="42" y="122"/>
                </a:cubicBezTo>
                <a:cubicBezTo>
                  <a:pt x="42" y="122"/>
                  <a:pt x="44" y="121"/>
                  <a:pt x="43" y="120"/>
                </a:cubicBezTo>
                <a:cubicBezTo>
                  <a:pt x="43" y="121"/>
                  <a:pt x="42" y="122"/>
                  <a:pt x="42" y="122"/>
                </a:cubicBezTo>
                <a:close/>
                <a:moveTo>
                  <a:pt x="30" y="122"/>
                </a:moveTo>
                <a:cubicBezTo>
                  <a:pt x="30" y="122"/>
                  <a:pt x="31" y="122"/>
                  <a:pt x="31" y="122"/>
                </a:cubicBezTo>
                <a:cubicBezTo>
                  <a:pt x="31" y="122"/>
                  <a:pt x="30" y="121"/>
                  <a:pt x="30" y="121"/>
                </a:cubicBezTo>
                <a:cubicBezTo>
                  <a:pt x="30" y="121"/>
                  <a:pt x="30" y="122"/>
                  <a:pt x="30" y="122"/>
                </a:cubicBezTo>
                <a:close/>
                <a:moveTo>
                  <a:pt x="45" y="122"/>
                </a:moveTo>
                <a:cubicBezTo>
                  <a:pt x="46" y="122"/>
                  <a:pt x="46" y="121"/>
                  <a:pt x="46" y="121"/>
                </a:cubicBezTo>
                <a:cubicBezTo>
                  <a:pt x="45" y="121"/>
                  <a:pt x="45" y="121"/>
                  <a:pt x="45" y="122"/>
                </a:cubicBezTo>
                <a:close/>
                <a:moveTo>
                  <a:pt x="49" y="123"/>
                </a:moveTo>
                <a:cubicBezTo>
                  <a:pt x="49" y="123"/>
                  <a:pt x="49" y="123"/>
                  <a:pt x="49" y="123"/>
                </a:cubicBezTo>
                <a:cubicBezTo>
                  <a:pt x="49" y="123"/>
                  <a:pt x="49" y="124"/>
                  <a:pt x="49" y="124"/>
                </a:cubicBezTo>
                <a:cubicBezTo>
                  <a:pt x="50" y="124"/>
                  <a:pt x="50" y="122"/>
                  <a:pt x="49" y="121"/>
                </a:cubicBezTo>
                <a:cubicBezTo>
                  <a:pt x="49" y="121"/>
                  <a:pt x="49" y="123"/>
                  <a:pt x="49" y="123"/>
                </a:cubicBezTo>
                <a:cubicBezTo>
                  <a:pt x="49" y="123"/>
                  <a:pt x="49" y="123"/>
                  <a:pt x="49" y="123"/>
                </a:cubicBezTo>
                <a:close/>
                <a:moveTo>
                  <a:pt x="40" y="123"/>
                </a:moveTo>
                <a:cubicBezTo>
                  <a:pt x="41" y="123"/>
                  <a:pt x="40" y="121"/>
                  <a:pt x="40" y="121"/>
                </a:cubicBezTo>
                <a:cubicBezTo>
                  <a:pt x="39" y="122"/>
                  <a:pt x="40" y="122"/>
                  <a:pt x="40" y="123"/>
                </a:cubicBezTo>
                <a:close/>
                <a:moveTo>
                  <a:pt x="32" y="122"/>
                </a:moveTo>
                <a:cubicBezTo>
                  <a:pt x="32" y="122"/>
                  <a:pt x="32" y="122"/>
                  <a:pt x="33" y="123"/>
                </a:cubicBezTo>
                <a:cubicBezTo>
                  <a:pt x="33" y="123"/>
                  <a:pt x="33" y="122"/>
                  <a:pt x="33" y="122"/>
                </a:cubicBezTo>
                <a:cubicBezTo>
                  <a:pt x="33" y="122"/>
                  <a:pt x="33" y="121"/>
                  <a:pt x="32" y="121"/>
                </a:cubicBezTo>
                <a:cubicBezTo>
                  <a:pt x="32" y="121"/>
                  <a:pt x="32" y="122"/>
                  <a:pt x="32" y="122"/>
                </a:cubicBezTo>
                <a:close/>
                <a:moveTo>
                  <a:pt x="35" y="122"/>
                </a:moveTo>
                <a:cubicBezTo>
                  <a:pt x="35" y="122"/>
                  <a:pt x="35" y="124"/>
                  <a:pt x="36" y="124"/>
                </a:cubicBezTo>
                <a:cubicBezTo>
                  <a:pt x="35" y="123"/>
                  <a:pt x="35" y="122"/>
                  <a:pt x="35" y="122"/>
                </a:cubicBezTo>
                <a:cubicBezTo>
                  <a:pt x="35" y="122"/>
                  <a:pt x="35" y="122"/>
                  <a:pt x="35" y="122"/>
                </a:cubicBezTo>
                <a:close/>
                <a:moveTo>
                  <a:pt x="42" y="123"/>
                </a:moveTo>
                <a:cubicBezTo>
                  <a:pt x="43" y="123"/>
                  <a:pt x="43" y="124"/>
                  <a:pt x="43" y="124"/>
                </a:cubicBezTo>
                <a:cubicBezTo>
                  <a:pt x="43" y="123"/>
                  <a:pt x="44" y="122"/>
                  <a:pt x="43" y="122"/>
                </a:cubicBezTo>
                <a:cubicBezTo>
                  <a:pt x="43" y="122"/>
                  <a:pt x="43" y="123"/>
                  <a:pt x="42" y="123"/>
                </a:cubicBezTo>
                <a:close/>
                <a:moveTo>
                  <a:pt x="52" y="122"/>
                </a:moveTo>
                <a:cubicBezTo>
                  <a:pt x="52" y="122"/>
                  <a:pt x="52" y="123"/>
                  <a:pt x="52" y="123"/>
                </a:cubicBezTo>
                <a:cubicBezTo>
                  <a:pt x="52" y="122"/>
                  <a:pt x="53" y="122"/>
                  <a:pt x="52" y="122"/>
                </a:cubicBezTo>
                <a:cubicBezTo>
                  <a:pt x="52" y="122"/>
                  <a:pt x="52" y="122"/>
                  <a:pt x="52" y="122"/>
                </a:cubicBezTo>
                <a:close/>
                <a:moveTo>
                  <a:pt x="46" y="123"/>
                </a:moveTo>
                <a:cubicBezTo>
                  <a:pt x="46" y="123"/>
                  <a:pt x="46" y="124"/>
                  <a:pt x="47" y="124"/>
                </a:cubicBezTo>
                <a:cubicBezTo>
                  <a:pt x="47" y="123"/>
                  <a:pt x="47" y="123"/>
                  <a:pt x="47" y="123"/>
                </a:cubicBezTo>
                <a:cubicBezTo>
                  <a:pt x="47" y="123"/>
                  <a:pt x="47" y="122"/>
                  <a:pt x="47" y="122"/>
                </a:cubicBezTo>
                <a:cubicBezTo>
                  <a:pt x="46" y="122"/>
                  <a:pt x="46" y="122"/>
                  <a:pt x="46" y="123"/>
                </a:cubicBezTo>
                <a:close/>
                <a:moveTo>
                  <a:pt x="30" y="124"/>
                </a:moveTo>
                <a:cubicBezTo>
                  <a:pt x="30" y="123"/>
                  <a:pt x="30" y="122"/>
                  <a:pt x="30" y="122"/>
                </a:cubicBezTo>
                <a:cubicBezTo>
                  <a:pt x="29" y="123"/>
                  <a:pt x="30" y="123"/>
                  <a:pt x="30" y="124"/>
                </a:cubicBezTo>
                <a:close/>
                <a:moveTo>
                  <a:pt x="37" y="123"/>
                </a:moveTo>
                <a:cubicBezTo>
                  <a:pt x="38" y="123"/>
                  <a:pt x="38" y="122"/>
                  <a:pt x="38" y="122"/>
                </a:cubicBezTo>
                <a:cubicBezTo>
                  <a:pt x="38" y="123"/>
                  <a:pt x="37" y="123"/>
                  <a:pt x="37" y="123"/>
                </a:cubicBezTo>
                <a:close/>
                <a:moveTo>
                  <a:pt x="44" y="123"/>
                </a:moveTo>
                <a:cubicBezTo>
                  <a:pt x="45" y="124"/>
                  <a:pt x="45" y="123"/>
                  <a:pt x="45" y="123"/>
                </a:cubicBezTo>
                <a:cubicBezTo>
                  <a:pt x="44" y="123"/>
                  <a:pt x="44" y="123"/>
                  <a:pt x="44" y="123"/>
                </a:cubicBezTo>
                <a:close/>
                <a:moveTo>
                  <a:pt x="26" y="124"/>
                </a:moveTo>
                <a:cubicBezTo>
                  <a:pt x="26" y="124"/>
                  <a:pt x="26" y="124"/>
                  <a:pt x="26" y="123"/>
                </a:cubicBezTo>
                <a:cubicBezTo>
                  <a:pt x="25" y="124"/>
                  <a:pt x="25" y="125"/>
                  <a:pt x="26" y="126"/>
                </a:cubicBezTo>
                <a:cubicBezTo>
                  <a:pt x="26" y="125"/>
                  <a:pt x="28" y="124"/>
                  <a:pt x="26" y="123"/>
                </a:cubicBezTo>
                <a:cubicBezTo>
                  <a:pt x="26" y="124"/>
                  <a:pt x="26" y="124"/>
                  <a:pt x="26" y="124"/>
                </a:cubicBezTo>
                <a:close/>
                <a:moveTo>
                  <a:pt x="32" y="124"/>
                </a:moveTo>
                <a:cubicBezTo>
                  <a:pt x="32" y="124"/>
                  <a:pt x="32" y="123"/>
                  <a:pt x="31" y="123"/>
                </a:cubicBezTo>
                <a:cubicBezTo>
                  <a:pt x="31" y="123"/>
                  <a:pt x="31" y="124"/>
                  <a:pt x="32" y="124"/>
                </a:cubicBezTo>
                <a:close/>
                <a:moveTo>
                  <a:pt x="33" y="124"/>
                </a:moveTo>
                <a:cubicBezTo>
                  <a:pt x="34" y="124"/>
                  <a:pt x="34" y="124"/>
                  <a:pt x="34" y="124"/>
                </a:cubicBezTo>
                <a:cubicBezTo>
                  <a:pt x="34" y="124"/>
                  <a:pt x="34" y="123"/>
                  <a:pt x="34" y="123"/>
                </a:cubicBezTo>
                <a:cubicBezTo>
                  <a:pt x="34" y="124"/>
                  <a:pt x="33" y="124"/>
                  <a:pt x="33" y="124"/>
                </a:cubicBezTo>
                <a:close/>
                <a:moveTo>
                  <a:pt x="41" y="124"/>
                </a:moveTo>
                <a:cubicBezTo>
                  <a:pt x="41" y="124"/>
                  <a:pt x="42" y="123"/>
                  <a:pt x="41" y="123"/>
                </a:cubicBezTo>
                <a:cubicBezTo>
                  <a:pt x="41" y="123"/>
                  <a:pt x="41" y="124"/>
                  <a:pt x="41" y="124"/>
                </a:cubicBezTo>
                <a:close/>
                <a:moveTo>
                  <a:pt x="38" y="124"/>
                </a:moveTo>
                <a:cubicBezTo>
                  <a:pt x="38" y="124"/>
                  <a:pt x="38" y="125"/>
                  <a:pt x="39" y="125"/>
                </a:cubicBezTo>
                <a:cubicBezTo>
                  <a:pt x="39" y="125"/>
                  <a:pt x="39" y="125"/>
                  <a:pt x="39" y="124"/>
                </a:cubicBezTo>
                <a:cubicBezTo>
                  <a:pt x="39" y="124"/>
                  <a:pt x="38" y="123"/>
                  <a:pt x="38" y="124"/>
                </a:cubicBezTo>
                <a:close/>
                <a:moveTo>
                  <a:pt x="44" y="125"/>
                </a:moveTo>
                <a:cubicBezTo>
                  <a:pt x="44" y="125"/>
                  <a:pt x="45" y="125"/>
                  <a:pt x="45" y="125"/>
                </a:cubicBezTo>
                <a:cubicBezTo>
                  <a:pt x="44" y="126"/>
                  <a:pt x="45" y="127"/>
                  <a:pt x="45" y="127"/>
                </a:cubicBezTo>
                <a:cubicBezTo>
                  <a:pt x="46" y="126"/>
                  <a:pt x="46" y="123"/>
                  <a:pt x="44" y="125"/>
                </a:cubicBezTo>
                <a:close/>
                <a:moveTo>
                  <a:pt x="53" y="125"/>
                </a:moveTo>
                <a:cubicBezTo>
                  <a:pt x="54" y="125"/>
                  <a:pt x="54" y="124"/>
                  <a:pt x="54" y="124"/>
                </a:cubicBezTo>
                <a:cubicBezTo>
                  <a:pt x="53" y="124"/>
                  <a:pt x="53" y="125"/>
                  <a:pt x="53" y="125"/>
                </a:cubicBezTo>
                <a:close/>
                <a:moveTo>
                  <a:pt x="28" y="125"/>
                </a:moveTo>
                <a:cubicBezTo>
                  <a:pt x="29" y="125"/>
                  <a:pt x="29" y="124"/>
                  <a:pt x="29" y="124"/>
                </a:cubicBezTo>
                <a:cubicBezTo>
                  <a:pt x="28" y="124"/>
                  <a:pt x="28" y="125"/>
                  <a:pt x="28" y="125"/>
                </a:cubicBezTo>
                <a:close/>
                <a:moveTo>
                  <a:pt x="52" y="125"/>
                </a:moveTo>
                <a:cubicBezTo>
                  <a:pt x="52" y="125"/>
                  <a:pt x="53" y="124"/>
                  <a:pt x="52" y="124"/>
                </a:cubicBezTo>
                <a:cubicBezTo>
                  <a:pt x="52" y="124"/>
                  <a:pt x="52" y="124"/>
                  <a:pt x="52" y="125"/>
                </a:cubicBezTo>
                <a:close/>
                <a:moveTo>
                  <a:pt x="30" y="124"/>
                </a:moveTo>
                <a:cubicBezTo>
                  <a:pt x="30" y="125"/>
                  <a:pt x="31" y="125"/>
                  <a:pt x="31" y="125"/>
                </a:cubicBezTo>
                <a:cubicBezTo>
                  <a:pt x="31" y="125"/>
                  <a:pt x="31" y="124"/>
                  <a:pt x="31" y="124"/>
                </a:cubicBezTo>
                <a:cubicBezTo>
                  <a:pt x="31" y="124"/>
                  <a:pt x="30" y="124"/>
                  <a:pt x="30" y="124"/>
                </a:cubicBezTo>
                <a:close/>
                <a:moveTo>
                  <a:pt x="42" y="125"/>
                </a:moveTo>
                <a:cubicBezTo>
                  <a:pt x="43" y="125"/>
                  <a:pt x="42" y="124"/>
                  <a:pt x="42" y="124"/>
                </a:cubicBezTo>
                <a:cubicBezTo>
                  <a:pt x="41" y="125"/>
                  <a:pt x="42" y="125"/>
                  <a:pt x="42" y="125"/>
                </a:cubicBezTo>
                <a:close/>
                <a:moveTo>
                  <a:pt x="34" y="126"/>
                </a:moveTo>
                <a:cubicBezTo>
                  <a:pt x="35" y="126"/>
                  <a:pt x="35" y="125"/>
                  <a:pt x="35" y="124"/>
                </a:cubicBezTo>
                <a:cubicBezTo>
                  <a:pt x="34" y="125"/>
                  <a:pt x="34" y="126"/>
                  <a:pt x="34" y="126"/>
                </a:cubicBezTo>
                <a:close/>
                <a:moveTo>
                  <a:pt x="29" y="127"/>
                </a:moveTo>
                <a:cubicBezTo>
                  <a:pt x="29" y="127"/>
                  <a:pt x="29" y="128"/>
                  <a:pt x="30" y="128"/>
                </a:cubicBezTo>
                <a:cubicBezTo>
                  <a:pt x="30" y="127"/>
                  <a:pt x="30" y="127"/>
                  <a:pt x="30" y="126"/>
                </a:cubicBezTo>
                <a:cubicBezTo>
                  <a:pt x="30" y="126"/>
                  <a:pt x="30" y="125"/>
                  <a:pt x="30" y="125"/>
                </a:cubicBezTo>
                <a:cubicBezTo>
                  <a:pt x="30" y="126"/>
                  <a:pt x="29" y="126"/>
                  <a:pt x="29" y="127"/>
                </a:cubicBezTo>
                <a:close/>
                <a:moveTo>
                  <a:pt x="24" y="127"/>
                </a:moveTo>
                <a:cubicBezTo>
                  <a:pt x="25" y="127"/>
                  <a:pt x="25" y="127"/>
                  <a:pt x="25" y="127"/>
                </a:cubicBezTo>
                <a:cubicBezTo>
                  <a:pt x="25" y="127"/>
                  <a:pt x="25" y="125"/>
                  <a:pt x="24" y="126"/>
                </a:cubicBezTo>
                <a:cubicBezTo>
                  <a:pt x="25" y="126"/>
                  <a:pt x="24" y="127"/>
                  <a:pt x="24" y="127"/>
                </a:cubicBezTo>
                <a:close/>
                <a:moveTo>
                  <a:pt x="47" y="128"/>
                </a:moveTo>
                <a:cubicBezTo>
                  <a:pt x="47" y="128"/>
                  <a:pt x="47" y="127"/>
                  <a:pt x="48" y="127"/>
                </a:cubicBezTo>
                <a:cubicBezTo>
                  <a:pt x="47" y="126"/>
                  <a:pt x="47" y="126"/>
                  <a:pt x="47" y="126"/>
                </a:cubicBezTo>
                <a:cubicBezTo>
                  <a:pt x="46" y="126"/>
                  <a:pt x="46" y="127"/>
                  <a:pt x="46" y="128"/>
                </a:cubicBezTo>
                <a:cubicBezTo>
                  <a:pt x="46" y="128"/>
                  <a:pt x="46" y="129"/>
                  <a:pt x="46" y="129"/>
                </a:cubicBezTo>
                <a:cubicBezTo>
                  <a:pt x="47" y="128"/>
                  <a:pt x="46" y="128"/>
                  <a:pt x="46" y="128"/>
                </a:cubicBezTo>
                <a:cubicBezTo>
                  <a:pt x="46" y="128"/>
                  <a:pt x="46" y="128"/>
                  <a:pt x="47" y="128"/>
                </a:cubicBezTo>
                <a:close/>
                <a:moveTo>
                  <a:pt x="53" y="127"/>
                </a:moveTo>
                <a:cubicBezTo>
                  <a:pt x="53" y="127"/>
                  <a:pt x="54" y="126"/>
                  <a:pt x="53" y="126"/>
                </a:cubicBezTo>
                <a:cubicBezTo>
                  <a:pt x="53" y="126"/>
                  <a:pt x="53" y="127"/>
                  <a:pt x="53" y="127"/>
                </a:cubicBezTo>
                <a:close/>
                <a:moveTo>
                  <a:pt x="27" y="128"/>
                </a:moveTo>
                <a:cubicBezTo>
                  <a:pt x="27" y="128"/>
                  <a:pt x="27" y="127"/>
                  <a:pt x="28" y="126"/>
                </a:cubicBezTo>
                <a:cubicBezTo>
                  <a:pt x="28" y="126"/>
                  <a:pt x="28" y="126"/>
                  <a:pt x="27" y="126"/>
                </a:cubicBezTo>
                <a:cubicBezTo>
                  <a:pt x="27" y="127"/>
                  <a:pt x="27" y="128"/>
                  <a:pt x="27" y="128"/>
                </a:cubicBezTo>
                <a:close/>
                <a:moveTo>
                  <a:pt x="44" y="129"/>
                </a:moveTo>
                <a:cubicBezTo>
                  <a:pt x="44" y="129"/>
                  <a:pt x="44" y="128"/>
                  <a:pt x="44" y="128"/>
                </a:cubicBezTo>
                <a:cubicBezTo>
                  <a:pt x="44" y="127"/>
                  <a:pt x="44" y="127"/>
                  <a:pt x="43" y="126"/>
                </a:cubicBezTo>
                <a:cubicBezTo>
                  <a:pt x="42" y="127"/>
                  <a:pt x="43" y="128"/>
                  <a:pt x="44" y="129"/>
                </a:cubicBezTo>
                <a:close/>
                <a:moveTo>
                  <a:pt x="40" y="129"/>
                </a:moveTo>
                <a:cubicBezTo>
                  <a:pt x="41" y="128"/>
                  <a:pt x="41" y="128"/>
                  <a:pt x="41" y="127"/>
                </a:cubicBezTo>
                <a:cubicBezTo>
                  <a:pt x="40" y="127"/>
                  <a:pt x="40" y="126"/>
                  <a:pt x="40" y="127"/>
                </a:cubicBezTo>
                <a:cubicBezTo>
                  <a:pt x="40" y="127"/>
                  <a:pt x="40" y="128"/>
                  <a:pt x="40" y="129"/>
                </a:cubicBezTo>
                <a:close/>
                <a:moveTo>
                  <a:pt x="33" y="127"/>
                </a:moveTo>
                <a:cubicBezTo>
                  <a:pt x="33" y="127"/>
                  <a:pt x="33" y="127"/>
                  <a:pt x="33" y="128"/>
                </a:cubicBezTo>
                <a:cubicBezTo>
                  <a:pt x="33" y="127"/>
                  <a:pt x="34" y="127"/>
                  <a:pt x="34" y="127"/>
                </a:cubicBezTo>
                <a:cubicBezTo>
                  <a:pt x="34" y="127"/>
                  <a:pt x="33" y="127"/>
                  <a:pt x="33" y="127"/>
                </a:cubicBezTo>
                <a:close/>
                <a:moveTo>
                  <a:pt x="36" y="127"/>
                </a:moveTo>
                <a:cubicBezTo>
                  <a:pt x="36" y="128"/>
                  <a:pt x="35" y="128"/>
                  <a:pt x="35" y="129"/>
                </a:cubicBezTo>
                <a:cubicBezTo>
                  <a:pt x="35" y="129"/>
                  <a:pt x="35" y="129"/>
                  <a:pt x="35" y="130"/>
                </a:cubicBezTo>
                <a:cubicBezTo>
                  <a:pt x="36" y="129"/>
                  <a:pt x="36" y="129"/>
                  <a:pt x="36" y="128"/>
                </a:cubicBezTo>
                <a:cubicBezTo>
                  <a:pt x="36" y="128"/>
                  <a:pt x="36" y="128"/>
                  <a:pt x="37" y="128"/>
                </a:cubicBezTo>
                <a:cubicBezTo>
                  <a:pt x="37" y="127"/>
                  <a:pt x="36" y="127"/>
                  <a:pt x="36" y="127"/>
                </a:cubicBezTo>
                <a:cubicBezTo>
                  <a:pt x="36" y="127"/>
                  <a:pt x="36" y="127"/>
                  <a:pt x="36" y="127"/>
                </a:cubicBezTo>
                <a:close/>
                <a:moveTo>
                  <a:pt x="22" y="128"/>
                </a:moveTo>
                <a:cubicBezTo>
                  <a:pt x="23" y="128"/>
                  <a:pt x="23" y="128"/>
                  <a:pt x="23" y="129"/>
                </a:cubicBezTo>
                <a:cubicBezTo>
                  <a:pt x="23" y="129"/>
                  <a:pt x="23" y="129"/>
                  <a:pt x="22" y="129"/>
                </a:cubicBezTo>
                <a:cubicBezTo>
                  <a:pt x="23" y="133"/>
                  <a:pt x="22" y="136"/>
                  <a:pt x="23" y="140"/>
                </a:cubicBezTo>
                <a:cubicBezTo>
                  <a:pt x="23" y="140"/>
                  <a:pt x="23" y="140"/>
                  <a:pt x="24" y="140"/>
                </a:cubicBezTo>
                <a:cubicBezTo>
                  <a:pt x="25" y="137"/>
                  <a:pt x="22" y="134"/>
                  <a:pt x="24" y="133"/>
                </a:cubicBezTo>
                <a:cubicBezTo>
                  <a:pt x="24" y="130"/>
                  <a:pt x="24" y="129"/>
                  <a:pt x="24" y="127"/>
                </a:cubicBezTo>
                <a:cubicBezTo>
                  <a:pt x="23" y="127"/>
                  <a:pt x="23" y="128"/>
                  <a:pt x="22" y="128"/>
                </a:cubicBezTo>
                <a:close/>
                <a:moveTo>
                  <a:pt x="53" y="128"/>
                </a:moveTo>
                <a:cubicBezTo>
                  <a:pt x="53" y="128"/>
                  <a:pt x="53" y="128"/>
                  <a:pt x="52" y="127"/>
                </a:cubicBezTo>
                <a:cubicBezTo>
                  <a:pt x="52" y="128"/>
                  <a:pt x="52" y="128"/>
                  <a:pt x="53" y="128"/>
                </a:cubicBezTo>
                <a:close/>
                <a:moveTo>
                  <a:pt x="30" y="129"/>
                </a:moveTo>
                <a:cubicBezTo>
                  <a:pt x="31" y="129"/>
                  <a:pt x="31" y="128"/>
                  <a:pt x="31" y="128"/>
                </a:cubicBezTo>
                <a:cubicBezTo>
                  <a:pt x="31" y="128"/>
                  <a:pt x="31" y="128"/>
                  <a:pt x="31" y="128"/>
                </a:cubicBezTo>
                <a:cubicBezTo>
                  <a:pt x="31" y="128"/>
                  <a:pt x="30" y="129"/>
                  <a:pt x="30" y="129"/>
                </a:cubicBezTo>
                <a:close/>
                <a:moveTo>
                  <a:pt x="33" y="128"/>
                </a:moveTo>
                <a:cubicBezTo>
                  <a:pt x="33" y="128"/>
                  <a:pt x="33" y="128"/>
                  <a:pt x="32" y="128"/>
                </a:cubicBezTo>
                <a:cubicBezTo>
                  <a:pt x="32" y="128"/>
                  <a:pt x="33" y="129"/>
                  <a:pt x="33" y="128"/>
                </a:cubicBezTo>
                <a:close/>
                <a:moveTo>
                  <a:pt x="27" y="129"/>
                </a:moveTo>
                <a:cubicBezTo>
                  <a:pt x="28" y="130"/>
                  <a:pt x="27" y="131"/>
                  <a:pt x="28" y="131"/>
                </a:cubicBezTo>
                <a:cubicBezTo>
                  <a:pt x="28" y="130"/>
                  <a:pt x="29" y="130"/>
                  <a:pt x="29" y="129"/>
                </a:cubicBezTo>
                <a:cubicBezTo>
                  <a:pt x="28" y="129"/>
                  <a:pt x="29" y="128"/>
                  <a:pt x="28" y="128"/>
                </a:cubicBezTo>
                <a:cubicBezTo>
                  <a:pt x="28" y="128"/>
                  <a:pt x="27" y="129"/>
                  <a:pt x="27" y="129"/>
                </a:cubicBezTo>
                <a:close/>
                <a:moveTo>
                  <a:pt x="31" y="131"/>
                </a:moveTo>
                <a:cubicBezTo>
                  <a:pt x="31" y="131"/>
                  <a:pt x="31" y="131"/>
                  <a:pt x="31" y="132"/>
                </a:cubicBezTo>
                <a:cubicBezTo>
                  <a:pt x="31" y="132"/>
                  <a:pt x="31" y="132"/>
                  <a:pt x="32" y="132"/>
                </a:cubicBezTo>
                <a:cubicBezTo>
                  <a:pt x="32" y="132"/>
                  <a:pt x="32" y="131"/>
                  <a:pt x="32" y="131"/>
                </a:cubicBezTo>
                <a:cubicBezTo>
                  <a:pt x="31" y="131"/>
                  <a:pt x="32" y="130"/>
                  <a:pt x="32" y="129"/>
                </a:cubicBezTo>
                <a:cubicBezTo>
                  <a:pt x="32" y="129"/>
                  <a:pt x="32" y="129"/>
                  <a:pt x="32" y="129"/>
                </a:cubicBezTo>
                <a:cubicBezTo>
                  <a:pt x="32" y="130"/>
                  <a:pt x="31" y="130"/>
                  <a:pt x="31" y="131"/>
                </a:cubicBezTo>
                <a:close/>
                <a:moveTo>
                  <a:pt x="45" y="131"/>
                </a:moveTo>
                <a:cubicBezTo>
                  <a:pt x="45" y="130"/>
                  <a:pt x="46" y="130"/>
                  <a:pt x="46" y="129"/>
                </a:cubicBezTo>
                <a:cubicBezTo>
                  <a:pt x="45" y="129"/>
                  <a:pt x="46" y="129"/>
                  <a:pt x="45" y="129"/>
                </a:cubicBezTo>
                <a:cubicBezTo>
                  <a:pt x="45" y="130"/>
                  <a:pt x="44" y="130"/>
                  <a:pt x="45" y="131"/>
                </a:cubicBezTo>
                <a:close/>
                <a:moveTo>
                  <a:pt x="41" y="130"/>
                </a:moveTo>
                <a:cubicBezTo>
                  <a:pt x="42" y="131"/>
                  <a:pt x="42" y="132"/>
                  <a:pt x="43" y="132"/>
                </a:cubicBezTo>
                <a:cubicBezTo>
                  <a:pt x="43" y="132"/>
                  <a:pt x="43" y="131"/>
                  <a:pt x="43" y="131"/>
                </a:cubicBezTo>
                <a:cubicBezTo>
                  <a:pt x="43" y="130"/>
                  <a:pt x="42" y="130"/>
                  <a:pt x="42" y="129"/>
                </a:cubicBezTo>
                <a:cubicBezTo>
                  <a:pt x="41" y="130"/>
                  <a:pt x="41" y="130"/>
                  <a:pt x="41" y="130"/>
                </a:cubicBezTo>
                <a:close/>
                <a:moveTo>
                  <a:pt x="49" y="131"/>
                </a:moveTo>
                <a:cubicBezTo>
                  <a:pt x="49" y="131"/>
                  <a:pt x="49" y="129"/>
                  <a:pt x="49" y="129"/>
                </a:cubicBezTo>
                <a:cubicBezTo>
                  <a:pt x="48" y="130"/>
                  <a:pt x="49" y="130"/>
                  <a:pt x="49" y="131"/>
                </a:cubicBezTo>
                <a:close/>
                <a:moveTo>
                  <a:pt x="27" y="133"/>
                </a:moveTo>
                <a:cubicBezTo>
                  <a:pt x="27" y="132"/>
                  <a:pt x="26" y="131"/>
                  <a:pt x="26" y="131"/>
                </a:cubicBezTo>
                <a:cubicBezTo>
                  <a:pt x="26" y="131"/>
                  <a:pt x="26" y="132"/>
                  <a:pt x="27" y="133"/>
                </a:cubicBezTo>
                <a:close/>
                <a:moveTo>
                  <a:pt x="45" y="132"/>
                </a:moveTo>
                <a:cubicBezTo>
                  <a:pt x="46" y="132"/>
                  <a:pt x="46" y="131"/>
                  <a:pt x="46" y="131"/>
                </a:cubicBezTo>
                <a:cubicBezTo>
                  <a:pt x="46" y="131"/>
                  <a:pt x="45" y="131"/>
                  <a:pt x="45" y="132"/>
                </a:cubicBezTo>
                <a:close/>
                <a:moveTo>
                  <a:pt x="29" y="132"/>
                </a:moveTo>
                <a:cubicBezTo>
                  <a:pt x="29" y="132"/>
                  <a:pt x="30" y="131"/>
                  <a:pt x="29" y="131"/>
                </a:cubicBezTo>
                <a:cubicBezTo>
                  <a:pt x="29" y="132"/>
                  <a:pt x="28" y="132"/>
                  <a:pt x="29" y="132"/>
                </a:cubicBezTo>
                <a:close/>
                <a:moveTo>
                  <a:pt x="30" y="133"/>
                </a:moveTo>
                <a:cubicBezTo>
                  <a:pt x="31" y="133"/>
                  <a:pt x="31" y="133"/>
                  <a:pt x="31" y="133"/>
                </a:cubicBezTo>
                <a:cubicBezTo>
                  <a:pt x="31" y="132"/>
                  <a:pt x="31" y="131"/>
                  <a:pt x="30" y="131"/>
                </a:cubicBezTo>
                <a:cubicBezTo>
                  <a:pt x="30" y="132"/>
                  <a:pt x="30" y="132"/>
                  <a:pt x="30" y="133"/>
                </a:cubicBezTo>
                <a:close/>
                <a:moveTo>
                  <a:pt x="33" y="135"/>
                </a:moveTo>
                <a:cubicBezTo>
                  <a:pt x="33" y="135"/>
                  <a:pt x="33" y="134"/>
                  <a:pt x="34" y="134"/>
                </a:cubicBezTo>
                <a:cubicBezTo>
                  <a:pt x="35" y="133"/>
                  <a:pt x="35" y="132"/>
                  <a:pt x="33" y="131"/>
                </a:cubicBezTo>
                <a:cubicBezTo>
                  <a:pt x="33" y="132"/>
                  <a:pt x="32" y="132"/>
                  <a:pt x="32" y="132"/>
                </a:cubicBezTo>
                <a:cubicBezTo>
                  <a:pt x="33" y="133"/>
                  <a:pt x="32" y="134"/>
                  <a:pt x="33" y="135"/>
                </a:cubicBezTo>
                <a:close/>
                <a:moveTo>
                  <a:pt x="41" y="134"/>
                </a:moveTo>
                <a:cubicBezTo>
                  <a:pt x="41" y="134"/>
                  <a:pt x="41" y="133"/>
                  <a:pt x="41" y="133"/>
                </a:cubicBezTo>
                <a:cubicBezTo>
                  <a:pt x="41" y="133"/>
                  <a:pt x="41" y="132"/>
                  <a:pt x="40" y="131"/>
                </a:cubicBezTo>
                <a:cubicBezTo>
                  <a:pt x="40" y="132"/>
                  <a:pt x="41" y="133"/>
                  <a:pt x="41" y="134"/>
                </a:cubicBezTo>
                <a:close/>
                <a:moveTo>
                  <a:pt x="47" y="134"/>
                </a:moveTo>
                <a:cubicBezTo>
                  <a:pt x="48" y="134"/>
                  <a:pt x="48" y="132"/>
                  <a:pt x="47" y="132"/>
                </a:cubicBezTo>
                <a:cubicBezTo>
                  <a:pt x="47" y="133"/>
                  <a:pt x="46" y="134"/>
                  <a:pt x="47" y="134"/>
                </a:cubicBezTo>
                <a:close/>
                <a:moveTo>
                  <a:pt x="5" y="134"/>
                </a:moveTo>
                <a:cubicBezTo>
                  <a:pt x="4" y="134"/>
                  <a:pt x="5" y="133"/>
                  <a:pt x="4" y="132"/>
                </a:cubicBezTo>
                <a:cubicBezTo>
                  <a:pt x="4" y="133"/>
                  <a:pt x="4" y="134"/>
                  <a:pt x="5" y="134"/>
                </a:cubicBezTo>
                <a:close/>
                <a:moveTo>
                  <a:pt x="25" y="136"/>
                </a:moveTo>
                <a:cubicBezTo>
                  <a:pt x="26" y="135"/>
                  <a:pt x="26" y="133"/>
                  <a:pt x="25" y="133"/>
                </a:cubicBezTo>
                <a:cubicBezTo>
                  <a:pt x="25" y="133"/>
                  <a:pt x="24" y="135"/>
                  <a:pt x="25" y="136"/>
                </a:cubicBezTo>
                <a:close/>
                <a:moveTo>
                  <a:pt x="30" y="134"/>
                </a:moveTo>
                <a:cubicBezTo>
                  <a:pt x="30" y="134"/>
                  <a:pt x="30" y="133"/>
                  <a:pt x="29" y="133"/>
                </a:cubicBezTo>
                <a:cubicBezTo>
                  <a:pt x="29" y="133"/>
                  <a:pt x="29" y="134"/>
                  <a:pt x="30" y="134"/>
                </a:cubicBezTo>
                <a:close/>
                <a:moveTo>
                  <a:pt x="44" y="134"/>
                </a:moveTo>
                <a:cubicBezTo>
                  <a:pt x="44" y="134"/>
                  <a:pt x="44" y="134"/>
                  <a:pt x="44" y="135"/>
                </a:cubicBezTo>
                <a:cubicBezTo>
                  <a:pt x="44" y="134"/>
                  <a:pt x="45" y="133"/>
                  <a:pt x="44" y="133"/>
                </a:cubicBezTo>
                <a:cubicBezTo>
                  <a:pt x="44" y="134"/>
                  <a:pt x="44" y="134"/>
                  <a:pt x="44" y="134"/>
                </a:cubicBezTo>
                <a:close/>
                <a:moveTo>
                  <a:pt x="31" y="137"/>
                </a:moveTo>
                <a:cubicBezTo>
                  <a:pt x="32" y="136"/>
                  <a:pt x="32" y="136"/>
                  <a:pt x="32" y="135"/>
                </a:cubicBezTo>
                <a:cubicBezTo>
                  <a:pt x="32" y="135"/>
                  <a:pt x="32" y="134"/>
                  <a:pt x="32" y="134"/>
                </a:cubicBezTo>
                <a:cubicBezTo>
                  <a:pt x="31" y="135"/>
                  <a:pt x="31" y="135"/>
                  <a:pt x="31" y="137"/>
                </a:cubicBezTo>
                <a:close/>
                <a:moveTo>
                  <a:pt x="52" y="137"/>
                </a:moveTo>
                <a:cubicBezTo>
                  <a:pt x="53" y="137"/>
                  <a:pt x="53" y="137"/>
                  <a:pt x="53" y="137"/>
                </a:cubicBezTo>
                <a:cubicBezTo>
                  <a:pt x="53" y="137"/>
                  <a:pt x="54" y="137"/>
                  <a:pt x="54" y="137"/>
                </a:cubicBezTo>
                <a:cubicBezTo>
                  <a:pt x="54" y="136"/>
                  <a:pt x="54" y="136"/>
                  <a:pt x="54" y="135"/>
                </a:cubicBezTo>
                <a:cubicBezTo>
                  <a:pt x="53" y="136"/>
                  <a:pt x="53" y="134"/>
                  <a:pt x="53" y="134"/>
                </a:cubicBezTo>
                <a:cubicBezTo>
                  <a:pt x="52" y="135"/>
                  <a:pt x="52" y="136"/>
                  <a:pt x="52" y="137"/>
                </a:cubicBezTo>
                <a:close/>
                <a:moveTo>
                  <a:pt x="6" y="137"/>
                </a:moveTo>
                <a:cubicBezTo>
                  <a:pt x="6" y="136"/>
                  <a:pt x="6" y="135"/>
                  <a:pt x="6" y="134"/>
                </a:cubicBezTo>
                <a:cubicBezTo>
                  <a:pt x="6" y="136"/>
                  <a:pt x="6" y="137"/>
                  <a:pt x="6" y="137"/>
                </a:cubicBezTo>
                <a:close/>
                <a:moveTo>
                  <a:pt x="45" y="136"/>
                </a:moveTo>
                <a:cubicBezTo>
                  <a:pt x="45" y="137"/>
                  <a:pt x="45" y="137"/>
                  <a:pt x="46" y="137"/>
                </a:cubicBezTo>
                <a:cubicBezTo>
                  <a:pt x="46" y="136"/>
                  <a:pt x="46" y="135"/>
                  <a:pt x="45" y="135"/>
                </a:cubicBezTo>
                <a:cubicBezTo>
                  <a:pt x="46" y="136"/>
                  <a:pt x="45" y="136"/>
                  <a:pt x="45" y="136"/>
                </a:cubicBezTo>
                <a:close/>
                <a:moveTo>
                  <a:pt x="28" y="136"/>
                </a:moveTo>
                <a:cubicBezTo>
                  <a:pt x="28" y="136"/>
                  <a:pt x="28" y="136"/>
                  <a:pt x="28" y="136"/>
                </a:cubicBezTo>
                <a:cubicBezTo>
                  <a:pt x="28" y="136"/>
                  <a:pt x="28" y="135"/>
                  <a:pt x="27" y="135"/>
                </a:cubicBezTo>
                <a:cubicBezTo>
                  <a:pt x="27" y="136"/>
                  <a:pt x="28" y="136"/>
                  <a:pt x="28" y="136"/>
                </a:cubicBezTo>
                <a:close/>
                <a:moveTo>
                  <a:pt x="5" y="137"/>
                </a:moveTo>
                <a:cubicBezTo>
                  <a:pt x="5" y="137"/>
                  <a:pt x="4" y="136"/>
                  <a:pt x="5" y="136"/>
                </a:cubicBezTo>
                <a:cubicBezTo>
                  <a:pt x="5" y="136"/>
                  <a:pt x="5" y="136"/>
                  <a:pt x="5" y="135"/>
                </a:cubicBezTo>
                <a:cubicBezTo>
                  <a:pt x="5" y="136"/>
                  <a:pt x="5" y="135"/>
                  <a:pt x="4" y="135"/>
                </a:cubicBezTo>
                <a:cubicBezTo>
                  <a:pt x="4" y="136"/>
                  <a:pt x="4" y="137"/>
                  <a:pt x="5" y="137"/>
                </a:cubicBezTo>
                <a:close/>
                <a:moveTo>
                  <a:pt x="30" y="140"/>
                </a:moveTo>
                <a:cubicBezTo>
                  <a:pt x="31" y="138"/>
                  <a:pt x="32" y="137"/>
                  <a:pt x="33" y="136"/>
                </a:cubicBezTo>
                <a:cubicBezTo>
                  <a:pt x="32" y="137"/>
                  <a:pt x="30" y="138"/>
                  <a:pt x="30" y="140"/>
                </a:cubicBezTo>
                <a:close/>
                <a:moveTo>
                  <a:pt x="25" y="137"/>
                </a:moveTo>
                <a:cubicBezTo>
                  <a:pt x="26" y="137"/>
                  <a:pt x="26" y="136"/>
                  <a:pt x="26" y="136"/>
                </a:cubicBezTo>
                <a:cubicBezTo>
                  <a:pt x="26" y="137"/>
                  <a:pt x="25" y="137"/>
                  <a:pt x="25" y="137"/>
                </a:cubicBezTo>
                <a:close/>
                <a:moveTo>
                  <a:pt x="2" y="141"/>
                </a:moveTo>
                <a:cubicBezTo>
                  <a:pt x="2" y="139"/>
                  <a:pt x="2" y="138"/>
                  <a:pt x="2" y="137"/>
                </a:cubicBezTo>
                <a:cubicBezTo>
                  <a:pt x="2" y="138"/>
                  <a:pt x="1" y="140"/>
                  <a:pt x="2" y="141"/>
                </a:cubicBezTo>
                <a:close/>
                <a:moveTo>
                  <a:pt x="30" y="141"/>
                </a:moveTo>
                <a:cubicBezTo>
                  <a:pt x="30" y="141"/>
                  <a:pt x="31" y="141"/>
                  <a:pt x="31" y="142"/>
                </a:cubicBezTo>
                <a:cubicBezTo>
                  <a:pt x="31" y="141"/>
                  <a:pt x="32" y="140"/>
                  <a:pt x="33" y="141"/>
                </a:cubicBezTo>
                <a:cubicBezTo>
                  <a:pt x="33" y="140"/>
                  <a:pt x="33" y="138"/>
                  <a:pt x="33" y="137"/>
                </a:cubicBezTo>
                <a:cubicBezTo>
                  <a:pt x="32" y="138"/>
                  <a:pt x="31" y="140"/>
                  <a:pt x="30" y="141"/>
                </a:cubicBezTo>
                <a:close/>
                <a:moveTo>
                  <a:pt x="26" y="139"/>
                </a:moveTo>
                <a:cubicBezTo>
                  <a:pt x="26" y="138"/>
                  <a:pt x="27" y="138"/>
                  <a:pt x="27" y="137"/>
                </a:cubicBezTo>
                <a:cubicBezTo>
                  <a:pt x="27" y="137"/>
                  <a:pt x="27" y="137"/>
                  <a:pt x="27" y="137"/>
                </a:cubicBezTo>
                <a:cubicBezTo>
                  <a:pt x="26" y="138"/>
                  <a:pt x="26" y="138"/>
                  <a:pt x="26" y="139"/>
                </a:cubicBezTo>
                <a:close/>
                <a:moveTo>
                  <a:pt x="42" y="138"/>
                </a:moveTo>
                <a:cubicBezTo>
                  <a:pt x="43" y="139"/>
                  <a:pt x="43" y="138"/>
                  <a:pt x="43" y="138"/>
                </a:cubicBezTo>
                <a:cubicBezTo>
                  <a:pt x="44" y="139"/>
                  <a:pt x="44" y="142"/>
                  <a:pt x="45" y="142"/>
                </a:cubicBezTo>
                <a:cubicBezTo>
                  <a:pt x="45" y="143"/>
                  <a:pt x="46" y="144"/>
                  <a:pt x="46" y="145"/>
                </a:cubicBezTo>
                <a:cubicBezTo>
                  <a:pt x="47" y="144"/>
                  <a:pt x="45" y="142"/>
                  <a:pt x="45" y="141"/>
                </a:cubicBezTo>
                <a:cubicBezTo>
                  <a:pt x="44" y="141"/>
                  <a:pt x="44" y="141"/>
                  <a:pt x="44" y="140"/>
                </a:cubicBezTo>
                <a:cubicBezTo>
                  <a:pt x="44" y="139"/>
                  <a:pt x="43" y="138"/>
                  <a:pt x="42" y="137"/>
                </a:cubicBezTo>
                <a:cubicBezTo>
                  <a:pt x="42" y="138"/>
                  <a:pt x="43" y="138"/>
                  <a:pt x="42" y="138"/>
                </a:cubicBezTo>
                <a:close/>
                <a:moveTo>
                  <a:pt x="5" y="140"/>
                </a:moveTo>
                <a:cubicBezTo>
                  <a:pt x="5" y="138"/>
                  <a:pt x="5" y="138"/>
                  <a:pt x="5" y="137"/>
                </a:cubicBezTo>
                <a:cubicBezTo>
                  <a:pt x="5" y="138"/>
                  <a:pt x="5" y="137"/>
                  <a:pt x="4" y="137"/>
                </a:cubicBezTo>
                <a:cubicBezTo>
                  <a:pt x="4" y="138"/>
                  <a:pt x="4" y="139"/>
                  <a:pt x="5" y="140"/>
                </a:cubicBezTo>
                <a:close/>
                <a:moveTo>
                  <a:pt x="46" y="138"/>
                </a:moveTo>
                <a:cubicBezTo>
                  <a:pt x="46" y="139"/>
                  <a:pt x="47" y="139"/>
                  <a:pt x="47" y="140"/>
                </a:cubicBezTo>
                <a:cubicBezTo>
                  <a:pt x="47" y="139"/>
                  <a:pt x="47" y="138"/>
                  <a:pt x="47" y="137"/>
                </a:cubicBezTo>
                <a:cubicBezTo>
                  <a:pt x="47" y="138"/>
                  <a:pt x="46" y="138"/>
                  <a:pt x="46" y="138"/>
                </a:cubicBezTo>
                <a:close/>
                <a:moveTo>
                  <a:pt x="29" y="138"/>
                </a:moveTo>
                <a:cubicBezTo>
                  <a:pt x="30" y="138"/>
                  <a:pt x="30" y="138"/>
                  <a:pt x="30" y="138"/>
                </a:cubicBezTo>
                <a:cubicBezTo>
                  <a:pt x="30" y="138"/>
                  <a:pt x="30" y="138"/>
                  <a:pt x="29" y="137"/>
                </a:cubicBezTo>
                <a:cubicBezTo>
                  <a:pt x="29" y="138"/>
                  <a:pt x="30" y="138"/>
                  <a:pt x="29" y="138"/>
                </a:cubicBezTo>
                <a:close/>
                <a:moveTo>
                  <a:pt x="52" y="143"/>
                </a:moveTo>
                <a:cubicBezTo>
                  <a:pt x="53" y="143"/>
                  <a:pt x="53" y="142"/>
                  <a:pt x="54" y="142"/>
                </a:cubicBezTo>
                <a:cubicBezTo>
                  <a:pt x="54" y="141"/>
                  <a:pt x="54" y="139"/>
                  <a:pt x="54" y="138"/>
                </a:cubicBezTo>
                <a:cubicBezTo>
                  <a:pt x="53" y="139"/>
                  <a:pt x="52" y="141"/>
                  <a:pt x="52" y="143"/>
                </a:cubicBezTo>
                <a:close/>
                <a:moveTo>
                  <a:pt x="29" y="139"/>
                </a:moveTo>
                <a:cubicBezTo>
                  <a:pt x="29" y="139"/>
                  <a:pt x="29" y="139"/>
                  <a:pt x="29" y="138"/>
                </a:cubicBezTo>
                <a:cubicBezTo>
                  <a:pt x="28" y="139"/>
                  <a:pt x="29" y="139"/>
                  <a:pt x="29" y="139"/>
                </a:cubicBezTo>
                <a:close/>
                <a:moveTo>
                  <a:pt x="51" y="140"/>
                </a:moveTo>
                <a:cubicBezTo>
                  <a:pt x="52" y="140"/>
                  <a:pt x="52" y="139"/>
                  <a:pt x="51" y="139"/>
                </a:cubicBezTo>
                <a:cubicBezTo>
                  <a:pt x="51" y="139"/>
                  <a:pt x="51" y="139"/>
                  <a:pt x="51" y="140"/>
                </a:cubicBezTo>
                <a:close/>
                <a:moveTo>
                  <a:pt x="7" y="144"/>
                </a:moveTo>
                <a:cubicBezTo>
                  <a:pt x="8" y="143"/>
                  <a:pt x="7" y="140"/>
                  <a:pt x="7" y="139"/>
                </a:cubicBezTo>
                <a:cubicBezTo>
                  <a:pt x="7" y="140"/>
                  <a:pt x="6" y="143"/>
                  <a:pt x="7" y="144"/>
                </a:cubicBezTo>
                <a:close/>
                <a:moveTo>
                  <a:pt x="26" y="140"/>
                </a:moveTo>
                <a:cubicBezTo>
                  <a:pt x="27" y="140"/>
                  <a:pt x="27" y="140"/>
                  <a:pt x="27" y="139"/>
                </a:cubicBezTo>
                <a:cubicBezTo>
                  <a:pt x="27" y="139"/>
                  <a:pt x="27" y="139"/>
                  <a:pt x="27" y="139"/>
                </a:cubicBezTo>
                <a:cubicBezTo>
                  <a:pt x="27" y="139"/>
                  <a:pt x="26" y="139"/>
                  <a:pt x="26" y="140"/>
                </a:cubicBezTo>
                <a:close/>
                <a:moveTo>
                  <a:pt x="5" y="141"/>
                </a:moveTo>
                <a:cubicBezTo>
                  <a:pt x="5" y="141"/>
                  <a:pt x="5" y="140"/>
                  <a:pt x="5" y="140"/>
                </a:cubicBezTo>
                <a:cubicBezTo>
                  <a:pt x="5" y="140"/>
                  <a:pt x="4" y="141"/>
                  <a:pt x="5" y="141"/>
                </a:cubicBezTo>
                <a:close/>
                <a:moveTo>
                  <a:pt x="3" y="149"/>
                </a:moveTo>
                <a:cubicBezTo>
                  <a:pt x="4" y="149"/>
                  <a:pt x="4" y="148"/>
                  <a:pt x="4" y="147"/>
                </a:cubicBezTo>
                <a:cubicBezTo>
                  <a:pt x="4" y="148"/>
                  <a:pt x="4" y="149"/>
                  <a:pt x="4" y="150"/>
                </a:cubicBezTo>
                <a:cubicBezTo>
                  <a:pt x="5" y="148"/>
                  <a:pt x="5" y="147"/>
                  <a:pt x="6" y="146"/>
                </a:cubicBezTo>
                <a:cubicBezTo>
                  <a:pt x="5" y="146"/>
                  <a:pt x="5" y="147"/>
                  <a:pt x="5" y="147"/>
                </a:cubicBezTo>
                <a:cubicBezTo>
                  <a:pt x="4" y="146"/>
                  <a:pt x="4" y="147"/>
                  <a:pt x="4" y="147"/>
                </a:cubicBezTo>
                <a:cubicBezTo>
                  <a:pt x="3" y="145"/>
                  <a:pt x="4" y="142"/>
                  <a:pt x="3" y="140"/>
                </a:cubicBezTo>
                <a:cubicBezTo>
                  <a:pt x="3" y="143"/>
                  <a:pt x="3" y="146"/>
                  <a:pt x="3" y="149"/>
                </a:cubicBezTo>
                <a:close/>
                <a:moveTo>
                  <a:pt x="22" y="146"/>
                </a:moveTo>
                <a:cubicBezTo>
                  <a:pt x="24" y="146"/>
                  <a:pt x="24" y="143"/>
                  <a:pt x="23" y="142"/>
                </a:cubicBezTo>
                <a:cubicBezTo>
                  <a:pt x="23" y="142"/>
                  <a:pt x="23" y="141"/>
                  <a:pt x="23" y="140"/>
                </a:cubicBezTo>
                <a:cubicBezTo>
                  <a:pt x="22" y="143"/>
                  <a:pt x="23" y="144"/>
                  <a:pt x="22" y="146"/>
                </a:cubicBezTo>
                <a:close/>
                <a:moveTo>
                  <a:pt x="27" y="141"/>
                </a:moveTo>
                <a:cubicBezTo>
                  <a:pt x="27" y="141"/>
                  <a:pt x="27" y="142"/>
                  <a:pt x="27" y="142"/>
                </a:cubicBezTo>
                <a:cubicBezTo>
                  <a:pt x="27" y="142"/>
                  <a:pt x="28" y="142"/>
                  <a:pt x="28" y="142"/>
                </a:cubicBezTo>
                <a:cubicBezTo>
                  <a:pt x="28" y="141"/>
                  <a:pt x="28" y="140"/>
                  <a:pt x="27" y="140"/>
                </a:cubicBezTo>
                <a:cubicBezTo>
                  <a:pt x="27" y="141"/>
                  <a:pt x="27" y="141"/>
                  <a:pt x="27" y="141"/>
                </a:cubicBezTo>
                <a:close/>
                <a:moveTo>
                  <a:pt x="49" y="143"/>
                </a:moveTo>
                <a:cubicBezTo>
                  <a:pt x="50" y="142"/>
                  <a:pt x="50" y="141"/>
                  <a:pt x="50" y="140"/>
                </a:cubicBezTo>
                <a:cubicBezTo>
                  <a:pt x="49" y="141"/>
                  <a:pt x="49" y="142"/>
                  <a:pt x="49" y="143"/>
                </a:cubicBezTo>
                <a:close/>
                <a:moveTo>
                  <a:pt x="44" y="147"/>
                </a:moveTo>
                <a:cubicBezTo>
                  <a:pt x="45" y="148"/>
                  <a:pt x="45" y="150"/>
                  <a:pt x="46" y="151"/>
                </a:cubicBezTo>
                <a:cubicBezTo>
                  <a:pt x="45" y="149"/>
                  <a:pt x="45" y="147"/>
                  <a:pt x="44" y="145"/>
                </a:cubicBezTo>
                <a:cubicBezTo>
                  <a:pt x="45" y="145"/>
                  <a:pt x="45" y="145"/>
                  <a:pt x="45" y="145"/>
                </a:cubicBezTo>
                <a:cubicBezTo>
                  <a:pt x="44" y="144"/>
                  <a:pt x="44" y="142"/>
                  <a:pt x="43" y="141"/>
                </a:cubicBezTo>
                <a:cubicBezTo>
                  <a:pt x="43" y="142"/>
                  <a:pt x="44" y="144"/>
                  <a:pt x="43" y="146"/>
                </a:cubicBezTo>
                <a:cubicBezTo>
                  <a:pt x="44" y="146"/>
                  <a:pt x="44" y="147"/>
                  <a:pt x="44" y="147"/>
                </a:cubicBezTo>
                <a:close/>
                <a:moveTo>
                  <a:pt x="25" y="143"/>
                </a:moveTo>
                <a:cubicBezTo>
                  <a:pt x="25" y="143"/>
                  <a:pt x="25" y="142"/>
                  <a:pt x="26" y="142"/>
                </a:cubicBezTo>
                <a:cubicBezTo>
                  <a:pt x="25" y="142"/>
                  <a:pt x="26" y="141"/>
                  <a:pt x="25" y="141"/>
                </a:cubicBezTo>
                <a:cubicBezTo>
                  <a:pt x="25" y="142"/>
                  <a:pt x="24" y="142"/>
                  <a:pt x="25" y="143"/>
                </a:cubicBezTo>
                <a:close/>
                <a:moveTo>
                  <a:pt x="29" y="142"/>
                </a:moveTo>
                <a:cubicBezTo>
                  <a:pt x="29" y="142"/>
                  <a:pt x="29" y="141"/>
                  <a:pt x="29" y="141"/>
                </a:cubicBezTo>
                <a:cubicBezTo>
                  <a:pt x="29" y="141"/>
                  <a:pt x="29" y="142"/>
                  <a:pt x="29" y="142"/>
                </a:cubicBezTo>
                <a:close/>
                <a:moveTo>
                  <a:pt x="32" y="145"/>
                </a:moveTo>
                <a:cubicBezTo>
                  <a:pt x="32" y="144"/>
                  <a:pt x="32" y="142"/>
                  <a:pt x="32" y="142"/>
                </a:cubicBezTo>
                <a:cubicBezTo>
                  <a:pt x="32" y="143"/>
                  <a:pt x="31" y="143"/>
                  <a:pt x="32" y="145"/>
                </a:cubicBezTo>
                <a:close/>
                <a:moveTo>
                  <a:pt x="27" y="143"/>
                </a:moveTo>
                <a:cubicBezTo>
                  <a:pt x="28" y="143"/>
                  <a:pt x="28" y="143"/>
                  <a:pt x="28" y="143"/>
                </a:cubicBezTo>
                <a:cubicBezTo>
                  <a:pt x="28" y="143"/>
                  <a:pt x="28" y="143"/>
                  <a:pt x="28" y="142"/>
                </a:cubicBezTo>
                <a:cubicBezTo>
                  <a:pt x="28" y="142"/>
                  <a:pt x="28" y="142"/>
                  <a:pt x="28" y="142"/>
                </a:cubicBezTo>
                <a:cubicBezTo>
                  <a:pt x="28" y="142"/>
                  <a:pt x="28" y="143"/>
                  <a:pt x="27" y="143"/>
                </a:cubicBezTo>
                <a:close/>
                <a:moveTo>
                  <a:pt x="29" y="143"/>
                </a:moveTo>
                <a:cubicBezTo>
                  <a:pt x="29" y="143"/>
                  <a:pt x="30" y="142"/>
                  <a:pt x="29" y="142"/>
                </a:cubicBezTo>
                <a:cubicBezTo>
                  <a:pt x="29" y="143"/>
                  <a:pt x="29" y="143"/>
                  <a:pt x="29" y="143"/>
                </a:cubicBezTo>
                <a:close/>
                <a:moveTo>
                  <a:pt x="51" y="143"/>
                </a:moveTo>
                <a:cubicBezTo>
                  <a:pt x="51" y="143"/>
                  <a:pt x="51" y="144"/>
                  <a:pt x="51" y="145"/>
                </a:cubicBezTo>
                <a:cubicBezTo>
                  <a:pt x="51" y="145"/>
                  <a:pt x="51" y="144"/>
                  <a:pt x="52" y="144"/>
                </a:cubicBezTo>
                <a:cubicBezTo>
                  <a:pt x="51" y="144"/>
                  <a:pt x="52" y="143"/>
                  <a:pt x="51" y="142"/>
                </a:cubicBezTo>
                <a:cubicBezTo>
                  <a:pt x="51" y="143"/>
                  <a:pt x="51" y="143"/>
                  <a:pt x="51" y="143"/>
                </a:cubicBezTo>
                <a:close/>
                <a:moveTo>
                  <a:pt x="25" y="144"/>
                </a:moveTo>
                <a:cubicBezTo>
                  <a:pt x="26" y="144"/>
                  <a:pt x="27" y="143"/>
                  <a:pt x="26" y="143"/>
                </a:cubicBezTo>
                <a:cubicBezTo>
                  <a:pt x="26" y="143"/>
                  <a:pt x="25" y="144"/>
                  <a:pt x="25" y="144"/>
                </a:cubicBezTo>
                <a:close/>
                <a:moveTo>
                  <a:pt x="52" y="148"/>
                </a:moveTo>
                <a:cubicBezTo>
                  <a:pt x="53" y="147"/>
                  <a:pt x="54" y="145"/>
                  <a:pt x="54" y="143"/>
                </a:cubicBezTo>
                <a:cubicBezTo>
                  <a:pt x="53" y="145"/>
                  <a:pt x="52" y="147"/>
                  <a:pt x="52" y="148"/>
                </a:cubicBezTo>
                <a:close/>
                <a:moveTo>
                  <a:pt x="26" y="146"/>
                </a:moveTo>
                <a:cubicBezTo>
                  <a:pt x="26" y="146"/>
                  <a:pt x="27" y="145"/>
                  <a:pt x="27" y="145"/>
                </a:cubicBezTo>
                <a:cubicBezTo>
                  <a:pt x="27" y="145"/>
                  <a:pt x="27" y="145"/>
                  <a:pt x="26" y="144"/>
                </a:cubicBezTo>
                <a:cubicBezTo>
                  <a:pt x="26" y="145"/>
                  <a:pt x="25" y="145"/>
                  <a:pt x="26" y="146"/>
                </a:cubicBezTo>
                <a:close/>
                <a:moveTo>
                  <a:pt x="30" y="148"/>
                </a:moveTo>
                <a:cubicBezTo>
                  <a:pt x="30" y="148"/>
                  <a:pt x="30" y="148"/>
                  <a:pt x="29" y="148"/>
                </a:cubicBezTo>
                <a:cubicBezTo>
                  <a:pt x="29" y="148"/>
                  <a:pt x="29" y="148"/>
                  <a:pt x="29" y="149"/>
                </a:cubicBezTo>
                <a:cubicBezTo>
                  <a:pt x="29" y="149"/>
                  <a:pt x="29" y="150"/>
                  <a:pt x="29" y="151"/>
                </a:cubicBezTo>
                <a:cubicBezTo>
                  <a:pt x="30" y="149"/>
                  <a:pt x="32" y="148"/>
                  <a:pt x="32" y="146"/>
                </a:cubicBezTo>
                <a:cubicBezTo>
                  <a:pt x="31" y="146"/>
                  <a:pt x="31" y="145"/>
                  <a:pt x="30" y="145"/>
                </a:cubicBezTo>
                <a:cubicBezTo>
                  <a:pt x="30" y="146"/>
                  <a:pt x="31" y="148"/>
                  <a:pt x="30" y="148"/>
                </a:cubicBezTo>
                <a:close/>
                <a:moveTo>
                  <a:pt x="27" y="147"/>
                </a:moveTo>
                <a:cubicBezTo>
                  <a:pt x="27" y="147"/>
                  <a:pt x="28" y="146"/>
                  <a:pt x="27" y="146"/>
                </a:cubicBezTo>
                <a:cubicBezTo>
                  <a:pt x="27" y="146"/>
                  <a:pt x="26" y="147"/>
                  <a:pt x="27" y="147"/>
                </a:cubicBezTo>
                <a:close/>
                <a:moveTo>
                  <a:pt x="28" y="147"/>
                </a:moveTo>
                <a:cubicBezTo>
                  <a:pt x="29" y="147"/>
                  <a:pt x="28" y="146"/>
                  <a:pt x="28" y="146"/>
                </a:cubicBezTo>
                <a:cubicBezTo>
                  <a:pt x="28" y="147"/>
                  <a:pt x="28" y="147"/>
                  <a:pt x="28" y="147"/>
                </a:cubicBezTo>
                <a:close/>
                <a:moveTo>
                  <a:pt x="27" y="149"/>
                </a:moveTo>
                <a:cubicBezTo>
                  <a:pt x="28" y="149"/>
                  <a:pt x="28" y="147"/>
                  <a:pt x="27" y="147"/>
                </a:cubicBezTo>
                <a:cubicBezTo>
                  <a:pt x="27" y="148"/>
                  <a:pt x="27" y="149"/>
                  <a:pt x="27" y="149"/>
                </a:cubicBezTo>
                <a:close/>
                <a:moveTo>
                  <a:pt x="52" y="149"/>
                </a:moveTo>
                <a:cubicBezTo>
                  <a:pt x="52" y="149"/>
                  <a:pt x="52" y="148"/>
                  <a:pt x="51" y="148"/>
                </a:cubicBezTo>
                <a:cubicBezTo>
                  <a:pt x="51" y="148"/>
                  <a:pt x="51" y="149"/>
                  <a:pt x="52" y="149"/>
                </a:cubicBezTo>
                <a:close/>
                <a:moveTo>
                  <a:pt x="52" y="151"/>
                </a:moveTo>
                <a:cubicBezTo>
                  <a:pt x="53" y="151"/>
                  <a:pt x="53" y="150"/>
                  <a:pt x="54" y="151"/>
                </a:cubicBezTo>
                <a:cubicBezTo>
                  <a:pt x="53" y="150"/>
                  <a:pt x="54" y="148"/>
                  <a:pt x="53" y="148"/>
                </a:cubicBezTo>
                <a:cubicBezTo>
                  <a:pt x="53" y="149"/>
                  <a:pt x="52" y="150"/>
                  <a:pt x="52" y="151"/>
                </a:cubicBezTo>
                <a:close/>
                <a:moveTo>
                  <a:pt x="24" y="150"/>
                </a:moveTo>
                <a:cubicBezTo>
                  <a:pt x="24" y="150"/>
                  <a:pt x="24" y="149"/>
                  <a:pt x="23" y="149"/>
                </a:cubicBezTo>
                <a:cubicBezTo>
                  <a:pt x="23" y="150"/>
                  <a:pt x="23" y="150"/>
                  <a:pt x="24" y="150"/>
                </a:cubicBezTo>
                <a:close/>
                <a:moveTo>
                  <a:pt x="23" y="152"/>
                </a:moveTo>
                <a:cubicBezTo>
                  <a:pt x="23" y="152"/>
                  <a:pt x="22" y="152"/>
                  <a:pt x="22" y="152"/>
                </a:cubicBezTo>
                <a:cubicBezTo>
                  <a:pt x="22" y="152"/>
                  <a:pt x="22" y="153"/>
                  <a:pt x="23" y="153"/>
                </a:cubicBezTo>
                <a:cubicBezTo>
                  <a:pt x="23" y="152"/>
                  <a:pt x="23" y="151"/>
                  <a:pt x="23" y="149"/>
                </a:cubicBezTo>
                <a:cubicBezTo>
                  <a:pt x="23" y="149"/>
                  <a:pt x="23" y="149"/>
                  <a:pt x="23" y="149"/>
                </a:cubicBezTo>
                <a:cubicBezTo>
                  <a:pt x="22" y="150"/>
                  <a:pt x="22" y="151"/>
                  <a:pt x="23" y="152"/>
                </a:cubicBezTo>
                <a:close/>
                <a:moveTo>
                  <a:pt x="26" y="150"/>
                </a:moveTo>
                <a:cubicBezTo>
                  <a:pt x="26" y="149"/>
                  <a:pt x="26" y="151"/>
                  <a:pt x="27" y="151"/>
                </a:cubicBezTo>
                <a:cubicBezTo>
                  <a:pt x="27" y="150"/>
                  <a:pt x="26" y="150"/>
                  <a:pt x="26" y="150"/>
                </a:cubicBezTo>
                <a:close/>
                <a:moveTo>
                  <a:pt x="30" y="154"/>
                </a:moveTo>
                <a:cubicBezTo>
                  <a:pt x="31" y="153"/>
                  <a:pt x="31" y="151"/>
                  <a:pt x="31" y="149"/>
                </a:cubicBezTo>
                <a:cubicBezTo>
                  <a:pt x="30" y="151"/>
                  <a:pt x="29" y="152"/>
                  <a:pt x="30" y="154"/>
                </a:cubicBezTo>
                <a:close/>
                <a:moveTo>
                  <a:pt x="28" y="150"/>
                </a:moveTo>
                <a:cubicBezTo>
                  <a:pt x="28" y="151"/>
                  <a:pt x="28" y="152"/>
                  <a:pt x="29" y="152"/>
                </a:cubicBezTo>
                <a:cubicBezTo>
                  <a:pt x="29" y="151"/>
                  <a:pt x="29" y="150"/>
                  <a:pt x="28" y="150"/>
                </a:cubicBezTo>
                <a:cubicBezTo>
                  <a:pt x="28" y="150"/>
                  <a:pt x="28" y="150"/>
                  <a:pt x="28" y="150"/>
                </a:cubicBezTo>
                <a:close/>
                <a:moveTo>
                  <a:pt x="26" y="152"/>
                </a:moveTo>
                <a:cubicBezTo>
                  <a:pt x="26" y="152"/>
                  <a:pt x="26" y="151"/>
                  <a:pt x="26" y="150"/>
                </a:cubicBezTo>
                <a:cubicBezTo>
                  <a:pt x="25" y="151"/>
                  <a:pt x="25" y="152"/>
                  <a:pt x="26" y="152"/>
                </a:cubicBezTo>
                <a:close/>
                <a:moveTo>
                  <a:pt x="47" y="151"/>
                </a:moveTo>
                <a:cubicBezTo>
                  <a:pt x="47" y="151"/>
                  <a:pt x="47" y="150"/>
                  <a:pt x="47" y="151"/>
                </a:cubicBezTo>
                <a:cubicBezTo>
                  <a:pt x="47" y="151"/>
                  <a:pt x="47" y="151"/>
                  <a:pt x="47" y="151"/>
                </a:cubicBezTo>
                <a:close/>
                <a:moveTo>
                  <a:pt x="52" y="152"/>
                </a:moveTo>
                <a:cubicBezTo>
                  <a:pt x="52" y="152"/>
                  <a:pt x="52" y="151"/>
                  <a:pt x="52" y="151"/>
                </a:cubicBezTo>
                <a:cubicBezTo>
                  <a:pt x="51" y="152"/>
                  <a:pt x="51" y="152"/>
                  <a:pt x="52" y="152"/>
                </a:cubicBezTo>
                <a:close/>
                <a:moveTo>
                  <a:pt x="53" y="153"/>
                </a:moveTo>
                <a:cubicBezTo>
                  <a:pt x="53" y="153"/>
                  <a:pt x="53" y="153"/>
                  <a:pt x="52" y="153"/>
                </a:cubicBezTo>
                <a:cubicBezTo>
                  <a:pt x="52" y="154"/>
                  <a:pt x="53" y="154"/>
                  <a:pt x="52" y="155"/>
                </a:cubicBezTo>
                <a:cubicBezTo>
                  <a:pt x="52" y="155"/>
                  <a:pt x="52" y="155"/>
                  <a:pt x="52" y="155"/>
                </a:cubicBezTo>
                <a:cubicBezTo>
                  <a:pt x="51" y="155"/>
                  <a:pt x="51" y="156"/>
                  <a:pt x="52" y="157"/>
                </a:cubicBezTo>
                <a:cubicBezTo>
                  <a:pt x="53" y="155"/>
                  <a:pt x="54" y="154"/>
                  <a:pt x="53" y="151"/>
                </a:cubicBezTo>
                <a:cubicBezTo>
                  <a:pt x="53" y="152"/>
                  <a:pt x="53" y="152"/>
                  <a:pt x="53" y="153"/>
                </a:cubicBezTo>
                <a:close/>
                <a:moveTo>
                  <a:pt x="27" y="153"/>
                </a:moveTo>
                <a:cubicBezTo>
                  <a:pt x="28" y="153"/>
                  <a:pt x="27" y="152"/>
                  <a:pt x="27" y="152"/>
                </a:cubicBezTo>
                <a:cubicBezTo>
                  <a:pt x="27" y="152"/>
                  <a:pt x="28" y="152"/>
                  <a:pt x="27" y="153"/>
                </a:cubicBezTo>
                <a:close/>
                <a:moveTo>
                  <a:pt x="49" y="153"/>
                </a:moveTo>
                <a:cubicBezTo>
                  <a:pt x="49" y="152"/>
                  <a:pt x="49" y="152"/>
                  <a:pt x="49" y="152"/>
                </a:cubicBezTo>
                <a:cubicBezTo>
                  <a:pt x="49" y="152"/>
                  <a:pt x="49" y="152"/>
                  <a:pt x="49" y="152"/>
                </a:cubicBezTo>
                <a:cubicBezTo>
                  <a:pt x="49" y="152"/>
                  <a:pt x="49" y="153"/>
                  <a:pt x="49" y="153"/>
                </a:cubicBezTo>
                <a:close/>
                <a:moveTo>
                  <a:pt x="25" y="153"/>
                </a:moveTo>
                <a:cubicBezTo>
                  <a:pt x="25" y="153"/>
                  <a:pt x="25" y="152"/>
                  <a:pt x="25" y="152"/>
                </a:cubicBezTo>
                <a:cubicBezTo>
                  <a:pt x="25" y="153"/>
                  <a:pt x="25" y="153"/>
                  <a:pt x="25" y="153"/>
                </a:cubicBezTo>
                <a:close/>
                <a:moveTo>
                  <a:pt x="44" y="153"/>
                </a:moveTo>
                <a:cubicBezTo>
                  <a:pt x="45" y="153"/>
                  <a:pt x="45" y="152"/>
                  <a:pt x="44" y="152"/>
                </a:cubicBezTo>
                <a:cubicBezTo>
                  <a:pt x="44" y="153"/>
                  <a:pt x="44" y="153"/>
                  <a:pt x="44" y="153"/>
                </a:cubicBezTo>
                <a:close/>
                <a:moveTo>
                  <a:pt x="27" y="155"/>
                </a:moveTo>
                <a:cubicBezTo>
                  <a:pt x="27" y="154"/>
                  <a:pt x="27" y="153"/>
                  <a:pt x="27" y="153"/>
                </a:cubicBezTo>
                <a:cubicBezTo>
                  <a:pt x="26" y="153"/>
                  <a:pt x="27" y="154"/>
                  <a:pt x="27" y="155"/>
                </a:cubicBezTo>
                <a:close/>
                <a:moveTo>
                  <a:pt x="24" y="153"/>
                </a:moveTo>
                <a:cubicBezTo>
                  <a:pt x="23" y="154"/>
                  <a:pt x="23" y="154"/>
                  <a:pt x="22" y="153"/>
                </a:cubicBezTo>
                <a:cubicBezTo>
                  <a:pt x="22" y="156"/>
                  <a:pt x="22" y="158"/>
                  <a:pt x="22" y="160"/>
                </a:cubicBezTo>
                <a:cubicBezTo>
                  <a:pt x="23" y="158"/>
                  <a:pt x="25" y="156"/>
                  <a:pt x="24" y="153"/>
                </a:cubicBezTo>
                <a:close/>
                <a:moveTo>
                  <a:pt x="30" y="155"/>
                </a:moveTo>
                <a:cubicBezTo>
                  <a:pt x="30" y="154"/>
                  <a:pt x="30" y="153"/>
                  <a:pt x="29" y="153"/>
                </a:cubicBezTo>
                <a:cubicBezTo>
                  <a:pt x="29" y="154"/>
                  <a:pt x="29" y="154"/>
                  <a:pt x="30" y="155"/>
                </a:cubicBezTo>
                <a:close/>
                <a:moveTo>
                  <a:pt x="4" y="155"/>
                </a:moveTo>
                <a:cubicBezTo>
                  <a:pt x="5" y="155"/>
                  <a:pt x="5" y="154"/>
                  <a:pt x="4" y="154"/>
                </a:cubicBezTo>
                <a:cubicBezTo>
                  <a:pt x="4" y="155"/>
                  <a:pt x="4" y="155"/>
                  <a:pt x="4" y="155"/>
                </a:cubicBezTo>
                <a:close/>
                <a:moveTo>
                  <a:pt x="26" y="156"/>
                </a:moveTo>
                <a:cubicBezTo>
                  <a:pt x="26" y="155"/>
                  <a:pt x="26" y="154"/>
                  <a:pt x="26" y="154"/>
                </a:cubicBezTo>
                <a:cubicBezTo>
                  <a:pt x="26" y="155"/>
                  <a:pt x="26" y="155"/>
                  <a:pt x="26" y="156"/>
                </a:cubicBezTo>
                <a:close/>
                <a:moveTo>
                  <a:pt x="29" y="156"/>
                </a:moveTo>
                <a:cubicBezTo>
                  <a:pt x="29" y="156"/>
                  <a:pt x="29" y="155"/>
                  <a:pt x="28" y="155"/>
                </a:cubicBezTo>
                <a:cubicBezTo>
                  <a:pt x="28" y="155"/>
                  <a:pt x="29" y="155"/>
                  <a:pt x="29" y="156"/>
                </a:cubicBezTo>
                <a:close/>
                <a:moveTo>
                  <a:pt x="45" y="157"/>
                </a:moveTo>
                <a:cubicBezTo>
                  <a:pt x="44" y="158"/>
                  <a:pt x="45" y="157"/>
                  <a:pt x="45" y="157"/>
                </a:cubicBezTo>
                <a:cubicBezTo>
                  <a:pt x="45" y="156"/>
                  <a:pt x="46" y="156"/>
                  <a:pt x="46" y="155"/>
                </a:cubicBezTo>
                <a:cubicBezTo>
                  <a:pt x="45" y="155"/>
                  <a:pt x="45" y="156"/>
                  <a:pt x="45" y="156"/>
                </a:cubicBezTo>
                <a:cubicBezTo>
                  <a:pt x="45" y="156"/>
                  <a:pt x="45" y="157"/>
                  <a:pt x="45" y="157"/>
                </a:cubicBezTo>
                <a:close/>
                <a:moveTo>
                  <a:pt x="25" y="157"/>
                </a:moveTo>
                <a:cubicBezTo>
                  <a:pt x="25" y="157"/>
                  <a:pt x="25" y="157"/>
                  <a:pt x="26" y="156"/>
                </a:cubicBezTo>
                <a:cubicBezTo>
                  <a:pt x="25" y="156"/>
                  <a:pt x="25" y="156"/>
                  <a:pt x="25" y="156"/>
                </a:cubicBezTo>
                <a:cubicBezTo>
                  <a:pt x="24" y="156"/>
                  <a:pt x="25" y="157"/>
                  <a:pt x="25" y="157"/>
                </a:cubicBezTo>
                <a:close/>
                <a:moveTo>
                  <a:pt x="28" y="157"/>
                </a:moveTo>
                <a:cubicBezTo>
                  <a:pt x="28" y="157"/>
                  <a:pt x="28" y="156"/>
                  <a:pt x="28" y="156"/>
                </a:cubicBezTo>
                <a:cubicBezTo>
                  <a:pt x="28" y="156"/>
                  <a:pt x="28" y="157"/>
                  <a:pt x="28" y="157"/>
                </a:cubicBezTo>
                <a:close/>
                <a:moveTo>
                  <a:pt x="49" y="157"/>
                </a:moveTo>
                <a:cubicBezTo>
                  <a:pt x="49" y="157"/>
                  <a:pt x="49" y="156"/>
                  <a:pt x="49" y="156"/>
                </a:cubicBezTo>
                <a:cubicBezTo>
                  <a:pt x="49" y="156"/>
                  <a:pt x="49" y="156"/>
                  <a:pt x="49" y="156"/>
                </a:cubicBezTo>
                <a:cubicBezTo>
                  <a:pt x="49" y="156"/>
                  <a:pt x="49" y="156"/>
                  <a:pt x="49" y="157"/>
                </a:cubicBezTo>
                <a:close/>
                <a:moveTo>
                  <a:pt x="29" y="157"/>
                </a:moveTo>
                <a:cubicBezTo>
                  <a:pt x="29" y="157"/>
                  <a:pt x="30" y="157"/>
                  <a:pt x="29" y="157"/>
                </a:cubicBezTo>
                <a:cubicBezTo>
                  <a:pt x="29" y="157"/>
                  <a:pt x="29" y="157"/>
                  <a:pt x="29" y="157"/>
                </a:cubicBezTo>
                <a:close/>
                <a:moveTo>
                  <a:pt x="52" y="158"/>
                </a:moveTo>
                <a:cubicBezTo>
                  <a:pt x="52" y="158"/>
                  <a:pt x="53" y="157"/>
                  <a:pt x="52" y="157"/>
                </a:cubicBezTo>
                <a:cubicBezTo>
                  <a:pt x="52" y="157"/>
                  <a:pt x="52" y="158"/>
                  <a:pt x="52" y="158"/>
                </a:cubicBezTo>
                <a:close/>
                <a:moveTo>
                  <a:pt x="27" y="159"/>
                </a:moveTo>
                <a:cubicBezTo>
                  <a:pt x="27" y="158"/>
                  <a:pt x="27" y="157"/>
                  <a:pt x="27" y="157"/>
                </a:cubicBezTo>
                <a:cubicBezTo>
                  <a:pt x="27" y="158"/>
                  <a:pt x="27" y="159"/>
                  <a:pt x="27" y="159"/>
                </a:cubicBezTo>
                <a:close/>
                <a:moveTo>
                  <a:pt x="45" y="159"/>
                </a:moveTo>
                <a:cubicBezTo>
                  <a:pt x="45" y="159"/>
                  <a:pt x="45" y="160"/>
                  <a:pt x="45" y="161"/>
                </a:cubicBezTo>
                <a:cubicBezTo>
                  <a:pt x="46" y="160"/>
                  <a:pt x="47" y="158"/>
                  <a:pt x="47" y="157"/>
                </a:cubicBezTo>
                <a:cubicBezTo>
                  <a:pt x="46" y="158"/>
                  <a:pt x="46" y="159"/>
                  <a:pt x="45" y="159"/>
                </a:cubicBezTo>
                <a:close/>
                <a:moveTo>
                  <a:pt x="29" y="159"/>
                </a:moveTo>
                <a:cubicBezTo>
                  <a:pt x="30" y="159"/>
                  <a:pt x="30" y="159"/>
                  <a:pt x="30" y="159"/>
                </a:cubicBezTo>
                <a:cubicBezTo>
                  <a:pt x="30" y="159"/>
                  <a:pt x="31" y="158"/>
                  <a:pt x="30" y="158"/>
                </a:cubicBezTo>
                <a:cubicBezTo>
                  <a:pt x="30" y="158"/>
                  <a:pt x="30" y="158"/>
                  <a:pt x="29" y="159"/>
                </a:cubicBezTo>
                <a:close/>
                <a:moveTo>
                  <a:pt x="52" y="160"/>
                </a:moveTo>
                <a:cubicBezTo>
                  <a:pt x="52" y="160"/>
                  <a:pt x="52" y="160"/>
                  <a:pt x="52" y="160"/>
                </a:cubicBezTo>
                <a:cubicBezTo>
                  <a:pt x="52" y="161"/>
                  <a:pt x="52" y="161"/>
                  <a:pt x="52" y="161"/>
                </a:cubicBezTo>
                <a:cubicBezTo>
                  <a:pt x="52" y="161"/>
                  <a:pt x="53" y="161"/>
                  <a:pt x="53" y="161"/>
                </a:cubicBezTo>
                <a:cubicBezTo>
                  <a:pt x="53" y="159"/>
                  <a:pt x="53" y="159"/>
                  <a:pt x="53" y="158"/>
                </a:cubicBezTo>
                <a:cubicBezTo>
                  <a:pt x="53" y="159"/>
                  <a:pt x="52" y="159"/>
                  <a:pt x="52" y="160"/>
                </a:cubicBezTo>
                <a:close/>
                <a:moveTo>
                  <a:pt x="26" y="159"/>
                </a:moveTo>
                <a:cubicBezTo>
                  <a:pt x="26" y="159"/>
                  <a:pt x="26" y="160"/>
                  <a:pt x="26" y="160"/>
                </a:cubicBezTo>
                <a:cubicBezTo>
                  <a:pt x="27" y="160"/>
                  <a:pt x="27" y="159"/>
                  <a:pt x="26" y="159"/>
                </a:cubicBezTo>
                <a:cubicBezTo>
                  <a:pt x="26" y="159"/>
                  <a:pt x="26" y="159"/>
                  <a:pt x="26" y="159"/>
                </a:cubicBezTo>
                <a:close/>
                <a:moveTo>
                  <a:pt x="47" y="160"/>
                </a:moveTo>
                <a:cubicBezTo>
                  <a:pt x="48" y="160"/>
                  <a:pt x="48" y="159"/>
                  <a:pt x="48" y="159"/>
                </a:cubicBezTo>
                <a:cubicBezTo>
                  <a:pt x="47" y="159"/>
                  <a:pt x="47" y="160"/>
                  <a:pt x="47" y="160"/>
                </a:cubicBezTo>
                <a:close/>
                <a:moveTo>
                  <a:pt x="23" y="160"/>
                </a:moveTo>
                <a:cubicBezTo>
                  <a:pt x="23" y="160"/>
                  <a:pt x="24" y="159"/>
                  <a:pt x="24" y="159"/>
                </a:cubicBezTo>
                <a:cubicBezTo>
                  <a:pt x="23" y="160"/>
                  <a:pt x="23" y="160"/>
                  <a:pt x="23" y="160"/>
                </a:cubicBezTo>
                <a:close/>
                <a:moveTo>
                  <a:pt x="25" y="162"/>
                </a:moveTo>
                <a:cubicBezTo>
                  <a:pt x="26" y="161"/>
                  <a:pt x="25" y="161"/>
                  <a:pt x="25" y="161"/>
                </a:cubicBezTo>
                <a:cubicBezTo>
                  <a:pt x="25" y="161"/>
                  <a:pt x="25" y="161"/>
                  <a:pt x="25" y="162"/>
                </a:cubicBezTo>
                <a:close/>
                <a:moveTo>
                  <a:pt x="27" y="162"/>
                </a:moveTo>
                <a:cubicBezTo>
                  <a:pt x="27" y="161"/>
                  <a:pt x="27" y="161"/>
                  <a:pt x="27" y="161"/>
                </a:cubicBezTo>
                <a:cubicBezTo>
                  <a:pt x="27" y="161"/>
                  <a:pt x="26" y="161"/>
                  <a:pt x="27" y="162"/>
                </a:cubicBezTo>
                <a:close/>
                <a:moveTo>
                  <a:pt x="29" y="162"/>
                </a:moveTo>
                <a:cubicBezTo>
                  <a:pt x="29" y="161"/>
                  <a:pt x="29" y="161"/>
                  <a:pt x="29" y="161"/>
                </a:cubicBezTo>
                <a:cubicBezTo>
                  <a:pt x="29" y="161"/>
                  <a:pt x="29" y="161"/>
                  <a:pt x="28" y="161"/>
                </a:cubicBezTo>
                <a:cubicBezTo>
                  <a:pt x="28" y="161"/>
                  <a:pt x="28" y="161"/>
                  <a:pt x="29" y="162"/>
                </a:cubicBezTo>
                <a:close/>
                <a:moveTo>
                  <a:pt x="27" y="163"/>
                </a:moveTo>
                <a:cubicBezTo>
                  <a:pt x="28" y="163"/>
                  <a:pt x="28" y="163"/>
                  <a:pt x="28" y="162"/>
                </a:cubicBezTo>
                <a:cubicBezTo>
                  <a:pt x="28" y="162"/>
                  <a:pt x="28" y="162"/>
                  <a:pt x="27" y="162"/>
                </a:cubicBezTo>
                <a:cubicBezTo>
                  <a:pt x="27" y="162"/>
                  <a:pt x="27" y="163"/>
                  <a:pt x="27" y="163"/>
                </a:cubicBezTo>
                <a:close/>
                <a:moveTo>
                  <a:pt x="29" y="162"/>
                </a:moveTo>
                <a:cubicBezTo>
                  <a:pt x="29" y="162"/>
                  <a:pt x="29" y="162"/>
                  <a:pt x="29" y="162"/>
                </a:cubicBezTo>
                <a:cubicBezTo>
                  <a:pt x="29" y="163"/>
                  <a:pt x="29" y="163"/>
                  <a:pt x="29" y="163"/>
                </a:cubicBezTo>
                <a:cubicBezTo>
                  <a:pt x="29" y="163"/>
                  <a:pt x="30" y="162"/>
                  <a:pt x="29" y="162"/>
                </a:cubicBezTo>
                <a:cubicBezTo>
                  <a:pt x="29" y="162"/>
                  <a:pt x="29" y="162"/>
                  <a:pt x="29" y="162"/>
                </a:cubicBezTo>
                <a:close/>
                <a:moveTo>
                  <a:pt x="45" y="164"/>
                </a:moveTo>
                <a:cubicBezTo>
                  <a:pt x="46" y="164"/>
                  <a:pt x="46" y="163"/>
                  <a:pt x="46" y="162"/>
                </a:cubicBezTo>
                <a:cubicBezTo>
                  <a:pt x="46" y="162"/>
                  <a:pt x="46" y="162"/>
                  <a:pt x="46" y="162"/>
                </a:cubicBezTo>
                <a:cubicBezTo>
                  <a:pt x="45" y="162"/>
                  <a:pt x="45" y="163"/>
                  <a:pt x="45" y="164"/>
                </a:cubicBezTo>
                <a:close/>
                <a:moveTo>
                  <a:pt x="49" y="163"/>
                </a:moveTo>
                <a:cubicBezTo>
                  <a:pt x="49" y="163"/>
                  <a:pt x="49" y="162"/>
                  <a:pt x="49" y="162"/>
                </a:cubicBezTo>
                <a:cubicBezTo>
                  <a:pt x="49" y="162"/>
                  <a:pt x="49" y="163"/>
                  <a:pt x="49" y="163"/>
                </a:cubicBezTo>
                <a:close/>
                <a:moveTo>
                  <a:pt x="23" y="162"/>
                </a:moveTo>
                <a:cubicBezTo>
                  <a:pt x="22" y="163"/>
                  <a:pt x="22" y="163"/>
                  <a:pt x="22" y="163"/>
                </a:cubicBezTo>
                <a:cubicBezTo>
                  <a:pt x="22" y="165"/>
                  <a:pt x="22" y="167"/>
                  <a:pt x="22" y="169"/>
                </a:cubicBezTo>
                <a:cubicBezTo>
                  <a:pt x="22" y="169"/>
                  <a:pt x="23" y="168"/>
                  <a:pt x="23" y="167"/>
                </a:cubicBezTo>
                <a:cubicBezTo>
                  <a:pt x="22" y="168"/>
                  <a:pt x="22" y="167"/>
                  <a:pt x="22" y="167"/>
                </a:cubicBezTo>
                <a:cubicBezTo>
                  <a:pt x="22" y="165"/>
                  <a:pt x="24" y="163"/>
                  <a:pt x="23" y="162"/>
                </a:cubicBezTo>
                <a:close/>
                <a:moveTo>
                  <a:pt x="47" y="163"/>
                </a:moveTo>
                <a:cubicBezTo>
                  <a:pt x="48" y="163"/>
                  <a:pt x="47" y="163"/>
                  <a:pt x="47" y="163"/>
                </a:cubicBezTo>
                <a:cubicBezTo>
                  <a:pt x="47" y="163"/>
                  <a:pt x="47" y="163"/>
                  <a:pt x="47" y="163"/>
                </a:cubicBezTo>
                <a:close/>
                <a:moveTo>
                  <a:pt x="28" y="165"/>
                </a:moveTo>
                <a:cubicBezTo>
                  <a:pt x="29" y="164"/>
                  <a:pt x="29" y="164"/>
                  <a:pt x="28" y="163"/>
                </a:cubicBezTo>
                <a:cubicBezTo>
                  <a:pt x="28" y="164"/>
                  <a:pt x="27" y="165"/>
                  <a:pt x="28" y="165"/>
                </a:cubicBezTo>
                <a:close/>
                <a:moveTo>
                  <a:pt x="48" y="165"/>
                </a:moveTo>
                <a:cubicBezTo>
                  <a:pt x="48" y="165"/>
                  <a:pt x="48" y="164"/>
                  <a:pt x="48" y="164"/>
                </a:cubicBezTo>
                <a:cubicBezTo>
                  <a:pt x="47" y="164"/>
                  <a:pt x="47" y="165"/>
                  <a:pt x="48" y="165"/>
                </a:cubicBezTo>
                <a:close/>
                <a:moveTo>
                  <a:pt x="26" y="165"/>
                </a:moveTo>
                <a:cubicBezTo>
                  <a:pt x="27" y="164"/>
                  <a:pt x="27" y="164"/>
                  <a:pt x="26" y="164"/>
                </a:cubicBezTo>
                <a:cubicBezTo>
                  <a:pt x="26" y="164"/>
                  <a:pt x="26" y="164"/>
                  <a:pt x="26" y="165"/>
                </a:cubicBezTo>
                <a:close/>
                <a:moveTo>
                  <a:pt x="46" y="166"/>
                </a:moveTo>
                <a:cubicBezTo>
                  <a:pt x="46" y="167"/>
                  <a:pt x="46" y="167"/>
                  <a:pt x="46" y="168"/>
                </a:cubicBezTo>
                <a:cubicBezTo>
                  <a:pt x="47" y="167"/>
                  <a:pt x="48" y="166"/>
                  <a:pt x="47" y="165"/>
                </a:cubicBezTo>
                <a:cubicBezTo>
                  <a:pt x="47" y="165"/>
                  <a:pt x="46" y="166"/>
                  <a:pt x="46" y="166"/>
                </a:cubicBezTo>
                <a:close/>
                <a:moveTo>
                  <a:pt x="25" y="166"/>
                </a:moveTo>
                <a:cubicBezTo>
                  <a:pt x="26" y="166"/>
                  <a:pt x="26" y="166"/>
                  <a:pt x="26" y="165"/>
                </a:cubicBezTo>
                <a:cubicBezTo>
                  <a:pt x="25" y="165"/>
                  <a:pt x="26" y="166"/>
                  <a:pt x="25" y="166"/>
                </a:cubicBezTo>
                <a:close/>
                <a:moveTo>
                  <a:pt x="27" y="167"/>
                </a:moveTo>
                <a:cubicBezTo>
                  <a:pt x="28" y="166"/>
                  <a:pt x="27" y="165"/>
                  <a:pt x="27" y="165"/>
                </a:cubicBezTo>
                <a:cubicBezTo>
                  <a:pt x="26" y="165"/>
                  <a:pt x="27" y="166"/>
                  <a:pt x="27" y="167"/>
                </a:cubicBezTo>
                <a:close/>
                <a:moveTo>
                  <a:pt x="29" y="168"/>
                </a:moveTo>
                <a:cubicBezTo>
                  <a:pt x="29" y="167"/>
                  <a:pt x="29" y="166"/>
                  <a:pt x="29" y="166"/>
                </a:cubicBezTo>
                <a:cubicBezTo>
                  <a:pt x="28" y="166"/>
                  <a:pt x="29" y="167"/>
                  <a:pt x="29" y="168"/>
                </a:cubicBezTo>
                <a:close/>
                <a:moveTo>
                  <a:pt x="50" y="167"/>
                </a:moveTo>
                <a:cubicBezTo>
                  <a:pt x="50" y="167"/>
                  <a:pt x="50" y="166"/>
                  <a:pt x="50" y="166"/>
                </a:cubicBezTo>
                <a:cubicBezTo>
                  <a:pt x="49" y="166"/>
                  <a:pt x="50" y="166"/>
                  <a:pt x="50" y="167"/>
                </a:cubicBezTo>
                <a:close/>
                <a:moveTo>
                  <a:pt x="48" y="167"/>
                </a:moveTo>
                <a:cubicBezTo>
                  <a:pt x="49" y="167"/>
                  <a:pt x="49" y="166"/>
                  <a:pt x="48" y="166"/>
                </a:cubicBezTo>
                <a:cubicBezTo>
                  <a:pt x="49" y="166"/>
                  <a:pt x="48" y="166"/>
                  <a:pt x="48" y="167"/>
                </a:cubicBezTo>
                <a:close/>
                <a:moveTo>
                  <a:pt x="26" y="168"/>
                </a:moveTo>
                <a:cubicBezTo>
                  <a:pt x="27" y="168"/>
                  <a:pt x="26" y="167"/>
                  <a:pt x="26" y="166"/>
                </a:cubicBezTo>
                <a:cubicBezTo>
                  <a:pt x="26" y="167"/>
                  <a:pt x="26" y="168"/>
                  <a:pt x="26" y="168"/>
                </a:cubicBezTo>
                <a:close/>
                <a:moveTo>
                  <a:pt x="52" y="168"/>
                </a:moveTo>
                <a:cubicBezTo>
                  <a:pt x="52" y="168"/>
                  <a:pt x="52" y="168"/>
                  <a:pt x="52" y="167"/>
                </a:cubicBezTo>
                <a:cubicBezTo>
                  <a:pt x="52" y="167"/>
                  <a:pt x="52" y="167"/>
                  <a:pt x="52" y="166"/>
                </a:cubicBezTo>
                <a:cubicBezTo>
                  <a:pt x="52" y="167"/>
                  <a:pt x="52" y="167"/>
                  <a:pt x="52" y="168"/>
                </a:cubicBezTo>
                <a:close/>
                <a:moveTo>
                  <a:pt x="28" y="170"/>
                </a:moveTo>
                <a:cubicBezTo>
                  <a:pt x="28" y="170"/>
                  <a:pt x="29" y="169"/>
                  <a:pt x="29" y="169"/>
                </a:cubicBezTo>
                <a:cubicBezTo>
                  <a:pt x="28" y="168"/>
                  <a:pt x="28" y="168"/>
                  <a:pt x="28" y="167"/>
                </a:cubicBezTo>
                <a:cubicBezTo>
                  <a:pt x="27" y="168"/>
                  <a:pt x="28" y="169"/>
                  <a:pt x="28" y="170"/>
                </a:cubicBezTo>
                <a:close/>
                <a:moveTo>
                  <a:pt x="47" y="168"/>
                </a:moveTo>
                <a:cubicBezTo>
                  <a:pt x="48" y="168"/>
                  <a:pt x="48" y="168"/>
                  <a:pt x="48" y="167"/>
                </a:cubicBezTo>
                <a:cubicBezTo>
                  <a:pt x="48" y="168"/>
                  <a:pt x="47" y="168"/>
                  <a:pt x="47" y="168"/>
                </a:cubicBezTo>
                <a:close/>
                <a:moveTo>
                  <a:pt x="49" y="169"/>
                </a:moveTo>
                <a:cubicBezTo>
                  <a:pt x="50" y="168"/>
                  <a:pt x="50" y="168"/>
                  <a:pt x="49" y="167"/>
                </a:cubicBezTo>
                <a:cubicBezTo>
                  <a:pt x="49" y="168"/>
                  <a:pt x="49" y="168"/>
                  <a:pt x="49" y="169"/>
                </a:cubicBezTo>
                <a:close/>
                <a:moveTo>
                  <a:pt x="26" y="169"/>
                </a:moveTo>
                <a:cubicBezTo>
                  <a:pt x="26" y="169"/>
                  <a:pt x="25" y="168"/>
                  <a:pt x="25" y="168"/>
                </a:cubicBezTo>
                <a:cubicBezTo>
                  <a:pt x="25" y="169"/>
                  <a:pt x="25" y="169"/>
                  <a:pt x="26" y="169"/>
                </a:cubicBezTo>
                <a:close/>
                <a:moveTo>
                  <a:pt x="48" y="170"/>
                </a:moveTo>
                <a:cubicBezTo>
                  <a:pt x="49" y="170"/>
                  <a:pt x="48" y="169"/>
                  <a:pt x="48" y="169"/>
                </a:cubicBezTo>
                <a:cubicBezTo>
                  <a:pt x="48" y="169"/>
                  <a:pt x="48" y="169"/>
                  <a:pt x="48" y="168"/>
                </a:cubicBezTo>
                <a:cubicBezTo>
                  <a:pt x="48" y="169"/>
                  <a:pt x="49" y="169"/>
                  <a:pt x="48" y="170"/>
                </a:cubicBezTo>
                <a:close/>
                <a:moveTo>
                  <a:pt x="22" y="171"/>
                </a:moveTo>
                <a:cubicBezTo>
                  <a:pt x="23" y="171"/>
                  <a:pt x="24" y="170"/>
                  <a:pt x="23" y="169"/>
                </a:cubicBezTo>
                <a:cubicBezTo>
                  <a:pt x="23" y="170"/>
                  <a:pt x="22" y="171"/>
                  <a:pt x="22" y="171"/>
                </a:cubicBezTo>
                <a:close/>
                <a:moveTo>
                  <a:pt x="49" y="170"/>
                </a:moveTo>
                <a:cubicBezTo>
                  <a:pt x="50" y="171"/>
                  <a:pt x="50" y="171"/>
                  <a:pt x="50" y="171"/>
                </a:cubicBezTo>
                <a:cubicBezTo>
                  <a:pt x="50" y="170"/>
                  <a:pt x="51" y="170"/>
                  <a:pt x="50" y="169"/>
                </a:cubicBezTo>
                <a:cubicBezTo>
                  <a:pt x="50" y="170"/>
                  <a:pt x="50" y="170"/>
                  <a:pt x="49" y="170"/>
                </a:cubicBezTo>
                <a:close/>
                <a:moveTo>
                  <a:pt x="48" y="172"/>
                </a:moveTo>
                <a:cubicBezTo>
                  <a:pt x="48" y="171"/>
                  <a:pt x="48" y="171"/>
                  <a:pt x="48" y="171"/>
                </a:cubicBezTo>
                <a:cubicBezTo>
                  <a:pt x="48" y="171"/>
                  <a:pt x="48" y="170"/>
                  <a:pt x="47" y="170"/>
                </a:cubicBezTo>
                <a:cubicBezTo>
                  <a:pt x="47" y="170"/>
                  <a:pt x="47" y="171"/>
                  <a:pt x="48" y="172"/>
                </a:cubicBezTo>
                <a:close/>
                <a:moveTo>
                  <a:pt x="26" y="172"/>
                </a:moveTo>
                <a:cubicBezTo>
                  <a:pt x="27" y="171"/>
                  <a:pt x="27" y="170"/>
                  <a:pt x="26" y="170"/>
                </a:cubicBezTo>
                <a:cubicBezTo>
                  <a:pt x="26" y="171"/>
                  <a:pt x="26" y="171"/>
                  <a:pt x="26" y="172"/>
                </a:cubicBezTo>
                <a:close/>
                <a:moveTo>
                  <a:pt x="46" y="174"/>
                </a:moveTo>
                <a:cubicBezTo>
                  <a:pt x="47" y="173"/>
                  <a:pt x="47" y="171"/>
                  <a:pt x="46" y="171"/>
                </a:cubicBezTo>
                <a:cubicBezTo>
                  <a:pt x="46" y="171"/>
                  <a:pt x="46" y="173"/>
                  <a:pt x="46" y="174"/>
                </a:cubicBezTo>
                <a:close/>
                <a:moveTo>
                  <a:pt x="22" y="173"/>
                </a:moveTo>
                <a:cubicBezTo>
                  <a:pt x="22" y="174"/>
                  <a:pt x="22" y="175"/>
                  <a:pt x="22" y="176"/>
                </a:cubicBezTo>
                <a:cubicBezTo>
                  <a:pt x="23" y="175"/>
                  <a:pt x="22" y="173"/>
                  <a:pt x="23" y="173"/>
                </a:cubicBezTo>
                <a:cubicBezTo>
                  <a:pt x="23" y="172"/>
                  <a:pt x="23" y="173"/>
                  <a:pt x="24" y="173"/>
                </a:cubicBezTo>
                <a:cubicBezTo>
                  <a:pt x="24" y="172"/>
                  <a:pt x="24" y="172"/>
                  <a:pt x="24" y="172"/>
                </a:cubicBezTo>
                <a:cubicBezTo>
                  <a:pt x="24" y="171"/>
                  <a:pt x="24" y="171"/>
                  <a:pt x="24" y="171"/>
                </a:cubicBezTo>
                <a:cubicBezTo>
                  <a:pt x="23" y="172"/>
                  <a:pt x="22" y="172"/>
                  <a:pt x="22" y="173"/>
                </a:cubicBezTo>
                <a:close/>
                <a:moveTo>
                  <a:pt x="51" y="174"/>
                </a:moveTo>
                <a:cubicBezTo>
                  <a:pt x="52" y="173"/>
                  <a:pt x="52" y="172"/>
                  <a:pt x="51" y="172"/>
                </a:cubicBezTo>
                <a:cubicBezTo>
                  <a:pt x="51" y="173"/>
                  <a:pt x="51" y="173"/>
                  <a:pt x="51" y="174"/>
                </a:cubicBezTo>
                <a:close/>
                <a:moveTo>
                  <a:pt x="28" y="175"/>
                </a:moveTo>
                <a:cubicBezTo>
                  <a:pt x="28" y="174"/>
                  <a:pt x="28" y="175"/>
                  <a:pt x="29" y="175"/>
                </a:cubicBezTo>
                <a:cubicBezTo>
                  <a:pt x="29" y="174"/>
                  <a:pt x="29" y="173"/>
                  <a:pt x="29" y="172"/>
                </a:cubicBezTo>
                <a:cubicBezTo>
                  <a:pt x="29" y="173"/>
                  <a:pt x="28" y="174"/>
                  <a:pt x="28" y="175"/>
                </a:cubicBezTo>
                <a:close/>
                <a:moveTo>
                  <a:pt x="48" y="173"/>
                </a:moveTo>
                <a:cubicBezTo>
                  <a:pt x="48" y="173"/>
                  <a:pt x="48" y="174"/>
                  <a:pt x="48" y="174"/>
                </a:cubicBezTo>
                <a:cubicBezTo>
                  <a:pt x="48" y="173"/>
                  <a:pt x="49" y="173"/>
                  <a:pt x="48" y="172"/>
                </a:cubicBezTo>
                <a:cubicBezTo>
                  <a:pt x="48" y="173"/>
                  <a:pt x="48" y="173"/>
                  <a:pt x="48" y="173"/>
                </a:cubicBezTo>
                <a:close/>
                <a:moveTo>
                  <a:pt x="27" y="174"/>
                </a:moveTo>
                <a:cubicBezTo>
                  <a:pt x="27" y="174"/>
                  <a:pt x="28" y="173"/>
                  <a:pt x="27" y="172"/>
                </a:cubicBezTo>
                <a:cubicBezTo>
                  <a:pt x="27" y="173"/>
                  <a:pt x="27" y="173"/>
                  <a:pt x="27" y="174"/>
                </a:cubicBezTo>
                <a:close/>
                <a:moveTo>
                  <a:pt x="47" y="176"/>
                </a:moveTo>
                <a:cubicBezTo>
                  <a:pt x="47" y="176"/>
                  <a:pt x="47" y="175"/>
                  <a:pt x="48" y="175"/>
                </a:cubicBezTo>
                <a:cubicBezTo>
                  <a:pt x="48" y="175"/>
                  <a:pt x="48" y="174"/>
                  <a:pt x="48" y="174"/>
                </a:cubicBezTo>
                <a:cubicBezTo>
                  <a:pt x="47" y="175"/>
                  <a:pt x="47" y="175"/>
                  <a:pt x="47" y="176"/>
                </a:cubicBezTo>
                <a:close/>
                <a:moveTo>
                  <a:pt x="24" y="175"/>
                </a:moveTo>
                <a:cubicBezTo>
                  <a:pt x="24" y="175"/>
                  <a:pt x="25" y="174"/>
                  <a:pt x="24" y="174"/>
                </a:cubicBezTo>
                <a:cubicBezTo>
                  <a:pt x="24" y="174"/>
                  <a:pt x="24" y="175"/>
                  <a:pt x="24" y="175"/>
                </a:cubicBezTo>
                <a:close/>
                <a:moveTo>
                  <a:pt x="49" y="177"/>
                </a:moveTo>
                <a:cubicBezTo>
                  <a:pt x="50" y="177"/>
                  <a:pt x="50" y="175"/>
                  <a:pt x="50" y="175"/>
                </a:cubicBezTo>
                <a:cubicBezTo>
                  <a:pt x="49" y="175"/>
                  <a:pt x="49" y="176"/>
                  <a:pt x="49" y="177"/>
                </a:cubicBezTo>
                <a:close/>
                <a:moveTo>
                  <a:pt x="52" y="177"/>
                </a:moveTo>
                <a:cubicBezTo>
                  <a:pt x="52" y="177"/>
                  <a:pt x="52" y="176"/>
                  <a:pt x="52" y="175"/>
                </a:cubicBezTo>
                <a:cubicBezTo>
                  <a:pt x="52" y="176"/>
                  <a:pt x="51" y="177"/>
                  <a:pt x="52" y="177"/>
                </a:cubicBezTo>
                <a:close/>
                <a:moveTo>
                  <a:pt x="25" y="177"/>
                </a:moveTo>
                <a:cubicBezTo>
                  <a:pt x="25" y="177"/>
                  <a:pt x="26" y="176"/>
                  <a:pt x="25" y="176"/>
                </a:cubicBezTo>
                <a:cubicBezTo>
                  <a:pt x="25" y="176"/>
                  <a:pt x="25" y="177"/>
                  <a:pt x="25" y="177"/>
                </a:cubicBezTo>
                <a:close/>
                <a:moveTo>
                  <a:pt x="23" y="178"/>
                </a:moveTo>
                <a:cubicBezTo>
                  <a:pt x="23" y="178"/>
                  <a:pt x="23" y="177"/>
                  <a:pt x="23" y="177"/>
                </a:cubicBezTo>
                <a:cubicBezTo>
                  <a:pt x="23" y="177"/>
                  <a:pt x="23" y="177"/>
                  <a:pt x="23" y="178"/>
                </a:cubicBezTo>
                <a:close/>
                <a:moveTo>
                  <a:pt x="47" y="178"/>
                </a:moveTo>
                <a:cubicBezTo>
                  <a:pt x="47" y="178"/>
                  <a:pt x="47" y="177"/>
                  <a:pt x="47" y="177"/>
                </a:cubicBezTo>
                <a:cubicBezTo>
                  <a:pt x="47" y="177"/>
                  <a:pt x="47" y="177"/>
                  <a:pt x="47" y="178"/>
                </a:cubicBezTo>
                <a:close/>
                <a:moveTo>
                  <a:pt x="27" y="178"/>
                </a:moveTo>
                <a:cubicBezTo>
                  <a:pt x="27" y="178"/>
                  <a:pt x="27" y="178"/>
                  <a:pt x="27" y="177"/>
                </a:cubicBezTo>
                <a:cubicBezTo>
                  <a:pt x="26" y="178"/>
                  <a:pt x="27" y="178"/>
                  <a:pt x="27" y="178"/>
                </a:cubicBezTo>
                <a:close/>
                <a:moveTo>
                  <a:pt x="26" y="178"/>
                </a:moveTo>
                <a:cubicBezTo>
                  <a:pt x="26" y="178"/>
                  <a:pt x="26" y="178"/>
                  <a:pt x="26" y="178"/>
                </a:cubicBezTo>
                <a:cubicBezTo>
                  <a:pt x="26" y="178"/>
                  <a:pt x="25" y="178"/>
                  <a:pt x="26" y="178"/>
                </a:cubicBezTo>
                <a:close/>
                <a:moveTo>
                  <a:pt x="24" y="180"/>
                </a:moveTo>
                <a:cubicBezTo>
                  <a:pt x="24" y="179"/>
                  <a:pt x="24" y="179"/>
                  <a:pt x="23" y="178"/>
                </a:cubicBezTo>
                <a:cubicBezTo>
                  <a:pt x="23" y="179"/>
                  <a:pt x="23" y="180"/>
                  <a:pt x="24" y="180"/>
                </a:cubicBezTo>
                <a:close/>
                <a:moveTo>
                  <a:pt x="26" y="180"/>
                </a:moveTo>
                <a:cubicBezTo>
                  <a:pt x="26" y="180"/>
                  <a:pt x="26" y="179"/>
                  <a:pt x="27" y="179"/>
                </a:cubicBezTo>
                <a:cubicBezTo>
                  <a:pt x="26" y="179"/>
                  <a:pt x="26" y="179"/>
                  <a:pt x="26" y="178"/>
                </a:cubicBezTo>
                <a:cubicBezTo>
                  <a:pt x="26" y="179"/>
                  <a:pt x="26" y="179"/>
                  <a:pt x="26" y="180"/>
                </a:cubicBezTo>
                <a:close/>
                <a:moveTo>
                  <a:pt x="47" y="181"/>
                </a:moveTo>
                <a:cubicBezTo>
                  <a:pt x="48" y="181"/>
                  <a:pt x="49" y="179"/>
                  <a:pt x="48" y="178"/>
                </a:cubicBezTo>
                <a:cubicBezTo>
                  <a:pt x="47" y="179"/>
                  <a:pt x="47" y="180"/>
                  <a:pt x="47" y="181"/>
                </a:cubicBezTo>
                <a:close/>
                <a:moveTo>
                  <a:pt x="27" y="180"/>
                </a:moveTo>
                <a:cubicBezTo>
                  <a:pt x="28" y="180"/>
                  <a:pt x="28" y="181"/>
                  <a:pt x="28" y="181"/>
                </a:cubicBezTo>
                <a:cubicBezTo>
                  <a:pt x="28" y="180"/>
                  <a:pt x="28" y="180"/>
                  <a:pt x="28" y="180"/>
                </a:cubicBezTo>
                <a:cubicBezTo>
                  <a:pt x="28" y="179"/>
                  <a:pt x="28" y="179"/>
                  <a:pt x="28" y="179"/>
                </a:cubicBezTo>
                <a:cubicBezTo>
                  <a:pt x="28" y="179"/>
                  <a:pt x="27" y="179"/>
                  <a:pt x="27" y="180"/>
                </a:cubicBezTo>
                <a:close/>
                <a:moveTo>
                  <a:pt x="25" y="181"/>
                </a:moveTo>
                <a:cubicBezTo>
                  <a:pt x="26" y="181"/>
                  <a:pt x="26" y="180"/>
                  <a:pt x="25" y="180"/>
                </a:cubicBezTo>
                <a:cubicBezTo>
                  <a:pt x="25" y="180"/>
                  <a:pt x="25" y="181"/>
                  <a:pt x="25" y="181"/>
                </a:cubicBezTo>
                <a:close/>
                <a:moveTo>
                  <a:pt x="52" y="183"/>
                </a:moveTo>
                <a:cubicBezTo>
                  <a:pt x="52" y="182"/>
                  <a:pt x="52" y="181"/>
                  <a:pt x="51" y="180"/>
                </a:cubicBezTo>
                <a:cubicBezTo>
                  <a:pt x="51" y="181"/>
                  <a:pt x="51" y="182"/>
                  <a:pt x="52" y="183"/>
                </a:cubicBezTo>
                <a:close/>
                <a:moveTo>
                  <a:pt x="26" y="182"/>
                </a:moveTo>
                <a:cubicBezTo>
                  <a:pt x="26" y="183"/>
                  <a:pt x="26" y="184"/>
                  <a:pt x="27" y="184"/>
                </a:cubicBezTo>
                <a:cubicBezTo>
                  <a:pt x="27" y="183"/>
                  <a:pt x="27" y="182"/>
                  <a:pt x="26" y="182"/>
                </a:cubicBezTo>
                <a:cubicBezTo>
                  <a:pt x="26" y="182"/>
                  <a:pt x="26" y="182"/>
                  <a:pt x="26" y="182"/>
                </a:cubicBezTo>
                <a:close/>
                <a:moveTo>
                  <a:pt x="47" y="184"/>
                </a:moveTo>
                <a:cubicBezTo>
                  <a:pt x="47" y="184"/>
                  <a:pt x="48" y="183"/>
                  <a:pt x="47" y="183"/>
                </a:cubicBezTo>
                <a:cubicBezTo>
                  <a:pt x="47" y="183"/>
                  <a:pt x="47" y="183"/>
                  <a:pt x="47" y="184"/>
                </a:cubicBezTo>
                <a:close/>
                <a:moveTo>
                  <a:pt x="51" y="185"/>
                </a:moveTo>
                <a:cubicBezTo>
                  <a:pt x="50" y="184"/>
                  <a:pt x="51" y="183"/>
                  <a:pt x="50" y="183"/>
                </a:cubicBezTo>
                <a:cubicBezTo>
                  <a:pt x="50" y="184"/>
                  <a:pt x="50" y="184"/>
                  <a:pt x="51" y="185"/>
                </a:cubicBezTo>
                <a:close/>
                <a:moveTo>
                  <a:pt x="27" y="185"/>
                </a:moveTo>
                <a:cubicBezTo>
                  <a:pt x="27" y="185"/>
                  <a:pt x="27" y="185"/>
                  <a:pt x="27" y="185"/>
                </a:cubicBezTo>
                <a:cubicBezTo>
                  <a:pt x="27" y="185"/>
                  <a:pt x="28" y="185"/>
                  <a:pt x="28" y="184"/>
                </a:cubicBezTo>
                <a:cubicBezTo>
                  <a:pt x="27" y="184"/>
                  <a:pt x="27" y="184"/>
                  <a:pt x="27" y="184"/>
                </a:cubicBezTo>
                <a:cubicBezTo>
                  <a:pt x="27" y="184"/>
                  <a:pt x="27" y="184"/>
                  <a:pt x="27" y="185"/>
                </a:cubicBezTo>
                <a:close/>
                <a:moveTo>
                  <a:pt x="23" y="185"/>
                </a:moveTo>
                <a:cubicBezTo>
                  <a:pt x="24" y="185"/>
                  <a:pt x="24" y="184"/>
                  <a:pt x="23" y="184"/>
                </a:cubicBezTo>
                <a:cubicBezTo>
                  <a:pt x="23" y="184"/>
                  <a:pt x="23" y="185"/>
                  <a:pt x="23" y="185"/>
                </a:cubicBezTo>
                <a:close/>
                <a:moveTo>
                  <a:pt x="25" y="186"/>
                </a:moveTo>
                <a:cubicBezTo>
                  <a:pt x="25" y="186"/>
                  <a:pt x="25" y="185"/>
                  <a:pt x="25" y="185"/>
                </a:cubicBezTo>
                <a:cubicBezTo>
                  <a:pt x="25" y="185"/>
                  <a:pt x="25" y="186"/>
                  <a:pt x="25" y="186"/>
                </a:cubicBezTo>
                <a:close/>
                <a:moveTo>
                  <a:pt x="50" y="185"/>
                </a:moveTo>
                <a:cubicBezTo>
                  <a:pt x="50" y="185"/>
                  <a:pt x="50" y="185"/>
                  <a:pt x="50" y="185"/>
                </a:cubicBezTo>
                <a:cubicBezTo>
                  <a:pt x="50" y="185"/>
                  <a:pt x="51" y="185"/>
                  <a:pt x="50" y="185"/>
                </a:cubicBezTo>
                <a:cubicBezTo>
                  <a:pt x="50" y="185"/>
                  <a:pt x="50" y="185"/>
                  <a:pt x="50" y="185"/>
                </a:cubicBezTo>
                <a:close/>
                <a:moveTo>
                  <a:pt x="49" y="187"/>
                </a:moveTo>
                <a:cubicBezTo>
                  <a:pt x="50" y="186"/>
                  <a:pt x="49" y="186"/>
                  <a:pt x="49" y="186"/>
                </a:cubicBezTo>
                <a:cubicBezTo>
                  <a:pt x="49" y="186"/>
                  <a:pt x="49" y="187"/>
                  <a:pt x="49" y="187"/>
                </a:cubicBezTo>
                <a:close/>
                <a:moveTo>
                  <a:pt x="47" y="187"/>
                </a:moveTo>
                <a:cubicBezTo>
                  <a:pt x="48" y="187"/>
                  <a:pt x="48" y="186"/>
                  <a:pt x="48" y="186"/>
                </a:cubicBezTo>
                <a:cubicBezTo>
                  <a:pt x="47" y="186"/>
                  <a:pt x="47" y="186"/>
                  <a:pt x="47" y="187"/>
                </a:cubicBezTo>
                <a:close/>
                <a:moveTo>
                  <a:pt x="26" y="188"/>
                </a:moveTo>
                <a:cubicBezTo>
                  <a:pt x="26" y="188"/>
                  <a:pt x="26" y="187"/>
                  <a:pt x="25" y="187"/>
                </a:cubicBezTo>
                <a:cubicBezTo>
                  <a:pt x="25" y="187"/>
                  <a:pt x="26" y="188"/>
                  <a:pt x="26" y="188"/>
                </a:cubicBezTo>
                <a:close/>
                <a:moveTo>
                  <a:pt x="48" y="188"/>
                </a:moveTo>
                <a:cubicBezTo>
                  <a:pt x="49" y="188"/>
                  <a:pt x="49" y="187"/>
                  <a:pt x="48" y="187"/>
                </a:cubicBezTo>
                <a:cubicBezTo>
                  <a:pt x="48" y="187"/>
                  <a:pt x="48" y="188"/>
                  <a:pt x="48" y="188"/>
                </a:cubicBezTo>
                <a:close/>
                <a:moveTo>
                  <a:pt x="50" y="190"/>
                </a:moveTo>
                <a:cubicBezTo>
                  <a:pt x="50" y="189"/>
                  <a:pt x="51" y="189"/>
                  <a:pt x="50" y="188"/>
                </a:cubicBezTo>
                <a:cubicBezTo>
                  <a:pt x="50" y="189"/>
                  <a:pt x="49" y="189"/>
                  <a:pt x="50" y="190"/>
                </a:cubicBezTo>
                <a:close/>
                <a:moveTo>
                  <a:pt x="25" y="190"/>
                </a:moveTo>
                <a:cubicBezTo>
                  <a:pt x="25" y="189"/>
                  <a:pt x="25" y="188"/>
                  <a:pt x="24" y="189"/>
                </a:cubicBezTo>
                <a:cubicBezTo>
                  <a:pt x="25" y="189"/>
                  <a:pt x="24" y="190"/>
                  <a:pt x="25" y="190"/>
                </a:cubicBezTo>
                <a:close/>
                <a:moveTo>
                  <a:pt x="27" y="190"/>
                </a:moveTo>
                <a:cubicBezTo>
                  <a:pt x="27" y="189"/>
                  <a:pt x="27" y="189"/>
                  <a:pt x="26" y="188"/>
                </a:cubicBezTo>
                <a:cubicBezTo>
                  <a:pt x="26" y="189"/>
                  <a:pt x="26" y="190"/>
                  <a:pt x="27" y="190"/>
                </a:cubicBezTo>
                <a:close/>
                <a:moveTo>
                  <a:pt x="22" y="191"/>
                </a:moveTo>
                <a:cubicBezTo>
                  <a:pt x="22" y="191"/>
                  <a:pt x="23" y="190"/>
                  <a:pt x="22" y="190"/>
                </a:cubicBezTo>
                <a:cubicBezTo>
                  <a:pt x="22" y="190"/>
                  <a:pt x="22" y="191"/>
                  <a:pt x="22" y="191"/>
                </a:cubicBezTo>
                <a:close/>
                <a:moveTo>
                  <a:pt x="51" y="194"/>
                </a:moveTo>
                <a:cubicBezTo>
                  <a:pt x="52" y="194"/>
                  <a:pt x="52" y="194"/>
                  <a:pt x="53" y="194"/>
                </a:cubicBezTo>
                <a:cubicBezTo>
                  <a:pt x="53" y="194"/>
                  <a:pt x="53" y="194"/>
                  <a:pt x="53" y="194"/>
                </a:cubicBezTo>
                <a:cubicBezTo>
                  <a:pt x="53" y="194"/>
                  <a:pt x="52" y="194"/>
                  <a:pt x="52" y="194"/>
                </a:cubicBezTo>
                <a:cubicBezTo>
                  <a:pt x="52" y="192"/>
                  <a:pt x="51" y="191"/>
                  <a:pt x="51" y="190"/>
                </a:cubicBezTo>
                <a:cubicBezTo>
                  <a:pt x="50" y="192"/>
                  <a:pt x="51" y="193"/>
                  <a:pt x="51" y="194"/>
                </a:cubicBezTo>
                <a:close/>
                <a:moveTo>
                  <a:pt x="25" y="191"/>
                </a:moveTo>
                <a:cubicBezTo>
                  <a:pt x="25" y="191"/>
                  <a:pt x="25" y="192"/>
                  <a:pt x="25" y="192"/>
                </a:cubicBezTo>
                <a:cubicBezTo>
                  <a:pt x="26" y="192"/>
                  <a:pt x="26" y="191"/>
                  <a:pt x="25" y="191"/>
                </a:cubicBezTo>
                <a:cubicBezTo>
                  <a:pt x="25" y="191"/>
                  <a:pt x="25" y="191"/>
                  <a:pt x="25" y="191"/>
                </a:cubicBezTo>
                <a:close/>
                <a:moveTo>
                  <a:pt x="47" y="196"/>
                </a:moveTo>
                <a:cubicBezTo>
                  <a:pt x="48" y="195"/>
                  <a:pt x="47" y="193"/>
                  <a:pt x="47" y="192"/>
                </a:cubicBezTo>
                <a:cubicBezTo>
                  <a:pt x="47" y="193"/>
                  <a:pt x="47" y="195"/>
                  <a:pt x="47" y="196"/>
                </a:cubicBezTo>
                <a:close/>
                <a:moveTo>
                  <a:pt x="26" y="194"/>
                </a:moveTo>
                <a:cubicBezTo>
                  <a:pt x="26" y="194"/>
                  <a:pt x="27" y="194"/>
                  <a:pt x="27" y="194"/>
                </a:cubicBezTo>
                <a:cubicBezTo>
                  <a:pt x="27" y="193"/>
                  <a:pt x="27" y="193"/>
                  <a:pt x="26" y="193"/>
                </a:cubicBezTo>
                <a:cubicBezTo>
                  <a:pt x="26" y="193"/>
                  <a:pt x="26" y="194"/>
                  <a:pt x="26" y="194"/>
                </a:cubicBezTo>
                <a:close/>
                <a:moveTo>
                  <a:pt x="28" y="193"/>
                </a:moveTo>
                <a:cubicBezTo>
                  <a:pt x="28" y="193"/>
                  <a:pt x="28" y="193"/>
                  <a:pt x="28" y="193"/>
                </a:cubicBezTo>
                <a:cubicBezTo>
                  <a:pt x="28" y="193"/>
                  <a:pt x="28" y="193"/>
                  <a:pt x="28" y="193"/>
                </a:cubicBezTo>
                <a:cubicBezTo>
                  <a:pt x="28" y="193"/>
                  <a:pt x="28" y="193"/>
                  <a:pt x="28" y="193"/>
                </a:cubicBezTo>
                <a:close/>
                <a:moveTo>
                  <a:pt x="27" y="196"/>
                </a:moveTo>
                <a:cubicBezTo>
                  <a:pt x="27" y="196"/>
                  <a:pt x="28" y="195"/>
                  <a:pt x="27" y="195"/>
                </a:cubicBezTo>
                <a:cubicBezTo>
                  <a:pt x="27" y="195"/>
                  <a:pt x="26" y="196"/>
                  <a:pt x="27" y="196"/>
                </a:cubicBezTo>
                <a:close/>
                <a:moveTo>
                  <a:pt x="24" y="197"/>
                </a:moveTo>
                <a:cubicBezTo>
                  <a:pt x="25" y="197"/>
                  <a:pt x="25" y="196"/>
                  <a:pt x="24" y="196"/>
                </a:cubicBezTo>
                <a:cubicBezTo>
                  <a:pt x="24" y="197"/>
                  <a:pt x="24" y="197"/>
                  <a:pt x="24" y="197"/>
                </a:cubicBezTo>
                <a:close/>
                <a:moveTo>
                  <a:pt x="53" y="197"/>
                </a:moveTo>
                <a:cubicBezTo>
                  <a:pt x="53" y="197"/>
                  <a:pt x="53" y="198"/>
                  <a:pt x="54" y="197"/>
                </a:cubicBezTo>
                <a:cubicBezTo>
                  <a:pt x="53" y="197"/>
                  <a:pt x="53" y="196"/>
                  <a:pt x="53" y="196"/>
                </a:cubicBezTo>
                <a:cubicBezTo>
                  <a:pt x="53" y="197"/>
                  <a:pt x="53" y="197"/>
                  <a:pt x="53" y="197"/>
                </a:cubicBezTo>
                <a:close/>
                <a:moveTo>
                  <a:pt x="50" y="198"/>
                </a:moveTo>
                <a:cubicBezTo>
                  <a:pt x="50" y="197"/>
                  <a:pt x="50" y="197"/>
                  <a:pt x="50" y="196"/>
                </a:cubicBezTo>
                <a:cubicBezTo>
                  <a:pt x="50" y="196"/>
                  <a:pt x="50" y="196"/>
                  <a:pt x="50" y="196"/>
                </a:cubicBezTo>
                <a:cubicBezTo>
                  <a:pt x="50" y="197"/>
                  <a:pt x="49" y="197"/>
                  <a:pt x="50" y="198"/>
                </a:cubicBezTo>
                <a:close/>
                <a:moveTo>
                  <a:pt x="47" y="198"/>
                </a:moveTo>
                <a:cubicBezTo>
                  <a:pt x="48" y="198"/>
                  <a:pt x="47" y="197"/>
                  <a:pt x="48" y="198"/>
                </a:cubicBezTo>
                <a:cubicBezTo>
                  <a:pt x="48" y="197"/>
                  <a:pt x="48" y="197"/>
                  <a:pt x="48" y="197"/>
                </a:cubicBezTo>
                <a:cubicBezTo>
                  <a:pt x="47" y="197"/>
                  <a:pt x="47" y="197"/>
                  <a:pt x="47" y="198"/>
                </a:cubicBezTo>
                <a:close/>
                <a:moveTo>
                  <a:pt x="25" y="199"/>
                </a:moveTo>
                <a:cubicBezTo>
                  <a:pt x="25" y="199"/>
                  <a:pt x="25" y="199"/>
                  <a:pt x="25" y="199"/>
                </a:cubicBezTo>
                <a:cubicBezTo>
                  <a:pt x="25" y="199"/>
                  <a:pt x="25" y="198"/>
                  <a:pt x="25" y="198"/>
                </a:cubicBezTo>
                <a:cubicBezTo>
                  <a:pt x="25" y="198"/>
                  <a:pt x="24" y="198"/>
                  <a:pt x="25" y="199"/>
                </a:cubicBezTo>
                <a:close/>
                <a:moveTo>
                  <a:pt x="54" y="199"/>
                </a:moveTo>
                <a:cubicBezTo>
                  <a:pt x="54" y="199"/>
                  <a:pt x="54" y="200"/>
                  <a:pt x="55" y="200"/>
                </a:cubicBezTo>
                <a:cubicBezTo>
                  <a:pt x="55" y="200"/>
                  <a:pt x="55" y="200"/>
                  <a:pt x="56" y="199"/>
                </a:cubicBezTo>
                <a:cubicBezTo>
                  <a:pt x="55" y="199"/>
                  <a:pt x="55" y="198"/>
                  <a:pt x="54" y="198"/>
                </a:cubicBezTo>
                <a:cubicBezTo>
                  <a:pt x="54" y="198"/>
                  <a:pt x="54" y="199"/>
                  <a:pt x="54" y="199"/>
                </a:cubicBezTo>
                <a:close/>
                <a:moveTo>
                  <a:pt x="51" y="200"/>
                </a:moveTo>
                <a:cubicBezTo>
                  <a:pt x="51" y="200"/>
                  <a:pt x="52" y="200"/>
                  <a:pt x="52" y="199"/>
                </a:cubicBezTo>
                <a:cubicBezTo>
                  <a:pt x="52" y="199"/>
                  <a:pt x="51" y="199"/>
                  <a:pt x="51" y="199"/>
                </a:cubicBezTo>
                <a:cubicBezTo>
                  <a:pt x="51" y="199"/>
                  <a:pt x="52" y="199"/>
                  <a:pt x="51" y="199"/>
                </a:cubicBezTo>
                <a:cubicBezTo>
                  <a:pt x="51" y="199"/>
                  <a:pt x="50" y="200"/>
                  <a:pt x="51" y="200"/>
                </a:cubicBezTo>
                <a:close/>
                <a:moveTo>
                  <a:pt x="45" y="201"/>
                </a:moveTo>
                <a:cubicBezTo>
                  <a:pt x="45" y="200"/>
                  <a:pt x="46" y="200"/>
                  <a:pt x="46" y="199"/>
                </a:cubicBezTo>
                <a:cubicBezTo>
                  <a:pt x="46" y="200"/>
                  <a:pt x="45" y="201"/>
                  <a:pt x="45" y="201"/>
                </a:cubicBezTo>
                <a:close/>
                <a:moveTo>
                  <a:pt x="54" y="202"/>
                </a:moveTo>
                <a:cubicBezTo>
                  <a:pt x="54" y="202"/>
                  <a:pt x="54" y="201"/>
                  <a:pt x="54" y="201"/>
                </a:cubicBezTo>
                <a:cubicBezTo>
                  <a:pt x="54" y="201"/>
                  <a:pt x="54" y="200"/>
                  <a:pt x="53" y="200"/>
                </a:cubicBezTo>
                <a:cubicBezTo>
                  <a:pt x="53" y="200"/>
                  <a:pt x="53" y="202"/>
                  <a:pt x="54" y="202"/>
                </a:cubicBezTo>
                <a:close/>
                <a:moveTo>
                  <a:pt x="22" y="202"/>
                </a:moveTo>
                <a:cubicBezTo>
                  <a:pt x="22" y="202"/>
                  <a:pt x="23" y="201"/>
                  <a:pt x="23" y="202"/>
                </a:cubicBezTo>
                <a:cubicBezTo>
                  <a:pt x="23" y="201"/>
                  <a:pt x="23" y="201"/>
                  <a:pt x="23" y="200"/>
                </a:cubicBezTo>
                <a:cubicBezTo>
                  <a:pt x="22" y="200"/>
                  <a:pt x="22" y="200"/>
                  <a:pt x="22" y="200"/>
                </a:cubicBezTo>
                <a:cubicBezTo>
                  <a:pt x="22" y="201"/>
                  <a:pt x="21" y="202"/>
                  <a:pt x="22" y="202"/>
                </a:cubicBezTo>
                <a:close/>
                <a:moveTo>
                  <a:pt x="48" y="201"/>
                </a:moveTo>
                <a:cubicBezTo>
                  <a:pt x="49" y="201"/>
                  <a:pt x="49" y="201"/>
                  <a:pt x="49" y="200"/>
                </a:cubicBezTo>
                <a:cubicBezTo>
                  <a:pt x="49" y="201"/>
                  <a:pt x="48" y="201"/>
                  <a:pt x="48" y="201"/>
                </a:cubicBezTo>
                <a:close/>
                <a:moveTo>
                  <a:pt x="18" y="201"/>
                </a:moveTo>
                <a:cubicBezTo>
                  <a:pt x="18" y="201"/>
                  <a:pt x="18" y="202"/>
                  <a:pt x="18" y="202"/>
                </a:cubicBezTo>
                <a:cubicBezTo>
                  <a:pt x="18" y="201"/>
                  <a:pt x="19" y="201"/>
                  <a:pt x="19" y="201"/>
                </a:cubicBezTo>
                <a:cubicBezTo>
                  <a:pt x="18" y="201"/>
                  <a:pt x="18" y="201"/>
                  <a:pt x="18" y="201"/>
                </a:cubicBezTo>
                <a:close/>
                <a:moveTo>
                  <a:pt x="57" y="203"/>
                </a:moveTo>
                <a:cubicBezTo>
                  <a:pt x="57" y="202"/>
                  <a:pt x="56" y="202"/>
                  <a:pt x="56" y="201"/>
                </a:cubicBezTo>
                <a:cubicBezTo>
                  <a:pt x="55" y="202"/>
                  <a:pt x="56" y="203"/>
                  <a:pt x="57" y="203"/>
                </a:cubicBezTo>
                <a:close/>
                <a:moveTo>
                  <a:pt x="19" y="203"/>
                </a:moveTo>
                <a:cubicBezTo>
                  <a:pt x="20" y="203"/>
                  <a:pt x="20" y="202"/>
                  <a:pt x="20" y="202"/>
                </a:cubicBezTo>
                <a:cubicBezTo>
                  <a:pt x="20" y="202"/>
                  <a:pt x="20" y="201"/>
                  <a:pt x="20" y="201"/>
                </a:cubicBezTo>
                <a:cubicBezTo>
                  <a:pt x="20" y="202"/>
                  <a:pt x="19" y="202"/>
                  <a:pt x="19" y="203"/>
                </a:cubicBezTo>
                <a:close/>
                <a:moveTo>
                  <a:pt x="27" y="203"/>
                </a:moveTo>
                <a:cubicBezTo>
                  <a:pt x="28" y="203"/>
                  <a:pt x="28" y="203"/>
                  <a:pt x="28" y="203"/>
                </a:cubicBezTo>
                <a:cubicBezTo>
                  <a:pt x="28" y="202"/>
                  <a:pt x="28" y="202"/>
                  <a:pt x="27" y="201"/>
                </a:cubicBezTo>
                <a:cubicBezTo>
                  <a:pt x="27" y="202"/>
                  <a:pt x="28" y="202"/>
                  <a:pt x="27" y="203"/>
                </a:cubicBezTo>
                <a:close/>
                <a:moveTo>
                  <a:pt x="16" y="202"/>
                </a:moveTo>
                <a:cubicBezTo>
                  <a:pt x="16" y="202"/>
                  <a:pt x="16" y="202"/>
                  <a:pt x="16" y="202"/>
                </a:cubicBezTo>
                <a:cubicBezTo>
                  <a:pt x="16" y="202"/>
                  <a:pt x="16" y="202"/>
                  <a:pt x="15" y="202"/>
                </a:cubicBezTo>
                <a:cubicBezTo>
                  <a:pt x="15" y="203"/>
                  <a:pt x="15" y="203"/>
                  <a:pt x="15" y="204"/>
                </a:cubicBezTo>
                <a:cubicBezTo>
                  <a:pt x="15" y="204"/>
                  <a:pt x="16" y="203"/>
                  <a:pt x="17" y="204"/>
                </a:cubicBezTo>
                <a:cubicBezTo>
                  <a:pt x="17" y="203"/>
                  <a:pt x="16" y="202"/>
                  <a:pt x="17" y="201"/>
                </a:cubicBezTo>
                <a:cubicBezTo>
                  <a:pt x="16" y="202"/>
                  <a:pt x="16" y="201"/>
                  <a:pt x="16" y="202"/>
                </a:cubicBezTo>
                <a:close/>
                <a:moveTo>
                  <a:pt x="53" y="202"/>
                </a:moveTo>
                <a:cubicBezTo>
                  <a:pt x="52" y="202"/>
                  <a:pt x="53" y="201"/>
                  <a:pt x="52" y="202"/>
                </a:cubicBezTo>
                <a:cubicBezTo>
                  <a:pt x="52" y="202"/>
                  <a:pt x="52" y="202"/>
                  <a:pt x="53" y="202"/>
                </a:cubicBezTo>
                <a:close/>
                <a:moveTo>
                  <a:pt x="49" y="202"/>
                </a:moveTo>
                <a:cubicBezTo>
                  <a:pt x="49" y="202"/>
                  <a:pt x="49" y="203"/>
                  <a:pt x="49" y="203"/>
                </a:cubicBezTo>
                <a:cubicBezTo>
                  <a:pt x="50" y="203"/>
                  <a:pt x="50" y="202"/>
                  <a:pt x="50" y="202"/>
                </a:cubicBezTo>
                <a:cubicBezTo>
                  <a:pt x="49" y="202"/>
                  <a:pt x="49" y="202"/>
                  <a:pt x="49" y="202"/>
                </a:cubicBezTo>
                <a:cubicBezTo>
                  <a:pt x="49" y="202"/>
                  <a:pt x="49" y="202"/>
                  <a:pt x="49" y="202"/>
                </a:cubicBezTo>
                <a:close/>
                <a:moveTo>
                  <a:pt x="46" y="204"/>
                </a:moveTo>
                <a:cubicBezTo>
                  <a:pt x="46" y="203"/>
                  <a:pt x="47" y="202"/>
                  <a:pt x="46" y="202"/>
                </a:cubicBezTo>
                <a:cubicBezTo>
                  <a:pt x="46" y="202"/>
                  <a:pt x="45" y="203"/>
                  <a:pt x="46" y="204"/>
                </a:cubicBezTo>
                <a:close/>
                <a:moveTo>
                  <a:pt x="23" y="202"/>
                </a:moveTo>
                <a:cubicBezTo>
                  <a:pt x="23" y="203"/>
                  <a:pt x="22" y="203"/>
                  <a:pt x="23" y="204"/>
                </a:cubicBezTo>
                <a:cubicBezTo>
                  <a:pt x="23" y="203"/>
                  <a:pt x="23" y="203"/>
                  <a:pt x="24" y="202"/>
                </a:cubicBezTo>
                <a:cubicBezTo>
                  <a:pt x="23" y="202"/>
                  <a:pt x="23" y="202"/>
                  <a:pt x="23" y="202"/>
                </a:cubicBezTo>
                <a:close/>
                <a:moveTo>
                  <a:pt x="54" y="205"/>
                </a:moveTo>
                <a:cubicBezTo>
                  <a:pt x="53" y="205"/>
                  <a:pt x="53" y="206"/>
                  <a:pt x="53" y="206"/>
                </a:cubicBezTo>
                <a:cubicBezTo>
                  <a:pt x="54" y="206"/>
                  <a:pt x="55" y="205"/>
                  <a:pt x="56" y="204"/>
                </a:cubicBezTo>
                <a:cubicBezTo>
                  <a:pt x="56" y="203"/>
                  <a:pt x="55" y="203"/>
                  <a:pt x="55" y="203"/>
                </a:cubicBezTo>
                <a:cubicBezTo>
                  <a:pt x="55" y="203"/>
                  <a:pt x="54" y="204"/>
                  <a:pt x="54" y="205"/>
                </a:cubicBezTo>
                <a:close/>
                <a:moveTo>
                  <a:pt x="26" y="203"/>
                </a:moveTo>
                <a:cubicBezTo>
                  <a:pt x="27" y="203"/>
                  <a:pt x="26" y="203"/>
                  <a:pt x="26" y="204"/>
                </a:cubicBezTo>
                <a:cubicBezTo>
                  <a:pt x="27" y="203"/>
                  <a:pt x="27" y="204"/>
                  <a:pt x="27" y="204"/>
                </a:cubicBezTo>
                <a:cubicBezTo>
                  <a:pt x="27" y="204"/>
                  <a:pt x="27" y="203"/>
                  <a:pt x="27" y="203"/>
                </a:cubicBezTo>
                <a:cubicBezTo>
                  <a:pt x="27" y="203"/>
                  <a:pt x="27" y="203"/>
                  <a:pt x="27" y="203"/>
                </a:cubicBezTo>
                <a:cubicBezTo>
                  <a:pt x="27" y="203"/>
                  <a:pt x="27" y="203"/>
                  <a:pt x="26" y="203"/>
                </a:cubicBezTo>
                <a:close/>
                <a:moveTo>
                  <a:pt x="51" y="203"/>
                </a:moveTo>
                <a:cubicBezTo>
                  <a:pt x="51" y="204"/>
                  <a:pt x="51" y="204"/>
                  <a:pt x="51" y="204"/>
                </a:cubicBezTo>
                <a:cubicBezTo>
                  <a:pt x="52" y="205"/>
                  <a:pt x="52" y="204"/>
                  <a:pt x="52" y="204"/>
                </a:cubicBezTo>
                <a:cubicBezTo>
                  <a:pt x="52" y="203"/>
                  <a:pt x="52" y="203"/>
                  <a:pt x="51" y="203"/>
                </a:cubicBezTo>
                <a:cubicBezTo>
                  <a:pt x="51" y="203"/>
                  <a:pt x="51" y="203"/>
                  <a:pt x="51" y="203"/>
                </a:cubicBezTo>
                <a:close/>
                <a:moveTo>
                  <a:pt x="19" y="204"/>
                </a:moveTo>
                <a:cubicBezTo>
                  <a:pt x="19" y="204"/>
                  <a:pt x="20" y="205"/>
                  <a:pt x="20" y="205"/>
                </a:cubicBezTo>
                <a:cubicBezTo>
                  <a:pt x="20" y="204"/>
                  <a:pt x="21" y="204"/>
                  <a:pt x="21" y="203"/>
                </a:cubicBezTo>
                <a:cubicBezTo>
                  <a:pt x="20" y="203"/>
                  <a:pt x="20" y="204"/>
                  <a:pt x="19" y="204"/>
                </a:cubicBezTo>
                <a:close/>
                <a:moveTo>
                  <a:pt x="48" y="205"/>
                </a:moveTo>
                <a:cubicBezTo>
                  <a:pt x="48" y="204"/>
                  <a:pt x="49" y="204"/>
                  <a:pt x="48" y="203"/>
                </a:cubicBezTo>
                <a:cubicBezTo>
                  <a:pt x="48" y="204"/>
                  <a:pt x="47" y="204"/>
                  <a:pt x="48" y="205"/>
                </a:cubicBezTo>
                <a:close/>
                <a:moveTo>
                  <a:pt x="57" y="207"/>
                </a:moveTo>
                <a:cubicBezTo>
                  <a:pt x="58" y="206"/>
                  <a:pt x="59" y="205"/>
                  <a:pt x="59" y="204"/>
                </a:cubicBezTo>
                <a:cubicBezTo>
                  <a:pt x="58" y="204"/>
                  <a:pt x="58" y="205"/>
                  <a:pt x="58" y="205"/>
                </a:cubicBezTo>
                <a:cubicBezTo>
                  <a:pt x="57" y="205"/>
                  <a:pt x="57" y="207"/>
                  <a:pt x="57" y="207"/>
                </a:cubicBezTo>
                <a:close/>
                <a:moveTo>
                  <a:pt x="10" y="206"/>
                </a:moveTo>
                <a:cubicBezTo>
                  <a:pt x="11" y="206"/>
                  <a:pt x="11" y="205"/>
                  <a:pt x="12" y="205"/>
                </a:cubicBezTo>
                <a:cubicBezTo>
                  <a:pt x="12" y="205"/>
                  <a:pt x="14" y="204"/>
                  <a:pt x="13" y="204"/>
                </a:cubicBezTo>
                <a:cubicBezTo>
                  <a:pt x="12" y="204"/>
                  <a:pt x="11" y="205"/>
                  <a:pt x="10" y="206"/>
                </a:cubicBezTo>
                <a:close/>
                <a:moveTo>
                  <a:pt x="23" y="205"/>
                </a:moveTo>
                <a:cubicBezTo>
                  <a:pt x="24" y="205"/>
                  <a:pt x="24" y="204"/>
                  <a:pt x="24" y="204"/>
                </a:cubicBezTo>
                <a:cubicBezTo>
                  <a:pt x="23" y="204"/>
                  <a:pt x="23" y="204"/>
                  <a:pt x="23" y="205"/>
                </a:cubicBezTo>
                <a:close/>
                <a:moveTo>
                  <a:pt x="46" y="204"/>
                </a:moveTo>
                <a:cubicBezTo>
                  <a:pt x="46" y="204"/>
                  <a:pt x="46" y="204"/>
                  <a:pt x="46" y="204"/>
                </a:cubicBezTo>
                <a:cubicBezTo>
                  <a:pt x="46" y="204"/>
                  <a:pt x="45" y="205"/>
                  <a:pt x="46" y="205"/>
                </a:cubicBezTo>
                <a:cubicBezTo>
                  <a:pt x="46" y="205"/>
                  <a:pt x="47" y="204"/>
                  <a:pt x="47" y="204"/>
                </a:cubicBezTo>
                <a:cubicBezTo>
                  <a:pt x="47" y="204"/>
                  <a:pt x="47" y="204"/>
                  <a:pt x="46" y="204"/>
                </a:cubicBezTo>
                <a:cubicBezTo>
                  <a:pt x="46" y="204"/>
                  <a:pt x="46" y="204"/>
                  <a:pt x="46" y="204"/>
                </a:cubicBezTo>
                <a:close/>
                <a:moveTo>
                  <a:pt x="13" y="205"/>
                </a:moveTo>
                <a:cubicBezTo>
                  <a:pt x="14" y="205"/>
                  <a:pt x="14" y="205"/>
                  <a:pt x="14" y="205"/>
                </a:cubicBezTo>
                <a:cubicBezTo>
                  <a:pt x="14" y="205"/>
                  <a:pt x="14" y="204"/>
                  <a:pt x="14" y="204"/>
                </a:cubicBezTo>
                <a:cubicBezTo>
                  <a:pt x="14" y="204"/>
                  <a:pt x="13" y="204"/>
                  <a:pt x="13" y="205"/>
                </a:cubicBezTo>
                <a:close/>
                <a:moveTo>
                  <a:pt x="51" y="206"/>
                </a:moveTo>
                <a:cubicBezTo>
                  <a:pt x="51" y="206"/>
                  <a:pt x="51" y="206"/>
                  <a:pt x="52" y="206"/>
                </a:cubicBezTo>
                <a:cubicBezTo>
                  <a:pt x="52" y="206"/>
                  <a:pt x="52" y="205"/>
                  <a:pt x="53" y="204"/>
                </a:cubicBezTo>
                <a:cubicBezTo>
                  <a:pt x="52" y="204"/>
                  <a:pt x="51" y="206"/>
                  <a:pt x="51" y="206"/>
                </a:cubicBezTo>
                <a:close/>
                <a:moveTo>
                  <a:pt x="55" y="205"/>
                </a:moveTo>
                <a:cubicBezTo>
                  <a:pt x="55" y="205"/>
                  <a:pt x="56" y="205"/>
                  <a:pt x="55" y="205"/>
                </a:cubicBezTo>
                <a:cubicBezTo>
                  <a:pt x="54" y="205"/>
                  <a:pt x="54" y="207"/>
                  <a:pt x="54" y="207"/>
                </a:cubicBezTo>
                <a:cubicBezTo>
                  <a:pt x="54" y="207"/>
                  <a:pt x="54" y="208"/>
                  <a:pt x="55" y="208"/>
                </a:cubicBezTo>
                <a:cubicBezTo>
                  <a:pt x="56" y="207"/>
                  <a:pt x="58" y="203"/>
                  <a:pt x="55" y="205"/>
                </a:cubicBezTo>
                <a:close/>
                <a:moveTo>
                  <a:pt x="16" y="205"/>
                </a:moveTo>
                <a:cubicBezTo>
                  <a:pt x="16" y="205"/>
                  <a:pt x="16" y="205"/>
                  <a:pt x="17" y="205"/>
                </a:cubicBezTo>
                <a:cubicBezTo>
                  <a:pt x="17" y="205"/>
                  <a:pt x="17" y="205"/>
                  <a:pt x="17" y="204"/>
                </a:cubicBezTo>
                <a:cubicBezTo>
                  <a:pt x="17" y="205"/>
                  <a:pt x="16" y="204"/>
                  <a:pt x="16" y="205"/>
                </a:cubicBezTo>
                <a:close/>
                <a:moveTo>
                  <a:pt x="25" y="207"/>
                </a:moveTo>
                <a:cubicBezTo>
                  <a:pt x="27" y="207"/>
                  <a:pt x="26" y="205"/>
                  <a:pt x="25" y="205"/>
                </a:cubicBezTo>
                <a:cubicBezTo>
                  <a:pt x="25" y="205"/>
                  <a:pt x="26" y="207"/>
                  <a:pt x="25" y="207"/>
                </a:cubicBezTo>
                <a:close/>
                <a:moveTo>
                  <a:pt x="29" y="207"/>
                </a:moveTo>
                <a:cubicBezTo>
                  <a:pt x="30" y="209"/>
                  <a:pt x="31" y="206"/>
                  <a:pt x="31" y="204"/>
                </a:cubicBezTo>
                <a:cubicBezTo>
                  <a:pt x="30" y="205"/>
                  <a:pt x="29" y="206"/>
                  <a:pt x="29" y="207"/>
                </a:cubicBezTo>
                <a:close/>
                <a:moveTo>
                  <a:pt x="19" y="207"/>
                </a:moveTo>
                <a:cubicBezTo>
                  <a:pt x="19" y="207"/>
                  <a:pt x="19" y="206"/>
                  <a:pt x="19" y="206"/>
                </a:cubicBezTo>
                <a:cubicBezTo>
                  <a:pt x="19" y="206"/>
                  <a:pt x="19" y="205"/>
                  <a:pt x="18" y="205"/>
                </a:cubicBezTo>
                <a:cubicBezTo>
                  <a:pt x="18" y="205"/>
                  <a:pt x="18" y="206"/>
                  <a:pt x="19" y="207"/>
                </a:cubicBezTo>
                <a:close/>
                <a:moveTo>
                  <a:pt x="43" y="206"/>
                </a:moveTo>
                <a:cubicBezTo>
                  <a:pt x="44" y="206"/>
                  <a:pt x="45" y="205"/>
                  <a:pt x="44" y="205"/>
                </a:cubicBezTo>
                <a:cubicBezTo>
                  <a:pt x="44" y="205"/>
                  <a:pt x="44" y="206"/>
                  <a:pt x="43" y="206"/>
                </a:cubicBezTo>
                <a:close/>
                <a:moveTo>
                  <a:pt x="48" y="208"/>
                </a:moveTo>
                <a:cubicBezTo>
                  <a:pt x="48" y="207"/>
                  <a:pt x="48" y="207"/>
                  <a:pt x="48" y="207"/>
                </a:cubicBezTo>
                <a:cubicBezTo>
                  <a:pt x="48" y="206"/>
                  <a:pt x="49" y="206"/>
                  <a:pt x="49" y="205"/>
                </a:cubicBezTo>
                <a:cubicBezTo>
                  <a:pt x="48" y="205"/>
                  <a:pt x="48" y="206"/>
                  <a:pt x="48" y="208"/>
                </a:cubicBezTo>
                <a:close/>
                <a:moveTo>
                  <a:pt x="21" y="206"/>
                </a:moveTo>
                <a:cubicBezTo>
                  <a:pt x="21" y="206"/>
                  <a:pt x="22" y="205"/>
                  <a:pt x="21" y="205"/>
                </a:cubicBezTo>
                <a:cubicBezTo>
                  <a:pt x="21" y="205"/>
                  <a:pt x="21" y="206"/>
                  <a:pt x="21" y="206"/>
                </a:cubicBezTo>
                <a:close/>
                <a:moveTo>
                  <a:pt x="18" y="207"/>
                </a:moveTo>
                <a:cubicBezTo>
                  <a:pt x="18" y="207"/>
                  <a:pt x="18" y="206"/>
                  <a:pt x="17" y="206"/>
                </a:cubicBezTo>
                <a:cubicBezTo>
                  <a:pt x="17" y="206"/>
                  <a:pt x="17" y="207"/>
                  <a:pt x="18" y="207"/>
                </a:cubicBezTo>
                <a:close/>
                <a:moveTo>
                  <a:pt x="44" y="207"/>
                </a:moveTo>
                <a:cubicBezTo>
                  <a:pt x="44" y="208"/>
                  <a:pt x="46" y="208"/>
                  <a:pt x="47" y="208"/>
                </a:cubicBezTo>
                <a:cubicBezTo>
                  <a:pt x="47" y="207"/>
                  <a:pt x="46" y="207"/>
                  <a:pt x="46" y="208"/>
                </a:cubicBezTo>
                <a:cubicBezTo>
                  <a:pt x="45" y="207"/>
                  <a:pt x="46" y="206"/>
                  <a:pt x="45" y="206"/>
                </a:cubicBezTo>
                <a:cubicBezTo>
                  <a:pt x="44" y="206"/>
                  <a:pt x="44" y="207"/>
                  <a:pt x="44" y="207"/>
                </a:cubicBezTo>
                <a:close/>
                <a:moveTo>
                  <a:pt x="31" y="208"/>
                </a:moveTo>
                <a:cubicBezTo>
                  <a:pt x="31" y="209"/>
                  <a:pt x="30" y="209"/>
                  <a:pt x="30" y="210"/>
                </a:cubicBezTo>
                <a:cubicBezTo>
                  <a:pt x="31" y="210"/>
                  <a:pt x="32" y="210"/>
                  <a:pt x="33" y="210"/>
                </a:cubicBezTo>
                <a:cubicBezTo>
                  <a:pt x="33" y="209"/>
                  <a:pt x="33" y="207"/>
                  <a:pt x="33" y="206"/>
                </a:cubicBezTo>
                <a:cubicBezTo>
                  <a:pt x="32" y="207"/>
                  <a:pt x="32" y="209"/>
                  <a:pt x="31" y="208"/>
                </a:cubicBezTo>
                <a:close/>
                <a:moveTo>
                  <a:pt x="22" y="210"/>
                </a:moveTo>
                <a:cubicBezTo>
                  <a:pt x="23" y="209"/>
                  <a:pt x="24" y="208"/>
                  <a:pt x="25" y="207"/>
                </a:cubicBezTo>
                <a:cubicBezTo>
                  <a:pt x="25" y="207"/>
                  <a:pt x="24" y="207"/>
                  <a:pt x="24" y="207"/>
                </a:cubicBezTo>
                <a:cubicBezTo>
                  <a:pt x="23" y="208"/>
                  <a:pt x="22" y="209"/>
                  <a:pt x="22" y="210"/>
                </a:cubicBezTo>
                <a:close/>
                <a:moveTo>
                  <a:pt x="27" y="208"/>
                </a:moveTo>
                <a:cubicBezTo>
                  <a:pt x="27" y="208"/>
                  <a:pt x="27" y="208"/>
                  <a:pt x="27" y="207"/>
                </a:cubicBezTo>
                <a:cubicBezTo>
                  <a:pt x="27" y="207"/>
                  <a:pt x="27" y="207"/>
                  <a:pt x="27" y="207"/>
                </a:cubicBezTo>
                <a:cubicBezTo>
                  <a:pt x="27" y="207"/>
                  <a:pt x="26" y="208"/>
                  <a:pt x="27" y="208"/>
                </a:cubicBezTo>
                <a:close/>
                <a:moveTo>
                  <a:pt x="16" y="208"/>
                </a:moveTo>
                <a:cubicBezTo>
                  <a:pt x="16" y="208"/>
                  <a:pt x="17" y="208"/>
                  <a:pt x="17" y="208"/>
                </a:cubicBezTo>
                <a:cubicBezTo>
                  <a:pt x="17" y="208"/>
                  <a:pt x="16" y="207"/>
                  <a:pt x="16" y="207"/>
                </a:cubicBezTo>
                <a:cubicBezTo>
                  <a:pt x="16" y="208"/>
                  <a:pt x="16" y="208"/>
                  <a:pt x="16" y="208"/>
                </a:cubicBezTo>
                <a:close/>
                <a:moveTo>
                  <a:pt x="21" y="209"/>
                </a:moveTo>
                <a:cubicBezTo>
                  <a:pt x="21" y="207"/>
                  <a:pt x="19" y="209"/>
                  <a:pt x="19" y="210"/>
                </a:cubicBezTo>
                <a:cubicBezTo>
                  <a:pt x="20" y="210"/>
                  <a:pt x="22" y="210"/>
                  <a:pt x="21" y="209"/>
                </a:cubicBezTo>
                <a:close/>
                <a:moveTo>
                  <a:pt x="28" y="209"/>
                </a:moveTo>
                <a:cubicBezTo>
                  <a:pt x="28" y="209"/>
                  <a:pt x="28" y="209"/>
                  <a:pt x="29" y="209"/>
                </a:cubicBezTo>
                <a:cubicBezTo>
                  <a:pt x="29" y="208"/>
                  <a:pt x="28" y="208"/>
                  <a:pt x="28" y="209"/>
                </a:cubicBezTo>
                <a:close/>
                <a:moveTo>
                  <a:pt x="14" y="212"/>
                </a:moveTo>
                <a:cubicBezTo>
                  <a:pt x="15" y="212"/>
                  <a:pt x="15" y="211"/>
                  <a:pt x="16" y="210"/>
                </a:cubicBezTo>
                <a:cubicBezTo>
                  <a:pt x="16" y="210"/>
                  <a:pt x="16" y="210"/>
                  <a:pt x="15" y="209"/>
                </a:cubicBezTo>
                <a:cubicBezTo>
                  <a:pt x="15" y="210"/>
                  <a:pt x="14" y="211"/>
                  <a:pt x="14" y="212"/>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grpSp>
        <p:nvGrpSpPr>
          <p:cNvPr id="42" name="Group 8"/>
          <p:cNvGrpSpPr>
            <a:grpSpLocks noChangeAspect="1"/>
          </p:cNvGrpSpPr>
          <p:nvPr/>
        </p:nvGrpSpPr>
        <p:grpSpPr bwMode="auto">
          <a:xfrm>
            <a:off x="6413497" y="3014662"/>
            <a:ext cx="1155700" cy="2827338"/>
            <a:chOff x="3720" y="1563"/>
            <a:chExt cx="728" cy="1781"/>
          </a:xfrm>
          <a:solidFill>
            <a:srgbClr val="4A67AA"/>
          </a:solidFill>
        </p:grpSpPr>
        <p:sp>
          <p:nvSpPr>
            <p:cNvPr id="45" name="Freeform 9"/>
            <p:cNvSpPr/>
            <p:nvPr/>
          </p:nvSpPr>
          <p:spPr bwMode="auto">
            <a:xfrm>
              <a:off x="4405" y="1985"/>
              <a:ext cx="8" cy="17"/>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0" y="0"/>
                    <a:pt x="1" y="1"/>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
            <p:cNvSpPr>
              <a:spLocks noEditPoints="1"/>
            </p:cNvSpPr>
            <p:nvPr/>
          </p:nvSpPr>
          <p:spPr bwMode="auto">
            <a:xfrm>
              <a:off x="3931" y="1563"/>
              <a:ext cx="298" cy="379"/>
            </a:xfrm>
            <a:custGeom>
              <a:avLst/>
              <a:gdLst>
                <a:gd name="T0" fmla="*/ 4 w 34"/>
                <a:gd name="T1" fmla="*/ 34 h 44"/>
                <a:gd name="T2" fmla="*/ 26 w 34"/>
                <a:gd name="T3" fmla="*/ 5 h 44"/>
                <a:gd name="T4" fmla="*/ 14 w 34"/>
                <a:gd name="T5" fmla="*/ 6 h 44"/>
                <a:gd name="T6" fmla="*/ 17 w 34"/>
                <a:gd name="T7" fmla="*/ 4 h 44"/>
                <a:gd name="T8" fmla="*/ 7 w 34"/>
                <a:gd name="T9" fmla="*/ 13 h 44"/>
                <a:gd name="T10" fmla="*/ 22 w 34"/>
                <a:gd name="T11" fmla="*/ 8 h 44"/>
                <a:gd name="T12" fmla="*/ 17 w 34"/>
                <a:gd name="T13" fmla="*/ 6 h 44"/>
                <a:gd name="T14" fmla="*/ 17 w 34"/>
                <a:gd name="T15" fmla="*/ 8 h 44"/>
                <a:gd name="T16" fmla="*/ 15 w 34"/>
                <a:gd name="T17" fmla="*/ 8 h 44"/>
                <a:gd name="T18" fmla="*/ 19 w 34"/>
                <a:gd name="T19" fmla="*/ 9 h 44"/>
                <a:gd name="T20" fmla="*/ 27 w 34"/>
                <a:gd name="T21" fmla="*/ 12 h 44"/>
                <a:gd name="T22" fmla="*/ 31 w 34"/>
                <a:gd name="T23" fmla="*/ 29 h 44"/>
                <a:gd name="T24" fmla="*/ 21 w 34"/>
                <a:gd name="T25" fmla="*/ 11 h 44"/>
                <a:gd name="T26" fmla="*/ 17 w 34"/>
                <a:gd name="T27" fmla="*/ 12 h 44"/>
                <a:gd name="T28" fmla="*/ 20 w 34"/>
                <a:gd name="T29" fmla="*/ 12 h 44"/>
                <a:gd name="T30" fmla="*/ 15 w 34"/>
                <a:gd name="T31" fmla="*/ 15 h 44"/>
                <a:gd name="T32" fmla="*/ 11 w 34"/>
                <a:gd name="T33" fmla="*/ 15 h 44"/>
                <a:gd name="T34" fmla="*/ 17 w 34"/>
                <a:gd name="T35" fmla="*/ 16 h 44"/>
                <a:gd name="T36" fmla="*/ 29 w 34"/>
                <a:gd name="T37" fmla="*/ 17 h 44"/>
                <a:gd name="T38" fmla="*/ 27 w 34"/>
                <a:gd name="T39" fmla="*/ 18 h 44"/>
                <a:gd name="T40" fmla="*/ 20 w 34"/>
                <a:gd name="T41" fmla="*/ 18 h 44"/>
                <a:gd name="T42" fmla="*/ 15 w 34"/>
                <a:gd name="T43" fmla="*/ 17 h 44"/>
                <a:gd name="T44" fmla="*/ 12 w 34"/>
                <a:gd name="T45" fmla="*/ 20 h 44"/>
                <a:gd name="T46" fmla="*/ 19 w 34"/>
                <a:gd name="T47" fmla="*/ 18 h 44"/>
                <a:gd name="T48" fmla="*/ 22 w 34"/>
                <a:gd name="T49" fmla="*/ 20 h 44"/>
                <a:gd name="T50" fmla="*/ 15 w 34"/>
                <a:gd name="T51" fmla="*/ 21 h 44"/>
                <a:gd name="T52" fmla="*/ 8 w 34"/>
                <a:gd name="T53" fmla="*/ 20 h 44"/>
                <a:gd name="T54" fmla="*/ 16 w 34"/>
                <a:gd name="T55" fmla="*/ 21 h 44"/>
                <a:gd name="T56" fmla="*/ 1 w 34"/>
                <a:gd name="T57" fmla="*/ 23 h 44"/>
                <a:gd name="T58" fmla="*/ 4 w 34"/>
                <a:gd name="T59" fmla="*/ 21 h 44"/>
                <a:gd name="T60" fmla="*/ 8 w 34"/>
                <a:gd name="T61" fmla="*/ 23 h 44"/>
                <a:gd name="T62" fmla="*/ 28 w 34"/>
                <a:gd name="T63" fmla="*/ 22 h 44"/>
                <a:gd name="T64" fmla="*/ 25 w 34"/>
                <a:gd name="T65" fmla="*/ 24 h 44"/>
                <a:gd name="T66" fmla="*/ 29 w 34"/>
                <a:gd name="T67" fmla="*/ 24 h 44"/>
                <a:gd name="T68" fmla="*/ 18 w 34"/>
                <a:gd name="T69" fmla="*/ 24 h 44"/>
                <a:gd name="T70" fmla="*/ 21 w 34"/>
                <a:gd name="T71" fmla="*/ 25 h 44"/>
                <a:gd name="T72" fmla="*/ 19 w 34"/>
                <a:gd name="T73" fmla="*/ 26 h 44"/>
                <a:gd name="T74" fmla="*/ 8 w 34"/>
                <a:gd name="T75" fmla="*/ 25 h 44"/>
                <a:gd name="T76" fmla="*/ 24 w 34"/>
                <a:gd name="T77" fmla="*/ 26 h 44"/>
                <a:gd name="T78" fmla="*/ 22 w 34"/>
                <a:gd name="T79" fmla="*/ 27 h 44"/>
                <a:gd name="T80" fmla="*/ 13 w 34"/>
                <a:gd name="T81" fmla="*/ 27 h 44"/>
                <a:gd name="T82" fmla="*/ 19 w 34"/>
                <a:gd name="T83" fmla="*/ 29 h 44"/>
                <a:gd name="T84" fmla="*/ 27 w 34"/>
                <a:gd name="T85" fmla="*/ 29 h 44"/>
                <a:gd name="T86" fmla="*/ 29 w 34"/>
                <a:gd name="T87" fmla="*/ 29 h 44"/>
                <a:gd name="T88" fmla="*/ 21 w 34"/>
                <a:gd name="T89" fmla="*/ 30 h 44"/>
                <a:gd name="T90" fmla="*/ 6 w 34"/>
                <a:gd name="T91" fmla="*/ 31 h 44"/>
                <a:gd name="T92" fmla="*/ 8 w 34"/>
                <a:gd name="T93" fmla="*/ 30 h 44"/>
                <a:gd name="T94" fmla="*/ 12 w 34"/>
                <a:gd name="T95" fmla="*/ 31 h 44"/>
                <a:gd name="T96" fmla="*/ 17 w 34"/>
                <a:gd name="T97" fmla="*/ 32 h 44"/>
                <a:gd name="T98" fmla="*/ 21 w 34"/>
                <a:gd name="T99" fmla="*/ 32 h 44"/>
                <a:gd name="T100" fmla="*/ 21 w 34"/>
                <a:gd name="T101" fmla="*/ 32 h 44"/>
                <a:gd name="T102" fmla="*/ 14 w 34"/>
                <a:gd name="T103" fmla="*/ 33 h 44"/>
                <a:gd name="T104" fmla="*/ 17 w 34"/>
                <a:gd name="T105" fmla="*/ 35 h 44"/>
                <a:gd name="T106" fmla="*/ 23 w 34"/>
                <a:gd name="T107" fmla="*/ 34 h 44"/>
                <a:gd name="T108" fmla="*/ 14 w 34"/>
                <a:gd name="T109" fmla="*/ 35 h 44"/>
                <a:gd name="T110" fmla="*/ 12 w 34"/>
                <a:gd name="T111" fmla="*/ 36 h 44"/>
                <a:gd name="T112" fmla="*/ 19 w 34"/>
                <a:gd name="T113" fmla="*/ 38 h 44"/>
                <a:gd name="T114" fmla="*/ 21 w 34"/>
                <a:gd name="T115" fmla="*/ 37 h 44"/>
                <a:gd name="T116" fmla="*/ 24 w 34"/>
                <a:gd name="T1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4">
                  <a:moveTo>
                    <a:pt x="24" y="42"/>
                  </a:moveTo>
                  <a:cubicBezTo>
                    <a:pt x="24" y="42"/>
                    <a:pt x="24" y="42"/>
                    <a:pt x="25" y="42"/>
                  </a:cubicBezTo>
                  <a:cubicBezTo>
                    <a:pt x="24" y="42"/>
                    <a:pt x="24" y="42"/>
                    <a:pt x="23" y="43"/>
                  </a:cubicBezTo>
                  <a:cubicBezTo>
                    <a:pt x="23" y="43"/>
                    <a:pt x="23" y="42"/>
                    <a:pt x="23" y="42"/>
                  </a:cubicBezTo>
                  <a:cubicBezTo>
                    <a:pt x="21" y="42"/>
                    <a:pt x="18" y="44"/>
                    <a:pt x="16" y="44"/>
                  </a:cubicBezTo>
                  <a:cubicBezTo>
                    <a:pt x="14" y="44"/>
                    <a:pt x="13" y="42"/>
                    <a:pt x="12" y="41"/>
                  </a:cubicBezTo>
                  <a:cubicBezTo>
                    <a:pt x="11" y="42"/>
                    <a:pt x="10" y="41"/>
                    <a:pt x="10" y="41"/>
                  </a:cubicBezTo>
                  <a:cubicBezTo>
                    <a:pt x="9" y="40"/>
                    <a:pt x="8" y="39"/>
                    <a:pt x="7" y="38"/>
                  </a:cubicBezTo>
                  <a:cubicBezTo>
                    <a:pt x="5" y="37"/>
                    <a:pt x="5" y="36"/>
                    <a:pt x="4" y="34"/>
                  </a:cubicBezTo>
                  <a:cubicBezTo>
                    <a:pt x="2" y="32"/>
                    <a:pt x="1" y="29"/>
                    <a:pt x="0" y="26"/>
                  </a:cubicBezTo>
                  <a:cubicBezTo>
                    <a:pt x="0" y="19"/>
                    <a:pt x="0" y="10"/>
                    <a:pt x="5" y="6"/>
                  </a:cubicBezTo>
                  <a:cubicBezTo>
                    <a:pt x="6" y="6"/>
                    <a:pt x="6" y="6"/>
                    <a:pt x="6" y="6"/>
                  </a:cubicBezTo>
                  <a:cubicBezTo>
                    <a:pt x="6" y="6"/>
                    <a:pt x="6" y="5"/>
                    <a:pt x="7" y="5"/>
                  </a:cubicBezTo>
                  <a:cubicBezTo>
                    <a:pt x="8" y="4"/>
                    <a:pt x="10" y="3"/>
                    <a:pt x="11" y="1"/>
                  </a:cubicBezTo>
                  <a:cubicBezTo>
                    <a:pt x="14" y="0"/>
                    <a:pt x="18" y="0"/>
                    <a:pt x="20" y="2"/>
                  </a:cubicBezTo>
                  <a:cubicBezTo>
                    <a:pt x="21" y="1"/>
                    <a:pt x="22" y="4"/>
                    <a:pt x="24" y="4"/>
                  </a:cubicBezTo>
                  <a:cubicBezTo>
                    <a:pt x="24" y="4"/>
                    <a:pt x="25" y="4"/>
                    <a:pt x="25" y="5"/>
                  </a:cubicBezTo>
                  <a:cubicBezTo>
                    <a:pt x="26" y="5"/>
                    <a:pt x="26" y="5"/>
                    <a:pt x="26" y="5"/>
                  </a:cubicBezTo>
                  <a:cubicBezTo>
                    <a:pt x="30" y="9"/>
                    <a:pt x="33" y="13"/>
                    <a:pt x="33" y="21"/>
                  </a:cubicBezTo>
                  <a:cubicBezTo>
                    <a:pt x="34" y="21"/>
                    <a:pt x="33" y="21"/>
                    <a:pt x="33" y="21"/>
                  </a:cubicBezTo>
                  <a:cubicBezTo>
                    <a:pt x="34" y="27"/>
                    <a:pt x="33" y="33"/>
                    <a:pt x="29" y="37"/>
                  </a:cubicBezTo>
                  <a:cubicBezTo>
                    <a:pt x="28" y="38"/>
                    <a:pt x="27" y="39"/>
                    <a:pt x="26" y="40"/>
                  </a:cubicBezTo>
                  <a:cubicBezTo>
                    <a:pt x="26" y="41"/>
                    <a:pt x="25" y="41"/>
                    <a:pt x="25" y="42"/>
                  </a:cubicBezTo>
                  <a:cubicBezTo>
                    <a:pt x="25" y="41"/>
                    <a:pt x="24" y="42"/>
                    <a:pt x="24" y="42"/>
                  </a:cubicBezTo>
                  <a:close/>
                  <a:moveTo>
                    <a:pt x="14" y="6"/>
                  </a:moveTo>
                  <a:cubicBezTo>
                    <a:pt x="14" y="5"/>
                    <a:pt x="15" y="4"/>
                    <a:pt x="16" y="3"/>
                  </a:cubicBezTo>
                  <a:cubicBezTo>
                    <a:pt x="14" y="3"/>
                    <a:pt x="14" y="5"/>
                    <a:pt x="14" y="6"/>
                  </a:cubicBezTo>
                  <a:close/>
                  <a:moveTo>
                    <a:pt x="18" y="6"/>
                  </a:moveTo>
                  <a:cubicBezTo>
                    <a:pt x="19" y="5"/>
                    <a:pt x="19" y="5"/>
                    <a:pt x="20" y="4"/>
                  </a:cubicBezTo>
                  <a:cubicBezTo>
                    <a:pt x="20" y="4"/>
                    <a:pt x="20" y="5"/>
                    <a:pt x="20" y="5"/>
                  </a:cubicBezTo>
                  <a:cubicBezTo>
                    <a:pt x="20" y="5"/>
                    <a:pt x="20" y="5"/>
                    <a:pt x="20" y="6"/>
                  </a:cubicBezTo>
                  <a:cubicBezTo>
                    <a:pt x="21" y="5"/>
                    <a:pt x="21" y="6"/>
                    <a:pt x="21" y="6"/>
                  </a:cubicBezTo>
                  <a:cubicBezTo>
                    <a:pt x="22" y="6"/>
                    <a:pt x="22" y="5"/>
                    <a:pt x="22" y="4"/>
                  </a:cubicBezTo>
                  <a:cubicBezTo>
                    <a:pt x="22" y="4"/>
                    <a:pt x="21" y="4"/>
                    <a:pt x="20" y="3"/>
                  </a:cubicBezTo>
                  <a:cubicBezTo>
                    <a:pt x="20" y="4"/>
                    <a:pt x="18" y="4"/>
                    <a:pt x="18" y="6"/>
                  </a:cubicBezTo>
                  <a:close/>
                  <a:moveTo>
                    <a:pt x="17" y="4"/>
                  </a:moveTo>
                  <a:cubicBezTo>
                    <a:pt x="17" y="4"/>
                    <a:pt x="18" y="4"/>
                    <a:pt x="17" y="3"/>
                  </a:cubicBezTo>
                  <a:cubicBezTo>
                    <a:pt x="17" y="4"/>
                    <a:pt x="17" y="4"/>
                    <a:pt x="17" y="4"/>
                  </a:cubicBezTo>
                  <a:close/>
                  <a:moveTo>
                    <a:pt x="10" y="4"/>
                  </a:moveTo>
                  <a:cubicBezTo>
                    <a:pt x="10" y="4"/>
                    <a:pt x="10" y="4"/>
                    <a:pt x="10" y="4"/>
                  </a:cubicBezTo>
                  <a:cubicBezTo>
                    <a:pt x="10" y="4"/>
                    <a:pt x="10" y="4"/>
                    <a:pt x="10" y="4"/>
                  </a:cubicBezTo>
                  <a:close/>
                  <a:moveTo>
                    <a:pt x="16" y="5"/>
                  </a:moveTo>
                  <a:cubicBezTo>
                    <a:pt x="16" y="5"/>
                    <a:pt x="17" y="4"/>
                    <a:pt x="17" y="4"/>
                  </a:cubicBezTo>
                  <a:cubicBezTo>
                    <a:pt x="16" y="5"/>
                    <a:pt x="16" y="5"/>
                    <a:pt x="16" y="5"/>
                  </a:cubicBezTo>
                  <a:close/>
                  <a:moveTo>
                    <a:pt x="7" y="13"/>
                  </a:moveTo>
                  <a:cubicBezTo>
                    <a:pt x="8" y="10"/>
                    <a:pt x="9" y="8"/>
                    <a:pt x="10" y="6"/>
                  </a:cubicBezTo>
                  <a:cubicBezTo>
                    <a:pt x="9" y="7"/>
                    <a:pt x="7" y="10"/>
                    <a:pt x="7" y="13"/>
                  </a:cubicBezTo>
                  <a:close/>
                  <a:moveTo>
                    <a:pt x="3" y="14"/>
                  </a:moveTo>
                  <a:cubicBezTo>
                    <a:pt x="4" y="11"/>
                    <a:pt x="5" y="9"/>
                    <a:pt x="7" y="6"/>
                  </a:cubicBezTo>
                  <a:cubicBezTo>
                    <a:pt x="7" y="6"/>
                    <a:pt x="7" y="6"/>
                    <a:pt x="7" y="6"/>
                  </a:cubicBezTo>
                  <a:cubicBezTo>
                    <a:pt x="4" y="8"/>
                    <a:pt x="2" y="10"/>
                    <a:pt x="3" y="14"/>
                  </a:cubicBezTo>
                  <a:close/>
                  <a:moveTo>
                    <a:pt x="22" y="8"/>
                  </a:moveTo>
                  <a:cubicBezTo>
                    <a:pt x="23" y="7"/>
                    <a:pt x="23" y="7"/>
                    <a:pt x="23" y="6"/>
                  </a:cubicBezTo>
                  <a:cubicBezTo>
                    <a:pt x="23" y="6"/>
                    <a:pt x="22" y="7"/>
                    <a:pt x="22" y="8"/>
                  </a:cubicBezTo>
                  <a:close/>
                  <a:moveTo>
                    <a:pt x="23" y="9"/>
                  </a:moveTo>
                  <a:cubicBezTo>
                    <a:pt x="24" y="9"/>
                    <a:pt x="24" y="7"/>
                    <a:pt x="26" y="7"/>
                  </a:cubicBezTo>
                  <a:cubicBezTo>
                    <a:pt x="26" y="7"/>
                    <a:pt x="25" y="6"/>
                    <a:pt x="25" y="6"/>
                  </a:cubicBezTo>
                  <a:cubicBezTo>
                    <a:pt x="24" y="7"/>
                    <a:pt x="24" y="8"/>
                    <a:pt x="23" y="9"/>
                  </a:cubicBezTo>
                  <a:close/>
                  <a:moveTo>
                    <a:pt x="13" y="8"/>
                  </a:moveTo>
                  <a:cubicBezTo>
                    <a:pt x="14" y="8"/>
                    <a:pt x="14" y="7"/>
                    <a:pt x="14" y="6"/>
                  </a:cubicBezTo>
                  <a:cubicBezTo>
                    <a:pt x="14" y="7"/>
                    <a:pt x="13" y="8"/>
                    <a:pt x="13" y="8"/>
                  </a:cubicBezTo>
                  <a:close/>
                  <a:moveTo>
                    <a:pt x="17" y="8"/>
                  </a:moveTo>
                  <a:cubicBezTo>
                    <a:pt x="17" y="7"/>
                    <a:pt x="18" y="7"/>
                    <a:pt x="17" y="6"/>
                  </a:cubicBezTo>
                  <a:cubicBezTo>
                    <a:pt x="17" y="7"/>
                    <a:pt x="16" y="7"/>
                    <a:pt x="17" y="8"/>
                  </a:cubicBezTo>
                  <a:close/>
                  <a:moveTo>
                    <a:pt x="19" y="7"/>
                  </a:moveTo>
                  <a:cubicBezTo>
                    <a:pt x="20" y="7"/>
                    <a:pt x="19" y="8"/>
                    <a:pt x="20" y="8"/>
                  </a:cubicBezTo>
                  <a:cubicBezTo>
                    <a:pt x="20" y="7"/>
                    <a:pt x="20" y="7"/>
                    <a:pt x="20" y="6"/>
                  </a:cubicBezTo>
                  <a:cubicBezTo>
                    <a:pt x="20" y="7"/>
                    <a:pt x="19" y="7"/>
                    <a:pt x="19" y="7"/>
                  </a:cubicBezTo>
                  <a:close/>
                  <a:moveTo>
                    <a:pt x="17" y="8"/>
                  </a:moveTo>
                  <a:cubicBezTo>
                    <a:pt x="17" y="9"/>
                    <a:pt x="17" y="9"/>
                    <a:pt x="17" y="9"/>
                  </a:cubicBezTo>
                  <a:cubicBezTo>
                    <a:pt x="18" y="9"/>
                    <a:pt x="18" y="8"/>
                    <a:pt x="17" y="7"/>
                  </a:cubicBezTo>
                  <a:cubicBezTo>
                    <a:pt x="17" y="7"/>
                    <a:pt x="17" y="8"/>
                    <a:pt x="17" y="8"/>
                  </a:cubicBezTo>
                  <a:close/>
                  <a:moveTo>
                    <a:pt x="24" y="11"/>
                  </a:moveTo>
                  <a:cubicBezTo>
                    <a:pt x="25" y="11"/>
                    <a:pt x="25" y="11"/>
                    <a:pt x="25" y="11"/>
                  </a:cubicBezTo>
                  <a:cubicBezTo>
                    <a:pt x="26" y="11"/>
                    <a:pt x="26" y="10"/>
                    <a:pt x="26" y="9"/>
                  </a:cubicBezTo>
                  <a:cubicBezTo>
                    <a:pt x="26" y="9"/>
                    <a:pt x="27" y="9"/>
                    <a:pt x="27" y="9"/>
                  </a:cubicBezTo>
                  <a:cubicBezTo>
                    <a:pt x="27" y="9"/>
                    <a:pt x="26" y="8"/>
                    <a:pt x="26" y="8"/>
                  </a:cubicBezTo>
                  <a:cubicBezTo>
                    <a:pt x="25" y="9"/>
                    <a:pt x="25" y="9"/>
                    <a:pt x="24" y="11"/>
                  </a:cubicBezTo>
                  <a:close/>
                  <a:moveTo>
                    <a:pt x="14" y="9"/>
                  </a:moveTo>
                  <a:cubicBezTo>
                    <a:pt x="14" y="9"/>
                    <a:pt x="14" y="10"/>
                    <a:pt x="14" y="10"/>
                  </a:cubicBezTo>
                  <a:cubicBezTo>
                    <a:pt x="14" y="9"/>
                    <a:pt x="15" y="9"/>
                    <a:pt x="15" y="8"/>
                  </a:cubicBezTo>
                  <a:cubicBezTo>
                    <a:pt x="14" y="8"/>
                    <a:pt x="14" y="9"/>
                    <a:pt x="14" y="9"/>
                  </a:cubicBezTo>
                  <a:close/>
                  <a:moveTo>
                    <a:pt x="10" y="10"/>
                  </a:moveTo>
                  <a:cubicBezTo>
                    <a:pt x="10" y="10"/>
                    <a:pt x="11" y="10"/>
                    <a:pt x="11" y="9"/>
                  </a:cubicBezTo>
                  <a:cubicBezTo>
                    <a:pt x="10" y="9"/>
                    <a:pt x="10" y="10"/>
                    <a:pt x="10" y="10"/>
                  </a:cubicBezTo>
                  <a:close/>
                  <a:moveTo>
                    <a:pt x="17" y="10"/>
                  </a:moveTo>
                  <a:cubicBezTo>
                    <a:pt x="17" y="10"/>
                    <a:pt x="16" y="9"/>
                    <a:pt x="16" y="9"/>
                  </a:cubicBezTo>
                  <a:cubicBezTo>
                    <a:pt x="16" y="10"/>
                    <a:pt x="16" y="11"/>
                    <a:pt x="17" y="10"/>
                  </a:cubicBezTo>
                  <a:close/>
                  <a:moveTo>
                    <a:pt x="20" y="10"/>
                  </a:moveTo>
                  <a:cubicBezTo>
                    <a:pt x="20" y="10"/>
                    <a:pt x="20" y="9"/>
                    <a:pt x="19" y="9"/>
                  </a:cubicBezTo>
                  <a:cubicBezTo>
                    <a:pt x="19" y="10"/>
                    <a:pt x="20" y="10"/>
                    <a:pt x="20" y="10"/>
                  </a:cubicBezTo>
                  <a:close/>
                  <a:moveTo>
                    <a:pt x="15" y="11"/>
                  </a:moveTo>
                  <a:cubicBezTo>
                    <a:pt x="15" y="11"/>
                    <a:pt x="15" y="12"/>
                    <a:pt x="16" y="12"/>
                  </a:cubicBezTo>
                  <a:cubicBezTo>
                    <a:pt x="16" y="11"/>
                    <a:pt x="16" y="10"/>
                    <a:pt x="15" y="10"/>
                  </a:cubicBezTo>
                  <a:cubicBezTo>
                    <a:pt x="15" y="10"/>
                    <a:pt x="15" y="11"/>
                    <a:pt x="15" y="11"/>
                  </a:cubicBezTo>
                  <a:close/>
                  <a:moveTo>
                    <a:pt x="19" y="12"/>
                  </a:moveTo>
                  <a:cubicBezTo>
                    <a:pt x="20" y="11"/>
                    <a:pt x="19" y="10"/>
                    <a:pt x="19" y="10"/>
                  </a:cubicBezTo>
                  <a:cubicBezTo>
                    <a:pt x="18" y="11"/>
                    <a:pt x="18" y="11"/>
                    <a:pt x="19" y="12"/>
                  </a:cubicBezTo>
                  <a:close/>
                  <a:moveTo>
                    <a:pt x="27" y="12"/>
                  </a:moveTo>
                  <a:cubicBezTo>
                    <a:pt x="27" y="12"/>
                    <a:pt x="28" y="12"/>
                    <a:pt x="28" y="12"/>
                  </a:cubicBezTo>
                  <a:cubicBezTo>
                    <a:pt x="27" y="13"/>
                    <a:pt x="28" y="15"/>
                    <a:pt x="29" y="16"/>
                  </a:cubicBezTo>
                  <a:cubicBezTo>
                    <a:pt x="28" y="15"/>
                    <a:pt x="29" y="14"/>
                    <a:pt x="29" y="14"/>
                  </a:cubicBezTo>
                  <a:cubicBezTo>
                    <a:pt x="29" y="13"/>
                    <a:pt x="28" y="11"/>
                    <a:pt x="27" y="10"/>
                  </a:cubicBezTo>
                  <a:cubicBezTo>
                    <a:pt x="27" y="11"/>
                    <a:pt x="27" y="11"/>
                    <a:pt x="27" y="12"/>
                  </a:cubicBezTo>
                  <a:close/>
                  <a:moveTo>
                    <a:pt x="31" y="15"/>
                  </a:moveTo>
                  <a:cubicBezTo>
                    <a:pt x="31" y="16"/>
                    <a:pt x="31" y="16"/>
                    <a:pt x="31" y="17"/>
                  </a:cubicBezTo>
                  <a:cubicBezTo>
                    <a:pt x="31" y="18"/>
                    <a:pt x="31" y="20"/>
                    <a:pt x="32" y="21"/>
                  </a:cubicBezTo>
                  <a:cubicBezTo>
                    <a:pt x="31" y="23"/>
                    <a:pt x="32" y="26"/>
                    <a:pt x="31" y="29"/>
                  </a:cubicBezTo>
                  <a:cubicBezTo>
                    <a:pt x="31" y="29"/>
                    <a:pt x="30" y="30"/>
                    <a:pt x="30" y="30"/>
                  </a:cubicBezTo>
                  <a:cubicBezTo>
                    <a:pt x="30" y="31"/>
                    <a:pt x="30" y="31"/>
                    <a:pt x="30" y="32"/>
                  </a:cubicBezTo>
                  <a:cubicBezTo>
                    <a:pt x="29" y="34"/>
                    <a:pt x="27" y="36"/>
                    <a:pt x="27" y="38"/>
                  </a:cubicBezTo>
                  <a:cubicBezTo>
                    <a:pt x="31" y="36"/>
                    <a:pt x="32" y="30"/>
                    <a:pt x="33" y="24"/>
                  </a:cubicBezTo>
                  <a:cubicBezTo>
                    <a:pt x="33" y="19"/>
                    <a:pt x="32" y="13"/>
                    <a:pt x="29" y="10"/>
                  </a:cubicBezTo>
                  <a:cubicBezTo>
                    <a:pt x="29" y="12"/>
                    <a:pt x="30" y="13"/>
                    <a:pt x="31" y="15"/>
                  </a:cubicBezTo>
                  <a:close/>
                  <a:moveTo>
                    <a:pt x="21" y="12"/>
                  </a:moveTo>
                  <a:cubicBezTo>
                    <a:pt x="21" y="12"/>
                    <a:pt x="21" y="12"/>
                    <a:pt x="21" y="11"/>
                  </a:cubicBezTo>
                  <a:cubicBezTo>
                    <a:pt x="21" y="11"/>
                    <a:pt x="21" y="11"/>
                    <a:pt x="21" y="11"/>
                  </a:cubicBezTo>
                  <a:cubicBezTo>
                    <a:pt x="21" y="11"/>
                    <a:pt x="21" y="12"/>
                    <a:pt x="21" y="12"/>
                  </a:cubicBezTo>
                  <a:close/>
                  <a:moveTo>
                    <a:pt x="13" y="12"/>
                  </a:moveTo>
                  <a:cubicBezTo>
                    <a:pt x="13" y="12"/>
                    <a:pt x="13" y="11"/>
                    <a:pt x="12" y="11"/>
                  </a:cubicBezTo>
                  <a:cubicBezTo>
                    <a:pt x="12" y="12"/>
                    <a:pt x="12" y="12"/>
                    <a:pt x="13" y="12"/>
                  </a:cubicBezTo>
                  <a:close/>
                  <a:moveTo>
                    <a:pt x="17" y="12"/>
                  </a:moveTo>
                  <a:cubicBezTo>
                    <a:pt x="18" y="12"/>
                    <a:pt x="18" y="13"/>
                    <a:pt x="18" y="13"/>
                  </a:cubicBezTo>
                  <a:cubicBezTo>
                    <a:pt x="19" y="13"/>
                    <a:pt x="18" y="12"/>
                    <a:pt x="17" y="12"/>
                  </a:cubicBezTo>
                  <a:cubicBezTo>
                    <a:pt x="17" y="12"/>
                    <a:pt x="18" y="12"/>
                    <a:pt x="18" y="11"/>
                  </a:cubicBezTo>
                  <a:cubicBezTo>
                    <a:pt x="17" y="11"/>
                    <a:pt x="17" y="12"/>
                    <a:pt x="17" y="12"/>
                  </a:cubicBezTo>
                  <a:close/>
                  <a:moveTo>
                    <a:pt x="24" y="13"/>
                  </a:moveTo>
                  <a:cubicBezTo>
                    <a:pt x="25" y="12"/>
                    <a:pt x="24" y="12"/>
                    <a:pt x="24" y="11"/>
                  </a:cubicBezTo>
                  <a:cubicBezTo>
                    <a:pt x="23" y="12"/>
                    <a:pt x="24" y="12"/>
                    <a:pt x="24" y="13"/>
                  </a:cubicBezTo>
                  <a:close/>
                  <a:moveTo>
                    <a:pt x="15" y="14"/>
                  </a:moveTo>
                  <a:cubicBezTo>
                    <a:pt x="15" y="13"/>
                    <a:pt x="15" y="12"/>
                    <a:pt x="14" y="12"/>
                  </a:cubicBezTo>
                  <a:cubicBezTo>
                    <a:pt x="14" y="12"/>
                    <a:pt x="15" y="13"/>
                    <a:pt x="15" y="14"/>
                  </a:cubicBezTo>
                  <a:close/>
                  <a:moveTo>
                    <a:pt x="20" y="13"/>
                  </a:moveTo>
                  <a:cubicBezTo>
                    <a:pt x="20" y="13"/>
                    <a:pt x="20" y="13"/>
                    <a:pt x="20" y="13"/>
                  </a:cubicBezTo>
                  <a:cubicBezTo>
                    <a:pt x="21" y="13"/>
                    <a:pt x="20" y="12"/>
                    <a:pt x="20" y="12"/>
                  </a:cubicBezTo>
                  <a:cubicBezTo>
                    <a:pt x="20" y="12"/>
                    <a:pt x="20" y="12"/>
                    <a:pt x="20" y="13"/>
                  </a:cubicBezTo>
                  <a:close/>
                  <a:moveTo>
                    <a:pt x="10" y="13"/>
                  </a:moveTo>
                  <a:cubicBezTo>
                    <a:pt x="10" y="13"/>
                    <a:pt x="10" y="13"/>
                    <a:pt x="10" y="13"/>
                  </a:cubicBezTo>
                  <a:cubicBezTo>
                    <a:pt x="10" y="13"/>
                    <a:pt x="10" y="13"/>
                    <a:pt x="10" y="13"/>
                  </a:cubicBezTo>
                  <a:cubicBezTo>
                    <a:pt x="10" y="13"/>
                    <a:pt x="11" y="12"/>
                    <a:pt x="11" y="12"/>
                  </a:cubicBezTo>
                  <a:cubicBezTo>
                    <a:pt x="11" y="12"/>
                    <a:pt x="10" y="12"/>
                    <a:pt x="10" y="13"/>
                  </a:cubicBezTo>
                  <a:close/>
                  <a:moveTo>
                    <a:pt x="15" y="15"/>
                  </a:moveTo>
                  <a:cubicBezTo>
                    <a:pt x="15" y="14"/>
                    <a:pt x="14" y="13"/>
                    <a:pt x="14" y="13"/>
                  </a:cubicBezTo>
                  <a:cubicBezTo>
                    <a:pt x="13" y="14"/>
                    <a:pt x="14" y="15"/>
                    <a:pt x="15" y="15"/>
                  </a:cubicBezTo>
                  <a:close/>
                  <a:moveTo>
                    <a:pt x="18" y="14"/>
                  </a:moveTo>
                  <a:cubicBezTo>
                    <a:pt x="17" y="14"/>
                    <a:pt x="17" y="13"/>
                    <a:pt x="17" y="13"/>
                  </a:cubicBezTo>
                  <a:cubicBezTo>
                    <a:pt x="17" y="13"/>
                    <a:pt x="17" y="13"/>
                    <a:pt x="17" y="14"/>
                  </a:cubicBezTo>
                  <a:cubicBezTo>
                    <a:pt x="17" y="14"/>
                    <a:pt x="17" y="14"/>
                    <a:pt x="18" y="14"/>
                  </a:cubicBezTo>
                  <a:close/>
                  <a:moveTo>
                    <a:pt x="22" y="14"/>
                  </a:moveTo>
                  <a:cubicBezTo>
                    <a:pt x="22" y="14"/>
                    <a:pt x="22" y="15"/>
                    <a:pt x="23" y="15"/>
                  </a:cubicBezTo>
                  <a:cubicBezTo>
                    <a:pt x="23" y="14"/>
                    <a:pt x="23" y="14"/>
                    <a:pt x="23" y="13"/>
                  </a:cubicBezTo>
                  <a:cubicBezTo>
                    <a:pt x="23" y="14"/>
                    <a:pt x="23" y="14"/>
                    <a:pt x="22" y="14"/>
                  </a:cubicBezTo>
                  <a:close/>
                  <a:moveTo>
                    <a:pt x="11" y="15"/>
                  </a:moveTo>
                  <a:cubicBezTo>
                    <a:pt x="12" y="15"/>
                    <a:pt x="12" y="14"/>
                    <a:pt x="12" y="14"/>
                  </a:cubicBezTo>
                  <a:cubicBezTo>
                    <a:pt x="12" y="14"/>
                    <a:pt x="12" y="14"/>
                    <a:pt x="11" y="14"/>
                  </a:cubicBezTo>
                  <a:cubicBezTo>
                    <a:pt x="11" y="14"/>
                    <a:pt x="11" y="14"/>
                    <a:pt x="11" y="15"/>
                  </a:cubicBezTo>
                  <a:close/>
                  <a:moveTo>
                    <a:pt x="19" y="15"/>
                  </a:moveTo>
                  <a:cubicBezTo>
                    <a:pt x="19" y="15"/>
                    <a:pt x="19" y="15"/>
                    <a:pt x="20" y="15"/>
                  </a:cubicBezTo>
                  <a:cubicBezTo>
                    <a:pt x="20" y="15"/>
                    <a:pt x="20" y="14"/>
                    <a:pt x="19" y="14"/>
                  </a:cubicBezTo>
                  <a:cubicBezTo>
                    <a:pt x="19" y="14"/>
                    <a:pt x="19" y="15"/>
                    <a:pt x="19" y="15"/>
                  </a:cubicBezTo>
                  <a:close/>
                  <a:moveTo>
                    <a:pt x="17" y="16"/>
                  </a:moveTo>
                  <a:cubicBezTo>
                    <a:pt x="17" y="16"/>
                    <a:pt x="17" y="16"/>
                    <a:pt x="17" y="16"/>
                  </a:cubicBezTo>
                  <a:cubicBezTo>
                    <a:pt x="17" y="15"/>
                    <a:pt x="17" y="15"/>
                    <a:pt x="16" y="14"/>
                  </a:cubicBezTo>
                  <a:cubicBezTo>
                    <a:pt x="16" y="15"/>
                    <a:pt x="16" y="16"/>
                    <a:pt x="17" y="16"/>
                  </a:cubicBezTo>
                  <a:close/>
                  <a:moveTo>
                    <a:pt x="22" y="15"/>
                  </a:moveTo>
                  <a:cubicBezTo>
                    <a:pt x="22" y="15"/>
                    <a:pt x="22" y="16"/>
                    <a:pt x="22" y="16"/>
                  </a:cubicBezTo>
                  <a:cubicBezTo>
                    <a:pt x="23" y="16"/>
                    <a:pt x="22" y="15"/>
                    <a:pt x="22" y="15"/>
                  </a:cubicBezTo>
                  <a:close/>
                  <a:moveTo>
                    <a:pt x="13" y="18"/>
                  </a:moveTo>
                  <a:cubicBezTo>
                    <a:pt x="14" y="17"/>
                    <a:pt x="13" y="16"/>
                    <a:pt x="12" y="15"/>
                  </a:cubicBezTo>
                  <a:cubicBezTo>
                    <a:pt x="12" y="16"/>
                    <a:pt x="13" y="17"/>
                    <a:pt x="13" y="18"/>
                  </a:cubicBezTo>
                  <a:close/>
                  <a:moveTo>
                    <a:pt x="29" y="17"/>
                  </a:moveTo>
                  <a:cubicBezTo>
                    <a:pt x="30" y="17"/>
                    <a:pt x="31" y="16"/>
                    <a:pt x="30" y="15"/>
                  </a:cubicBezTo>
                  <a:cubicBezTo>
                    <a:pt x="29" y="16"/>
                    <a:pt x="29" y="17"/>
                    <a:pt x="29" y="17"/>
                  </a:cubicBezTo>
                  <a:close/>
                  <a:moveTo>
                    <a:pt x="2" y="18"/>
                  </a:moveTo>
                  <a:cubicBezTo>
                    <a:pt x="2" y="18"/>
                    <a:pt x="2" y="16"/>
                    <a:pt x="2" y="16"/>
                  </a:cubicBezTo>
                  <a:cubicBezTo>
                    <a:pt x="2" y="17"/>
                    <a:pt x="1" y="18"/>
                    <a:pt x="2" y="18"/>
                  </a:cubicBezTo>
                  <a:close/>
                  <a:moveTo>
                    <a:pt x="17" y="17"/>
                  </a:moveTo>
                  <a:cubicBezTo>
                    <a:pt x="17" y="17"/>
                    <a:pt x="16" y="16"/>
                    <a:pt x="16" y="16"/>
                  </a:cubicBezTo>
                  <a:cubicBezTo>
                    <a:pt x="15" y="16"/>
                    <a:pt x="16" y="17"/>
                    <a:pt x="17" y="17"/>
                  </a:cubicBezTo>
                  <a:close/>
                  <a:moveTo>
                    <a:pt x="27" y="18"/>
                  </a:moveTo>
                  <a:cubicBezTo>
                    <a:pt x="28" y="17"/>
                    <a:pt x="27" y="16"/>
                    <a:pt x="27" y="16"/>
                  </a:cubicBezTo>
                  <a:cubicBezTo>
                    <a:pt x="27" y="16"/>
                    <a:pt x="27" y="17"/>
                    <a:pt x="27" y="18"/>
                  </a:cubicBezTo>
                  <a:close/>
                  <a:moveTo>
                    <a:pt x="24" y="18"/>
                  </a:moveTo>
                  <a:cubicBezTo>
                    <a:pt x="25" y="17"/>
                    <a:pt x="25" y="16"/>
                    <a:pt x="24" y="16"/>
                  </a:cubicBezTo>
                  <a:cubicBezTo>
                    <a:pt x="24" y="16"/>
                    <a:pt x="24" y="17"/>
                    <a:pt x="24" y="18"/>
                  </a:cubicBezTo>
                  <a:close/>
                  <a:moveTo>
                    <a:pt x="9" y="18"/>
                  </a:moveTo>
                  <a:cubicBezTo>
                    <a:pt x="10" y="18"/>
                    <a:pt x="11" y="17"/>
                    <a:pt x="11" y="16"/>
                  </a:cubicBezTo>
                  <a:cubicBezTo>
                    <a:pt x="10" y="16"/>
                    <a:pt x="9" y="17"/>
                    <a:pt x="9" y="18"/>
                  </a:cubicBezTo>
                  <a:close/>
                  <a:moveTo>
                    <a:pt x="20" y="18"/>
                  </a:moveTo>
                  <a:cubicBezTo>
                    <a:pt x="21" y="17"/>
                    <a:pt x="21" y="18"/>
                    <a:pt x="21" y="18"/>
                  </a:cubicBezTo>
                  <a:cubicBezTo>
                    <a:pt x="21" y="17"/>
                    <a:pt x="22" y="16"/>
                    <a:pt x="21" y="16"/>
                  </a:cubicBezTo>
                  <a:cubicBezTo>
                    <a:pt x="21" y="17"/>
                    <a:pt x="20" y="17"/>
                    <a:pt x="20" y="18"/>
                  </a:cubicBezTo>
                  <a:close/>
                  <a:moveTo>
                    <a:pt x="18" y="18"/>
                  </a:moveTo>
                  <a:cubicBezTo>
                    <a:pt x="18" y="18"/>
                    <a:pt x="18" y="17"/>
                    <a:pt x="18" y="17"/>
                  </a:cubicBezTo>
                  <a:cubicBezTo>
                    <a:pt x="18" y="17"/>
                    <a:pt x="18" y="16"/>
                    <a:pt x="18" y="17"/>
                  </a:cubicBezTo>
                  <a:cubicBezTo>
                    <a:pt x="18" y="17"/>
                    <a:pt x="17" y="17"/>
                    <a:pt x="18" y="18"/>
                  </a:cubicBezTo>
                  <a:close/>
                  <a:moveTo>
                    <a:pt x="16" y="18"/>
                  </a:moveTo>
                  <a:cubicBezTo>
                    <a:pt x="16" y="18"/>
                    <a:pt x="15" y="17"/>
                    <a:pt x="15" y="17"/>
                  </a:cubicBezTo>
                  <a:cubicBezTo>
                    <a:pt x="15" y="17"/>
                    <a:pt x="15" y="18"/>
                    <a:pt x="16" y="18"/>
                  </a:cubicBezTo>
                  <a:close/>
                  <a:moveTo>
                    <a:pt x="24" y="18"/>
                  </a:moveTo>
                  <a:cubicBezTo>
                    <a:pt x="24" y="18"/>
                    <a:pt x="24" y="17"/>
                    <a:pt x="23" y="17"/>
                  </a:cubicBezTo>
                  <a:cubicBezTo>
                    <a:pt x="23" y="18"/>
                    <a:pt x="24" y="18"/>
                    <a:pt x="24" y="18"/>
                  </a:cubicBezTo>
                  <a:close/>
                  <a:moveTo>
                    <a:pt x="26" y="20"/>
                  </a:moveTo>
                  <a:cubicBezTo>
                    <a:pt x="26" y="20"/>
                    <a:pt x="27" y="19"/>
                    <a:pt x="27" y="19"/>
                  </a:cubicBezTo>
                  <a:cubicBezTo>
                    <a:pt x="26" y="19"/>
                    <a:pt x="26" y="18"/>
                    <a:pt x="25" y="17"/>
                  </a:cubicBezTo>
                  <a:cubicBezTo>
                    <a:pt x="24" y="18"/>
                    <a:pt x="26" y="20"/>
                    <a:pt x="26" y="20"/>
                  </a:cubicBezTo>
                  <a:close/>
                  <a:moveTo>
                    <a:pt x="12" y="20"/>
                  </a:moveTo>
                  <a:cubicBezTo>
                    <a:pt x="12" y="20"/>
                    <a:pt x="12" y="20"/>
                    <a:pt x="12" y="19"/>
                  </a:cubicBezTo>
                  <a:cubicBezTo>
                    <a:pt x="12" y="19"/>
                    <a:pt x="12" y="18"/>
                    <a:pt x="11" y="18"/>
                  </a:cubicBezTo>
                  <a:cubicBezTo>
                    <a:pt x="10" y="18"/>
                    <a:pt x="11" y="20"/>
                    <a:pt x="12" y="20"/>
                  </a:cubicBezTo>
                  <a:close/>
                  <a:moveTo>
                    <a:pt x="14" y="19"/>
                  </a:moveTo>
                  <a:cubicBezTo>
                    <a:pt x="15" y="19"/>
                    <a:pt x="15" y="21"/>
                    <a:pt x="16" y="19"/>
                  </a:cubicBezTo>
                  <a:cubicBezTo>
                    <a:pt x="15" y="19"/>
                    <a:pt x="15" y="18"/>
                    <a:pt x="14" y="18"/>
                  </a:cubicBezTo>
                  <a:cubicBezTo>
                    <a:pt x="14" y="18"/>
                    <a:pt x="14" y="18"/>
                    <a:pt x="14" y="19"/>
                  </a:cubicBezTo>
                  <a:close/>
                  <a:moveTo>
                    <a:pt x="18" y="19"/>
                  </a:moveTo>
                  <a:cubicBezTo>
                    <a:pt x="19" y="19"/>
                    <a:pt x="19" y="18"/>
                    <a:pt x="19" y="18"/>
                  </a:cubicBezTo>
                  <a:cubicBezTo>
                    <a:pt x="19" y="18"/>
                    <a:pt x="19" y="19"/>
                    <a:pt x="18" y="19"/>
                  </a:cubicBezTo>
                  <a:close/>
                  <a:moveTo>
                    <a:pt x="17" y="19"/>
                  </a:moveTo>
                  <a:cubicBezTo>
                    <a:pt x="17" y="18"/>
                    <a:pt x="17" y="18"/>
                    <a:pt x="17" y="18"/>
                  </a:cubicBezTo>
                  <a:cubicBezTo>
                    <a:pt x="17" y="18"/>
                    <a:pt x="17" y="19"/>
                    <a:pt x="17" y="19"/>
                  </a:cubicBezTo>
                  <a:close/>
                  <a:moveTo>
                    <a:pt x="22" y="20"/>
                  </a:moveTo>
                  <a:cubicBezTo>
                    <a:pt x="22" y="20"/>
                    <a:pt x="22" y="21"/>
                    <a:pt x="23" y="21"/>
                  </a:cubicBezTo>
                  <a:cubicBezTo>
                    <a:pt x="23" y="20"/>
                    <a:pt x="23" y="20"/>
                    <a:pt x="24" y="19"/>
                  </a:cubicBezTo>
                  <a:cubicBezTo>
                    <a:pt x="23" y="19"/>
                    <a:pt x="23" y="19"/>
                    <a:pt x="23" y="18"/>
                  </a:cubicBezTo>
                  <a:cubicBezTo>
                    <a:pt x="23" y="19"/>
                    <a:pt x="22" y="19"/>
                    <a:pt x="22" y="20"/>
                  </a:cubicBezTo>
                  <a:close/>
                  <a:moveTo>
                    <a:pt x="19" y="20"/>
                  </a:moveTo>
                  <a:cubicBezTo>
                    <a:pt x="20" y="20"/>
                    <a:pt x="20" y="20"/>
                    <a:pt x="20" y="20"/>
                  </a:cubicBezTo>
                  <a:cubicBezTo>
                    <a:pt x="20" y="20"/>
                    <a:pt x="20" y="20"/>
                    <a:pt x="20" y="19"/>
                  </a:cubicBezTo>
                  <a:cubicBezTo>
                    <a:pt x="20" y="19"/>
                    <a:pt x="20" y="19"/>
                    <a:pt x="20" y="19"/>
                  </a:cubicBezTo>
                  <a:cubicBezTo>
                    <a:pt x="20" y="19"/>
                    <a:pt x="19" y="20"/>
                    <a:pt x="19" y="20"/>
                  </a:cubicBezTo>
                  <a:close/>
                  <a:moveTo>
                    <a:pt x="17" y="20"/>
                  </a:moveTo>
                  <a:cubicBezTo>
                    <a:pt x="17" y="20"/>
                    <a:pt x="17" y="19"/>
                    <a:pt x="17" y="19"/>
                  </a:cubicBezTo>
                  <a:cubicBezTo>
                    <a:pt x="16" y="20"/>
                    <a:pt x="17" y="20"/>
                    <a:pt x="17" y="20"/>
                  </a:cubicBezTo>
                  <a:close/>
                  <a:moveTo>
                    <a:pt x="15" y="21"/>
                  </a:moveTo>
                  <a:cubicBezTo>
                    <a:pt x="14" y="20"/>
                    <a:pt x="14" y="20"/>
                    <a:pt x="13" y="19"/>
                  </a:cubicBezTo>
                  <a:cubicBezTo>
                    <a:pt x="14" y="20"/>
                    <a:pt x="14" y="21"/>
                    <a:pt x="15" y="21"/>
                  </a:cubicBezTo>
                  <a:close/>
                  <a:moveTo>
                    <a:pt x="20" y="21"/>
                  </a:moveTo>
                  <a:cubicBezTo>
                    <a:pt x="20" y="21"/>
                    <a:pt x="21" y="20"/>
                    <a:pt x="21" y="20"/>
                  </a:cubicBezTo>
                  <a:cubicBezTo>
                    <a:pt x="21" y="20"/>
                    <a:pt x="21" y="20"/>
                    <a:pt x="20" y="20"/>
                  </a:cubicBezTo>
                  <a:cubicBezTo>
                    <a:pt x="20" y="20"/>
                    <a:pt x="20" y="21"/>
                    <a:pt x="20" y="21"/>
                  </a:cubicBezTo>
                  <a:close/>
                  <a:moveTo>
                    <a:pt x="8" y="21"/>
                  </a:moveTo>
                  <a:cubicBezTo>
                    <a:pt x="8" y="21"/>
                    <a:pt x="8" y="21"/>
                    <a:pt x="9" y="21"/>
                  </a:cubicBezTo>
                  <a:cubicBezTo>
                    <a:pt x="8" y="20"/>
                    <a:pt x="8" y="20"/>
                    <a:pt x="8" y="20"/>
                  </a:cubicBezTo>
                  <a:cubicBezTo>
                    <a:pt x="8" y="20"/>
                    <a:pt x="8" y="21"/>
                    <a:pt x="8" y="21"/>
                  </a:cubicBezTo>
                  <a:close/>
                  <a:moveTo>
                    <a:pt x="12" y="21"/>
                  </a:moveTo>
                  <a:cubicBezTo>
                    <a:pt x="13" y="22"/>
                    <a:pt x="13" y="22"/>
                    <a:pt x="14" y="23"/>
                  </a:cubicBezTo>
                  <a:cubicBezTo>
                    <a:pt x="14" y="22"/>
                    <a:pt x="14" y="22"/>
                    <a:pt x="14" y="22"/>
                  </a:cubicBezTo>
                  <a:cubicBezTo>
                    <a:pt x="14" y="21"/>
                    <a:pt x="14" y="20"/>
                    <a:pt x="13" y="20"/>
                  </a:cubicBezTo>
                  <a:cubicBezTo>
                    <a:pt x="13" y="21"/>
                    <a:pt x="12" y="21"/>
                    <a:pt x="12" y="21"/>
                  </a:cubicBezTo>
                  <a:close/>
                  <a:moveTo>
                    <a:pt x="16" y="21"/>
                  </a:moveTo>
                  <a:cubicBezTo>
                    <a:pt x="17" y="21"/>
                    <a:pt x="17" y="20"/>
                    <a:pt x="16" y="20"/>
                  </a:cubicBezTo>
                  <a:cubicBezTo>
                    <a:pt x="16" y="21"/>
                    <a:pt x="16" y="21"/>
                    <a:pt x="16" y="21"/>
                  </a:cubicBezTo>
                  <a:close/>
                  <a:moveTo>
                    <a:pt x="28" y="22"/>
                  </a:moveTo>
                  <a:cubicBezTo>
                    <a:pt x="27" y="21"/>
                    <a:pt x="27" y="21"/>
                    <a:pt x="27" y="20"/>
                  </a:cubicBezTo>
                  <a:cubicBezTo>
                    <a:pt x="27" y="20"/>
                    <a:pt x="27" y="20"/>
                    <a:pt x="27" y="20"/>
                  </a:cubicBezTo>
                  <a:cubicBezTo>
                    <a:pt x="27" y="21"/>
                    <a:pt x="27" y="22"/>
                    <a:pt x="28" y="22"/>
                  </a:cubicBezTo>
                  <a:close/>
                  <a:moveTo>
                    <a:pt x="11" y="21"/>
                  </a:moveTo>
                  <a:cubicBezTo>
                    <a:pt x="11" y="21"/>
                    <a:pt x="11" y="21"/>
                    <a:pt x="11" y="21"/>
                  </a:cubicBezTo>
                  <a:cubicBezTo>
                    <a:pt x="11" y="21"/>
                    <a:pt x="11" y="20"/>
                    <a:pt x="10" y="20"/>
                  </a:cubicBezTo>
                  <a:cubicBezTo>
                    <a:pt x="10" y="21"/>
                    <a:pt x="11" y="22"/>
                    <a:pt x="11" y="21"/>
                  </a:cubicBezTo>
                  <a:close/>
                  <a:moveTo>
                    <a:pt x="1" y="23"/>
                  </a:moveTo>
                  <a:cubicBezTo>
                    <a:pt x="2" y="23"/>
                    <a:pt x="2" y="21"/>
                    <a:pt x="1" y="20"/>
                  </a:cubicBezTo>
                  <a:cubicBezTo>
                    <a:pt x="1" y="22"/>
                    <a:pt x="1" y="22"/>
                    <a:pt x="1" y="23"/>
                  </a:cubicBezTo>
                  <a:close/>
                  <a:moveTo>
                    <a:pt x="24" y="22"/>
                  </a:moveTo>
                  <a:cubicBezTo>
                    <a:pt x="24" y="22"/>
                    <a:pt x="24" y="23"/>
                    <a:pt x="24" y="23"/>
                  </a:cubicBezTo>
                  <a:cubicBezTo>
                    <a:pt x="25" y="23"/>
                    <a:pt x="25" y="22"/>
                    <a:pt x="25" y="22"/>
                  </a:cubicBezTo>
                  <a:cubicBezTo>
                    <a:pt x="25" y="21"/>
                    <a:pt x="25" y="21"/>
                    <a:pt x="24" y="20"/>
                  </a:cubicBezTo>
                  <a:cubicBezTo>
                    <a:pt x="24" y="21"/>
                    <a:pt x="24" y="21"/>
                    <a:pt x="24" y="22"/>
                  </a:cubicBezTo>
                  <a:close/>
                  <a:moveTo>
                    <a:pt x="4" y="22"/>
                  </a:moveTo>
                  <a:cubicBezTo>
                    <a:pt x="4" y="22"/>
                    <a:pt x="4" y="21"/>
                    <a:pt x="4" y="21"/>
                  </a:cubicBezTo>
                  <a:cubicBezTo>
                    <a:pt x="4" y="21"/>
                    <a:pt x="4" y="21"/>
                    <a:pt x="4" y="22"/>
                  </a:cubicBezTo>
                  <a:close/>
                  <a:moveTo>
                    <a:pt x="21" y="22"/>
                  </a:moveTo>
                  <a:cubicBezTo>
                    <a:pt x="21" y="23"/>
                    <a:pt x="21" y="23"/>
                    <a:pt x="22" y="23"/>
                  </a:cubicBezTo>
                  <a:cubicBezTo>
                    <a:pt x="22" y="23"/>
                    <a:pt x="22" y="23"/>
                    <a:pt x="22" y="22"/>
                  </a:cubicBezTo>
                  <a:cubicBezTo>
                    <a:pt x="22" y="22"/>
                    <a:pt x="22" y="21"/>
                    <a:pt x="21" y="21"/>
                  </a:cubicBezTo>
                  <a:cubicBezTo>
                    <a:pt x="21" y="21"/>
                    <a:pt x="21" y="22"/>
                    <a:pt x="21" y="22"/>
                  </a:cubicBezTo>
                  <a:close/>
                  <a:moveTo>
                    <a:pt x="8" y="23"/>
                  </a:moveTo>
                  <a:cubicBezTo>
                    <a:pt x="8" y="22"/>
                    <a:pt x="8" y="22"/>
                    <a:pt x="7" y="22"/>
                  </a:cubicBezTo>
                  <a:cubicBezTo>
                    <a:pt x="7" y="22"/>
                    <a:pt x="7" y="23"/>
                    <a:pt x="8" y="23"/>
                  </a:cubicBezTo>
                  <a:close/>
                  <a:moveTo>
                    <a:pt x="9" y="24"/>
                  </a:moveTo>
                  <a:cubicBezTo>
                    <a:pt x="10" y="24"/>
                    <a:pt x="10" y="23"/>
                    <a:pt x="10" y="23"/>
                  </a:cubicBezTo>
                  <a:cubicBezTo>
                    <a:pt x="10" y="22"/>
                    <a:pt x="10" y="22"/>
                    <a:pt x="9" y="22"/>
                  </a:cubicBezTo>
                  <a:cubicBezTo>
                    <a:pt x="9" y="23"/>
                    <a:pt x="9" y="23"/>
                    <a:pt x="9" y="24"/>
                  </a:cubicBezTo>
                  <a:close/>
                  <a:moveTo>
                    <a:pt x="16" y="23"/>
                  </a:moveTo>
                  <a:cubicBezTo>
                    <a:pt x="16" y="22"/>
                    <a:pt x="16" y="22"/>
                    <a:pt x="15" y="22"/>
                  </a:cubicBezTo>
                  <a:cubicBezTo>
                    <a:pt x="15" y="22"/>
                    <a:pt x="15" y="22"/>
                    <a:pt x="16" y="23"/>
                  </a:cubicBezTo>
                  <a:close/>
                  <a:moveTo>
                    <a:pt x="29" y="23"/>
                  </a:moveTo>
                  <a:cubicBezTo>
                    <a:pt x="29" y="23"/>
                    <a:pt x="29" y="22"/>
                    <a:pt x="28" y="22"/>
                  </a:cubicBezTo>
                  <a:cubicBezTo>
                    <a:pt x="28" y="23"/>
                    <a:pt x="28" y="23"/>
                    <a:pt x="29" y="23"/>
                  </a:cubicBezTo>
                  <a:close/>
                  <a:moveTo>
                    <a:pt x="17" y="23"/>
                  </a:moveTo>
                  <a:cubicBezTo>
                    <a:pt x="18" y="24"/>
                    <a:pt x="19" y="23"/>
                    <a:pt x="18" y="23"/>
                  </a:cubicBezTo>
                  <a:cubicBezTo>
                    <a:pt x="18" y="23"/>
                    <a:pt x="18" y="23"/>
                    <a:pt x="17" y="23"/>
                  </a:cubicBezTo>
                  <a:close/>
                  <a:moveTo>
                    <a:pt x="25" y="24"/>
                  </a:moveTo>
                  <a:cubicBezTo>
                    <a:pt x="25" y="24"/>
                    <a:pt x="25" y="25"/>
                    <a:pt x="26" y="25"/>
                  </a:cubicBezTo>
                  <a:cubicBezTo>
                    <a:pt x="26" y="25"/>
                    <a:pt x="26" y="24"/>
                    <a:pt x="27" y="24"/>
                  </a:cubicBezTo>
                  <a:cubicBezTo>
                    <a:pt x="26" y="23"/>
                    <a:pt x="26" y="23"/>
                    <a:pt x="26" y="23"/>
                  </a:cubicBezTo>
                  <a:cubicBezTo>
                    <a:pt x="25" y="23"/>
                    <a:pt x="25" y="24"/>
                    <a:pt x="25" y="24"/>
                  </a:cubicBezTo>
                  <a:close/>
                  <a:moveTo>
                    <a:pt x="15" y="24"/>
                  </a:moveTo>
                  <a:cubicBezTo>
                    <a:pt x="15" y="24"/>
                    <a:pt x="16" y="23"/>
                    <a:pt x="15" y="23"/>
                  </a:cubicBezTo>
                  <a:cubicBezTo>
                    <a:pt x="15" y="23"/>
                    <a:pt x="14" y="24"/>
                    <a:pt x="15" y="24"/>
                  </a:cubicBezTo>
                  <a:close/>
                  <a:moveTo>
                    <a:pt x="7" y="24"/>
                  </a:moveTo>
                  <a:cubicBezTo>
                    <a:pt x="7" y="24"/>
                    <a:pt x="7" y="23"/>
                    <a:pt x="6" y="23"/>
                  </a:cubicBezTo>
                  <a:cubicBezTo>
                    <a:pt x="6" y="24"/>
                    <a:pt x="7" y="24"/>
                    <a:pt x="7" y="24"/>
                  </a:cubicBezTo>
                  <a:close/>
                  <a:moveTo>
                    <a:pt x="29" y="24"/>
                  </a:moveTo>
                  <a:cubicBezTo>
                    <a:pt x="29" y="24"/>
                    <a:pt x="29" y="24"/>
                    <a:pt x="30" y="23"/>
                  </a:cubicBezTo>
                  <a:cubicBezTo>
                    <a:pt x="29" y="23"/>
                    <a:pt x="28" y="24"/>
                    <a:pt x="29" y="24"/>
                  </a:cubicBezTo>
                  <a:close/>
                  <a:moveTo>
                    <a:pt x="22" y="24"/>
                  </a:moveTo>
                  <a:cubicBezTo>
                    <a:pt x="23" y="24"/>
                    <a:pt x="23" y="25"/>
                    <a:pt x="23" y="25"/>
                  </a:cubicBezTo>
                  <a:cubicBezTo>
                    <a:pt x="24" y="24"/>
                    <a:pt x="24" y="23"/>
                    <a:pt x="23" y="23"/>
                  </a:cubicBezTo>
                  <a:cubicBezTo>
                    <a:pt x="22" y="23"/>
                    <a:pt x="23" y="24"/>
                    <a:pt x="22" y="24"/>
                  </a:cubicBezTo>
                  <a:close/>
                  <a:moveTo>
                    <a:pt x="8" y="25"/>
                  </a:moveTo>
                  <a:cubicBezTo>
                    <a:pt x="9" y="24"/>
                    <a:pt x="9" y="25"/>
                    <a:pt x="9" y="25"/>
                  </a:cubicBezTo>
                  <a:cubicBezTo>
                    <a:pt x="9" y="24"/>
                    <a:pt x="9" y="24"/>
                    <a:pt x="8" y="23"/>
                  </a:cubicBezTo>
                  <a:cubicBezTo>
                    <a:pt x="8" y="24"/>
                    <a:pt x="8" y="24"/>
                    <a:pt x="8" y="25"/>
                  </a:cubicBezTo>
                  <a:close/>
                  <a:moveTo>
                    <a:pt x="18" y="24"/>
                  </a:moveTo>
                  <a:cubicBezTo>
                    <a:pt x="19" y="24"/>
                    <a:pt x="19" y="24"/>
                    <a:pt x="19" y="24"/>
                  </a:cubicBezTo>
                  <a:cubicBezTo>
                    <a:pt x="19" y="24"/>
                    <a:pt x="18" y="24"/>
                    <a:pt x="18" y="24"/>
                  </a:cubicBezTo>
                  <a:cubicBezTo>
                    <a:pt x="18" y="24"/>
                    <a:pt x="18" y="24"/>
                    <a:pt x="18" y="24"/>
                  </a:cubicBezTo>
                  <a:close/>
                  <a:moveTo>
                    <a:pt x="4" y="30"/>
                  </a:moveTo>
                  <a:cubicBezTo>
                    <a:pt x="3" y="28"/>
                    <a:pt x="3" y="25"/>
                    <a:pt x="2" y="24"/>
                  </a:cubicBezTo>
                  <a:cubicBezTo>
                    <a:pt x="2" y="26"/>
                    <a:pt x="3" y="29"/>
                    <a:pt x="4" y="30"/>
                  </a:cubicBezTo>
                  <a:close/>
                  <a:moveTo>
                    <a:pt x="21" y="25"/>
                  </a:moveTo>
                  <a:cubicBezTo>
                    <a:pt x="20" y="25"/>
                    <a:pt x="20" y="24"/>
                    <a:pt x="20" y="24"/>
                  </a:cubicBezTo>
                  <a:cubicBezTo>
                    <a:pt x="20" y="24"/>
                    <a:pt x="20" y="25"/>
                    <a:pt x="21" y="25"/>
                  </a:cubicBezTo>
                  <a:close/>
                  <a:moveTo>
                    <a:pt x="11" y="27"/>
                  </a:moveTo>
                  <a:cubicBezTo>
                    <a:pt x="12" y="26"/>
                    <a:pt x="12" y="26"/>
                    <a:pt x="12" y="25"/>
                  </a:cubicBezTo>
                  <a:cubicBezTo>
                    <a:pt x="12" y="25"/>
                    <a:pt x="12" y="24"/>
                    <a:pt x="11" y="24"/>
                  </a:cubicBezTo>
                  <a:cubicBezTo>
                    <a:pt x="10" y="25"/>
                    <a:pt x="10" y="26"/>
                    <a:pt x="11" y="27"/>
                  </a:cubicBezTo>
                  <a:close/>
                  <a:moveTo>
                    <a:pt x="14" y="25"/>
                  </a:moveTo>
                  <a:cubicBezTo>
                    <a:pt x="14" y="25"/>
                    <a:pt x="14" y="25"/>
                    <a:pt x="14" y="25"/>
                  </a:cubicBezTo>
                  <a:cubicBezTo>
                    <a:pt x="14" y="25"/>
                    <a:pt x="14" y="25"/>
                    <a:pt x="14" y="25"/>
                  </a:cubicBezTo>
                  <a:cubicBezTo>
                    <a:pt x="14" y="25"/>
                    <a:pt x="14" y="25"/>
                    <a:pt x="14" y="25"/>
                  </a:cubicBezTo>
                  <a:close/>
                  <a:moveTo>
                    <a:pt x="19" y="26"/>
                  </a:moveTo>
                  <a:cubicBezTo>
                    <a:pt x="20" y="26"/>
                    <a:pt x="20" y="27"/>
                    <a:pt x="20" y="26"/>
                  </a:cubicBezTo>
                  <a:cubicBezTo>
                    <a:pt x="21" y="26"/>
                    <a:pt x="20" y="25"/>
                    <a:pt x="20" y="25"/>
                  </a:cubicBezTo>
                  <a:cubicBezTo>
                    <a:pt x="19" y="25"/>
                    <a:pt x="19" y="25"/>
                    <a:pt x="19" y="26"/>
                  </a:cubicBezTo>
                  <a:close/>
                  <a:moveTo>
                    <a:pt x="27" y="27"/>
                  </a:moveTo>
                  <a:cubicBezTo>
                    <a:pt x="27" y="27"/>
                    <a:pt x="27" y="27"/>
                    <a:pt x="27" y="27"/>
                  </a:cubicBezTo>
                  <a:cubicBezTo>
                    <a:pt x="27" y="26"/>
                    <a:pt x="28" y="26"/>
                    <a:pt x="27" y="25"/>
                  </a:cubicBezTo>
                  <a:cubicBezTo>
                    <a:pt x="27" y="25"/>
                    <a:pt x="26" y="26"/>
                    <a:pt x="27" y="27"/>
                  </a:cubicBezTo>
                  <a:close/>
                  <a:moveTo>
                    <a:pt x="8" y="27"/>
                  </a:moveTo>
                  <a:cubicBezTo>
                    <a:pt x="9" y="26"/>
                    <a:pt x="8" y="25"/>
                    <a:pt x="8" y="25"/>
                  </a:cubicBezTo>
                  <a:cubicBezTo>
                    <a:pt x="7" y="26"/>
                    <a:pt x="8" y="26"/>
                    <a:pt x="8" y="27"/>
                  </a:cubicBezTo>
                  <a:close/>
                  <a:moveTo>
                    <a:pt x="16" y="26"/>
                  </a:moveTo>
                  <a:cubicBezTo>
                    <a:pt x="17" y="26"/>
                    <a:pt x="17" y="25"/>
                    <a:pt x="17" y="25"/>
                  </a:cubicBezTo>
                  <a:cubicBezTo>
                    <a:pt x="17" y="25"/>
                    <a:pt x="16" y="26"/>
                    <a:pt x="16" y="26"/>
                  </a:cubicBezTo>
                  <a:close/>
                  <a:moveTo>
                    <a:pt x="24" y="27"/>
                  </a:moveTo>
                  <a:cubicBezTo>
                    <a:pt x="24" y="27"/>
                    <a:pt x="24" y="27"/>
                    <a:pt x="25" y="27"/>
                  </a:cubicBezTo>
                  <a:cubicBezTo>
                    <a:pt x="25" y="27"/>
                    <a:pt x="25" y="27"/>
                    <a:pt x="25" y="26"/>
                  </a:cubicBezTo>
                  <a:cubicBezTo>
                    <a:pt x="25" y="26"/>
                    <a:pt x="25" y="26"/>
                    <a:pt x="25" y="25"/>
                  </a:cubicBezTo>
                  <a:cubicBezTo>
                    <a:pt x="24" y="25"/>
                    <a:pt x="24" y="26"/>
                    <a:pt x="24" y="26"/>
                  </a:cubicBezTo>
                  <a:cubicBezTo>
                    <a:pt x="24" y="26"/>
                    <a:pt x="25" y="26"/>
                    <a:pt x="25" y="26"/>
                  </a:cubicBezTo>
                  <a:cubicBezTo>
                    <a:pt x="24" y="26"/>
                    <a:pt x="24" y="26"/>
                    <a:pt x="24" y="27"/>
                  </a:cubicBezTo>
                  <a:close/>
                  <a:moveTo>
                    <a:pt x="17" y="27"/>
                  </a:moveTo>
                  <a:cubicBezTo>
                    <a:pt x="17" y="27"/>
                    <a:pt x="17" y="27"/>
                    <a:pt x="18" y="26"/>
                  </a:cubicBezTo>
                  <a:cubicBezTo>
                    <a:pt x="17" y="26"/>
                    <a:pt x="17" y="26"/>
                    <a:pt x="17" y="26"/>
                  </a:cubicBezTo>
                  <a:cubicBezTo>
                    <a:pt x="17" y="26"/>
                    <a:pt x="17" y="27"/>
                    <a:pt x="17" y="27"/>
                  </a:cubicBezTo>
                  <a:close/>
                  <a:moveTo>
                    <a:pt x="22" y="27"/>
                  </a:moveTo>
                  <a:cubicBezTo>
                    <a:pt x="22" y="27"/>
                    <a:pt x="22" y="26"/>
                    <a:pt x="22" y="26"/>
                  </a:cubicBezTo>
                  <a:cubicBezTo>
                    <a:pt x="22" y="27"/>
                    <a:pt x="22" y="27"/>
                    <a:pt x="22" y="27"/>
                  </a:cubicBezTo>
                  <a:close/>
                  <a:moveTo>
                    <a:pt x="5" y="28"/>
                  </a:moveTo>
                  <a:cubicBezTo>
                    <a:pt x="5" y="27"/>
                    <a:pt x="5" y="27"/>
                    <a:pt x="4" y="26"/>
                  </a:cubicBezTo>
                  <a:cubicBezTo>
                    <a:pt x="5" y="27"/>
                    <a:pt x="5" y="28"/>
                    <a:pt x="5" y="28"/>
                  </a:cubicBezTo>
                  <a:close/>
                  <a:moveTo>
                    <a:pt x="7" y="27"/>
                  </a:moveTo>
                  <a:cubicBezTo>
                    <a:pt x="7" y="27"/>
                    <a:pt x="8" y="28"/>
                    <a:pt x="8" y="27"/>
                  </a:cubicBezTo>
                  <a:cubicBezTo>
                    <a:pt x="8" y="27"/>
                    <a:pt x="8" y="26"/>
                    <a:pt x="7" y="26"/>
                  </a:cubicBezTo>
                  <a:cubicBezTo>
                    <a:pt x="7" y="27"/>
                    <a:pt x="7" y="27"/>
                    <a:pt x="7" y="27"/>
                  </a:cubicBezTo>
                  <a:close/>
                  <a:moveTo>
                    <a:pt x="13" y="29"/>
                  </a:moveTo>
                  <a:cubicBezTo>
                    <a:pt x="13" y="28"/>
                    <a:pt x="14" y="28"/>
                    <a:pt x="13" y="27"/>
                  </a:cubicBezTo>
                  <a:cubicBezTo>
                    <a:pt x="13" y="27"/>
                    <a:pt x="13" y="27"/>
                    <a:pt x="13" y="27"/>
                  </a:cubicBezTo>
                  <a:cubicBezTo>
                    <a:pt x="13" y="27"/>
                    <a:pt x="12" y="28"/>
                    <a:pt x="13" y="29"/>
                  </a:cubicBezTo>
                  <a:close/>
                  <a:moveTo>
                    <a:pt x="20" y="28"/>
                  </a:moveTo>
                  <a:cubicBezTo>
                    <a:pt x="20" y="27"/>
                    <a:pt x="19" y="27"/>
                    <a:pt x="19" y="27"/>
                  </a:cubicBezTo>
                  <a:cubicBezTo>
                    <a:pt x="19" y="27"/>
                    <a:pt x="19" y="28"/>
                    <a:pt x="20" y="28"/>
                  </a:cubicBezTo>
                  <a:close/>
                  <a:moveTo>
                    <a:pt x="22" y="28"/>
                  </a:moveTo>
                  <a:cubicBezTo>
                    <a:pt x="22" y="28"/>
                    <a:pt x="21" y="27"/>
                    <a:pt x="21" y="27"/>
                  </a:cubicBezTo>
                  <a:cubicBezTo>
                    <a:pt x="21" y="28"/>
                    <a:pt x="21" y="28"/>
                    <a:pt x="22" y="28"/>
                  </a:cubicBezTo>
                  <a:close/>
                  <a:moveTo>
                    <a:pt x="19" y="29"/>
                  </a:moveTo>
                  <a:cubicBezTo>
                    <a:pt x="19" y="29"/>
                    <a:pt x="19" y="29"/>
                    <a:pt x="19" y="29"/>
                  </a:cubicBezTo>
                  <a:cubicBezTo>
                    <a:pt x="19" y="28"/>
                    <a:pt x="19" y="27"/>
                    <a:pt x="18" y="27"/>
                  </a:cubicBezTo>
                  <a:cubicBezTo>
                    <a:pt x="18" y="28"/>
                    <a:pt x="18" y="29"/>
                    <a:pt x="19" y="29"/>
                  </a:cubicBezTo>
                  <a:close/>
                  <a:moveTo>
                    <a:pt x="10" y="29"/>
                  </a:moveTo>
                  <a:cubicBezTo>
                    <a:pt x="10" y="29"/>
                    <a:pt x="10" y="29"/>
                    <a:pt x="10" y="29"/>
                  </a:cubicBezTo>
                  <a:cubicBezTo>
                    <a:pt x="10" y="28"/>
                    <a:pt x="10" y="28"/>
                    <a:pt x="10" y="27"/>
                  </a:cubicBezTo>
                  <a:cubicBezTo>
                    <a:pt x="9" y="28"/>
                    <a:pt x="10" y="29"/>
                    <a:pt x="10" y="29"/>
                  </a:cubicBezTo>
                  <a:close/>
                  <a:moveTo>
                    <a:pt x="26" y="30"/>
                  </a:moveTo>
                  <a:cubicBezTo>
                    <a:pt x="27" y="29"/>
                    <a:pt x="27" y="29"/>
                    <a:pt x="27" y="29"/>
                  </a:cubicBezTo>
                  <a:cubicBezTo>
                    <a:pt x="27" y="28"/>
                    <a:pt x="26" y="28"/>
                    <a:pt x="26" y="27"/>
                  </a:cubicBezTo>
                  <a:cubicBezTo>
                    <a:pt x="25" y="28"/>
                    <a:pt x="25" y="29"/>
                    <a:pt x="26" y="30"/>
                  </a:cubicBezTo>
                  <a:close/>
                  <a:moveTo>
                    <a:pt x="16" y="29"/>
                  </a:moveTo>
                  <a:cubicBezTo>
                    <a:pt x="16" y="29"/>
                    <a:pt x="17" y="28"/>
                    <a:pt x="16" y="28"/>
                  </a:cubicBezTo>
                  <a:cubicBezTo>
                    <a:pt x="16" y="28"/>
                    <a:pt x="16" y="28"/>
                    <a:pt x="16" y="29"/>
                  </a:cubicBezTo>
                  <a:close/>
                  <a:moveTo>
                    <a:pt x="29" y="29"/>
                  </a:moveTo>
                  <a:cubicBezTo>
                    <a:pt x="30" y="29"/>
                    <a:pt x="29" y="28"/>
                    <a:pt x="30" y="28"/>
                  </a:cubicBezTo>
                  <a:cubicBezTo>
                    <a:pt x="29" y="28"/>
                    <a:pt x="30" y="28"/>
                    <a:pt x="29" y="28"/>
                  </a:cubicBezTo>
                  <a:cubicBezTo>
                    <a:pt x="29" y="29"/>
                    <a:pt x="28" y="29"/>
                    <a:pt x="29" y="29"/>
                  </a:cubicBezTo>
                  <a:close/>
                  <a:moveTo>
                    <a:pt x="7" y="29"/>
                  </a:moveTo>
                  <a:cubicBezTo>
                    <a:pt x="8" y="29"/>
                    <a:pt x="7" y="28"/>
                    <a:pt x="7" y="28"/>
                  </a:cubicBezTo>
                  <a:cubicBezTo>
                    <a:pt x="7" y="28"/>
                    <a:pt x="7" y="28"/>
                    <a:pt x="7" y="29"/>
                  </a:cubicBezTo>
                  <a:close/>
                  <a:moveTo>
                    <a:pt x="24" y="29"/>
                  </a:moveTo>
                  <a:cubicBezTo>
                    <a:pt x="24" y="29"/>
                    <a:pt x="24" y="29"/>
                    <a:pt x="23" y="28"/>
                  </a:cubicBezTo>
                  <a:cubicBezTo>
                    <a:pt x="23" y="29"/>
                    <a:pt x="23" y="29"/>
                    <a:pt x="24" y="29"/>
                  </a:cubicBezTo>
                  <a:close/>
                  <a:moveTo>
                    <a:pt x="21" y="30"/>
                  </a:moveTo>
                  <a:cubicBezTo>
                    <a:pt x="21" y="29"/>
                    <a:pt x="21" y="28"/>
                    <a:pt x="20" y="29"/>
                  </a:cubicBezTo>
                  <a:cubicBezTo>
                    <a:pt x="20" y="29"/>
                    <a:pt x="21" y="29"/>
                    <a:pt x="21" y="30"/>
                  </a:cubicBezTo>
                  <a:close/>
                  <a:moveTo>
                    <a:pt x="18" y="31"/>
                  </a:moveTo>
                  <a:cubicBezTo>
                    <a:pt x="18" y="31"/>
                    <a:pt x="18" y="31"/>
                    <a:pt x="18" y="31"/>
                  </a:cubicBezTo>
                  <a:cubicBezTo>
                    <a:pt x="18" y="30"/>
                    <a:pt x="18" y="29"/>
                    <a:pt x="17" y="29"/>
                  </a:cubicBezTo>
                  <a:cubicBezTo>
                    <a:pt x="17" y="30"/>
                    <a:pt x="17" y="30"/>
                    <a:pt x="18" y="31"/>
                  </a:cubicBezTo>
                  <a:close/>
                  <a:moveTo>
                    <a:pt x="15" y="32"/>
                  </a:moveTo>
                  <a:cubicBezTo>
                    <a:pt x="15" y="31"/>
                    <a:pt x="15" y="31"/>
                    <a:pt x="16" y="30"/>
                  </a:cubicBezTo>
                  <a:cubicBezTo>
                    <a:pt x="15" y="30"/>
                    <a:pt x="15" y="29"/>
                    <a:pt x="15" y="29"/>
                  </a:cubicBezTo>
                  <a:cubicBezTo>
                    <a:pt x="15" y="30"/>
                    <a:pt x="14" y="31"/>
                    <a:pt x="15" y="32"/>
                  </a:cubicBezTo>
                  <a:close/>
                  <a:moveTo>
                    <a:pt x="6" y="31"/>
                  </a:moveTo>
                  <a:cubicBezTo>
                    <a:pt x="6" y="31"/>
                    <a:pt x="6" y="30"/>
                    <a:pt x="6" y="30"/>
                  </a:cubicBezTo>
                  <a:cubicBezTo>
                    <a:pt x="5" y="30"/>
                    <a:pt x="5" y="31"/>
                    <a:pt x="6" y="31"/>
                  </a:cubicBezTo>
                  <a:close/>
                  <a:moveTo>
                    <a:pt x="23" y="30"/>
                  </a:moveTo>
                  <a:cubicBezTo>
                    <a:pt x="23" y="30"/>
                    <a:pt x="23" y="30"/>
                    <a:pt x="23" y="30"/>
                  </a:cubicBezTo>
                  <a:cubicBezTo>
                    <a:pt x="23" y="30"/>
                    <a:pt x="23" y="30"/>
                    <a:pt x="23" y="30"/>
                  </a:cubicBezTo>
                  <a:cubicBezTo>
                    <a:pt x="23" y="30"/>
                    <a:pt x="23" y="30"/>
                    <a:pt x="23" y="30"/>
                  </a:cubicBezTo>
                  <a:close/>
                  <a:moveTo>
                    <a:pt x="9" y="31"/>
                  </a:moveTo>
                  <a:cubicBezTo>
                    <a:pt x="9" y="31"/>
                    <a:pt x="9" y="31"/>
                    <a:pt x="9" y="30"/>
                  </a:cubicBezTo>
                  <a:cubicBezTo>
                    <a:pt x="9" y="30"/>
                    <a:pt x="9" y="30"/>
                    <a:pt x="8" y="30"/>
                  </a:cubicBezTo>
                  <a:cubicBezTo>
                    <a:pt x="8" y="30"/>
                    <a:pt x="8" y="31"/>
                    <a:pt x="9" y="31"/>
                  </a:cubicBezTo>
                  <a:close/>
                  <a:moveTo>
                    <a:pt x="20" y="30"/>
                  </a:moveTo>
                  <a:cubicBezTo>
                    <a:pt x="20" y="30"/>
                    <a:pt x="20" y="30"/>
                    <a:pt x="20" y="30"/>
                  </a:cubicBezTo>
                  <a:cubicBezTo>
                    <a:pt x="20" y="30"/>
                    <a:pt x="20" y="31"/>
                    <a:pt x="20" y="31"/>
                  </a:cubicBezTo>
                  <a:cubicBezTo>
                    <a:pt x="20" y="30"/>
                    <a:pt x="20" y="30"/>
                    <a:pt x="20" y="30"/>
                  </a:cubicBezTo>
                  <a:cubicBezTo>
                    <a:pt x="20" y="30"/>
                    <a:pt x="20" y="30"/>
                    <a:pt x="20" y="30"/>
                  </a:cubicBezTo>
                  <a:close/>
                  <a:moveTo>
                    <a:pt x="12" y="31"/>
                  </a:moveTo>
                  <a:cubicBezTo>
                    <a:pt x="12" y="31"/>
                    <a:pt x="12" y="30"/>
                    <a:pt x="11" y="30"/>
                  </a:cubicBezTo>
                  <a:cubicBezTo>
                    <a:pt x="11" y="30"/>
                    <a:pt x="11" y="31"/>
                    <a:pt x="12" y="31"/>
                  </a:cubicBezTo>
                  <a:close/>
                  <a:moveTo>
                    <a:pt x="25" y="31"/>
                  </a:moveTo>
                  <a:cubicBezTo>
                    <a:pt x="26" y="31"/>
                    <a:pt x="25" y="30"/>
                    <a:pt x="24" y="30"/>
                  </a:cubicBezTo>
                  <a:cubicBezTo>
                    <a:pt x="24" y="31"/>
                    <a:pt x="25" y="31"/>
                    <a:pt x="25" y="31"/>
                  </a:cubicBezTo>
                  <a:close/>
                  <a:moveTo>
                    <a:pt x="28" y="33"/>
                  </a:moveTo>
                  <a:cubicBezTo>
                    <a:pt x="28" y="32"/>
                    <a:pt x="29" y="32"/>
                    <a:pt x="29" y="31"/>
                  </a:cubicBezTo>
                  <a:cubicBezTo>
                    <a:pt x="28" y="31"/>
                    <a:pt x="28" y="32"/>
                    <a:pt x="28" y="33"/>
                  </a:cubicBezTo>
                  <a:close/>
                  <a:moveTo>
                    <a:pt x="15" y="33"/>
                  </a:moveTo>
                  <a:cubicBezTo>
                    <a:pt x="16" y="33"/>
                    <a:pt x="16" y="33"/>
                    <a:pt x="16" y="34"/>
                  </a:cubicBezTo>
                  <a:cubicBezTo>
                    <a:pt x="17" y="33"/>
                    <a:pt x="17" y="33"/>
                    <a:pt x="17" y="32"/>
                  </a:cubicBezTo>
                  <a:cubicBezTo>
                    <a:pt x="17" y="32"/>
                    <a:pt x="17" y="31"/>
                    <a:pt x="16" y="31"/>
                  </a:cubicBezTo>
                  <a:cubicBezTo>
                    <a:pt x="16" y="31"/>
                    <a:pt x="16" y="32"/>
                    <a:pt x="15" y="33"/>
                  </a:cubicBezTo>
                  <a:close/>
                  <a:moveTo>
                    <a:pt x="22" y="31"/>
                  </a:moveTo>
                  <a:cubicBezTo>
                    <a:pt x="22" y="31"/>
                    <a:pt x="22" y="32"/>
                    <a:pt x="22" y="32"/>
                  </a:cubicBezTo>
                  <a:cubicBezTo>
                    <a:pt x="22" y="31"/>
                    <a:pt x="23" y="31"/>
                    <a:pt x="22" y="31"/>
                  </a:cubicBezTo>
                  <a:cubicBezTo>
                    <a:pt x="22" y="31"/>
                    <a:pt x="22" y="31"/>
                    <a:pt x="22" y="31"/>
                  </a:cubicBezTo>
                  <a:close/>
                  <a:moveTo>
                    <a:pt x="21" y="32"/>
                  </a:moveTo>
                  <a:cubicBezTo>
                    <a:pt x="21" y="32"/>
                    <a:pt x="21" y="31"/>
                    <a:pt x="21" y="31"/>
                  </a:cubicBezTo>
                  <a:cubicBezTo>
                    <a:pt x="21" y="31"/>
                    <a:pt x="21" y="32"/>
                    <a:pt x="21" y="32"/>
                  </a:cubicBezTo>
                  <a:close/>
                  <a:moveTo>
                    <a:pt x="19" y="32"/>
                  </a:moveTo>
                  <a:cubicBezTo>
                    <a:pt x="19" y="32"/>
                    <a:pt x="19" y="31"/>
                    <a:pt x="19" y="31"/>
                  </a:cubicBezTo>
                  <a:cubicBezTo>
                    <a:pt x="19" y="31"/>
                    <a:pt x="19" y="32"/>
                    <a:pt x="19" y="32"/>
                  </a:cubicBezTo>
                  <a:close/>
                  <a:moveTo>
                    <a:pt x="10" y="34"/>
                  </a:moveTo>
                  <a:cubicBezTo>
                    <a:pt x="11" y="33"/>
                    <a:pt x="11" y="33"/>
                    <a:pt x="11" y="33"/>
                  </a:cubicBezTo>
                  <a:cubicBezTo>
                    <a:pt x="11" y="32"/>
                    <a:pt x="11" y="32"/>
                    <a:pt x="10" y="32"/>
                  </a:cubicBezTo>
                  <a:cubicBezTo>
                    <a:pt x="10" y="32"/>
                    <a:pt x="9" y="34"/>
                    <a:pt x="10" y="34"/>
                  </a:cubicBezTo>
                  <a:close/>
                  <a:moveTo>
                    <a:pt x="22" y="33"/>
                  </a:moveTo>
                  <a:cubicBezTo>
                    <a:pt x="22" y="32"/>
                    <a:pt x="22" y="32"/>
                    <a:pt x="21" y="32"/>
                  </a:cubicBezTo>
                  <a:cubicBezTo>
                    <a:pt x="21" y="32"/>
                    <a:pt x="21" y="33"/>
                    <a:pt x="22" y="33"/>
                  </a:cubicBezTo>
                  <a:close/>
                  <a:moveTo>
                    <a:pt x="23" y="33"/>
                  </a:moveTo>
                  <a:cubicBezTo>
                    <a:pt x="23" y="33"/>
                    <a:pt x="23" y="33"/>
                    <a:pt x="24" y="33"/>
                  </a:cubicBezTo>
                  <a:cubicBezTo>
                    <a:pt x="24" y="33"/>
                    <a:pt x="24" y="33"/>
                    <a:pt x="24" y="33"/>
                  </a:cubicBezTo>
                  <a:cubicBezTo>
                    <a:pt x="24" y="33"/>
                    <a:pt x="24" y="32"/>
                    <a:pt x="23" y="32"/>
                  </a:cubicBezTo>
                  <a:cubicBezTo>
                    <a:pt x="23" y="32"/>
                    <a:pt x="23" y="32"/>
                    <a:pt x="23" y="33"/>
                  </a:cubicBezTo>
                  <a:close/>
                  <a:moveTo>
                    <a:pt x="13" y="34"/>
                  </a:moveTo>
                  <a:cubicBezTo>
                    <a:pt x="14" y="34"/>
                    <a:pt x="14" y="33"/>
                    <a:pt x="14" y="33"/>
                  </a:cubicBezTo>
                  <a:cubicBezTo>
                    <a:pt x="14" y="33"/>
                    <a:pt x="14" y="32"/>
                    <a:pt x="14" y="33"/>
                  </a:cubicBezTo>
                  <a:cubicBezTo>
                    <a:pt x="13" y="33"/>
                    <a:pt x="13" y="33"/>
                    <a:pt x="13" y="34"/>
                  </a:cubicBezTo>
                  <a:close/>
                  <a:moveTo>
                    <a:pt x="20" y="33"/>
                  </a:moveTo>
                  <a:cubicBezTo>
                    <a:pt x="20" y="33"/>
                    <a:pt x="20" y="33"/>
                    <a:pt x="20" y="33"/>
                  </a:cubicBezTo>
                  <a:cubicBezTo>
                    <a:pt x="20" y="33"/>
                    <a:pt x="20" y="33"/>
                    <a:pt x="20" y="33"/>
                  </a:cubicBezTo>
                  <a:close/>
                  <a:moveTo>
                    <a:pt x="17" y="35"/>
                  </a:moveTo>
                  <a:cubicBezTo>
                    <a:pt x="17" y="35"/>
                    <a:pt x="17" y="36"/>
                    <a:pt x="17" y="36"/>
                  </a:cubicBezTo>
                  <a:cubicBezTo>
                    <a:pt x="18" y="35"/>
                    <a:pt x="18" y="34"/>
                    <a:pt x="18" y="33"/>
                  </a:cubicBezTo>
                  <a:cubicBezTo>
                    <a:pt x="18" y="33"/>
                    <a:pt x="18" y="33"/>
                    <a:pt x="18" y="33"/>
                  </a:cubicBezTo>
                  <a:cubicBezTo>
                    <a:pt x="18" y="34"/>
                    <a:pt x="17" y="34"/>
                    <a:pt x="17" y="35"/>
                  </a:cubicBezTo>
                  <a:close/>
                  <a:moveTo>
                    <a:pt x="25" y="36"/>
                  </a:moveTo>
                  <a:cubicBezTo>
                    <a:pt x="26" y="35"/>
                    <a:pt x="27" y="34"/>
                    <a:pt x="26" y="33"/>
                  </a:cubicBezTo>
                  <a:cubicBezTo>
                    <a:pt x="26" y="34"/>
                    <a:pt x="25" y="35"/>
                    <a:pt x="25" y="36"/>
                  </a:cubicBezTo>
                  <a:close/>
                  <a:moveTo>
                    <a:pt x="21" y="34"/>
                  </a:moveTo>
                  <a:cubicBezTo>
                    <a:pt x="21" y="34"/>
                    <a:pt x="21" y="33"/>
                    <a:pt x="21" y="33"/>
                  </a:cubicBezTo>
                  <a:cubicBezTo>
                    <a:pt x="21" y="34"/>
                    <a:pt x="20" y="34"/>
                    <a:pt x="21" y="34"/>
                  </a:cubicBezTo>
                  <a:close/>
                  <a:moveTo>
                    <a:pt x="23" y="34"/>
                  </a:moveTo>
                  <a:cubicBezTo>
                    <a:pt x="23" y="34"/>
                    <a:pt x="23" y="33"/>
                    <a:pt x="22" y="33"/>
                  </a:cubicBezTo>
                  <a:cubicBezTo>
                    <a:pt x="22" y="34"/>
                    <a:pt x="23" y="34"/>
                    <a:pt x="23" y="34"/>
                  </a:cubicBezTo>
                  <a:close/>
                  <a:moveTo>
                    <a:pt x="8" y="34"/>
                  </a:moveTo>
                  <a:cubicBezTo>
                    <a:pt x="9" y="34"/>
                    <a:pt x="9" y="34"/>
                    <a:pt x="9" y="34"/>
                  </a:cubicBezTo>
                  <a:cubicBezTo>
                    <a:pt x="8" y="34"/>
                    <a:pt x="9" y="34"/>
                    <a:pt x="8" y="34"/>
                  </a:cubicBezTo>
                  <a:close/>
                  <a:moveTo>
                    <a:pt x="14" y="35"/>
                  </a:moveTo>
                  <a:cubicBezTo>
                    <a:pt x="14" y="35"/>
                    <a:pt x="14" y="35"/>
                    <a:pt x="14" y="35"/>
                  </a:cubicBezTo>
                  <a:cubicBezTo>
                    <a:pt x="13" y="37"/>
                    <a:pt x="12" y="38"/>
                    <a:pt x="14" y="39"/>
                  </a:cubicBezTo>
                  <a:cubicBezTo>
                    <a:pt x="14" y="37"/>
                    <a:pt x="15" y="36"/>
                    <a:pt x="16" y="35"/>
                  </a:cubicBezTo>
                  <a:cubicBezTo>
                    <a:pt x="15" y="35"/>
                    <a:pt x="15" y="34"/>
                    <a:pt x="15" y="34"/>
                  </a:cubicBezTo>
                  <a:cubicBezTo>
                    <a:pt x="14" y="34"/>
                    <a:pt x="15" y="35"/>
                    <a:pt x="14" y="35"/>
                  </a:cubicBezTo>
                  <a:close/>
                  <a:moveTo>
                    <a:pt x="9" y="36"/>
                  </a:moveTo>
                  <a:cubicBezTo>
                    <a:pt x="10" y="35"/>
                    <a:pt x="10" y="34"/>
                    <a:pt x="9" y="34"/>
                  </a:cubicBezTo>
                  <a:cubicBezTo>
                    <a:pt x="8" y="35"/>
                    <a:pt x="9" y="36"/>
                    <a:pt x="9" y="36"/>
                  </a:cubicBezTo>
                  <a:close/>
                  <a:moveTo>
                    <a:pt x="12" y="37"/>
                  </a:moveTo>
                  <a:cubicBezTo>
                    <a:pt x="12" y="37"/>
                    <a:pt x="12" y="37"/>
                    <a:pt x="12" y="37"/>
                  </a:cubicBezTo>
                  <a:cubicBezTo>
                    <a:pt x="12" y="37"/>
                    <a:pt x="12" y="37"/>
                    <a:pt x="12" y="37"/>
                  </a:cubicBezTo>
                  <a:cubicBezTo>
                    <a:pt x="12" y="36"/>
                    <a:pt x="13" y="35"/>
                    <a:pt x="13" y="35"/>
                  </a:cubicBezTo>
                  <a:cubicBezTo>
                    <a:pt x="13" y="35"/>
                    <a:pt x="13" y="34"/>
                    <a:pt x="13" y="34"/>
                  </a:cubicBezTo>
                  <a:cubicBezTo>
                    <a:pt x="12" y="35"/>
                    <a:pt x="12" y="35"/>
                    <a:pt x="12" y="36"/>
                  </a:cubicBezTo>
                  <a:cubicBezTo>
                    <a:pt x="12" y="36"/>
                    <a:pt x="12" y="36"/>
                    <a:pt x="12" y="37"/>
                  </a:cubicBezTo>
                  <a:cubicBezTo>
                    <a:pt x="12" y="36"/>
                    <a:pt x="12" y="36"/>
                    <a:pt x="12" y="37"/>
                  </a:cubicBezTo>
                  <a:close/>
                  <a:moveTo>
                    <a:pt x="22" y="36"/>
                  </a:moveTo>
                  <a:cubicBezTo>
                    <a:pt x="22" y="36"/>
                    <a:pt x="22" y="35"/>
                    <a:pt x="22" y="35"/>
                  </a:cubicBezTo>
                  <a:cubicBezTo>
                    <a:pt x="21" y="35"/>
                    <a:pt x="22" y="35"/>
                    <a:pt x="22" y="36"/>
                  </a:cubicBezTo>
                  <a:close/>
                  <a:moveTo>
                    <a:pt x="19" y="38"/>
                  </a:moveTo>
                  <a:cubicBezTo>
                    <a:pt x="19" y="37"/>
                    <a:pt x="20" y="36"/>
                    <a:pt x="20" y="35"/>
                  </a:cubicBezTo>
                  <a:cubicBezTo>
                    <a:pt x="20" y="35"/>
                    <a:pt x="20" y="35"/>
                    <a:pt x="20" y="35"/>
                  </a:cubicBezTo>
                  <a:cubicBezTo>
                    <a:pt x="19" y="36"/>
                    <a:pt x="18" y="37"/>
                    <a:pt x="19" y="38"/>
                  </a:cubicBezTo>
                  <a:close/>
                  <a:moveTo>
                    <a:pt x="14" y="39"/>
                  </a:moveTo>
                  <a:cubicBezTo>
                    <a:pt x="15" y="40"/>
                    <a:pt x="16" y="40"/>
                    <a:pt x="18" y="40"/>
                  </a:cubicBezTo>
                  <a:cubicBezTo>
                    <a:pt x="18" y="40"/>
                    <a:pt x="18" y="39"/>
                    <a:pt x="18" y="38"/>
                  </a:cubicBezTo>
                  <a:cubicBezTo>
                    <a:pt x="18" y="38"/>
                    <a:pt x="18" y="39"/>
                    <a:pt x="17" y="39"/>
                  </a:cubicBezTo>
                  <a:cubicBezTo>
                    <a:pt x="17" y="39"/>
                    <a:pt x="16" y="39"/>
                    <a:pt x="16" y="38"/>
                  </a:cubicBezTo>
                  <a:cubicBezTo>
                    <a:pt x="17" y="38"/>
                    <a:pt x="17" y="36"/>
                    <a:pt x="16" y="36"/>
                  </a:cubicBezTo>
                  <a:cubicBezTo>
                    <a:pt x="16" y="37"/>
                    <a:pt x="15" y="38"/>
                    <a:pt x="14" y="39"/>
                  </a:cubicBezTo>
                  <a:close/>
                  <a:moveTo>
                    <a:pt x="20" y="39"/>
                  </a:moveTo>
                  <a:cubicBezTo>
                    <a:pt x="20" y="38"/>
                    <a:pt x="21" y="38"/>
                    <a:pt x="21" y="37"/>
                  </a:cubicBezTo>
                  <a:cubicBezTo>
                    <a:pt x="21" y="37"/>
                    <a:pt x="21" y="36"/>
                    <a:pt x="21" y="36"/>
                  </a:cubicBezTo>
                  <a:cubicBezTo>
                    <a:pt x="20" y="37"/>
                    <a:pt x="19" y="38"/>
                    <a:pt x="20" y="39"/>
                  </a:cubicBezTo>
                  <a:close/>
                  <a:moveTo>
                    <a:pt x="23" y="39"/>
                  </a:moveTo>
                  <a:cubicBezTo>
                    <a:pt x="22" y="39"/>
                    <a:pt x="22" y="38"/>
                    <a:pt x="21" y="38"/>
                  </a:cubicBezTo>
                  <a:cubicBezTo>
                    <a:pt x="21" y="38"/>
                    <a:pt x="21" y="39"/>
                    <a:pt x="20" y="40"/>
                  </a:cubicBezTo>
                  <a:cubicBezTo>
                    <a:pt x="22" y="39"/>
                    <a:pt x="24" y="39"/>
                    <a:pt x="25" y="37"/>
                  </a:cubicBezTo>
                  <a:cubicBezTo>
                    <a:pt x="24" y="37"/>
                    <a:pt x="23" y="38"/>
                    <a:pt x="23" y="39"/>
                  </a:cubicBezTo>
                  <a:close/>
                  <a:moveTo>
                    <a:pt x="22" y="41"/>
                  </a:moveTo>
                  <a:cubicBezTo>
                    <a:pt x="23" y="41"/>
                    <a:pt x="24" y="40"/>
                    <a:pt x="24" y="39"/>
                  </a:cubicBezTo>
                  <a:cubicBezTo>
                    <a:pt x="23" y="40"/>
                    <a:pt x="23" y="40"/>
                    <a:pt x="22" y="41"/>
                  </a:cubicBezTo>
                  <a:close/>
                  <a:moveTo>
                    <a:pt x="16" y="42"/>
                  </a:moveTo>
                  <a:cubicBezTo>
                    <a:pt x="14" y="41"/>
                    <a:pt x="13" y="40"/>
                    <a:pt x="11" y="40"/>
                  </a:cubicBezTo>
                  <a:cubicBezTo>
                    <a:pt x="13" y="41"/>
                    <a:pt x="14" y="42"/>
                    <a:pt x="16" y="42"/>
                  </a:cubicBezTo>
                  <a:close/>
                  <a:moveTo>
                    <a:pt x="16" y="43"/>
                  </a:moveTo>
                  <a:cubicBezTo>
                    <a:pt x="16" y="43"/>
                    <a:pt x="15" y="42"/>
                    <a:pt x="15" y="43"/>
                  </a:cubicBezTo>
                  <a:cubicBezTo>
                    <a:pt x="15" y="43"/>
                    <a:pt x="16" y="43"/>
                    <a:pt x="1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
            <p:cNvSpPr>
              <a:spLocks noEditPoints="1"/>
            </p:cNvSpPr>
            <p:nvPr/>
          </p:nvSpPr>
          <p:spPr bwMode="auto">
            <a:xfrm>
              <a:off x="3720" y="1701"/>
              <a:ext cx="728" cy="1643"/>
            </a:xfrm>
            <a:custGeom>
              <a:avLst/>
              <a:gdLst>
                <a:gd name="T0" fmla="*/ 43 w 83"/>
                <a:gd name="T1" fmla="*/ 174 h 191"/>
                <a:gd name="T2" fmla="*/ 23 w 83"/>
                <a:gd name="T3" fmla="*/ 32 h 191"/>
                <a:gd name="T4" fmla="*/ 79 w 83"/>
                <a:gd name="T5" fmla="*/ 13 h 191"/>
                <a:gd name="T6" fmla="*/ 64 w 83"/>
                <a:gd name="T7" fmla="*/ 165 h 191"/>
                <a:gd name="T8" fmla="*/ 56 w 83"/>
                <a:gd name="T9" fmla="*/ 34 h 191"/>
                <a:gd name="T10" fmla="*/ 43 w 83"/>
                <a:gd name="T11" fmla="*/ 32 h 191"/>
                <a:gd name="T12" fmla="*/ 45 w 83"/>
                <a:gd name="T13" fmla="*/ 36 h 191"/>
                <a:gd name="T14" fmla="*/ 39 w 83"/>
                <a:gd name="T15" fmla="*/ 37 h 191"/>
                <a:gd name="T16" fmla="*/ 27 w 83"/>
                <a:gd name="T17" fmla="*/ 40 h 191"/>
                <a:gd name="T18" fmla="*/ 36 w 83"/>
                <a:gd name="T19" fmla="*/ 40 h 191"/>
                <a:gd name="T20" fmla="*/ 57 w 83"/>
                <a:gd name="T21" fmla="*/ 40 h 191"/>
                <a:gd name="T22" fmla="*/ 25 w 83"/>
                <a:gd name="T23" fmla="*/ 42 h 191"/>
                <a:gd name="T24" fmla="*/ 33 w 83"/>
                <a:gd name="T25" fmla="*/ 42 h 191"/>
                <a:gd name="T26" fmla="*/ 51 w 83"/>
                <a:gd name="T27" fmla="*/ 45 h 191"/>
                <a:gd name="T28" fmla="*/ 46 w 83"/>
                <a:gd name="T29" fmla="*/ 48 h 191"/>
                <a:gd name="T30" fmla="*/ 55 w 83"/>
                <a:gd name="T31" fmla="*/ 47 h 191"/>
                <a:gd name="T32" fmla="*/ 75 w 83"/>
                <a:gd name="T33" fmla="*/ 48 h 191"/>
                <a:gd name="T34" fmla="*/ 51 w 83"/>
                <a:gd name="T35" fmla="*/ 50 h 191"/>
                <a:gd name="T36" fmla="*/ 34 w 83"/>
                <a:gd name="T37" fmla="*/ 54 h 191"/>
                <a:gd name="T38" fmla="*/ 46 w 83"/>
                <a:gd name="T39" fmla="*/ 54 h 191"/>
                <a:gd name="T40" fmla="*/ 42 w 83"/>
                <a:gd name="T41" fmla="*/ 56 h 191"/>
                <a:gd name="T42" fmla="*/ 55 w 83"/>
                <a:gd name="T43" fmla="*/ 58 h 191"/>
                <a:gd name="T44" fmla="*/ 40 w 83"/>
                <a:gd name="T45" fmla="*/ 61 h 191"/>
                <a:gd name="T46" fmla="*/ 52 w 83"/>
                <a:gd name="T47" fmla="*/ 63 h 191"/>
                <a:gd name="T48" fmla="*/ 39 w 83"/>
                <a:gd name="T49" fmla="*/ 64 h 191"/>
                <a:gd name="T50" fmla="*/ 33 w 83"/>
                <a:gd name="T51" fmla="*/ 66 h 191"/>
                <a:gd name="T52" fmla="*/ 32 w 83"/>
                <a:gd name="T53" fmla="*/ 67 h 191"/>
                <a:gd name="T54" fmla="*/ 42 w 83"/>
                <a:gd name="T55" fmla="*/ 70 h 191"/>
                <a:gd name="T56" fmla="*/ 41 w 83"/>
                <a:gd name="T57" fmla="*/ 73 h 191"/>
                <a:gd name="T58" fmla="*/ 55 w 83"/>
                <a:gd name="T59" fmla="*/ 73 h 191"/>
                <a:gd name="T60" fmla="*/ 47 w 83"/>
                <a:gd name="T61" fmla="*/ 76 h 191"/>
                <a:gd name="T62" fmla="*/ 43 w 83"/>
                <a:gd name="T63" fmla="*/ 77 h 191"/>
                <a:gd name="T64" fmla="*/ 35 w 83"/>
                <a:gd name="T65" fmla="*/ 79 h 191"/>
                <a:gd name="T66" fmla="*/ 45 w 83"/>
                <a:gd name="T67" fmla="*/ 80 h 191"/>
                <a:gd name="T68" fmla="*/ 42 w 83"/>
                <a:gd name="T69" fmla="*/ 82 h 191"/>
                <a:gd name="T70" fmla="*/ 31 w 83"/>
                <a:gd name="T71" fmla="*/ 84 h 191"/>
                <a:gd name="T72" fmla="*/ 33 w 83"/>
                <a:gd name="T73" fmla="*/ 87 h 191"/>
                <a:gd name="T74" fmla="*/ 48 w 83"/>
                <a:gd name="T75" fmla="*/ 89 h 191"/>
                <a:gd name="T76" fmla="*/ 54 w 83"/>
                <a:gd name="T77" fmla="*/ 93 h 191"/>
                <a:gd name="T78" fmla="*/ 40 w 83"/>
                <a:gd name="T79" fmla="*/ 93 h 191"/>
                <a:gd name="T80" fmla="*/ 36 w 83"/>
                <a:gd name="T81" fmla="*/ 95 h 191"/>
                <a:gd name="T82" fmla="*/ 43 w 83"/>
                <a:gd name="T83" fmla="*/ 97 h 191"/>
                <a:gd name="T84" fmla="*/ 41 w 83"/>
                <a:gd name="T85" fmla="*/ 99 h 191"/>
                <a:gd name="T86" fmla="*/ 46 w 83"/>
                <a:gd name="T87" fmla="*/ 101 h 191"/>
                <a:gd name="T88" fmla="*/ 57 w 83"/>
                <a:gd name="T89" fmla="*/ 102 h 191"/>
                <a:gd name="T90" fmla="*/ 57 w 83"/>
                <a:gd name="T91" fmla="*/ 105 h 191"/>
                <a:gd name="T92" fmla="*/ 57 w 83"/>
                <a:gd name="T93" fmla="*/ 108 h 191"/>
                <a:gd name="T94" fmla="*/ 55 w 83"/>
                <a:gd name="T95" fmla="*/ 111 h 191"/>
                <a:gd name="T96" fmla="*/ 38 w 83"/>
                <a:gd name="T97" fmla="*/ 115 h 191"/>
                <a:gd name="T98" fmla="*/ 53 w 83"/>
                <a:gd name="T99" fmla="*/ 120 h 191"/>
                <a:gd name="T100" fmla="*/ 38 w 83"/>
                <a:gd name="T101" fmla="*/ 125 h 191"/>
                <a:gd name="T102" fmla="*/ 57 w 83"/>
                <a:gd name="T103" fmla="*/ 130 h 191"/>
                <a:gd name="T104" fmla="*/ 37 w 83"/>
                <a:gd name="T105" fmla="*/ 137 h 191"/>
                <a:gd name="T106" fmla="*/ 41 w 83"/>
                <a:gd name="T107" fmla="*/ 142 h 191"/>
                <a:gd name="T108" fmla="*/ 56 w 83"/>
                <a:gd name="T109" fmla="*/ 150 h 191"/>
                <a:gd name="T110" fmla="*/ 58 w 83"/>
                <a:gd name="T111" fmla="*/ 156 h 191"/>
                <a:gd name="T112" fmla="*/ 62 w 83"/>
                <a:gd name="T113" fmla="*/ 160 h 191"/>
                <a:gd name="T114" fmla="*/ 40 w 83"/>
                <a:gd name="T115" fmla="*/ 169 h 191"/>
                <a:gd name="T116" fmla="*/ 42 w 83"/>
                <a:gd name="T117" fmla="*/ 177 h 191"/>
                <a:gd name="T118" fmla="*/ 62 w 83"/>
                <a:gd name="T119" fmla="*/ 179 h 191"/>
                <a:gd name="T120" fmla="*/ 65 w 83"/>
                <a:gd name="T121" fmla="*/ 182 h 191"/>
                <a:gd name="T122" fmla="*/ 45 w 83"/>
                <a:gd name="T123" fmla="*/ 184 h 191"/>
                <a:gd name="T124" fmla="*/ 63 w 83"/>
                <a:gd name="T12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91">
                  <a:moveTo>
                    <a:pt x="56" y="186"/>
                  </a:moveTo>
                  <a:cubicBezTo>
                    <a:pt x="56" y="187"/>
                    <a:pt x="55" y="188"/>
                    <a:pt x="53" y="188"/>
                  </a:cubicBezTo>
                  <a:cubicBezTo>
                    <a:pt x="53" y="189"/>
                    <a:pt x="53" y="189"/>
                    <a:pt x="53" y="189"/>
                  </a:cubicBezTo>
                  <a:cubicBezTo>
                    <a:pt x="51" y="189"/>
                    <a:pt x="51" y="187"/>
                    <a:pt x="50" y="186"/>
                  </a:cubicBezTo>
                  <a:cubicBezTo>
                    <a:pt x="50" y="185"/>
                    <a:pt x="51" y="185"/>
                    <a:pt x="51" y="185"/>
                  </a:cubicBezTo>
                  <a:cubicBezTo>
                    <a:pt x="50" y="184"/>
                    <a:pt x="50" y="183"/>
                    <a:pt x="50" y="182"/>
                  </a:cubicBezTo>
                  <a:cubicBezTo>
                    <a:pt x="50" y="182"/>
                    <a:pt x="50" y="182"/>
                    <a:pt x="50" y="182"/>
                  </a:cubicBezTo>
                  <a:cubicBezTo>
                    <a:pt x="51" y="182"/>
                    <a:pt x="51" y="182"/>
                    <a:pt x="52" y="183"/>
                  </a:cubicBezTo>
                  <a:cubicBezTo>
                    <a:pt x="52" y="182"/>
                    <a:pt x="51" y="182"/>
                    <a:pt x="51" y="182"/>
                  </a:cubicBezTo>
                  <a:cubicBezTo>
                    <a:pt x="51" y="181"/>
                    <a:pt x="51" y="180"/>
                    <a:pt x="51" y="180"/>
                  </a:cubicBezTo>
                  <a:cubicBezTo>
                    <a:pt x="52" y="176"/>
                    <a:pt x="55" y="175"/>
                    <a:pt x="57" y="173"/>
                  </a:cubicBezTo>
                  <a:cubicBezTo>
                    <a:pt x="57" y="172"/>
                    <a:pt x="57" y="172"/>
                    <a:pt x="58" y="171"/>
                  </a:cubicBezTo>
                  <a:cubicBezTo>
                    <a:pt x="57" y="170"/>
                    <a:pt x="58" y="168"/>
                    <a:pt x="57" y="168"/>
                  </a:cubicBezTo>
                  <a:cubicBezTo>
                    <a:pt x="58" y="164"/>
                    <a:pt x="56" y="161"/>
                    <a:pt x="57" y="157"/>
                  </a:cubicBezTo>
                  <a:cubicBezTo>
                    <a:pt x="56" y="157"/>
                    <a:pt x="56" y="157"/>
                    <a:pt x="56" y="157"/>
                  </a:cubicBezTo>
                  <a:cubicBezTo>
                    <a:pt x="57" y="154"/>
                    <a:pt x="56" y="151"/>
                    <a:pt x="55" y="149"/>
                  </a:cubicBezTo>
                  <a:cubicBezTo>
                    <a:pt x="55" y="149"/>
                    <a:pt x="55" y="150"/>
                    <a:pt x="54" y="150"/>
                  </a:cubicBezTo>
                  <a:cubicBezTo>
                    <a:pt x="54" y="148"/>
                    <a:pt x="55" y="147"/>
                    <a:pt x="55" y="146"/>
                  </a:cubicBezTo>
                  <a:cubicBezTo>
                    <a:pt x="55" y="145"/>
                    <a:pt x="55" y="144"/>
                    <a:pt x="55" y="144"/>
                  </a:cubicBezTo>
                  <a:cubicBezTo>
                    <a:pt x="54" y="144"/>
                    <a:pt x="54" y="144"/>
                    <a:pt x="54" y="144"/>
                  </a:cubicBezTo>
                  <a:cubicBezTo>
                    <a:pt x="54" y="142"/>
                    <a:pt x="55" y="140"/>
                    <a:pt x="54" y="138"/>
                  </a:cubicBezTo>
                  <a:cubicBezTo>
                    <a:pt x="54" y="133"/>
                    <a:pt x="53" y="128"/>
                    <a:pt x="52" y="124"/>
                  </a:cubicBezTo>
                  <a:cubicBezTo>
                    <a:pt x="52" y="124"/>
                    <a:pt x="52" y="123"/>
                    <a:pt x="51" y="123"/>
                  </a:cubicBezTo>
                  <a:cubicBezTo>
                    <a:pt x="53" y="120"/>
                    <a:pt x="50" y="117"/>
                    <a:pt x="51" y="113"/>
                  </a:cubicBezTo>
                  <a:cubicBezTo>
                    <a:pt x="50" y="113"/>
                    <a:pt x="50" y="113"/>
                    <a:pt x="49" y="113"/>
                  </a:cubicBezTo>
                  <a:cubicBezTo>
                    <a:pt x="49" y="112"/>
                    <a:pt x="50" y="111"/>
                    <a:pt x="50" y="111"/>
                  </a:cubicBezTo>
                  <a:cubicBezTo>
                    <a:pt x="50" y="110"/>
                    <a:pt x="50" y="110"/>
                    <a:pt x="50" y="109"/>
                  </a:cubicBezTo>
                  <a:cubicBezTo>
                    <a:pt x="50" y="109"/>
                    <a:pt x="51" y="109"/>
                    <a:pt x="50" y="108"/>
                  </a:cubicBezTo>
                  <a:cubicBezTo>
                    <a:pt x="50" y="108"/>
                    <a:pt x="50" y="109"/>
                    <a:pt x="49" y="109"/>
                  </a:cubicBezTo>
                  <a:cubicBezTo>
                    <a:pt x="48" y="108"/>
                    <a:pt x="47" y="108"/>
                    <a:pt x="47" y="107"/>
                  </a:cubicBezTo>
                  <a:cubicBezTo>
                    <a:pt x="46" y="108"/>
                    <a:pt x="46" y="108"/>
                    <a:pt x="46" y="109"/>
                  </a:cubicBezTo>
                  <a:cubicBezTo>
                    <a:pt x="46" y="109"/>
                    <a:pt x="46" y="109"/>
                    <a:pt x="46" y="109"/>
                  </a:cubicBezTo>
                  <a:cubicBezTo>
                    <a:pt x="43" y="113"/>
                    <a:pt x="43" y="118"/>
                    <a:pt x="42" y="124"/>
                  </a:cubicBezTo>
                  <a:cubicBezTo>
                    <a:pt x="43" y="125"/>
                    <a:pt x="42" y="126"/>
                    <a:pt x="42" y="127"/>
                  </a:cubicBezTo>
                  <a:cubicBezTo>
                    <a:pt x="41" y="128"/>
                    <a:pt x="42" y="130"/>
                    <a:pt x="42" y="131"/>
                  </a:cubicBezTo>
                  <a:cubicBezTo>
                    <a:pt x="41" y="136"/>
                    <a:pt x="42" y="141"/>
                    <a:pt x="42" y="147"/>
                  </a:cubicBezTo>
                  <a:cubicBezTo>
                    <a:pt x="42" y="147"/>
                    <a:pt x="43" y="146"/>
                    <a:pt x="43" y="147"/>
                  </a:cubicBezTo>
                  <a:cubicBezTo>
                    <a:pt x="43" y="148"/>
                    <a:pt x="42" y="148"/>
                    <a:pt x="42" y="149"/>
                  </a:cubicBezTo>
                  <a:cubicBezTo>
                    <a:pt x="42" y="150"/>
                    <a:pt x="42" y="150"/>
                    <a:pt x="42" y="150"/>
                  </a:cubicBezTo>
                  <a:cubicBezTo>
                    <a:pt x="42" y="151"/>
                    <a:pt x="42" y="153"/>
                    <a:pt x="42" y="154"/>
                  </a:cubicBezTo>
                  <a:cubicBezTo>
                    <a:pt x="42" y="155"/>
                    <a:pt x="43" y="156"/>
                    <a:pt x="43" y="157"/>
                  </a:cubicBezTo>
                  <a:cubicBezTo>
                    <a:pt x="42" y="157"/>
                    <a:pt x="43" y="157"/>
                    <a:pt x="42" y="157"/>
                  </a:cubicBezTo>
                  <a:cubicBezTo>
                    <a:pt x="42" y="159"/>
                    <a:pt x="44" y="160"/>
                    <a:pt x="44" y="162"/>
                  </a:cubicBezTo>
                  <a:cubicBezTo>
                    <a:pt x="43" y="162"/>
                    <a:pt x="43" y="162"/>
                    <a:pt x="42" y="162"/>
                  </a:cubicBezTo>
                  <a:cubicBezTo>
                    <a:pt x="43" y="165"/>
                    <a:pt x="42" y="169"/>
                    <a:pt x="43" y="171"/>
                  </a:cubicBezTo>
                  <a:cubicBezTo>
                    <a:pt x="43" y="172"/>
                    <a:pt x="44" y="173"/>
                    <a:pt x="43" y="174"/>
                  </a:cubicBezTo>
                  <a:cubicBezTo>
                    <a:pt x="43" y="174"/>
                    <a:pt x="43" y="174"/>
                    <a:pt x="43" y="174"/>
                  </a:cubicBezTo>
                  <a:cubicBezTo>
                    <a:pt x="42" y="174"/>
                    <a:pt x="43" y="173"/>
                    <a:pt x="42" y="173"/>
                  </a:cubicBezTo>
                  <a:cubicBezTo>
                    <a:pt x="41" y="173"/>
                    <a:pt x="43" y="174"/>
                    <a:pt x="43" y="175"/>
                  </a:cubicBezTo>
                  <a:cubicBezTo>
                    <a:pt x="44" y="175"/>
                    <a:pt x="45" y="176"/>
                    <a:pt x="46" y="176"/>
                  </a:cubicBezTo>
                  <a:cubicBezTo>
                    <a:pt x="47" y="177"/>
                    <a:pt x="48" y="177"/>
                    <a:pt x="48" y="178"/>
                  </a:cubicBezTo>
                  <a:cubicBezTo>
                    <a:pt x="48" y="179"/>
                    <a:pt x="48" y="181"/>
                    <a:pt x="48" y="182"/>
                  </a:cubicBezTo>
                  <a:cubicBezTo>
                    <a:pt x="48" y="182"/>
                    <a:pt x="48" y="182"/>
                    <a:pt x="49" y="182"/>
                  </a:cubicBezTo>
                  <a:cubicBezTo>
                    <a:pt x="48" y="183"/>
                    <a:pt x="48" y="183"/>
                    <a:pt x="48" y="183"/>
                  </a:cubicBezTo>
                  <a:cubicBezTo>
                    <a:pt x="48" y="184"/>
                    <a:pt x="49" y="184"/>
                    <a:pt x="49" y="184"/>
                  </a:cubicBezTo>
                  <a:cubicBezTo>
                    <a:pt x="49" y="185"/>
                    <a:pt x="50" y="185"/>
                    <a:pt x="50" y="185"/>
                  </a:cubicBezTo>
                  <a:cubicBezTo>
                    <a:pt x="49" y="186"/>
                    <a:pt x="48" y="185"/>
                    <a:pt x="48" y="184"/>
                  </a:cubicBezTo>
                  <a:cubicBezTo>
                    <a:pt x="47" y="185"/>
                    <a:pt x="48" y="186"/>
                    <a:pt x="48" y="187"/>
                  </a:cubicBezTo>
                  <a:cubicBezTo>
                    <a:pt x="46" y="187"/>
                    <a:pt x="46" y="186"/>
                    <a:pt x="45" y="186"/>
                  </a:cubicBezTo>
                  <a:cubicBezTo>
                    <a:pt x="44" y="187"/>
                    <a:pt x="45" y="188"/>
                    <a:pt x="47" y="188"/>
                  </a:cubicBezTo>
                  <a:cubicBezTo>
                    <a:pt x="47" y="190"/>
                    <a:pt x="43" y="189"/>
                    <a:pt x="41" y="189"/>
                  </a:cubicBezTo>
                  <a:cubicBezTo>
                    <a:pt x="38" y="189"/>
                    <a:pt x="35" y="191"/>
                    <a:pt x="33" y="190"/>
                  </a:cubicBezTo>
                  <a:cubicBezTo>
                    <a:pt x="32" y="190"/>
                    <a:pt x="32" y="190"/>
                    <a:pt x="32" y="190"/>
                  </a:cubicBezTo>
                  <a:cubicBezTo>
                    <a:pt x="31" y="189"/>
                    <a:pt x="31" y="189"/>
                    <a:pt x="30" y="188"/>
                  </a:cubicBezTo>
                  <a:cubicBezTo>
                    <a:pt x="30" y="188"/>
                    <a:pt x="30" y="188"/>
                    <a:pt x="30" y="187"/>
                  </a:cubicBezTo>
                  <a:cubicBezTo>
                    <a:pt x="29" y="187"/>
                    <a:pt x="28" y="185"/>
                    <a:pt x="29" y="184"/>
                  </a:cubicBezTo>
                  <a:cubicBezTo>
                    <a:pt x="30" y="185"/>
                    <a:pt x="30" y="185"/>
                    <a:pt x="30" y="186"/>
                  </a:cubicBezTo>
                  <a:cubicBezTo>
                    <a:pt x="30" y="185"/>
                    <a:pt x="29" y="184"/>
                    <a:pt x="29" y="182"/>
                  </a:cubicBezTo>
                  <a:cubicBezTo>
                    <a:pt x="30" y="182"/>
                    <a:pt x="31" y="181"/>
                    <a:pt x="31" y="180"/>
                  </a:cubicBezTo>
                  <a:cubicBezTo>
                    <a:pt x="33" y="179"/>
                    <a:pt x="35" y="177"/>
                    <a:pt x="37" y="175"/>
                  </a:cubicBezTo>
                  <a:cubicBezTo>
                    <a:pt x="37" y="174"/>
                    <a:pt x="37" y="173"/>
                    <a:pt x="37" y="173"/>
                  </a:cubicBezTo>
                  <a:cubicBezTo>
                    <a:pt x="37" y="172"/>
                    <a:pt x="37" y="172"/>
                    <a:pt x="37" y="172"/>
                  </a:cubicBezTo>
                  <a:cubicBezTo>
                    <a:pt x="37" y="171"/>
                    <a:pt x="37" y="171"/>
                    <a:pt x="37" y="170"/>
                  </a:cubicBezTo>
                  <a:cubicBezTo>
                    <a:pt x="36" y="162"/>
                    <a:pt x="36" y="153"/>
                    <a:pt x="35" y="144"/>
                  </a:cubicBezTo>
                  <a:cubicBezTo>
                    <a:pt x="35" y="139"/>
                    <a:pt x="35" y="135"/>
                    <a:pt x="34" y="129"/>
                  </a:cubicBezTo>
                  <a:cubicBezTo>
                    <a:pt x="34" y="127"/>
                    <a:pt x="34" y="125"/>
                    <a:pt x="34" y="124"/>
                  </a:cubicBezTo>
                  <a:cubicBezTo>
                    <a:pt x="33" y="119"/>
                    <a:pt x="32" y="115"/>
                    <a:pt x="32" y="111"/>
                  </a:cubicBezTo>
                  <a:cubicBezTo>
                    <a:pt x="32" y="111"/>
                    <a:pt x="32" y="112"/>
                    <a:pt x="31" y="111"/>
                  </a:cubicBezTo>
                  <a:cubicBezTo>
                    <a:pt x="31" y="111"/>
                    <a:pt x="31" y="110"/>
                    <a:pt x="32" y="110"/>
                  </a:cubicBezTo>
                  <a:cubicBezTo>
                    <a:pt x="30" y="107"/>
                    <a:pt x="27" y="104"/>
                    <a:pt x="25" y="103"/>
                  </a:cubicBezTo>
                  <a:cubicBezTo>
                    <a:pt x="24" y="101"/>
                    <a:pt x="23" y="99"/>
                    <a:pt x="22" y="98"/>
                  </a:cubicBezTo>
                  <a:cubicBezTo>
                    <a:pt x="23" y="95"/>
                    <a:pt x="24" y="92"/>
                    <a:pt x="24" y="88"/>
                  </a:cubicBezTo>
                  <a:cubicBezTo>
                    <a:pt x="18" y="82"/>
                    <a:pt x="13" y="74"/>
                    <a:pt x="6" y="69"/>
                  </a:cubicBezTo>
                  <a:cubicBezTo>
                    <a:pt x="5" y="67"/>
                    <a:pt x="3" y="67"/>
                    <a:pt x="2" y="66"/>
                  </a:cubicBezTo>
                  <a:cubicBezTo>
                    <a:pt x="1" y="66"/>
                    <a:pt x="1" y="66"/>
                    <a:pt x="1" y="66"/>
                  </a:cubicBezTo>
                  <a:cubicBezTo>
                    <a:pt x="0" y="66"/>
                    <a:pt x="0" y="66"/>
                    <a:pt x="0" y="66"/>
                  </a:cubicBezTo>
                  <a:cubicBezTo>
                    <a:pt x="0" y="65"/>
                    <a:pt x="2" y="64"/>
                    <a:pt x="2" y="63"/>
                  </a:cubicBezTo>
                  <a:cubicBezTo>
                    <a:pt x="2" y="63"/>
                    <a:pt x="2" y="63"/>
                    <a:pt x="2" y="62"/>
                  </a:cubicBezTo>
                  <a:cubicBezTo>
                    <a:pt x="3" y="62"/>
                    <a:pt x="2" y="61"/>
                    <a:pt x="3" y="61"/>
                  </a:cubicBezTo>
                  <a:cubicBezTo>
                    <a:pt x="6" y="53"/>
                    <a:pt x="12" y="48"/>
                    <a:pt x="17" y="42"/>
                  </a:cubicBezTo>
                  <a:cubicBezTo>
                    <a:pt x="19" y="39"/>
                    <a:pt x="20" y="37"/>
                    <a:pt x="22" y="34"/>
                  </a:cubicBezTo>
                  <a:cubicBezTo>
                    <a:pt x="22" y="33"/>
                    <a:pt x="23" y="32"/>
                    <a:pt x="23" y="32"/>
                  </a:cubicBezTo>
                  <a:cubicBezTo>
                    <a:pt x="24" y="31"/>
                    <a:pt x="23" y="31"/>
                    <a:pt x="23" y="31"/>
                  </a:cubicBezTo>
                  <a:cubicBezTo>
                    <a:pt x="24" y="30"/>
                    <a:pt x="24" y="30"/>
                    <a:pt x="25" y="29"/>
                  </a:cubicBezTo>
                  <a:cubicBezTo>
                    <a:pt x="27" y="30"/>
                    <a:pt x="28" y="29"/>
                    <a:pt x="31" y="29"/>
                  </a:cubicBezTo>
                  <a:cubicBezTo>
                    <a:pt x="32" y="30"/>
                    <a:pt x="33" y="29"/>
                    <a:pt x="35" y="30"/>
                  </a:cubicBezTo>
                  <a:cubicBezTo>
                    <a:pt x="35" y="30"/>
                    <a:pt x="35" y="30"/>
                    <a:pt x="35" y="30"/>
                  </a:cubicBezTo>
                  <a:cubicBezTo>
                    <a:pt x="37" y="30"/>
                    <a:pt x="39" y="31"/>
                    <a:pt x="40" y="30"/>
                  </a:cubicBezTo>
                  <a:cubicBezTo>
                    <a:pt x="41" y="30"/>
                    <a:pt x="40" y="30"/>
                    <a:pt x="41" y="31"/>
                  </a:cubicBezTo>
                  <a:cubicBezTo>
                    <a:pt x="47" y="31"/>
                    <a:pt x="50" y="29"/>
                    <a:pt x="56" y="28"/>
                  </a:cubicBezTo>
                  <a:cubicBezTo>
                    <a:pt x="56" y="27"/>
                    <a:pt x="55" y="27"/>
                    <a:pt x="55" y="26"/>
                  </a:cubicBezTo>
                  <a:cubicBezTo>
                    <a:pt x="56" y="26"/>
                    <a:pt x="56" y="27"/>
                    <a:pt x="56" y="27"/>
                  </a:cubicBezTo>
                  <a:cubicBezTo>
                    <a:pt x="57" y="28"/>
                    <a:pt x="58" y="29"/>
                    <a:pt x="58" y="30"/>
                  </a:cubicBezTo>
                  <a:cubicBezTo>
                    <a:pt x="59" y="30"/>
                    <a:pt x="59" y="32"/>
                    <a:pt x="60" y="32"/>
                  </a:cubicBezTo>
                  <a:cubicBezTo>
                    <a:pt x="60" y="32"/>
                    <a:pt x="60" y="31"/>
                    <a:pt x="61" y="31"/>
                  </a:cubicBezTo>
                  <a:cubicBezTo>
                    <a:pt x="61" y="31"/>
                    <a:pt x="61" y="32"/>
                    <a:pt x="62" y="32"/>
                  </a:cubicBezTo>
                  <a:cubicBezTo>
                    <a:pt x="62" y="32"/>
                    <a:pt x="61" y="32"/>
                    <a:pt x="62" y="33"/>
                  </a:cubicBezTo>
                  <a:cubicBezTo>
                    <a:pt x="62" y="33"/>
                    <a:pt x="62" y="34"/>
                    <a:pt x="62" y="34"/>
                  </a:cubicBezTo>
                  <a:cubicBezTo>
                    <a:pt x="63" y="38"/>
                    <a:pt x="64" y="41"/>
                    <a:pt x="65" y="44"/>
                  </a:cubicBezTo>
                  <a:cubicBezTo>
                    <a:pt x="65" y="42"/>
                    <a:pt x="65" y="41"/>
                    <a:pt x="65" y="39"/>
                  </a:cubicBezTo>
                  <a:cubicBezTo>
                    <a:pt x="65" y="39"/>
                    <a:pt x="65" y="39"/>
                    <a:pt x="65" y="39"/>
                  </a:cubicBezTo>
                  <a:cubicBezTo>
                    <a:pt x="64" y="36"/>
                    <a:pt x="62" y="32"/>
                    <a:pt x="61" y="28"/>
                  </a:cubicBezTo>
                  <a:cubicBezTo>
                    <a:pt x="62" y="29"/>
                    <a:pt x="61" y="28"/>
                    <a:pt x="62" y="28"/>
                  </a:cubicBezTo>
                  <a:cubicBezTo>
                    <a:pt x="62" y="28"/>
                    <a:pt x="62" y="29"/>
                    <a:pt x="62" y="29"/>
                  </a:cubicBezTo>
                  <a:cubicBezTo>
                    <a:pt x="63" y="31"/>
                    <a:pt x="63" y="32"/>
                    <a:pt x="63" y="33"/>
                  </a:cubicBezTo>
                  <a:cubicBezTo>
                    <a:pt x="63" y="34"/>
                    <a:pt x="64" y="34"/>
                    <a:pt x="64" y="34"/>
                  </a:cubicBezTo>
                  <a:cubicBezTo>
                    <a:pt x="65" y="37"/>
                    <a:pt x="66" y="40"/>
                    <a:pt x="67" y="43"/>
                  </a:cubicBezTo>
                  <a:cubicBezTo>
                    <a:pt x="69" y="47"/>
                    <a:pt x="70" y="50"/>
                    <a:pt x="72" y="53"/>
                  </a:cubicBezTo>
                  <a:cubicBezTo>
                    <a:pt x="72" y="53"/>
                    <a:pt x="72" y="53"/>
                    <a:pt x="73" y="53"/>
                  </a:cubicBezTo>
                  <a:cubicBezTo>
                    <a:pt x="74" y="48"/>
                    <a:pt x="75" y="43"/>
                    <a:pt x="76" y="37"/>
                  </a:cubicBezTo>
                  <a:cubicBezTo>
                    <a:pt x="76" y="33"/>
                    <a:pt x="75" y="29"/>
                    <a:pt x="75" y="25"/>
                  </a:cubicBezTo>
                  <a:cubicBezTo>
                    <a:pt x="75" y="24"/>
                    <a:pt x="75" y="24"/>
                    <a:pt x="76" y="23"/>
                  </a:cubicBezTo>
                  <a:cubicBezTo>
                    <a:pt x="77" y="23"/>
                    <a:pt x="77" y="23"/>
                    <a:pt x="77" y="23"/>
                  </a:cubicBezTo>
                  <a:cubicBezTo>
                    <a:pt x="78" y="22"/>
                    <a:pt x="77" y="20"/>
                    <a:pt x="77" y="18"/>
                  </a:cubicBezTo>
                  <a:cubicBezTo>
                    <a:pt x="77" y="18"/>
                    <a:pt x="77" y="19"/>
                    <a:pt x="76" y="18"/>
                  </a:cubicBezTo>
                  <a:cubicBezTo>
                    <a:pt x="76" y="19"/>
                    <a:pt x="76" y="20"/>
                    <a:pt x="76" y="20"/>
                  </a:cubicBezTo>
                  <a:cubicBezTo>
                    <a:pt x="74" y="19"/>
                    <a:pt x="75" y="17"/>
                    <a:pt x="75" y="15"/>
                  </a:cubicBezTo>
                  <a:cubicBezTo>
                    <a:pt x="76" y="11"/>
                    <a:pt x="75" y="6"/>
                    <a:pt x="74" y="2"/>
                  </a:cubicBezTo>
                  <a:cubicBezTo>
                    <a:pt x="74" y="2"/>
                    <a:pt x="75" y="2"/>
                    <a:pt x="75" y="2"/>
                  </a:cubicBezTo>
                  <a:cubicBezTo>
                    <a:pt x="76" y="4"/>
                    <a:pt x="76" y="6"/>
                    <a:pt x="76" y="9"/>
                  </a:cubicBezTo>
                  <a:cubicBezTo>
                    <a:pt x="76" y="9"/>
                    <a:pt x="76" y="9"/>
                    <a:pt x="77" y="9"/>
                  </a:cubicBezTo>
                  <a:cubicBezTo>
                    <a:pt x="76" y="6"/>
                    <a:pt x="77" y="4"/>
                    <a:pt x="76" y="2"/>
                  </a:cubicBezTo>
                  <a:cubicBezTo>
                    <a:pt x="76" y="1"/>
                    <a:pt x="75" y="1"/>
                    <a:pt x="75" y="0"/>
                  </a:cubicBezTo>
                  <a:cubicBezTo>
                    <a:pt x="75" y="0"/>
                    <a:pt x="75" y="0"/>
                    <a:pt x="75" y="0"/>
                  </a:cubicBezTo>
                  <a:cubicBezTo>
                    <a:pt x="76" y="0"/>
                    <a:pt x="76" y="0"/>
                    <a:pt x="76" y="1"/>
                  </a:cubicBezTo>
                  <a:cubicBezTo>
                    <a:pt x="77" y="0"/>
                    <a:pt x="77" y="0"/>
                    <a:pt x="78" y="0"/>
                  </a:cubicBezTo>
                  <a:cubicBezTo>
                    <a:pt x="78" y="3"/>
                    <a:pt x="77" y="6"/>
                    <a:pt x="78" y="9"/>
                  </a:cubicBezTo>
                  <a:cubicBezTo>
                    <a:pt x="78" y="10"/>
                    <a:pt x="79" y="12"/>
                    <a:pt x="79" y="13"/>
                  </a:cubicBezTo>
                  <a:cubicBezTo>
                    <a:pt x="79" y="14"/>
                    <a:pt x="80" y="14"/>
                    <a:pt x="80" y="15"/>
                  </a:cubicBezTo>
                  <a:cubicBezTo>
                    <a:pt x="80" y="15"/>
                    <a:pt x="80" y="16"/>
                    <a:pt x="81" y="16"/>
                  </a:cubicBezTo>
                  <a:cubicBezTo>
                    <a:pt x="81" y="17"/>
                    <a:pt x="82" y="17"/>
                    <a:pt x="83" y="17"/>
                  </a:cubicBezTo>
                  <a:cubicBezTo>
                    <a:pt x="82" y="20"/>
                    <a:pt x="82" y="23"/>
                    <a:pt x="81" y="26"/>
                  </a:cubicBezTo>
                  <a:cubicBezTo>
                    <a:pt x="80" y="27"/>
                    <a:pt x="80" y="29"/>
                    <a:pt x="80" y="30"/>
                  </a:cubicBezTo>
                  <a:cubicBezTo>
                    <a:pt x="79" y="31"/>
                    <a:pt x="80" y="32"/>
                    <a:pt x="79" y="32"/>
                  </a:cubicBezTo>
                  <a:cubicBezTo>
                    <a:pt x="79" y="33"/>
                    <a:pt x="78" y="32"/>
                    <a:pt x="78" y="32"/>
                  </a:cubicBezTo>
                  <a:cubicBezTo>
                    <a:pt x="77" y="37"/>
                    <a:pt x="77" y="45"/>
                    <a:pt x="76" y="51"/>
                  </a:cubicBezTo>
                  <a:cubicBezTo>
                    <a:pt x="77" y="54"/>
                    <a:pt x="77" y="60"/>
                    <a:pt x="75" y="64"/>
                  </a:cubicBezTo>
                  <a:cubicBezTo>
                    <a:pt x="75" y="64"/>
                    <a:pt x="75" y="65"/>
                    <a:pt x="76" y="66"/>
                  </a:cubicBezTo>
                  <a:cubicBezTo>
                    <a:pt x="75" y="66"/>
                    <a:pt x="73" y="66"/>
                    <a:pt x="74" y="65"/>
                  </a:cubicBezTo>
                  <a:cubicBezTo>
                    <a:pt x="74" y="64"/>
                    <a:pt x="73" y="65"/>
                    <a:pt x="73" y="64"/>
                  </a:cubicBezTo>
                  <a:cubicBezTo>
                    <a:pt x="73" y="65"/>
                    <a:pt x="74" y="65"/>
                    <a:pt x="74" y="66"/>
                  </a:cubicBezTo>
                  <a:cubicBezTo>
                    <a:pt x="73" y="66"/>
                    <a:pt x="73" y="66"/>
                    <a:pt x="73" y="66"/>
                  </a:cubicBezTo>
                  <a:cubicBezTo>
                    <a:pt x="72" y="66"/>
                    <a:pt x="72" y="64"/>
                    <a:pt x="72" y="63"/>
                  </a:cubicBezTo>
                  <a:cubicBezTo>
                    <a:pt x="71" y="60"/>
                    <a:pt x="69" y="58"/>
                    <a:pt x="68" y="55"/>
                  </a:cubicBezTo>
                  <a:cubicBezTo>
                    <a:pt x="67" y="53"/>
                    <a:pt x="67" y="52"/>
                    <a:pt x="66" y="50"/>
                  </a:cubicBezTo>
                  <a:cubicBezTo>
                    <a:pt x="65" y="48"/>
                    <a:pt x="64" y="46"/>
                    <a:pt x="63" y="44"/>
                  </a:cubicBezTo>
                  <a:cubicBezTo>
                    <a:pt x="63" y="45"/>
                    <a:pt x="63" y="47"/>
                    <a:pt x="63" y="48"/>
                  </a:cubicBezTo>
                  <a:cubicBezTo>
                    <a:pt x="63" y="55"/>
                    <a:pt x="62" y="64"/>
                    <a:pt x="61" y="70"/>
                  </a:cubicBezTo>
                  <a:cubicBezTo>
                    <a:pt x="62" y="70"/>
                    <a:pt x="62" y="71"/>
                    <a:pt x="62" y="71"/>
                  </a:cubicBezTo>
                  <a:cubicBezTo>
                    <a:pt x="62" y="72"/>
                    <a:pt x="61" y="71"/>
                    <a:pt x="61" y="71"/>
                  </a:cubicBezTo>
                  <a:cubicBezTo>
                    <a:pt x="62" y="73"/>
                    <a:pt x="60" y="74"/>
                    <a:pt x="61" y="76"/>
                  </a:cubicBezTo>
                  <a:cubicBezTo>
                    <a:pt x="61" y="77"/>
                    <a:pt x="63" y="78"/>
                    <a:pt x="63" y="79"/>
                  </a:cubicBezTo>
                  <a:cubicBezTo>
                    <a:pt x="62" y="79"/>
                    <a:pt x="62" y="77"/>
                    <a:pt x="61" y="77"/>
                  </a:cubicBezTo>
                  <a:cubicBezTo>
                    <a:pt x="61" y="79"/>
                    <a:pt x="61" y="80"/>
                    <a:pt x="60" y="81"/>
                  </a:cubicBezTo>
                  <a:cubicBezTo>
                    <a:pt x="61" y="82"/>
                    <a:pt x="60" y="82"/>
                    <a:pt x="60" y="82"/>
                  </a:cubicBezTo>
                  <a:cubicBezTo>
                    <a:pt x="60" y="83"/>
                    <a:pt x="61" y="84"/>
                    <a:pt x="60" y="86"/>
                  </a:cubicBezTo>
                  <a:cubicBezTo>
                    <a:pt x="60" y="88"/>
                    <a:pt x="60" y="91"/>
                    <a:pt x="60" y="93"/>
                  </a:cubicBezTo>
                  <a:cubicBezTo>
                    <a:pt x="60" y="94"/>
                    <a:pt x="60" y="93"/>
                    <a:pt x="59" y="93"/>
                  </a:cubicBezTo>
                  <a:cubicBezTo>
                    <a:pt x="59" y="94"/>
                    <a:pt x="59" y="95"/>
                    <a:pt x="59" y="96"/>
                  </a:cubicBezTo>
                  <a:cubicBezTo>
                    <a:pt x="60" y="96"/>
                    <a:pt x="60" y="96"/>
                    <a:pt x="60" y="96"/>
                  </a:cubicBezTo>
                  <a:cubicBezTo>
                    <a:pt x="60" y="102"/>
                    <a:pt x="61" y="107"/>
                    <a:pt x="61" y="113"/>
                  </a:cubicBezTo>
                  <a:cubicBezTo>
                    <a:pt x="61" y="113"/>
                    <a:pt x="61" y="113"/>
                    <a:pt x="61" y="114"/>
                  </a:cubicBezTo>
                  <a:cubicBezTo>
                    <a:pt x="61" y="116"/>
                    <a:pt x="61" y="119"/>
                    <a:pt x="61" y="122"/>
                  </a:cubicBezTo>
                  <a:cubicBezTo>
                    <a:pt x="61" y="122"/>
                    <a:pt x="62" y="122"/>
                    <a:pt x="62" y="122"/>
                  </a:cubicBezTo>
                  <a:cubicBezTo>
                    <a:pt x="62" y="123"/>
                    <a:pt x="61" y="123"/>
                    <a:pt x="61" y="124"/>
                  </a:cubicBezTo>
                  <a:cubicBezTo>
                    <a:pt x="62" y="131"/>
                    <a:pt x="61" y="137"/>
                    <a:pt x="62" y="143"/>
                  </a:cubicBezTo>
                  <a:cubicBezTo>
                    <a:pt x="61" y="144"/>
                    <a:pt x="61" y="145"/>
                    <a:pt x="62" y="146"/>
                  </a:cubicBezTo>
                  <a:cubicBezTo>
                    <a:pt x="61" y="147"/>
                    <a:pt x="62" y="148"/>
                    <a:pt x="62" y="149"/>
                  </a:cubicBezTo>
                  <a:cubicBezTo>
                    <a:pt x="62" y="150"/>
                    <a:pt x="62" y="150"/>
                    <a:pt x="62" y="150"/>
                  </a:cubicBezTo>
                  <a:cubicBezTo>
                    <a:pt x="61" y="153"/>
                    <a:pt x="63" y="156"/>
                    <a:pt x="63" y="158"/>
                  </a:cubicBezTo>
                  <a:cubicBezTo>
                    <a:pt x="63" y="159"/>
                    <a:pt x="63" y="159"/>
                    <a:pt x="63" y="160"/>
                  </a:cubicBezTo>
                  <a:cubicBezTo>
                    <a:pt x="63" y="160"/>
                    <a:pt x="64" y="160"/>
                    <a:pt x="64" y="160"/>
                  </a:cubicBezTo>
                  <a:cubicBezTo>
                    <a:pt x="64" y="161"/>
                    <a:pt x="63" y="163"/>
                    <a:pt x="63" y="165"/>
                  </a:cubicBezTo>
                  <a:cubicBezTo>
                    <a:pt x="63" y="165"/>
                    <a:pt x="64" y="165"/>
                    <a:pt x="64" y="165"/>
                  </a:cubicBezTo>
                  <a:cubicBezTo>
                    <a:pt x="63" y="167"/>
                    <a:pt x="63" y="169"/>
                    <a:pt x="63" y="172"/>
                  </a:cubicBezTo>
                  <a:cubicBezTo>
                    <a:pt x="63" y="173"/>
                    <a:pt x="64" y="174"/>
                    <a:pt x="64" y="174"/>
                  </a:cubicBezTo>
                  <a:cubicBezTo>
                    <a:pt x="64" y="174"/>
                    <a:pt x="64" y="175"/>
                    <a:pt x="64" y="175"/>
                  </a:cubicBezTo>
                  <a:cubicBezTo>
                    <a:pt x="64" y="175"/>
                    <a:pt x="65" y="176"/>
                    <a:pt x="65" y="176"/>
                  </a:cubicBezTo>
                  <a:cubicBezTo>
                    <a:pt x="65" y="176"/>
                    <a:pt x="65" y="177"/>
                    <a:pt x="65" y="177"/>
                  </a:cubicBezTo>
                  <a:cubicBezTo>
                    <a:pt x="67" y="179"/>
                    <a:pt x="70" y="180"/>
                    <a:pt x="69" y="183"/>
                  </a:cubicBezTo>
                  <a:cubicBezTo>
                    <a:pt x="69" y="184"/>
                    <a:pt x="70" y="184"/>
                    <a:pt x="70" y="185"/>
                  </a:cubicBezTo>
                  <a:cubicBezTo>
                    <a:pt x="69" y="185"/>
                    <a:pt x="69" y="185"/>
                    <a:pt x="69" y="185"/>
                  </a:cubicBezTo>
                  <a:cubicBezTo>
                    <a:pt x="69" y="186"/>
                    <a:pt x="69" y="186"/>
                    <a:pt x="70" y="187"/>
                  </a:cubicBezTo>
                  <a:cubicBezTo>
                    <a:pt x="69" y="188"/>
                    <a:pt x="67" y="188"/>
                    <a:pt x="67" y="188"/>
                  </a:cubicBezTo>
                  <a:cubicBezTo>
                    <a:pt x="66" y="188"/>
                    <a:pt x="65" y="188"/>
                    <a:pt x="64" y="188"/>
                  </a:cubicBezTo>
                  <a:cubicBezTo>
                    <a:pt x="63" y="188"/>
                    <a:pt x="62" y="188"/>
                    <a:pt x="62" y="188"/>
                  </a:cubicBezTo>
                  <a:cubicBezTo>
                    <a:pt x="61" y="188"/>
                    <a:pt x="61" y="188"/>
                    <a:pt x="61" y="189"/>
                  </a:cubicBezTo>
                  <a:cubicBezTo>
                    <a:pt x="58" y="188"/>
                    <a:pt x="57" y="191"/>
                    <a:pt x="55" y="191"/>
                  </a:cubicBezTo>
                  <a:cubicBezTo>
                    <a:pt x="54" y="189"/>
                    <a:pt x="56" y="187"/>
                    <a:pt x="56" y="186"/>
                  </a:cubicBezTo>
                  <a:close/>
                  <a:moveTo>
                    <a:pt x="76" y="14"/>
                  </a:moveTo>
                  <a:cubicBezTo>
                    <a:pt x="77" y="14"/>
                    <a:pt x="76" y="14"/>
                    <a:pt x="77" y="14"/>
                  </a:cubicBezTo>
                  <a:cubicBezTo>
                    <a:pt x="77" y="13"/>
                    <a:pt x="77" y="12"/>
                    <a:pt x="77" y="11"/>
                  </a:cubicBezTo>
                  <a:cubicBezTo>
                    <a:pt x="76" y="12"/>
                    <a:pt x="76" y="13"/>
                    <a:pt x="76" y="14"/>
                  </a:cubicBezTo>
                  <a:close/>
                  <a:moveTo>
                    <a:pt x="77" y="14"/>
                  </a:moveTo>
                  <a:cubicBezTo>
                    <a:pt x="78" y="14"/>
                    <a:pt x="78" y="14"/>
                    <a:pt x="79" y="14"/>
                  </a:cubicBezTo>
                  <a:cubicBezTo>
                    <a:pt x="78" y="13"/>
                    <a:pt x="78" y="12"/>
                    <a:pt x="78" y="12"/>
                  </a:cubicBezTo>
                  <a:cubicBezTo>
                    <a:pt x="77" y="12"/>
                    <a:pt x="78" y="13"/>
                    <a:pt x="77" y="14"/>
                  </a:cubicBezTo>
                  <a:close/>
                  <a:moveTo>
                    <a:pt x="79" y="25"/>
                  </a:moveTo>
                  <a:cubicBezTo>
                    <a:pt x="79" y="23"/>
                    <a:pt x="80" y="20"/>
                    <a:pt x="79" y="19"/>
                  </a:cubicBezTo>
                  <a:cubicBezTo>
                    <a:pt x="79" y="17"/>
                    <a:pt x="79" y="16"/>
                    <a:pt x="78" y="15"/>
                  </a:cubicBezTo>
                  <a:cubicBezTo>
                    <a:pt x="78" y="18"/>
                    <a:pt x="78" y="23"/>
                    <a:pt x="79" y="25"/>
                  </a:cubicBezTo>
                  <a:close/>
                  <a:moveTo>
                    <a:pt x="80" y="26"/>
                  </a:moveTo>
                  <a:cubicBezTo>
                    <a:pt x="81" y="23"/>
                    <a:pt x="81" y="21"/>
                    <a:pt x="82" y="18"/>
                  </a:cubicBezTo>
                  <a:cubicBezTo>
                    <a:pt x="81" y="19"/>
                    <a:pt x="80" y="17"/>
                    <a:pt x="80" y="17"/>
                  </a:cubicBezTo>
                  <a:cubicBezTo>
                    <a:pt x="80" y="19"/>
                    <a:pt x="80" y="24"/>
                    <a:pt x="80" y="26"/>
                  </a:cubicBezTo>
                  <a:close/>
                  <a:moveTo>
                    <a:pt x="78" y="27"/>
                  </a:moveTo>
                  <a:cubicBezTo>
                    <a:pt x="78" y="27"/>
                    <a:pt x="78" y="26"/>
                    <a:pt x="78" y="26"/>
                  </a:cubicBezTo>
                  <a:cubicBezTo>
                    <a:pt x="77" y="26"/>
                    <a:pt x="78" y="27"/>
                    <a:pt x="78" y="27"/>
                  </a:cubicBezTo>
                  <a:close/>
                  <a:moveTo>
                    <a:pt x="78" y="29"/>
                  </a:moveTo>
                  <a:cubicBezTo>
                    <a:pt x="78" y="29"/>
                    <a:pt x="78" y="29"/>
                    <a:pt x="78" y="29"/>
                  </a:cubicBezTo>
                  <a:cubicBezTo>
                    <a:pt x="78" y="29"/>
                    <a:pt x="78" y="28"/>
                    <a:pt x="78" y="28"/>
                  </a:cubicBezTo>
                  <a:cubicBezTo>
                    <a:pt x="78" y="29"/>
                    <a:pt x="78" y="29"/>
                    <a:pt x="78" y="29"/>
                  </a:cubicBezTo>
                  <a:close/>
                  <a:moveTo>
                    <a:pt x="52" y="31"/>
                  </a:moveTo>
                  <a:cubicBezTo>
                    <a:pt x="52" y="31"/>
                    <a:pt x="53" y="31"/>
                    <a:pt x="53" y="31"/>
                  </a:cubicBezTo>
                  <a:cubicBezTo>
                    <a:pt x="53" y="32"/>
                    <a:pt x="53" y="31"/>
                    <a:pt x="54" y="31"/>
                  </a:cubicBezTo>
                  <a:cubicBezTo>
                    <a:pt x="54" y="32"/>
                    <a:pt x="54" y="31"/>
                    <a:pt x="54" y="32"/>
                  </a:cubicBezTo>
                  <a:cubicBezTo>
                    <a:pt x="54" y="32"/>
                    <a:pt x="53" y="32"/>
                    <a:pt x="53" y="33"/>
                  </a:cubicBezTo>
                  <a:cubicBezTo>
                    <a:pt x="54" y="33"/>
                    <a:pt x="54" y="33"/>
                    <a:pt x="54" y="34"/>
                  </a:cubicBezTo>
                  <a:cubicBezTo>
                    <a:pt x="55" y="34"/>
                    <a:pt x="55" y="35"/>
                    <a:pt x="56" y="35"/>
                  </a:cubicBezTo>
                  <a:cubicBezTo>
                    <a:pt x="56" y="35"/>
                    <a:pt x="56" y="35"/>
                    <a:pt x="56" y="34"/>
                  </a:cubicBezTo>
                  <a:cubicBezTo>
                    <a:pt x="56" y="33"/>
                    <a:pt x="55" y="33"/>
                    <a:pt x="55" y="32"/>
                  </a:cubicBezTo>
                  <a:cubicBezTo>
                    <a:pt x="55" y="32"/>
                    <a:pt x="55" y="31"/>
                    <a:pt x="55" y="31"/>
                  </a:cubicBezTo>
                  <a:cubicBezTo>
                    <a:pt x="56" y="31"/>
                    <a:pt x="56" y="33"/>
                    <a:pt x="57" y="34"/>
                  </a:cubicBezTo>
                  <a:cubicBezTo>
                    <a:pt x="57" y="33"/>
                    <a:pt x="57" y="33"/>
                    <a:pt x="57" y="33"/>
                  </a:cubicBezTo>
                  <a:cubicBezTo>
                    <a:pt x="57" y="32"/>
                    <a:pt x="57" y="33"/>
                    <a:pt x="57" y="33"/>
                  </a:cubicBezTo>
                  <a:cubicBezTo>
                    <a:pt x="57" y="32"/>
                    <a:pt x="55" y="31"/>
                    <a:pt x="57" y="30"/>
                  </a:cubicBezTo>
                  <a:cubicBezTo>
                    <a:pt x="56" y="30"/>
                    <a:pt x="56" y="30"/>
                    <a:pt x="56" y="30"/>
                  </a:cubicBezTo>
                  <a:cubicBezTo>
                    <a:pt x="55" y="30"/>
                    <a:pt x="53" y="30"/>
                    <a:pt x="52" y="31"/>
                  </a:cubicBezTo>
                  <a:close/>
                  <a:moveTo>
                    <a:pt x="25" y="32"/>
                  </a:moveTo>
                  <a:cubicBezTo>
                    <a:pt x="25" y="31"/>
                    <a:pt x="25" y="32"/>
                    <a:pt x="25" y="32"/>
                  </a:cubicBezTo>
                  <a:cubicBezTo>
                    <a:pt x="26" y="31"/>
                    <a:pt x="27" y="31"/>
                    <a:pt x="28" y="30"/>
                  </a:cubicBezTo>
                  <a:cubicBezTo>
                    <a:pt x="27" y="30"/>
                    <a:pt x="25" y="31"/>
                    <a:pt x="25" y="32"/>
                  </a:cubicBezTo>
                  <a:close/>
                  <a:moveTo>
                    <a:pt x="29" y="31"/>
                  </a:moveTo>
                  <a:cubicBezTo>
                    <a:pt x="30" y="32"/>
                    <a:pt x="29" y="32"/>
                    <a:pt x="29" y="32"/>
                  </a:cubicBezTo>
                  <a:cubicBezTo>
                    <a:pt x="30" y="32"/>
                    <a:pt x="30" y="32"/>
                    <a:pt x="30" y="32"/>
                  </a:cubicBezTo>
                  <a:cubicBezTo>
                    <a:pt x="30" y="31"/>
                    <a:pt x="30" y="31"/>
                    <a:pt x="30" y="31"/>
                  </a:cubicBezTo>
                  <a:cubicBezTo>
                    <a:pt x="30" y="31"/>
                    <a:pt x="30" y="32"/>
                    <a:pt x="30" y="32"/>
                  </a:cubicBezTo>
                  <a:cubicBezTo>
                    <a:pt x="29" y="31"/>
                    <a:pt x="30" y="31"/>
                    <a:pt x="29" y="31"/>
                  </a:cubicBezTo>
                  <a:cubicBezTo>
                    <a:pt x="29" y="31"/>
                    <a:pt x="29" y="31"/>
                    <a:pt x="29" y="31"/>
                  </a:cubicBezTo>
                  <a:close/>
                  <a:moveTo>
                    <a:pt x="32" y="32"/>
                  </a:moveTo>
                  <a:cubicBezTo>
                    <a:pt x="32" y="32"/>
                    <a:pt x="33" y="32"/>
                    <a:pt x="33" y="31"/>
                  </a:cubicBezTo>
                  <a:cubicBezTo>
                    <a:pt x="33" y="31"/>
                    <a:pt x="32" y="31"/>
                    <a:pt x="32" y="31"/>
                  </a:cubicBezTo>
                  <a:cubicBezTo>
                    <a:pt x="32" y="32"/>
                    <a:pt x="32" y="32"/>
                    <a:pt x="32" y="32"/>
                  </a:cubicBezTo>
                  <a:close/>
                  <a:moveTo>
                    <a:pt x="34" y="32"/>
                  </a:moveTo>
                  <a:cubicBezTo>
                    <a:pt x="34" y="32"/>
                    <a:pt x="35" y="32"/>
                    <a:pt x="35" y="31"/>
                  </a:cubicBezTo>
                  <a:cubicBezTo>
                    <a:pt x="34" y="31"/>
                    <a:pt x="34" y="32"/>
                    <a:pt x="34" y="32"/>
                  </a:cubicBezTo>
                  <a:close/>
                  <a:moveTo>
                    <a:pt x="36" y="33"/>
                  </a:moveTo>
                  <a:cubicBezTo>
                    <a:pt x="37" y="33"/>
                    <a:pt x="36" y="33"/>
                    <a:pt x="37" y="33"/>
                  </a:cubicBezTo>
                  <a:cubicBezTo>
                    <a:pt x="37" y="33"/>
                    <a:pt x="38" y="32"/>
                    <a:pt x="38" y="31"/>
                  </a:cubicBezTo>
                  <a:cubicBezTo>
                    <a:pt x="37" y="31"/>
                    <a:pt x="36" y="32"/>
                    <a:pt x="36" y="33"/>
                  </a:cubicBezTo>
                  <a:close/>
                  <a:moveTo>
                    <a:pt x="47" y="32"/>
                  </a:moveTo>
                  <a:cubicBezTo>
                    <a:pt x="47" y="32"/>
                    <a:pt x="47" y="33"/>
                    <a:pt x="48" y="34"/>
                  </a:cubicBezTo>
                  <a:cubicBezTo>
                    <a:pt x="48" y="33"/>
                    <a:pt x="49" y="33"/>
                    <a:pt x="49" y="32"/>
                  </a:cubicBezTo>
                  <a:cubicBezTo>
                    <a:pt x="49" y="32"/>
                    <a:pt x="49" y="32"/>
                    <a:pt x="49" y="31"/>
                  </a:cubicBezTo>
                  <a:cubicBezTo>
                    <a:pt x="48" y="31"/>
                    <a:pt x="47" y="32"/>
                    <a:pt x="47" y="32"/>
                  </a:cubicBezTo>
                  <a:close/>
                  <a:moveTo>
                    <a:pt x="51" y="33"/>
                  </a:moveTo>
                  <a:cubicBezTo>
                    <a:pt x="51" y="33"/>
                    <a:pt x="52" y="33"/>
                    <a:pt x="52" y="32"/>
                  </a:cubicBezTo>
                  <a:cubicBezTo>
                    <a:pt x="52" y="32"/>
                    <a:pt x="52" y="32"/>
                    <a:pt x="51" y="31"/>
                  </a:cubicBezTo>
                  <a:cubicBezTo>
                    <a:pt x="51" y="32"/>
                    <a:pt x="50" y="32"/>
                    <a:pt x="51" y="33"/>
                  </a:cubicBezTo>
                  <a:close/>
                  <a:moveTo>
                    <a:pt x="37" y="34"/>
                  </a:moveTo>
                  <a:cubicBezTo>
                    <a:pt x="38" y="33"/>
                    <a:pt x="38" y="32"/>
                    <a:pt x="39" y="32"/>
                  </a:cubicBezTo>
                  <a:cubicBezTo>
                    <a:pt x="38" y="32"/>
                    <a:pt x="37" y="33"/>
                    <a:pt x="37" y="34"/>
                  </a:cubicBezTo>
                  <a:close/>
                  <a:moveTo>
                    <a:pt x="43" y="32"/>
                  </a:moveTo>
                  <a:cubicBezTo>
                    <a:pt x="44" y="33"/>
                    <a:pt x="45" y="35"/>
                    <a:pt x="47" y="35"/>
                  </a:cubicBezTo>
                  <a:cubicBezTo>
                    <a:pt x="47" y="34"/>
                    <a:pt x="45" y="33"/>
                    <a:pt x="45" y="32"/>
                  </a:cubicBezTo>
                  <a:cubicBezTo>
                    <a:pt x="44" y="32"/>
                    <a:pt x="44" y="32"/>
                    <a:pt x="43" y="32"/>
                  </a:cubicBezTo>
                  <a:close/>
                  <a:moveTo>
                    <a:pt x="27" y="34"/>
                  </a:moveTo>
                  <a:cubicBezTo>
                    <a:pt x="27" y="33"/>
                    <a:pt x="28" y="33"/>
                    <a:pt x="28" y="32"/>
                  </a:cubicBezTo>
                  <a:cubicBezTo>
                    <a:pt x="28" y="32"/>
                    <a:pt x="28" y="32"/>
                    <a:pt x="27" y="32"/>
                  </a:cubicBezTo>
                  <a:cubicBezTo>
                    <a:pt x="27" y="33"/>
                    <a:pt x="26" y="33"/>
                    <a:pt x="27" y="34"/>
                  </a:cubicBezTo>
                  <a:close/>
                  <a:moveTo>
                    <a:pt x="33" y="35"/>
                  </a:moveTo>
                  <a:cubicBezTo>
                    <a:pt x="34" y="34"/>
                    <a:pt x="35" y="33"/>
                    <a:pt x="35" y="32"/>
                  </a:cubicBezTo>
                  <a:cubicBezTo>
                    <a:pt x="35" y="33"/>
                    <a:pt x="33" y="34"/>
                    <a:pt x="33" y="35"/>
                  </a:cubicBezTo>
                  <a:close/>
                  <a:moveTo>
                    <a:pt x="40" y="34"/>
                  </a:moveTo>
                  <a:cubicBezTo>
                    <a:pt x="40" y="33"/>
                    <a:pt x="41" y="33"/>
                    <a:pt x="41" y="33"/>
                  </a:cubicBezTo>
                  <a:cubicBezTo>
                    <a:pt x="40" y="33"/>
                    <a:pt x="40" y="32"/>
                    <a:pt x="40" y="32"/>
                  </a:cubicBezTo>
                  <a:cubicBezTo>
                    <a:pt x="39" y="33"/>
                    <a:pt x="40" y="33"/>
                    <a:pt x="40" y="34"/>
                  </a:cubicBezTo>
                  <a:close/>
                  <a:moveTo>
                    <a:pt x="41" y="35"/>
                  </a:moveTo>
                  <a:cubicBezTo>
                    <a:pt x="42" y="35"/>
                    <a:pt x="42" y="34"/>
                    <a:pt x="43" y="34"/>
                  </a:cubicBezTo>
                  <a:cubicBezTo>
                    <a:pt x="43" y="34"/>
                    <a:pt x="42" y="33"/>
                    <a:pt x="42" y="33"/>
                  </a:cubicBezTo>
                  <a:cubicBezTo>
                    <a:pt x="42" y="34"/>
                    <a:pt x="41" y="34"/>
                    <a:pt x="41" y="35"/>
                  </a:cubicBezTo>
                  <a:close/>
                  <a:moveTo>
                    <a:pt x="52" y="34"/>
                  </a:moveTo>
                  <a:cubicBezTo>
                    <a:pt x="52" y="35"/>
                    <a:pt x="52" y="35"/>
                    <a:pt x="52" y="35"/>
                  </a:cubicBezTo>
                  <a:cubicBezTo>
                    <a:pt x="53" y="35"/>
                    <a:pt x="53" y="34"/>
                    <a:pt x="53" y="33"/>
                  </a:cubicBezTo>
                  <a:cubicBezTo>
                    <a:pt x="52" y="34"/>
                    <a:pt x="52" y="34"/>
                    <a:pt x="52" y="34"/>
                  </a:cubicBezTo>
                  <a:close/>
                  <a:moveTo>
                    <a:pt x="25" y="35"/>
                  </a:moveTo>
                  <a:cubicBezTo>
                    <a:pt x="24" y="35"/>
                    <a:pt x="25" y="34"/>
                    <a:pt x="25" y="34"/>
                  </a:cubicBezTo>
                  <a:cubicBezTo>
                    <a:pt x="24" y="34"/>
                    <a:pt x="24" y="34"/>
                    <a:pt x="24" y="35"/>
                  </a:cubicBezTo>
                  <a:cubicBezTo>
                    <a:pt x="24" y="35"/>
                    <a:pt x="25" y="35"/>
                    <a:pt x="25" y="35"/>
                  </a:cubicBezTo>
                  <a:close/>
                  <a:moveTo>
                    <a:pt x="31" y="35"/>
                  </a:moveTo>
                  <a:cubicBezTo>
                    <a:pt x="31" y="34"/>
                    <a:pt x="32" y="34"/>
                    <a:pt x="32" y="34"/>
                  </a:cubicBezTo>
                  <a:cubicBezTo>
                    <a:pt x="31" y="34"/>
                    <a:pt x="30" y="34"/>
                    <a:pt x="31" y="35"/>
                  </a:cubicBezTo>
                  <a:close/>
                  <a:moveTo>
                    <a:pt x="34" y="36"/>
                  </a:moveTo>
                  <a:cubicBezTo>
                    <a:pt x="35" y="35"/>
                    <a:pt x="36" y="34"/>
                    <a:pt x="35" y="34"/>
                  </a:cubicBezTo>
                  <a:cubicBezTo>
                    <a:pt x="35" y="34"/>
                    <a:pt x="34" y="35"/>
                    <a:pt x="34" y="36"/>
                  </a:cubicBezTo>
                  <a:close/>
                  <a:moveTo>
                    <a:pt x="38" y="35"/>
                  </a:moveTo>
                  <a:cubicBezTo>
                    <a:pt x="38" y="35"/>
                    <a:pt x="38" y="35"/>
                    <a:pt x="38" y="35"/>
                  </a:cubicBezTo>
                  <a:cubicBezTo>
                    <a:pt x="39" y="35"/>
                    <a:pt x="39" y="35"/>
                    <a:pt x="39" y="34"/>
                  </a:cubicBezTo>
                  <a:cubicBezTo>
                    <a:pt x="39" y="33"/>
                    <a:pt x="38" y="34"/>
                    <a:pt x="38" y="35"/>
                  </a:cubicBezTo>
                  <a:close/>
                  <a:moveTo>
                    <a:pt x="58" y="35"/>
                  </a:moveTo>
                  <a:cubicBezTo>
                    <a:pt x="58" y="35"/>
                    <a:pt x="58" y="35"/>
                    <a:pt x="58" y="35"/>
                  </a:cubicBezTo>
                  <a:cubicBezTo>
                    <a:pt x="58" y="35"/>
                    <a:pt x="58" y="35"/>
                    <a:pt x="59" y="35"/>
                  </a:cubicBezTo>
                  <a:cubicBezTo>
                    <a:pt x="58" y="35"/>
                    <a:pt x="59" y="35"/>
                    <a:pt x="59" y="35"/>
                  </a:cubicBezTo>
                  <a:cubicBezTo>
                    <a:pt x="58" y="35"/>
                    <a:pt x="58" y="34"/>
                    <a:pt x="58" y="34"/>
                  </a:cubicBezTo>
                  <a:cubicBezTo>
                    <a:pt x="58" y="34"/>
                    <a:pt x="58" y="34"/>
                    <a:pt x="58" y="35"/>
                  </a:cubicBezTo>
                  <a:close/>
                  <a:moveTo>
                    <a:pt x="49" y="35"/>
                  </a:moveTo>
                  <a:cubicBezTo>
                    <a:pt x="50" y="36"/>
                    <a:pt x="50" y="35"/>
                    <a:pt x="50" y="35"/>
                  </a:cubicBezTo>
                  <a:cubicBezTo>
                    <a:pt x="50" y="35"/>
                    <a:pt x="50" y="35"/>
                    <a:pt x="50" y="34"/>
                  </a:cubicBezTo>
                  <a:cubicBezTo>
                    <a:pt x="50" y="34"/>
                    <a:pt x="50" y="34"/>
                    <a:pt x="50" y="34"/>
                  </a:cubicBezTo>
                  <a:cubicBezTo>
                    <a:pt x="50" y="35"/>
                    <a:pt x="49" y="35"/>
                    <a:pt x="49" y="35"/>
                  </a:cubicBezTo>
                  <a:close/>
                  <a:moveTo>
                    <a:pt x="45" y="36"/>
                  </a:moveTo>
                  <a:cubicBezTo>
                    <a:pt x="45" y="36"/>
                    <a:pt x="45" y="36"/>
                    <a:pt x="45" y="36"/>
                  </a:cubicBezTo>
                  <a:cubicBezTo>
                    <a:pt x="45" y="35"/>
                    <a:pt x="44" y="34"/>
                    <a:pt x="44" y="35"/>
                  </a:cubicBezTo>
                  <a:cubicBezTo>
                    <a:pt x="44" y="35"/>
                    <a:pt x="44" y="36"/>
                    <a:pt x="45" y="36"/>
                  </a:cubicBezTo>
                  <a:close/>
                  <a:moveTo>
                    <a:pt x="35" y="36"/>
                  </a:moveTo>
                  <a:cubicBezTo>
                    <a:pt x="36" y="36"/>
                    <a:pt x="36" y="35"/>
                    <a:pt x="36" y="35"/>
                  </a:cubicBezTo>
                  <a:cubicBezTo>
                    <a:pt x="36" y="35"/>
                    <a:pt x="36" y="35"/>
                    <a:pt x="36" y="35"/>
                  </a:cubicBezTo>
                  <a:cubicBezTo>
                    <a:pt x="36" y="35"/>
                    <a:pt x="35" y="36"/>
                    <a:pt x="35" y="36"/>
                  </a:cubicBezTo>
                  <a:close/>
                  <a:moveTo>
                    <a:pt x="31" y="36"/>
                  </a:moveTo>
                  <a:cubicBezTo>
                    <a:pt x="32" y="36"/>
                    <a:pt x="32" y="36"/>
                    <a:pt x="32" y="36"/>
                  </a:cubicBezTo>
                  <a:cubicBezTo>
                    <a:pt x="33" y="36"/>
                    <a:pt x="34" y="35"/>
                    <a:pt x="33" y="35"/>
                  </a:cubicBezTo>
                  <a:cubicBezTo>
                    <a:pt x="32" y="35"/>
                    <a:pt x="31" y="35"/>
                    <a:pt x="31" y="36"/>
                  </a:cubicBezTo>
                  <a:close/>
                  <a:moveTo>
                    <a:pt x="43" y="37"/>
                  </a:moveTo>
                  <a:cubicBezTo>
                    <a:pt x="44" y="37"/>
                    <a:pt x="44" y="37"/>
                    <a:pt x="44" y="36"/>
                  </a:cubicBezTo>
                  <a:cubicBezTo>
                    <a:pt x="44" y="36"/>
                    <a:pt x="44" y="35"/>
                    <a:pt x="43" y="35"/>
                  </a:cubicBezTo>
                  <a:cubicBezTo>
                    <a:pt x="43" y="36"/>
                    <a:pt x="42" y="37"/>
                    <a:pt x="43" y="37"/>
                  </a:cubicBezTo>
                  <a:close/>
                  <a:moveTo>
                    <a:pt x="39" y="36"/>
                  </a:moveTo>
                  <a:cubicBezTo>
                    <a:pt x="39" y="36"/>
                    <a:pt x="40" y="35"/>
                    <a:pt x="39" y="35"/>
                  </a:cubicBezTo>
                  <a:cubicBezTo>
                    <a:pt x="39" y="35"/>
                    <a:pt x="39" y="36"/>
                    <a:pt x="39" y="36"/>
                  </a:cubicBezTo>
                  <a:close/>
                  <a:moveTo>
                    <a:pt x="53" y="36"/>
                  </a:moveTo>
                  <a:cubicBezTo>
                    <a:pt x="53" y="36"/>
                    <a:pt x="53" y="37"/>
                    <a:pt x="54" y="37"/>
                  </a:cubicBezTo>
                  <a:cubicBezTo>
                    <a:pt x="54" y="37"/>
                    <a:pt x="54" y="36"/>
                    <a:pt x="54" y="36"/>
                  </a:cubicBezTo>
                  <a:cubicBezTo>
                    <a:pt x="54" y="36"/>
                    <a:pt x="54" y="35"/>
                    <a:pt x="54" y="35"/>
                  </a:cubicBezTo>
                  <a:cubicBezTo>
                    <a:pt x="54" y="36"/>
                    <a:pt x="53" y="36"/>
                    <a:pt x="53" y="36"/>
                  </a:cubicBezTo>
                  <a:close/>
                  <a:moveTo>
                    <a:pt x="46" y="36"/>
                  </a:moveTo>
                  <a:cubicBezTo>
                    <a:pt x="47" y="36"/>
                    <a:pt x="47" y="36"/>
                    <a:pt x="47" y="35"/>
                  </a:cubicBezTo>
                  <a:cubicBezTo>
                    <a:pt x="47" y="35"/>
                    <a:pt x="46" y="36"/>
                    <a:pt x="46" y="36"/>
                  </a:cubicBezTo>
                  <a:close/>
                  <a:moveTo>
                    <a:pt x="50" y="36"/>
                  </a:moveTo>
                  <a:cubicBezTo>
                    <a:pt x="50" y="37"/>
                    <a:pt x="50" y="37"/>
                    <a:pt x="51" y="37"/>
                  </a:cubicBezTo>
                  <a:cubicBezTo>
                    <a:pt x="51" y="37"/>
                    <a:pt x="51" y="36"/>
                    <a:pt x="51" y="36"/>
                  </a:cubicBezTo>
                  <a:cubicBezTo>
                    <a:pt x="51" y="36"/>
                    <a:pt x="51" y="35"/>
                    <a:pt x="51" y="35"/>
                  </a:cubicBezTo>
                  <a:cubicBezTo>
                    <a:pt x="51" y="36"/>
                    <a:pt x="50" y="36"/>
                    <a:pt x="50" y="36"/>
                  </a:cubicBezTo>
                  <a:close/>
                  <a:moveTo>
                    <a:pt x="58" y="37"/>
                  </a:moveTo>
                  <a:cubicBezTo>
                    <a:pt x="57" y="37"/>
                    <a:pt x="57" y="36"/>
                    <a:pt x="57" y="36"/>
                  </a:cubicBezTo>
                  <a:cubicBezTo>
                    <a:pt x="57" y="36"/>
                    <a:pt x="56" y="36"/>
                    <a:pt x="56" y="36"/>
                  </a:cubicBezTo>
                  <a:cubicBezTo>
                    <a:pt x="56" y="36"/>
                    <a:pt x="57" y="37"/>
                    <a:pt x="58" y="37"/>
                  </a:cubicBezTo>
                  <a:close/>
                  <a:moveTo>
                    <a:pt x="29" y="36"/>
                  </a:moveTo>
                  <a:cubicBezTo>
                    <a:pt x="29" y="36"/>
                    <a:pt x="29" y="36"/>
                    <a:pt x="29" y="37"/>
                  </a:cubicBezTo>
                  <a:cubicBezTo>
                    <a:pt x="30" y="37"/>
                    <a:pt x="30" y="36"/>
                    <a:pt x="30" y="36"/>
                  </a:cubicBezTo>
                  <a:cubicBezTo>
                    <a:pt x="30" y="36"/>
                    <a:pt x="29" y="36"/>
                    <a:pt x="29" y="36"/>
                  </a:cubicBezTo>
                  <a:close/>
                  <a:moveTo>
                    <a:pt x="36" y="37"/>
                  </a:moveTo>
                  <a:cubicBezTo>
                    <a:pt x="36" y="37"/>
                    <a:pt x="36" y="38"/>
                    <a:pt x="36" y="38"/>
                  </a:cubicBezTo>
                  <a:cubicBezTo>
                    <a:pt x="37" y="37"/>
                    <a:pt x="38" y="37"/>
                    <a:pt x="37" y="36"/>
                  </a:cubicBezTo>
                  <a:cubicBezTo>
                    <a:pt x="37" y="36"/>
                    <a:pt x="37" y="36"/>
                    <a:pt x="37" y="36"/>
                  </a:cubicBezTo>
                  <a:cubicBezTo>
                    <a:pt x="37" y="37"/>
                    <a:pt x="36" y="37"/>
                    <a:pt x="36" y="37"/>
                  </a:cubicBezTo>
                  <a:close/>
                  <a:moveTo>
                    <a:pt x="39" y="37"/>
                  </a:moveTo>
                  <a:cubicBezTo>
                    <a:pt x="40" y="37"/>
                    <a:pt x="40" y="36"/>
                    <a:pt x="40" y="36"/>
                  </a:cubicBezTo>
                  <a:cubicBezTo>
                    <a:pt x="40" y="36"/>
                    <a:pt x="39" y="36"/>
                    <a:pt x="39" y="37"/>
                  </a:cubicBezTo>
                  <a:close/>
                  <a:moveTo>
                    <a:pt x="60" y="37"/>
                  </a:moveTo>
                  <a:cubicBezTo>
                    <a:pt x="60" y="37"/>
                    <a:pt x="60" y="36"/>
                    <a:pt x="59" y="36"/>
                  </a:cubicBezTo>
                  <a:cubicBezTo>
                    <a:pt x="60" y="36"/>
                    <a:pt x="60" y="37"/>
                    <a:pt x="60" y="37"/>
                  </a:cubicBezTo>
                  <a:close/>
                  <a:moveTo>
                    <a:pt x="33" y="38"/>
                  </a:moveTo>
                  <a:cubicBezTo>
                    <a:pt x="33" y="37"/>
                    <a:pt x="34" y="37"/>
                    <a:pt x="34" y="36"/>
                  </a:cubicBezTo>
                  <a:cubicBezTo>
                    <a:pt x="34" y="37"/>
                    <a:pt x="33" y="37"/>
                    <a:pt x="33" y="38"/>
                  </a:cubicBezTo>
                  <a:close/>
                  <a:moveTo>
                    <a:pt x="48" y="37"/>
                  </a:moveTo>
                  <a:cubicBezTo>
                    <a:pt x="48" y="37"/>
                    <a:pt x="48" y="37"/>
                    <a:pt x="48" y="37"/>
                  </a:cubicBezTo>
                  <a:cubicBezTo>
                    <a:pt x="48" y="37"/>
                    <a:pt x="48" y="36"/>
                    <a:pt x="48" y="37"/>
                  </a:cubicBezTo>
                  <a:cubicBezTo>
                    <a:pt x="48" y="37"/>
                    <a:pt x="48" y="37"/>
                    <a:pt x="48" y="37"/>
                  </a:cubicBezTo>
                  <a:close/>
                  <a:moveTo>
                    <a:pt x="46" y="37"/>
                  </a:moveTo>
                  <a:cubicBezTo>
                    <a:pt x="46" y="37"/>
                    <a:pt x="46" y="36"/>
                    <a:pt x="46" y="37"/>
                  </a:cubicBezTo>
                  <a:cubicBezTo>
                    <a:pt x="45" y="38"/>
                    <a:pt x="46" y="38"/>
                    <a:pt x="46" y="37"/>
                  </a:cubicBezTo>
                  <a:close/>
                  <a:moveTo>
                    <a:pt x="40" y="38"/>
                  </a:moveTo>
                  <a:cubicBezTo>
                    <a:pt x="41" y="38"/>
                    <a:pt x="41" y="37"/>
                    <a:pt x="40" y="37"/>
                  </a:cubicBezTo>
                  <a:cubicBezTo>
                    <a:pt x="40" y="37"/>
                    <a:pt x="40" y="37"/>
                    <a:pt x="40" y="38"/>
                  </a:cubicBezTo>
                  <a:close/>
                  <a:moveTo>
                    <a:pt x="30" y="37"/>
                  </a:moveTo>
                  <a:cubicBezTo>
                    <a:pt x="30" y="38"/>
                    <a:pt x="31" y="38"/>
                    <a:pt x="31" y="38"/>
                  </a:cubicBezTo>
                  <a:cubicBezTo>
                    <a:pt x="31" y="39"/>
                    <a:pt x="31" y="38"/>
                    <a:pt x="31" y="38"/>
                  </a:cubicBezTo>
                  <a:cubicBezTo>
                    <a:pt x="31" y="37"/>
                    <a:pt x="31" y="37"/>
                    <a:pt x="30" y="37"/>
                  </a:cubicBezTo>
                  <a:cubicBezTo>
                    <a:pt x="30" y="37"/>
                    <a:pt x="30" y="37"/>
                    <a:pt x="30" y="37"/>
                  </a:cubicBezTo>
                  <a:close/>
                  <a:moveTo>
                    <a:pt x="34" y="38"/>
                  </a:moveTo>
                  <a:cubicBezTo>
                    <a:pt x="34" y="38"/>
                    <a:pt x="34" y="38"/>
                    <a:pt x="34" y="37"/>
                  </a:cubicBezTo>
                  <a:cubicBezTo>
                    <a:pt x="34" y="37"/>
                    <a:pt x="34" y="37"/>
                    <a:pt x="34" y="37"/>
                  </a:cubicBezTo>
                  <a:cubicBezTo>
                    <a:pt x="34" y="37"/>
                    <a:pt x="33" y="38"/>
                    <a:pt x="34" y="38"/>
                  </a:cubicBezTo>
                  <a:close/>
                  <a:moveTo>
                    <a:pt x="42" y="37"/>
                  </a:moveTo>
                  <a:cubicBezTo>
                    <a:pt x="42" y="38"/>
                    <a:pt x="42" y="38"/>
                    <a:pt x="42" y="38"/>
                  </a:cubicBezTo>
                  <a:cubicBezTo>
                    <a:pt x="43" y="38"/>
                    <a:pt x="42" y="37"/>
                    <a:pt x="42" y="37"/>
                  </a:cubicBezTo>
                  <a:close/>
                  <a:moveTo>
                    <a:pt x="54" y="38"/>
                  </a:moveTo>
                  <a:cubicBezTo>
                    <a:pt x="55" y="38"/>
                    <a:pt x="55" y="38"/>
                    <a:pt x="55" y="39"/>
                  </a:cubicBezTo>
                  <a:cubicBezTo>
                    <a:pt x="56" y="39"/>
                    <a:pt x="56" y="39"/>
                    <a:pt x="56" y="38"/>
                  </a:cubicBezTo>
                  <a:cubicBezTo>
                    <a:pt x="56" y="38"/>
                    <a:pt x="55" y="37"/>
                    <a:pt x="54" y="38"/>
                  </a:cubicBezTo>
                  <a:close/>
                  <a:moveTo>
                    <a:pt x="37" y="38"/>
                  </a:moveTo>
                  <a:cubicBezTo>
                    <a:pt x="37" y="39"/>
                    <a:pt x="38" y="38"/>
                    <a:pt x="38" y="37"/>
                  </a:cubicBezTo>
                  <a:cubicBezTo>
                    <a:pt x="37" y="37"/>
                    <a:pt x="37" y="38"/>
                    <a:pt x="37" y="38"/>
                  </a:cubicBezTo>
                  <a:close/>
                  <a:moveTo>
                    <a:pt x="52" y="38"/>
                  </a:moveTo>
                  <a:cubicBezTo>
                    <a:pt x="52" y="38"/>
                    <a:pt x="52" y="38"/>
                    <a:pt x="53" y="38"/>
                  </a:cubicBezTo>
                  <a:cubicBezTo>
                    <a:pt x="53" y="37"/>
                    <a:pt x="52" y="37"/>
                    <a:pt x="52" y="38"/>
                  </a:cubicBezTo>
                  <a:close/>
                  <a:moveTo>
                    <a:pt x="61" y="40"/>
                  </a:moveTo>
                  <a:cubicBezTo>
                    <a:pt x="60" y="39"/>
                    <a:pt x="59" y="38"/>
                    <a:pt x="59" y="38"/>
                  </a:cubicBezTo>
                  <a:cubicBezTo>
                    <a:pt x="59" y="38"/>
                    <a:pt x="60" y="39"/>
                    <a:pt x="61" y="40"/>
                  </a:cubicBezTo>
                  <a:close/>
                  <a:moveTo>
                    <a:pt x="44" y="39"/>
                  </a:moveTo>
                  <a:cubicBezTo>
                    <a:pt x="45" y="39"/>
                    <a:pt x="45" y="39"/>
                    <a:pt x="45" y="38"/>
                  </a:cubicBezTo>
                  <a:cubicBezTo>
                    <a:pt x="45" y="38"/>
                    <a:pt x="45" y="38"/>
                    <a:pt x="45" y="38"/>
                  </a:cubicBezTo>
                  <a:cubicBezTo>
                    <a:pt x="45" y="38"/>
                    <a:pt x="44" y="38"/>
                    <a:pt x="44" y="39"/>
                  </a:cubicBezTo>
                  <a:close/>
                  <a:moveTo>
                    <a:pt x="27" y="40"/>
                  </a:moveTo>
                  <a:cubicBezTo>
                    <a:pt x="27" y="40"/>
                    <a:pt x="27" y="40"/>
                    <a:pt x="27" y="39"/>
                  </a:cubicBezTo>
                  <a:cubicBezTo>
                    <a:pt x="27" y="39"/>
                    <a:pt x="27" y="39"/>
                    <a:pt x="27" y="39"/>
                  </a:cubicBezTo>
                  <a:cubicBezTo>
                    <a:pt x="27" y="39"/>
                    <a:pt x="27" y="39"/>
                    <a:pt x="27" y="38"/>
                  </a:cubicBezTo>
                  <a:cubicBezTo>
                    <a:pt x="27" y="38"/>
                    <a:pt x="26" y="38"/>
                    <a:pt x="26" y="38"/>
                  </a:cubicBezTo>
                  <a:cubicBezTo>
                    <a:pt x="27" y="39"/>
                    <a:pt x="26" y="40"/>
                    <a:pt x="27" y="40"/>
                  </a:cubicBezTo>
                  <a:close/>
                  <a:moveTo>
                    <a:pt x="46" y="39"/>
                  </a:moveTo>
                  <a:cubicBezTo>
                    <a:pt x="47" y="39"/>
                    <a:pt x="46" y="39"/>
                    <a:pt x="47" y="39"/>
                  </a:cubicBezTo>
                  <a:cubicBezTo>
                    <a:pt x="47" y="39"/>
                    <a:pt x="47" y="39"/>
                    <a:pt x="47" y="38"/>
                  </a:cubicBezTo>
                  <a:cubicBezTo>
                    <a:pt x="47" y="38"/>
                    <a:pt x="47" y="38"/>
                    <a:pt x="47" y="38"/>
                  </a:cubicBezTo>
                  <a:cubicBezTo>
                    <a:pt x="47" y="38"/>
                    <a:pt x="46" y="38"/>
                    <a:pt x="46" y="39"/>
                  </a:cubicBezTo>
                  <a:close/>
                  <a:moveTo>
                    <a:pt x="49" y="39"/>
                  </a:moveTo>
                  <a:cubicBezTo>
                    <a:pt x="49" y="39"/>
                    <a:pt x="49" y="38"/>
                    <a:pt x="49" y="38"/>
                  </a:cubicBezTo>
                  <a:cubicBezTo>
                    <a:pt x="49" y="38"/>
                    <a:pt x="49" y="38"/>
                    <a:pt x="49" y="39"/>
                  </a:cubicBezTo>
                  <a:close/>
                  <a:moveTo>
                    <a:pt x="41" y="39"/>
                  </a:moveTo>
                  <a:cubicBezTo>
                    <a:pt x="41" y="39"/>
                    <a:pt x="41" y="39"/>
                    <a:pt x="42" y="39"/>
                  </a:cubicBezTo>
                  <a:cubicBezTo>
                    <a:pt x="42" y="39"/>
                    <a:pt x="42" y="39"/>
                    <a:pt x="42" y="39"/>
                  </a:cubicBezTo>
                  <a:cubicBezTo>
                    <a:pt x="42" y="39"/>
                    <a:pt x="42" y="38"/>
                    <a:pt x="41" y="38"/>
                  </a:cubicBezTo>
                  <a:cubicBezTo>
                    <a:pt x="41" y="38"/>
                    <a:pt x="41" y="38"/>
                    <a:pt x="41" y="39"/>
                  </a:cubicBezTo>
                  <a:close/>
                  <a:moveTo>
                    <a:pt x="30" y="39"/>
                  </a:moveTo>
                  <a:cubicBezTo>
                    <a:pt x="31" y="39"/>
                    <a:pt x="30" y="38"/>
                    <a:pt x="29" y="38"/>
                  </a:cubicBezTo>
                  <a:cubicBezTo>
                    <a:pt x="29" y="39"/>
                    <a:pt x="30" y="39"/>
                    <a:pt x="30" y="39"/>
                  </a:cubicBezTo>
                  <a:close/>
                  <a:moveTo>
                    <a:pt x="34" y="39"/>
                  </a:moveTo>
                  <a:cubicBezTo>
                    <a:pt x="34" y="39"/>
                    <a:pt x="35" y="39"/>
                    <a:pt x="35" y="39"/>
                  </a:cubicBezTo>
                  <a:cubicBezTo>
                    <a:pt x="35" y="39"/>
                    <a:pt x="35" y="39"/>
                    <a:pt x="36" y="38"/>
                  </a:cubicBezTo>
                  <a:cubicBezTo>
                    <a:pt x="35" y="38"/>
                    <a:pt x="35" y="38"/>
                    <a:pt x="35" y="38"/>
                  </a:cubicBezTo>
                  <a:cubicBezTo>
                    <a:pt x="35" y="39"/>
                    <a:pt x="34" y="39"/>
                    <a:pt x="34" y="39"/>
                  </a:cubicBezTo>
                  <a:close/>
                  <a:moveTo>
                    <a:pt x="39" y="39"/>
                  </a:moveTo>
                  <a:cubicBezTo>
                    <a:pt x="40" y="39"/>
                    <a:pt x="39" y="38"/>
                    <a:pt x="39" y="38"/>
                  </a:cubicBezTo>
                  <a:cubicBezTo>
                    <a:pt x="39" y="38"/>
                    <a:pt x="39" y="39"/>
                    <a:pt x="39" y="39"/>
                  </a:cubicBezTo>
                  <a:close/>
                  <a:moveTo>
                    <a:pt x="25" y="40"/>
                  </a:moveTo>
                  <a:cubicBezTo>
                    <a:pt x="25" y="39"/>
                    <a:pt x="25" y="39"/>
                    <a:pt x="25" y="38"/>
                  </a:cubicBezTo>
                  <a:cubicBezTo>
                    <a:pt x="25" y="38"/>
                    <a:pt x="25" y="39"/>
                    <a:pt x="25" y="40"/>
                  </a:cubicBezTo>
                  <a:cubicBezTo>
                    <a:pt x="25" y="40"/>
                    <a:pt x="25" y="39"/>
                    <a:pt x="25" y="40"/>
                  </a:cubicBezTo>
                  <a:close/>
                  <a:moveTo>
                    <a:pt x="33" y="39"/>
                  </a:moveTo>
                  <a:cubicBezTo>
                    <a:pt x="33" y="39"/>
                    <a:pt x="33" y="39"/>
                    <a:pt x="33" y="39"/>
                  </a:cubicBezTo>
                  <a:cubicBezTo>
                    <a:pt x="33" y="39"/>
                    <a:pt x="33" y="39"/>
                    <a:pt x="33" y="39"/>
                  </a:cubicBezTo>
                  <a:cubicBezTo>
                    <a:pt x="33" y="39"/>
                    <a:pt x="33" y="39"/>
                    <a:pt x="33" y="39"/>
                  </a:cubicBezTo>
                  <a:close/>
                  <a:moveTo>
                    <a:pt x="51" y="39"/>
                  </a:moveTo>
                  <a:cubicBezTo>
                    <a:pt x="51" y="39"/>
                    <a:pt x="51" y="39"/>
                    <a:pt x="51" y="39"/>
                  </a:cubicBezTo>
                  <a:cubicBezTo>
                    <a:pt x="51" y="39"/>
                    <a:pt x="51" y="39"/>
                    <a:pt x="51" y="39"/>
                  </a:cubicBezTo>
                  <a:close/>
                  <a:moveTo>
                    <a:pt x="47" y="40"/>
                  </a:moveTo>
                  <a:cubicBezTo>
                    <a:pt x="48" y="40"/>
                    <a:pt x="48" y="39"/>
                    <a:pt x="48" y="39"/>
                  </a:cubicBezTo>
                  <a:cubicBezTo>
                    <a:pt x="48" y="39"/>
                    <a:pt x="47" y="39"/>
                    <a:pt x="47" y="40"/>
                  </a:cubicBezTo>
                  <a:close/>
                  <a:moveTo>
                    <a:pt x="36" y="40"/>
                  </a:moveTo>
                  <a:cubicBezTo>
                    <a:pt x="36" y="40"/>
                    <a:pt x="37" y="39"/>
                    <a:pt x="36" y="39"/>
                  </a:cubicBezTo>
                  <a:cubicBezTo>
                    <a:pt x="36" y="39"/>
                    <a:pt x="35" y="40"/>
                    <a:pt x="36" y="40"/>
                  </a:cubicBezTo>
                  <a:close/>
                  <a:moveTo>
                    <a:pt x="38" y="40"/>
                  </a:moveTo>
                  <a:cubicBezTo>
                    <a:pt x="38" y="40"/>
                    <a:pt x="38" y="40"/>
                    <a:pt x="38" y="40"/>
                  </a:cubicBezTo>
                  <a:cubicBezTo>
                    <a:pt x="39" y="40"/>
                    <a:pt x="39" y="40"/>
                    <a:pt x="39" y="40"/>
                  </a:cubicBezTo>
                  <a:cubicBezTo>
                    <a:pt x="39" y="39"/>
                    <a:pt x="39" y="39"/>
                    <a:pt x="38" y="39"/>
                  </a:cubicBezTo>
                  <a:cubicBezTo>
                    <a:pt x="38" y="39"/>
                    <a:pt x="38" y="39"/>
                    <a:pt x="38" y="40"/>
                  </a:cubicBezTo>
                  <a:close/>
                  <a:moveTo>
                    <a:pt x="54" y="41"/>
                  </a:moveTo>
                  <a:cubicBezTo>
                    <a:pt x="54" y="40"/>
                    <a:pt x="54" y="39"/>
                    <a:pt x="53" y="39"/>
                  </a:cubicBezTo>
                  <a:cubicBezTo>
                    <a:pt x="53" y="40"/>
                    <a:pt x="54" y="40"/>
                    <a:pt x="54" y="41"/>
                  </a:cubicBezTo>
                  <a:close/>
                  <a:moveTo>
                    <a:pt x="22" y="41"/>
                  </a:moveTo>
                  <a:cubicBezTo>
                    <a:pt x="21" y="43"/>
                    <a:pt x="20" y="45"/>
                    <a:pt x="18" y="47"/>
                  </a:cubicBezTo>
                  <a:cubicBezTo>
                    <a:pt x="18" y="47"/>
                    <a:pt x="18" y="47"/>
                    <a:pt x="18" y="47"/>
                  </a:cubicBezTo>
                  <a:cubicBezTo>
                    <a:pt x="17" y="47"/>
                    <a:pt x="17" y="48"/>
                    <a:pt x="17" y="48"/>
                  </a:cubicBezTo>
                  <a:cubicBezTo>
                    <a:pt x="17" y="48"/>
                    <a:pt x="17" y="48"/>
                    <a:pt x="17" y="48"/>
                  </a:cubicBezTo>
                  <a:cubicBezTo>
                    <a:pt x="14" y="52"/>
                    <a:pt x="12" y="55"/>
                    <a:pt x="9" y="59"/>
                  </a:cubicBezTo>
                  <a:cubicBezTo>
                    <a:pt x="9" y="59"/>
                    <a:pt x="9" y="60"/>
                    <a:pt x="8" y="60"/>
                  </a:cubicBezTo>
                  <a:cubicBezTo>
                    <a:pt x="8" y="60"/>
                    <a:pt x="8" y="60"/>
                    <a:pt x="8" y="60"/>
                  </a:cubicBezTo>
                  <a:cubicBezTo>
                    <a:pt x="8" y="60"/>
                    <a:pt x="8" y="61"/>
                    <a:pt x="7" y="61"/>
                  </a:cubicBezTo>
                  <a:cubicBezTo>
                    <a:pt x="7" y="62"/>
                    <a:pt x="5" y="63"/>
                    <a:pt x="6" y="64"/>
                  </a:cubicBezTo>
                  <a:cubicBezTo>
                    <a:pt x="7" y="63"/>
                    <a:pt x="6" y="63"/>
                    <a:pt x="7" y="63"/>
                  </a:cubicBezTo>
                  <a:cubicBezTo>
                    <a:pt x="7" y="63"/>
                    <a:pt x="7" y="64"/>
                    <a:pt x="7" y="64"/>
                  </a:cubicBezTo>
                  <a:cubicBezTo>
                    <a:pt x="8" y="64"/>
                    <a:pt x="8" y="65"/>
                    <a:pt x="8" y="66"/>
                  </a:cubicBezTo>
                  <a:cubicBezTo>
                    <a:pt x="9" y="66"/>
                    <a:pt x="9" y="66"/>
                    <a:pt x="9" y="66"/>
                  </a:cubicBezTo>
                  <a:cubicBezTo>
                    <a:pt x="11" y="68"/>
                    <a:pt x="14" y="70"/>
                    <a:pt x="15" y="73"/>
                  </a:cubicBezTo>
                  <a:cubicBezTo>
                    <a:pt x="20" y="77"/>
                    <a:pt x="22" y="82"/>
                    <a:pt x="27" y="86"/>
                  </a:cubicBezTo>
                  <a:cubicBezTo>
                    <a:pt x="28" y="85"/>
                    <a:pt x="28" y="88"/>
                    <a:pt x="27" y="87"/>
                  </a:cubicBezTo>
                  <a:cubicBezTo>
                    <a:pt x="27" y="88"/>
                    <a:pt x="28" y="89"/>
                    <a:pt x="28" y="89"/>
                  </a:cubicBezTo>
                  <a:cubicBezTo>
                    <a:pt x="29" y="89"/>
                    <a:pt x="28" y="89"/>
                    <a:pt x="29" y="89"/>
                  </a:cubicBezTo>
                  <a:cubicBezTo>
                    <a:pt x="29" y="89"/>
                    <a:pt x="29" y="89"/>
                    <a:pt x="29" y="89"/>
                  </a:cubicBezTo>
                  <a:cubicBezTo>
                    <a:pt x="29" y="87"/>
                    <a:pt x="28" y="85"/>
                    <a:pt x="29" y="83"/>
                  </a:cubicBezTo>
                  <a:cubicBezTo>
                    <a:pt x="28" y="81"/>
                    <a:pt x="27" y="79"/>
                    <a:pt x="27" y="76"/>
                  </a:cubicBezTo>
                  <a:cubicBezTo>
                    <a:pt x="27" y="74"/>
                    <a:pt x="27" y="72"/>
                    <a:pt x="26" y="69"/>
                  </a:cubicBezTo>
                  <a:cubicBezTo>
                    <a:pt x="26" y="66"/>
                    <a:pt x="26" y="63"/>
                    <a:pt x="26" y="60"/>
                  </a:cubicBezTo>
                  <a:cubicBezTo>
                    <a:pt x="25" y="54"/>
                    <a:pt x="25" y="47"/>
                    <a:pt x="23" y="40"/>
                  </a:cubicBezTo>
                  <a:cubicBezTo>
                    <a:pt x="23" y="39"/>
                    <a:pt x="23" y="39"/>
                    <a:pt x="23" y="39"/>
                  </a:cubicBezTo>
                  <a:cubicBezTo>
                    <a:pt x="23" y="40"/>
                    <a:pt x="23" y="40"/>
                    <a:pt x="22" y="41"/>
                  </a:cubicBezTo>
                  <a:close/>
                  <a:moveTo>
                    <a:pt x="29" y="40"/>
                  </a:moveTo>
                  <a:cubicBezTo>
                    <a:pt x="29" y="40"/>
                    <a:pt x="29" y="40"/>
                    <a:pt x="29" y="40"/>
                  </a:cubicBezTo>
                  <a:cubicBezTo>
                    <a:pt x="29" y="40"/>
                    <a:pt x="30" y="40"/>
                    <a:pt x="30" y="40"/>
                  </a:cubicBezTo>
                  <a:cubicBezTo>
                    <a:pt x="29" y="39"/>
                    <a:pt x="29" y="39"/>
                    <a:pt x="29" y="40"/>
                  </a:cubicBezTo>
                  <a:close/>
                  <a:moveTo>
                    <a:pt x="40" y="41"/>
                  </a:moveTo>
                  <a:cubicBezTo>
                    <a:pt x="41" y="40"/>
                    <a:pt x="41" y="40"/>
                    <a:pt x="41" y="40"/>
                  </a:cubicBezTo>
                  <a:cubicBezTo>
                    <a:pt x="41" y="40"/>
                    <a:pt x="41" y="39"/>
                    <a:pt x="40" y="39"/>
                  </a:cubicBezTo>
                  <a:cubicBezTo>
                    <a:pt x="40" y="40"/>
                    <a:pt x="40" y="40"/>
                    <a:pt x="40" y="41"/>
                  </a:cubicBezTo>
                  <a:close/>
                  <a:moveTo>
                    <a:pt x="57" y="40"/>
                  </a:moveTo>
                  <a:cubicBezTo>
                    <a:pt x="57" y="40"/>
                    <a:pt x="57" y="40"/>
                    <a:pt x="57" y="40"/>
                  </a:cubicBezTo>
                  <a:cubicBezTo>
                    <a:pt x="57" y="40"/>
                    <a:pt x="57" y="40"/>
                    <a:pt x="57" y="40"/>
                  </a:cubicBezTo>
                  <a:cubicBezTo>
                    <a:pt x="57" y="40"/>
                    <a:pt x="57" y="39"/>
                    <a:pt x="57" y="39"/>
                  </a:cubicBezTo>
                  <a:cubicBezTo>
                    <a:pt x="57" y="40"/>
                    <a:pt x="57" y="40"/>
                    <a:pt x="57" y="40"/>
                  </a:cubicBezTo>
                  <a:close/>
                  <a:moveTo>
                    <a:pt x="31" y="40"/>
                  </a:moveTo>
                  <a:cubicBezTo>
                    <a:pt x="31" y="40"/>
                    <a:pt x="31" y="40"/>
                    <a:pt x="31" y="40"/>
                  </a:cubicBezTo>
                  <a:cubicBezTo>
                    <a:pt x="31" y="40"/>
                    <a:pt x="31" y="40"/>
                    <a:pt x="31" y="40"/>
                  </a:cubicBezTo>
                  <a:close/>
                  <a:moveTo>
                    <a:pt x="34" y="41"/>
                  </a:moveTo>
                  <a:cubicBezTo>
                    <a:pt x="34" y="41"/>
                    <a:pt x="34" y="40"/>
                    <a:pt x="34" y="40"/>
                  </a:cubicBezTo>
                  <a:cubicBezTo>
                    <a:pt x="33" y="40"/>
                    <a:pt x="33" y="41"/>
                    <a:pt x="34" y="41"/>
                  </a:cubicBezTo>
                  <a:close/>
                  <a:moveTo>
                    <a:pt x="48" y="41"/>
                  </a:moveTo>
                  <a:cubicBezTo>
                    <a:pt x="48" y="40"/>
                    <a:pt x="49" y="41"/>
                    <a:pt x="48" y="40"/>
                  </a:cubicBezTo>
                  <a:cubicBezTo>
                    <a:pt x="48" y="40"/>
                    <a:pt x="47" y="41"/>
                    <a:pt x="48" y="41"/>
                  </a:cubicBezTo>
                  <a:close/>
                  <a:moveTo>
                    <a:pt x="52" y="41"/>
                  </a:moveTo>
                  <a:cubicBezTo>
                    <a:pt x="52" y="41"/>
                    <a:pt x="52" y="42"/>
                    <a:pt x="53" y="42"/>
                  </a:cubicBezTo>
                  <a:cubicBezTo>
                    <a:pt x="53" y="42"/>
                    <a:pt x="53" y="42"/>
                    <a:pt x="53" y="42"/>
                  </a:cubicBezTo>
                  <a:cubicBezTo>
                    <a:pt x="53" y="41"/>
                    <a:pt x="53" y="41"/>
                    <a:pt x="52" y="40"/>
                  </a:cubicBezTo>
                  <a:cubicBezTo>
                    <a:pt x="52" y="40"/>
                    <a:pt x="52" y="41"/>
                    <a:pt x="52" y="41"/>
                  </a:cubicBezTo>
                  <a:close/>
                  <a:moveTo>
                    <a:pt x="31" y="42"/>
                  </a:moveTo>
                  <a:cubicBezTo>
                    <a:pt x="31" y="41"/>
                    <a:pt x="32" y="41"/>
                    <a:pt x="32" y="40"/>
                  </a:cubicBezTo>
                  <a:cubicBezTo>
                    <a:pt x="31" y="41"/>
                    <a:pt x="31" y="41"/>
                    <a:pt x="31" y="42"/>
                  </a:cubicBezTo>
                  <a:close/>
                  <a:moveTo>
                    <a:pt x="39" y="42"/>
                  </a:moveTo>
                  <a:cubicBezTo>
                    <a:pt x="40" y="42"/>
                    <a:pt x="40" y="41"/>
                    <a:pt x="40" y="41"/>
                  </a:cubicBezTo>
                  <a:cubicBezTo>
                    <a:pt x="40" y="40"/>
                    <a:pt x="39" y="41"/>
                    <a:pt x="39" y="42"/>
                  </a:cubicBezTo>
                  <a:close/>
                  <a:moveTo>
                    <a:pt x="45" y="41"/>
                  </a:moveTo>
                  <a:cubicBezTo>
                    <a:pt x="45" y="41"/>
                    <a:pt x="45" y="41"/>
                    <a:pt x="45" y="41"/>
                  </a:cubicBezTo>
                  <a:cubicBezTo>
                    <a:pt x="46" y="40"/>
                    <a:pt x="45" y="40"/>
                    <a:pt x="45" y="41"/>
                  </a:cubicBezTo>
                  <a:close/>
                  <a:moveTo>
                    <a:pt x="60" y="44"/>
                  </a:moveTo>
                  <a:cubicBezTo>
                    <a:pt x="60" y="44"/>
                    <a:pt x="59" y="44"/>
                    <a:pt x="59" y="45"/>
                  </a:cubicBezTo>
                  <a:cubicBezTo>
                    <a:pt x="59" y="46"/>
                    <a:pt x="60" y="46"/>
                    <a:pt x="60" y="48"/>
                  </a:cubicBezTo>
                  <a:cubicBezTo>
                    <a:pt x="60" y="48"/>
                    <a:pt x="59" y="48"/>
                    <a:pt x="59" y="48"/>
                  </a:cubicBezTo>
                  <a:cubicBezTo>
                    <a:pt x="60" y="49"/>
                    <a:pt x="60" y="50"/>
                    <a:pt x="60" y="51"/>
                  </a:cubicBezTo>
                  <a:cubicBezTo>
                    <a:pt x="60" y="48"/>
                    <a:pt x="62" y="42"/>
                    <a:pt x="59" y="40"/>
                  </a:cubicBezTo>
                  <a:cubicBezTo>
                    <a:pt x="59" y="41"/>
                    <a:pt x="59" y="41"/>
                    <a:pt x="59" y="41"/>
                  </a:cubicBezTo>
                  <a:cubicBezTo>
                    <a:pt x="59" y="42"/>
                    <a:pt x="60" y="42"/>
                    <a:pt x="60" y="44"/>
                  </a:cubicBezTo>
                  <a:close/>
                  <a:moveTo>
                    <a:pt x="34" y="41"/>
                  </a:moveTo>
                  <a:cubicBezTo>
                    <a:pt x="34" y="42"/>
                    <a:pt x="34" y="41"/>
                    <a:pt x="34" y="42"/>
                  </a:cubicBezTo>
                  <a:cubicBezTo>
                    <a:pt x="34" y="42"/>
                    <a:pt x="35" y="41"/>
                    <a:pt x="35" y="41"/>
                  </a:cubicBezTo>
                  <a:cubicBezTo>
                    <a:pt x="35" y="41"/>
                    <a:pt x="35" y="41"/>
                    <a:pt x="34" y="41"/>
                  </a:cubicBezTo>
                  <a:cubicBezTo>
                    <a:pt x="34" y="41"/>
                    <a:pt x="34" y="41"/>
                    <a:pt x="34" y="41"/>
                  </a:cubicBezTo>
                  <a:close/>
                  <a:moveTo>
                    <a:pt x="36" y="42"/>
                  </a:moveTo>
                  <a:cubicBezTo>
                    <a:pt x="37" y="42"/>
                    <a:pt x="37" y="42"/>
                    <a:pt x="37" y="42"/>
                  </a:cubicBezTo>
                  <a:cubicBezTo>
                    <a:pt x="37" y="42"/>
                    <a:pt x="38" y="41"/>
                    <a:pt x="38" y="41"/>
                  </a:cubicBezTo>
                  <a:cubicBezTo>
                    <a:pt x="38" y="41"/>
                    <a:pt x="38" y="41"/>
                    <a:pt x="38" y="41"/>
                  </a:cubicBezTo>
                  <a:cubicBezTo>
                    <a:pt x="37" y="41"/>
                    <a:pt x="37" y="41"/>
                    <a:pt x="36" y="42"/>
                  </a:cubicBezTo>
                  <a:close/>
                  <a:moveTo>
                    <a:pt x="25" y="42"/>
                  </a:moveTo>
                  <a:cubicBezTo>
                    <a:pt x="25" y="41"/>
                    <a:pt x="25" y="41"/>
                    <a:pt x="25" y="41"/>
                  </a:cubicBezTo>
                  <a:cubicBezTo>
                    <a:pt x="24" y="41"/>
                    <a:pt x="24" y="42"/>
                    <a:pt x="25" y="42"/>
                  </a:cubicBezTo>
                  <a:close/>
                  <a:moveTo>
                    <a:pt x="32" y="42"/>
                  </a:moveTo>
                  <a:cubicBezTo>
                    <a:pt x="32" y="42"/>
                    <a:pt x="32" y="43"/>
                    <a:pt x="32" y="43"/>
                  </a:cubicBezTo>
                  <a:cubicBezTo>
                    <a:pt x="32" y="42"/>
                    <a:pt x="33" y="42"/>
                    <a:pt x="33" y="42"/>
                  </a:cubicBezTo>
                  <a:cubicBezTo>
                    <a:pt x="33" y="42"/>
                    <a:pt x="33" y="41"/>
                    <a:pt x="32" y="41"/>
                  </a:cubicBezTo>
                  <a:cubicBezTo>
                    <a:pt x="32" y="42"/>
                    <a:pt x="32" y="42"/>
                    <a:pt x="32" y="42"/>
                  </a:cubicBezTo>
                  <a:close/>
                  <a:moveTo>
                    <a:pt x="42" y="42"/>
                  </a:moveTo>
                  <a:cubicBezTo>
                    <a:pt x="42" y="42"/>
                    <a:pt x="43" y="42"/>
                    <a:pt x="42" y="41"/>
                  </a:cubicBezTo>
                  <a:cubicBezTo>
                    <a:pt x="42" y="41"/>
                    <a:pt x="41" y="42"/>
                    <a:pt x="42" y="42"/>
                  </a:cubicBezTo>
                  <a:close/>
                  <a:moveTo>
                    <a:pt x="49" y="42"/>
                  </a:moveTo>
                  <a:cubicBezTo>
                    <a:pt x="49" y="42"/>
                    <a:pt x="49" y="42"/>
                    <a:pt x="49" y="43"/>
                  </a:cubicBezTo>
                  <a:cubicBezTo>
                    <a:pt x="49" y="43"/>
                    <a:pt x="50" y="43"/>
                    <a:pt x="50" y="42"/>
                  </a:cubicBezTo>
                  <a:cubicBezTo>
                    <a:pt x="50" y="42"/>
                    <a:pt x="49" y="42"/>
                    <a:pt x="49" y="42"/>
                  </a:cubicBezTo>
                  <a:cubicBezTo>
                    <a:pt x="49" y="42"/>
                    <a:pt x="49" y="42"/>
                    <a:pt x="49" y="42"/>
                  </a:cubicBezTo>
                  <a:close/>
                  <a:moveTo>
                    <a:pt x="38" y="43"/>
                  </a:moveTo>
                  <a:cubicBezTo>
                    <a:pt x="38" y="43"/>
                    <a:pt x="38" y="43"/>
                    <a:pt x="38" y="43"/>
                  </a:cubicBezTo>
                  <a:cubicBezTo>
                    <a:pt x="38" y="43"/>
                    <a:pt x="39" y="43"/>
                    <a:pt x="39" y="42"/>
                  </a:cubicBezTo>
                  <a:cubicBezTo>
                    <a:pt x="39" y="42"/>
                    <a:pt x="39" y="42"/>
                    <a:pt x="38" y="42"/>
                  </a:cubicBezTo>
                  <a:cubicBezTo>
                    <a:pt x="38" y="42"/>
                    <a:pt x="38" y="42"/>
                    <a:pt x="38" y="43"/>
                  </a:cubicBezTo>
                  <a:close/>
                  <a:moveTo>
                    <a:pt x="27" y="44"/>
                  </a:moveTo>
                  <a:cubicBezTo>
                    <a:pt x="27" y="44"/>
                    <a:pt x="28" y="42"/>
                    <a:pt x="27" y="42"/>
                  </a:cubicBezTo>
                  <a:cubicBezTo>
                    <a:pt x="27" y="42"/>
                    <a:pt x="27" y="44"/>
                    <a:pt x="27" y="44"/>
                  </a:cubicBezTo>
                  <a:close/>
                  <a:moveTo>
                    <a:pt x="47" y="43"/>
                  </a:moveTo>
                  <a:cubicBezTo>
                    <a:pt x="47" y="42"/>
                    <a:pt x="47" y="42"/>
                    <a:pt x="47" y="42"/>
                  </a:cubicBezTo>
                  <a:cubicBezTo>
                    <a:pt x="47" y="42"/>
                    <a:pt x="47" y="42"/>
                    <a:pt x="46" y="42"/>
                  </a:cubicBezTo>
                  <a:cubicBezTo>
                    <a:pt x="46" y="42"/>
                    <a:pt x="46" y="43"/>
                    <a:pt x="47" y="43"/>
                  </a:cubicBezTo>
                  <a:close/>
                  <a:moveTo>
                    <a:pt x="27" y="65"/>
                  </a:moveTo>
                  <a:cubicBezTo>
                    <a:pt x="27" y="64"/>
                    <a:pt x="28" y="64"/>
                    <a:pt x="28" y="63"/>
                  </a:cubicBezTo>
                  <a:cubicBezTo>
                    <a:pt x="27" y="63"/>
                    <a:pt x="27" y="63"/>
                    <a:pt x="27" y="62"/>
                  </a:cubicBezTo>
                  <a:cubicBezTo>
                    <a:pt x="27" y="62"/>
                    <a:pt x="27" y="61"/>
                    <a:pt x="28" y="61"/>
                  </a:cubicBezTo>
                  <a:cubicBezTo>
                    <a:pt x="27" y="56"/>
                    <a:pt x="26" y="51"/>
                    <a:pt x="25" y="47"/>
                  </a:cubicBezTo>
                  <a:cubicBezTo>
                    <a:pt x="25" y="45"/>
                    <a:pt x="25" y="43"/>
                    <a:pt x="25" y="42"/>
                  </a:cubicBezTo>
                  <a:cubicBezTo>
                    <a:pt x="25" y="48"/>
                    <a:pt x="26" y="57"/>
                    <a:pt x="27" y="65"/>
                  </a:cubicBezTo>
                  <a:close/>
                  <a:moveTo>
                    <a:pt x="58" y="44"/>
                  </a:moveTo>
                  <a:cubicBezTo>
                    <a:pt x="58" y="44"/>
                    <a:pt x="58" y="44"/>
                    <a:pt x="59" y="43"/>
                  </a:cubicBezTo>
                  <a:cubicBezTo>
                    <a:pt x="58" y="43"/>
                    <a:pt x="58" y="42"/>
                    <a:pt x="57" y="42"/>
                  </a:cubicBezTo>
                  <a:cubicBezTo>
                    <a:pt x="56" y="43"/>
                    <a:pt x="58" y="43"/>
                    <a:pt x="58" y="44"/>
                  </a:cubicBezTo>
                  <a:close/>
                  <a:moveTo>
                    <a:pt x="35" y="43"/>
                  </a:moveTo>
                  <a:cubicBezTo>
                    <a:pt x="36" y="43"/>
                    <a:pt x="36" y="44"/>
                    <a:pt x="36" y="44"/>
                  </a:cubicBezTo>
                  <a:cubicBezTo>
                    <a:pt x="36" y="43"/>
                    <a:pt x="36" y="43"/>
                    <a:pt x="37" y="43"/>
                  </a:cubicBezTo>
                  <a:cubicBezTo>
                    <a:pt x="36" y="42"/>
                    <a:pt x="35" y="42"/>
                    <a:pt x="35" y="43"/>
                  </a:cubicBezTo>
                  <a:close/>
                  <a:moveTo>
                    <a:pt x="14" y="47"/>
                  </a:moveTo>
                  <a:cubicBezTo>
                    <a:pt x="16" y="46"/>
                    <a:pt x="17" y="43"/>
                    <a:pt x="17" y="42"/>
                  </a:cubicBezTo>
                  <a:cubicBezTo>
                    <a:pt x="16" y="44"/>
                    <a:pt x="15" y="45"/>
                    <a:pt x="14" y="47"/>
                  </a:cubicBezTo>
                  <a:close/>
                  <a:moveTo>
                    <a:pt x="32" y="44"/>
                  </a:moveTo>
                  <a:cubicBezTo>
                    <a:pt x="33" y="44"/>
                    <a:pt x="33" y="43"/>
                    <a:pt x="33" y="43"/>
                  </a:cubicBezTo>
                  <a:cubicBezTo>
                    <a:pt x="33" y="43"/>
                    <a:pt x="33" y="42"/>
                    <a:pt x="33" y="42"/>
                  </a:cubicBezTo>
                  <a:cubicBezTo>
                    <a:pt x="33" y="43"/>
                    <a:pt x="32" y="43"/>
                    <a:pt x="32" y="44"/>
                  </a:cubicBezTo>
                  <a:close/>
                  <a:moveTo>
                    <a:pt x="52" y="43"/>
                  </a:moveTo>
                  <a:cubicBezTo>
                    <a:pt x="52" y="43"/>
                    <a:pt x="51" y="42"/>
                    <a:pt x="51" y="43"/>
                  </a:cubicBezTo>
                  <a:cubicBezTo>
                    <a:pt x="51" y="43"/>
                    <a:pt x="51" y="43"/>
                    <a:pt x="52" y="43"/>
                  </a:cubicBezTo>
                  <a:close/>
                  <a:moveTo>
                    <a:pt x="29" y="44"/>
                  </a:moveTo>
                  <a:cubicBezTo>
                    <a:pt x="29" y="44"/>
                    <a:pt x="30" y="43"/>
                    <a:pt x="30" y="43"/>
                  </a:cubicBezTo>
                  <a:cubicBezTo>
                    <a:pt x="30" y="43"/>
                    <a:pt x="29" y="44"/>
                    <a:pt x="29" y="44"/>
                  </a:cubicBezTo>
                  <a:close/>
                  <a:moveTo>
                    <a:pt x="43" y="44"/>
                  </a:moveTo>
                  <a:cubicBezTo>
                    <a:pt x="43" y="44"/>
                    <a:pt x="43" y="43"/>
                    <a:pt x="44" y="43"/>
                  </a:cubicBezTo>
                  <a:cubicBezTo>
                    <a:pt x="43" y="43"/>
                    <a:pt x="43" y="43"/>
                    <a:pt x="43" y="43"/>
                  </a:cubicBezTo>
                  <a:cubicBezTo>
                    <a:pt x="43" y="43"/>
                    <a:pt x="43" y="43"/>
                    <a:pt x="43" y="44"/>
                  </a:cubicBezTo>
                  <a:close/>
                  <a:moveTo>
                    <a:pt x="31" y="43"/>
                  </a:moveTo>
                  <a:cubicBezTo>
                    <a:pt x="31" y="43"/>
                    <a:pt x="31" y="43"/>
                    <a:pt x="32" y="43"/>
                  </a:cubicBezTo>
                  <a:cubicBezTo>
                    <a:pt x="32" y="43"/>
                    <a:pt x="31" y="43"/>
                    <a:pt x="31" y="43"/>
                  </a:cubicBezTo>
                  <a:cubicBezTo>
                    <a:pt x="31" y="43"/>
                    <a:pt x="31" y="43"/>
                    <a:pt x="31" y="43"/>
                  </a:cubicBezTo>
                  <a:close/>
                  <a:moveTo>
                    <a:pt x="47" y="43"/>
                  </a:moveTo>
                  <a:cubicBezTo>
                    <a:pt x="48" y="44"/>
                    <a:pt x="47" y="44"/>
                    <a:pt x="48" y="45"/>
                  </a:cubicBezTo>
                  <a:cubicBezTo>
                    <a:pt x="49" y="44"/>
                    <a:pt x="48" y="43"/>
                    <a:pt x="48" y="43"/>
                  </a:cubicBezTo>
                  <a:cubicBezTo>
                    <a:pt x="47" y="43"/>
                    <a:pt x="48" y="43"/>
                    <a:pt x="47" y="43"/>
                  </a:cubicBezTo>
                  <a:close/>
                  <a:moveTo>
                    <a:pt x="50" y="44"/>
                  </a:moveTo>
                  <a:cubicBezTo>
                    <a:pt x="50" y="44"/>
                    <a:pt x="51" y="44"/>
                    <a:pt x="51" y="44"/>
                  </a:cubicBezTo>
                  <a:cubicBezTo>
                    <a:pt x="51" y="43"/>
                    <a:pt x="51" y="43"/>
                    <a:pt x="50" y="43"/>
                  </a:cubicBezTo>
                  <a:cubicBezTo>
                    <a:pt x="50" y="43"/>
                    <a:pt x="50" y="43"/>
                    <a:pt x="50" y="44"/>
                  </a:cubicBezTo>
                  <a:close/>
                  <a:moveTo>
                    <a:pt x="62" y="43"/>
                  </a:moveTo>
                  <a:cubicBezTo>
                    <a:pt x="61" y="49"/>
                    <a:pt x="61" y="54"/>
                    <a:pt x="61" y="62"/>
                  </a:cubicBezTo>
                  <a:cubicBezTo>
                    <a:pt x="61" y="62"/>
                    <a:pt x="61" y="62"/>
                    <a:pt x="61" y="62"/>
                  </a:cubicBezTo>
                  <a:cubicBezTo>
                    <a:pt x="60" y="64"/>
                    <a:pt x="60" y="67"/>
                    <a:pt x="61" y="69"/>
                  </a:cubicBezTo>
                  <a:cubicBezTo>
                    <a:pt x="61" y="66"/>
                    <a:pt x="61" y="63"/>
                    <a:pt x="62" y="59"/>
                  </a:cubicBezTo>
                  <a:cubicBezTo>
                    <a:pt x="62" y="54"/>
                    <a:pt x="62" y="49"/>
                    <a:pt x="62" y="43"/>
                  </a:cubicBezTo>
                  <a:cubicBezTo>
                    <a:pt x="62" y="43"/>
                    <a:pt x="62" y="43"/>
                    <a:pt x="62" y="43"/>
                  </a:cubicBezTo>
                  <a:cubicBezTo>
                    <a:pt x="62" y="43"/>
                    <a:pt x="62" y="43"/>
                    <a:pt x="62" y="43"/>
                  </a:cubicBezTo>
                  <a:close/>
                  <a:moveTo>
                    <a:pt x="36" y="45"/>
                  </a:moveTo>
                  <a:cubicBezTo>
                    <a:pt x="37" y="45"/>
                    <a:pt x="37" y="45"/>
                    <a:pt x="37" y="45"/>
                  </a:cubicBezTo>
                  <a:cubicBezTo>
                    <a:pt x="37" y="45"/>
                    <a:pt x="37" y="44"/>
                    <a:pt x="38" y="44"/>
                  </a:cubicBezTo>
                  <a:cubicBezTo>
                    <a:pt x="37" y="43"/>
                    <a:pt x="37" y="44"/>
                    <a:pt x="36" y="45"/>
                  </a:cubicBezTo>
                  <a:close/>
                  <a:moveTo>
                    <a:pt x="40" y="45"/>
                  </a:moveTo>
                  <a:cubicBezTo>
                    <a:pt x="40" y="45"/>
                    <a:pt x="41" y="44"/>
                    <a:pt x="40" y="44"/>
                  </a:cubicBezTo>
                  <a:cubicBezTo>
                    <a:pt x="40" y="44"/>
                    <a:pt x="40" y="44"/>
                    <a:pt x="40" y="45"/>
                  </a:cubicBezTo>
                  <a:close/>
                  <a:moveTo>
                    <a:pt x="56" y="45"/>
                  </a:moveTo>
                  <a:cubicBezTo>
                    <a:pt x="56" y="45"/>
                    <a:pt x="56" y="44"/>
                    <a:pt x="56" y="44"/>
                  </a:cubicBezTo>
                  <a:cubicBezTo>
                    <a:pt x="55" y="44"/>
                    <a:pt x="55" y="45"/>
                    <a:pt x="56" y="45"/>
                  </a:cubicBezTo>
                  <a:close/>
                  <a:moveTo>
                    <a:pt x="34" y="45"/>
                  </a:moveTo>
                  <a:cubicBezTo>
                    <a:pt x="34" y="46"/>
                    <a:pt x="34" y="46"/>
                    <a:pt x="34" y="46"/>
                  </a:cubicBezTo>
                  <a:cubicBezTo>
                    <a:pt x="35" y="46"/>
                    <a:pt x="36" y="45"/>
                    <a:pt x="35" y="44"/>
                  </a:cubicBezTo>
                  <a:cubicBezTo>
                    <a:pt x="34" y="44"/>
                    <a:pt x="34" y="45"/>
                    <a:pt x="34" y="45"/>
                  </a:cubicBezTo>
                  <a:close/>
                  <a:moveTo>
                    <a:pt x="51" y="45"/>
                  </a:moveTo>
                  <a:cubicBezTo>
                    <a:pt x="51" y="45"/>
                    <a:pt x="52" y="45"/>
                    <a:pt x="52" y="44"/>
                  </a:cubicBezTo>
                  <a:cubicBezTo>
                    <a:pt x="51" y="44"/>
                    <a:pt x="52" y="44"/>
                    <a:pt x="51" y="44"/>
                  </a:cubicBezTo>
                  <a:cubicBezTo>
                    <a:pt x="51" y="44"/>
                    <a:pt x="51" y="45"/>
                    <a:pt x="51" y="45"/>
                  </a:cubicBezTo>
                  <a:close/>
                  <a:moveTo>
                    <a:pt x="44" y="45"/>
                  </a:moveTo>
                  <a:cubicBezTo>
                    <a:pt x="44" y="45"/>
                    <a:pt x="44" y="45"/>
                    <a:pt x="44" y="46"/>
                  </a:cubicBezTo>
                  <a:cubicBezTo>
                    <a:pt x="45" y="46"/>
                    <a:pt x="45" y="45"/>
                    <a:pt x="45" y="45"/>
                  </a:cubicBezTo>
                  <a:cubicBezTo>
                    <a:pt x="45" y="44"/>
                    <a:pt x="44" y="44"/>
                    <a:pt x="44" y="45"/>
                  </a:cubicBezTo>
                  <a:close/>
                  <a:moveTo>
                    <a:pt x="46" y="45"/>
                  </a:moveTo>
                  <a:cubicBezTo>
                    <a:pt x="47" y="44"/>
                    <a:pt x="47" y="45"/>
                    <a:pt x="47" y="45"/>
                  </a:cubicBezTo>
                  <a:cubicBezTo>
                    <a:pt x="47" y="45"/>
                    <a:pt x="47" y="45"/>
                    <a:pt x="47" y="45"/>
                  </a:cubicBezTo>
                  <a:cubicBezTo>
                    <a:pt x="47" y="46"/>
                    <a:pt x="47" y="45"/>
                    <a:pt x="47" y="45"/>
                  </a:cubicBezTo>
                  <a:cubicBezTo>
                    <a:pt x="47" y="45"/>
                    <a:pt x="47" y="44"/>
                    <a:pt x="46" y="45"/>
                  </a:cubicBezTo>
                  <a:close/>
                  <a:moveTo>
                    <a:pt x="49" y="45"/>
                  </a:moveTo>
                  <a:cubicBezTo>
                    <a:pt x="49" y="45"/>
                    <a:pt x="49" y="45"/>
                    <a:pt x="49" y="45"/>
                  </a:cubicBezTo>
                  <a:cubicBezTo>
                    <a:pt x="49" y="46"/>
                    <a:pt x="49" y="45"/>
                    <a:pt x="49" y="46"/>
                  </a:cubicBezTo>
                  <a:cubicBezTo>
                    <a:pt x="49" y="46"/>
                    <a:pt x="49" y="45"/>
                    <a:pt x="50" y="45"/>
                  </a:cubicBezTo>
                  <a:cubicBezTo>
                    <a:pt x="49" y="45"/>
                    <a:pt x="49" y="45"/>
                    <a:pt x="49" y="45"/>
                  </a:cubicBezTo>
                  <a:close/>
                  <a:moveTo>
                    <a:pt x="53" y="45"/>
                  </a:moveTo>
                  <a:cubicBezTo>
                    <a:pt x="53" y="45"/>
                    <a:pt x="53" y="44"/>
                    <a:pt x="53" y="45"/>
                  </a:cubicBezTo>
                  <a:cubicBezTo>
                    <a:pt x="53" y="45"/>
                    <a:pt x="53" y="45"/>
                    <a:pt x="53" y="45"/>
                  </a:cubicBezTo>
                  <a:close/>
                  <a:moveTo>
                    <a:pt x="31" y="45"/>
                  </a:moveTo>
                  <a:cubicBezTo>
                    <a:pt x="31" y="45"/>
                    <a:pt x="31" y="45"/>
                    <a:pt x="32" y="45"/>
                  </a:cubicBezTo>
                  <a:cubicBezTo>
                    <a:pt x="32" y="45"/>
                    <a:pt x="31" y="45"/>
                    <a:pt x="31" y="45"/>
                  </a:cubicBezTo>
                  <a:close/>
                  <a:moveTo>
                    <a:pt x="57" y="45"/>
                  </a:moveTo>
                  <a:cubicBezTo>
                    <a:pt x="57" y="45"/>
                    <a:pt x="57" y="45"/>
                    <a:pt x="56" y="45"/>
                  </a:cubicBezTo>
                  <a:cubicBezTo>
                    <a:pt x="56" y="45"/>
                    <a:pt x="56" y="45"/>
                    <a:pt x="57" y="45"/>
                  </a:cubicBezTo>
                  <a:close/>
                  <a:moveTo>
                    <a:pt x="41" y="46"/>
                  </a:moveTo>
                  <a:cubicBezTo>
                    <a:pt x="41" y="46"/>
                    <a:pt x="42" y="46"/>
                    <a:pt x="42" y="45"/>
                  </a:cubicBezTo>
                  <a:cubicBezTo>
                    <a:pt x="42" y="45"/>
                    <a:pt x="42" y="45"/>
                    <a:pt x="41" y="45"/>
                  </a:cubicBezTo>
                  <a:cubicBezTo>
                    <a:pt x="41" y="45"/>
                    <a:pt x="40" y="46"/>
                    <a:pt x="41" y="46"/>
                  </a:cubicBezTo>
                  <a:close/>
                  <a:moveTo>
                    <a:pt x="27" y="45"/>
                  </a:moveTo>
                  <a:cubicBezTo>
                    <a:pt x="27" y="46"/>
                    <a:pt x="27" y="46"/>
                    <a:pt x="27" y="47"/>
                  </a:cubicBezTo>
                  <a:cubicBezTo>
                    <a:pt x="28" y="46"/>
                    <a:pt x="28" y="46"/>
                    <a:pt x="28" y="45"/>
                  </a:cubicBezTo>
                  <a:cubicBezTo>
                    <a:pt x="28" y="45"/>
                    <a:pt x="27" y="45"/>
                    <a:pt x="27" y="45"/>
                  </a:cubicBezTo>
                  <a:close/>
                  <a:moveTo>
                    <a:pt x="29" y="47"/>
                  </a:moveTo>
                  <a:cubicBezTo>
                    <a:pt x="29" y="46"/>
                    <a:pt x="30" y="46"/>
                    <a:pt x="30" y="45"/>
                  </a:cubicBezTo>
                  <a:cubicBezTo>
                    <a:pt x="30" y="45"/>
                    <a:pt x="30" y="45"/>
                    <a:pt x="30" y="45"/>
                  </a:cubicBezTo>
                  <a:cubicBezTo>
                    <a:pt x="30" y="45"/>
                    <a:pt x="29" y="46"/>
                    <a:pt x="29" y="47"/>
                  </a:cubicBezTo>
                  <a:close/>
                  <a:moveTo>
                    <a:pt x="53" y="46"/>
                  </a:moveTo>
                  <a:cubicBezTo>
                    <a:pt x="53" y="46"/>
                    <a:pt x="53" y="46"/>
                    <a:pt x="52" y="45"/>
                  </a:cubicBezTo>
                  <a:cubicBezTo>
                    <a:pt x="52" y="45"/>
                    <a:pt x="52" y="46"/>
                    <a:pt x="53" y="46"/>
                  </a:cubicBezTo>
                  <a:close/>
                  <a:moveTo>
                    <a:pt x="35" y="47"/>
                  </a:moveTo>
                  <a:cubicBezTo>
                    <a:pt x="35" y="47"/>
                    <a:pt x="37" y="46"/>
                    <a:pt x="36" y="45"/>
                  </a:cubicBezTo>
                  <a:cubicBezTo>
                    <a:pt x="36" y="46"/>
                    <a:pt x="34" y="47"/>
                    <a:pt x="35" y="47"/>
                  </a:cubicBezTo>
                  <a:close/>
                  <a:moveTo>
                    <a:pt x="45" y="47"/>
                  </a:moveTo>
                  <a:cubicBezTo>
                    <a:pt x="46" y="47"/>
                    <a:pt x="45" y="48"/>
                    <a:pt x="46" y="48"/>
                  </a:cubicBezTo>
                  <a:cubicBezTo>
                    <a:pt x="46" y="47"/>
                    <a:pt x="46" y="47"/>
                    <a:pt x="47" y="46"/>
                  </a:cubicBezTo>
                  <a:cubicBezTo>
                    <a:pt x="46" y="46"/>
                    <a:pt x="46" y="46"/>
                    <a:pt x="46" y="45"/>
                  </a:cubicBezTo>
                  <a:cubicBezTo>
                    <a:pt x="45" y="46"/>
                    <a:pt x="45" y="46"/>
                    <a:pt x="45" y="47"/>
                  </a:cubicBezTo>
                  <a:close/>
                  <a:moveTo>
                    <a:pt x="49" y="46"/>
                  </a:moveTo>
                  <a:cubicBezTo>
                    <a:pt x="49" y="46"/>
                    <a:pt x="49" y="47"/>
                    <a:pt x="50" y="47"/>
                  </a:cubicBezTo>
                  <a:cubicBezTo>
                    <a:pt x="50" y="46"/>
                    <a:pt x="50" y="46"/>
                    <a:pt x="50" y="46"/>
                  </a:cubicBezTo>
                  <a:cubicBezTo>
                    <a:pt x="50" y="45"/>
                    <a:pt x="50" y="46"/>
                    <a:pt x="49" y="46"/>
                  </a:cubicBezTo>
                  <a:close/>
                  <a:moveTo>
                    <a:pt x="55" y="47"/>
                  </a:moveTo>
                  <a:cubicBezTo>
                    <a:pt x="55" y="46"/>
                    <a:pt x="54" y="46"/>
                    <a:pt x="54" y="46"/>
                  </a:cubicBezTo>
                  <a:cubicBezTo>
                    <a:pt x="54" y="46"/>
                    <a:pt x="54" y="47"/>
                    <a:pt x="55" y="47"/>
                  </a:cubicBezTo>
                  <a:close/>
                  <a:moveTo>
                    <a:pt x="29" y="47"/>
                  </a:moveTo>
                  <a:cubicBezTo>
                    <a:pt x="29" y="48"/>
                    <a:pt x="29" y="48"/>
                    <a:pt x="29" y="48"/>
                  </a:cubicBezTo>
                  <a:cubicBezTo>
                    <a:pt x="30" y="48"/>
                    <a:pt x="31" y="46"/>
                    <a:pt x="30" y="46"/>
                  </a:cubicBezTo>
                  <a:cubicBezTo>
                    <a:pt x="30" y="46"/>
                    <a:pt x="30" y="47"/>
                    <a:pt x="29" y="47"/>
                  </a:cubicBezTo>
                  <a:close/>
                  <a:moveTo>
                    <a:pt x="57" y="47"/>
                  </a:moveTo>
                  <a:cubicBezTo>
                    <a:pt x="57" y="47"/>
                    <a:pt x="57" y="47"/>
                    <a:pt x="57" y="47"/>
                  </a:cubicBezTo>
                  <a:cubicBezTo>
                    <a:pt x="58" y="47"/>
                    <a:pt x="57" y="45"/>
                    <a:pt x="57" y="47"/>
                  </a:cubicBezTo>
                  <a:close/>
                  <a:moveTo>
                    <a:pt x="33" y="47"/>
                  </a:moveTo>
                  <a:cubicBezTo>
                    <a:pt x="33" y="47"/>
                    <a:pt x="33" y="46"/>
                    <a:pt x="33" y="46"/>
                  </a:cubicBezTo>
                  <a:cubicBezTo>
                    <a:pt x="32" y="47"/>
                    <a:pt x="33" y="47"/>
                    <a:pt x="33" y="47"/>
                  </a:cubicBezTo>
                  <a:close/>
                  <a:moveTo>
                    <a:pt x="42" y="47"/>
                  </a:moveTo>
                  <a:cubicBezTo>
                    <a:pt x="42" y="48"/>
                    <a:pt x="42" y="48"/>
                    <a:pt x="42" y="48"/>
                  </a:cubicBezTo>
                  <a:cubicBezTo>
                    <a:pt x="43" y="48"/>
                    <a:pt x="43" y="47"/>
                    <a:pt x="43" y="47"/>
                  </a:cubicBezTo>
                  <a:cubicBezTo>
                    <a:pt x="43" y="47"/>
                    <a:pt x="43" y="46"/>
                    <a:pt x="43" y="46"/>
                  </a:cubicBezTo>
                  <a:cubicBezTo>
                    <a:pt x="42" y="47"/>
                    <a:pt x="42" y="47"/>
                    <a:pt x="43" y="47"/>
                  </a:cubicBezTo>
                  <a:cubicBezTo>
                    <a:pt x="42" y="47"/>
                    <a:pt x="42" y="47"/>
                    <a:pt x="42" y="47"/>
                  </a:cubicBezTo>
                  <a:close/>
                  <a:moveTo>
                    <a:pt x="53" y="47"/>
                  </a:moveTo>
                  <a:cubicBezTo>
                    <a:pt x="53" y="47"/>
                    <a:pt x="53" y="48"/>
                    <a:pt x="54" y="48"/>
                  </a:cubicBezTo>
                  <a:cubicBezTo>
                    <a:pt x="54" y="47"/>
                    <a:pt x="54" y="47"/>
                    <a:pt x="53" y="47"/>
                  </a:cubicBezTo>
                  <a:cubicBezTo>
                    <a:pt x="53" y="47"/>
                    <a:pt x="53" y="47"/>
                    <a:pt x="53" y="47"/>
                  </a:cubicBezTo>
                  <a:close/>
                  <a:moveTo>
                    <a:pt x="70" y="57"/>
                  </a:moveTo>
                  <a:cubicBezTo>
                    <a:pt x="69" y="55"/>
                    <a:pt x="69" y="53"/>
                    <a:pt x="68" y="52"/>
                  </a:cubicBezTo>
                  <a:cubicBezTo>
                    <a:pt x="67" y="50"/>
                    <a:pt x="67" y="48"/>
                    <a:pt x="66" y="47"/>
                  </a:cubicBezTo>
                  <a:cubicBezTo>
                    <a:pt x="66" y="51"/>
                    <a:pt x="68" y="54"/>
                    <a:pt x="70" y="57"/>
                  </a:cubicBezTo>
                  <a:close/>
                  <a:moveTo>
                    <a:pt x="49" y="48"/>
                  </a:moveTo>
                  <a:cubicBezTo>
                    <a:pt x="49" y="47"/>
                    <a:pt x="49" y="47"/>
                    <a:pt x="49" y="47"/>
                  </a:cubicBezTo>
                  <a:cubicBezTo>
                    <a:pt x="49" y="47"/>
                    <a:pt x="49" y="47"/>
                    <a:pt x="49" y="48"/>
                  </a:cubicBezTo>
                  <a:close/>
                  <a:moveTo>
                    <a:pt x="40" y="47"/>
                  </a:moveTo>
                  <a:cubicBezTo>
                    <a:pt x="40" y="47"/>
                    <a:pt x="40" y="47"/>
                    <a:pt x="40" y="47"/>
                  </a:cubicBezTo>
                  <a:cubicBezTo>
                    <a:pt x="40" y="46"/>
                    <a:pt x="39" y="47"/>
                    <a:pt x="40" y="47"/>
                  </a:cubicBezTo>
                  <a:close/>
                  <a:moveTo>
                    <a:pt x="51" y="48"/>
                  </a:moveTo>
                  <a:cubicBezTo>
                    <a:pt x="51" y="48"/>
                    <a:pt x="51" y="48"/>
                    <a:pt x="51" y="47"/>
                  </a:cubicBezTo>
                  <a:cubicBezTo>
                    <a:pt x="51" y="47"/>
                    <a:pt x="51" y="47"/>
                    <a:pt x="51" y="47"/>
                  </a:cubicBezTo>
                  <a:cubicBezTo>
                    <a:pt x="51" y="47"/>
                    <a:pt x="50" y="48"/>
                    <a:pt x="51" y="48"/>
                  </a:cubicBezTo>
                  <a:close/>
                  <a:moveTo>
                    <a:pt x="55" y="47"/>
                  </a:moveTo>
                  <a:cubicBezTo>
                    <a:pt x="55" y="48"/>
                    <a:pt x="56" y="47"/>
                    <a:pt x="55" y="47"/>
                  </a:cubicBezTo>
                  <a:cubicBezTo>
                    <a:pt x="55" y="47"/>
                    <a:pt x="55" y="47"/>
                    <a:pt x="55" y="47"/>
                  </a:cubicBezTo>
                  <a:close/>
                  <a:moveTo>
                    <a:pt x="46" y="49"/>
                  </a:moveTo>
                  <a:cubicBezTo>
                    <a:pt x="47" y="48"/>
                    <a:pt x="47" y="48"/>
                    <a:pt x="47" y="47"/>
                  </a:cubicBezTo>
                  <a:cubicBezTo>
                    <a:pt x="47" y="47"/>
                    <a:pt x="46" y="48"/>
                    <a:pt x="46" y="49"/>
                  </a:cubicBezTo>
                  <a:close/>
                  <a:moveTo>
                    <a:pt x="32" y="48"/>
                  </a:moveTo>
                  <a:cubicBezTo>
                    <a:pt x="32" y="48"/>
                    <a:pt x="32" y="48"/>
                    <a:pt x="31" y="48"/>
                  </a:cubicBezTo>
                  <a:cubicBezTo>
                    <a:pt x="31" y="49"/>
                    <a:pt x="30" y="50"/>
                    <a:pt x="31" y="50"/>
                  </a:cubicBezTo>
                  <a:cubicBezTo>
                    <a:pt x="32" y="49"/>
                    <a:pt x="32" y="49"/>
                    <a:pt x="32" y="48"/>
                  </a:cubicBezTo>
                  <a:cubicBezTo>
                    <a:pt x="32" y="48"/>
                    <a:pt x="32" y="47"/>
                    <a:pt x="32" y="47"/>
                  </a:cubicBezTo>
                  <a:cubicBezTo>
                    <a:pt x="32" y="48"/>
                    <a:pt x="32" y="48"/>
                    <a:pt x="32" y="48"/>
                  </a:cubicBezTo>
                  <a:close/>
                  <a:moveTo>
                    <a:pt x="43" y="49"/>
                  </a:moveTo>
                  <a:cubicBezTo>
                    <a:pt x="43" y="49"/>
                    <a:pt x="43" y="49"/>
                    <a:pt x="43" y="49"/>
                  </a:cubicBezTo>
                  <a:cubicBezTo>
                    <a:pt x="43" y="49"/>
                    <a:pt x="43" y="50"/>
                    <a:pt x="44" y="50"/>
                  </a:cubicBezTo>
                  <a:cubicBezTo>
                    <a:pt x="44" y="49"/>
                    <a:pt x="44" y="49"/>
                    <a:pt x="43" y="49"/>
                  </a:cubicBezTo>
                  <a:close/>
                  <a:moveTo>
                    <a:pt x="44" y="49"/>
                  </a:moveTo>
                  <a:cubicBezTo>
                    <a:pt x="44" y="49"/>
                    <a:pt x="45" y="49"/>
                    <a:pt x="45" y="49"/>
                  </a:cubicBezTo>
                  <a:cubicBezTo>
                    <a:pt x="45" y="48"/>
                    <a:pt x="44" y="48"/>
                    <a:pt x="44" y="48"/>
                  </a:cubicBezTo>
                  <a:cubicBezTo>
                    <a:pt x="44" y="48"/>
                    <a:pt x="43" y="48"/>
                    <a:pt x="43" y="49"/>
                  </a:cubicBezTo>
                  <a:cubicBezTo>
                    <a:pt x="44" y="49"/>
                    <a:pt x="44" y="49"/>
                    <a:pt x="44" y="49"/>
                  </a:cubicBezTo>
                  <a:close/>
                  <a:moveTo>
                    <a:pt x="47" y="49"/>
                  </a:moveTo>
                  <a:cubicBezTo>
                    <a:pt x="47" y="49"/>
                    <a:pt x="47" y="49"/>
                    <a:pt x="47" y="49"/>
                  </a:cubicBezTo>
                  <a:cubicBezTo>
                    <a:pt x="48" y="50"/>
                    <a:pt x="48" y="49"/>
                    <a:pt x="48" y="48"/>
                  </a:cubicBezTo>
                  <a:cubicBezTo>
                    <a:pt x="48" y="48"/>
                    <a:pt x="48" y="48"/>
                    <a:pt x="48" y="48"/>
                  </a:cubicBezTo>
                  <a:cubicBezTo>
                    <a:pt x="47" y="48"/>
                    <a:pt x="47" y="48"/>
                    <a:pt x="47" y="49"/>
                  </a:cubicBezTo>
                  <a:close/>
                  <a:moveTo>
                    <a:pt x="51" y="49"/>
                  </a:moveTo>
                  <a:cubicBezTo>
                    <a:pt x="53" y="49"/>
                    <a:pt x="53" y="48"/>
                    <a:pt x="52" y="48"/>
                  </a:cubicBezTo>
                  <a:cubicBezTo>
                    <a:pt x="52" y="48"/>
                    <a:pt x="51" y="48"/>
                    <a:pt x="51" y="49"/>
                  </a:cubicBezTo>
                  <a:close/>
                  <a:moveTo>
                    <a:pt x="54" y="48"/>
                  </a:moveTo>
                  <a:cubicBezTo>
                    <a:pt x="55" y="48"/>
                    <a:pt x="54" y="48"/>
                    <a:pt x="54" y="48"/>
                  </a:cubicBezTo>
                  <a:cubicBezTo>
                    <a:pt x="54" y="48"/>
                    <a:pt x="54" y="48"/>
                    <a:pt x="54" y="48"/>
                  </a:cubicBezTo>
                  <a:close/>
                  <a:moveTo>
                    <a:pt x="34" y="48"/>
                  </a:moveTo>
                  <a:cubicBezTo>
                    <a:pt x="34" y="48"/>
                    <a:pt x="34" y="48"/>
                    <a:pt x="34" y="48"/>
                  </a:cubicBezTo>
                  <a:cubicBezTo>
                    <a:pt x="35" y="48"/>
                    <a:pt x="34" y="48"/>
                    <a:pt x="34" y="48"/>
                  </a:cubicBezTo>
                  <a:close/>
                  <a:moveTo>
                    <a:pt x="41" y="49"/>
                  </a:moveTo>
                  <a:cubicBezTo>
                    <a:pt x="42" y="49"/>
                    <a:pt x="42" y="49"/>
                    <a:pt x="42" y="49"/>
                  </a:cubicBezTo>
                  <a:cubicBezTo>
                    <a:pt x="41" y="48"/>
                    <a:pt x="40" y="49"/>
                    <a:pt x="41" y="49"/>
                  </a:cubicBezTo>
                  <a:close/>
                  <a:moveTo>
                    <a:pt x="27" y="49"/>
                  </a:moveTo>
                  <a:cubicBezTo>
                    <a:pt x="27" y="50"/>
                    <a:pt x="27" y="50"/>
                    <a:pt x="28" y="51"/>
                  </a:cubicBezTo>
                  <a:cubicBezTo>
                    <a:pt x="28" y="50"/>
                    <a:pt x="29" y="49"/>
                    <a:pt x="28" y="48"/>
                  </a:cubicBezTo>
                  <a:cubicBezTo>
                    <a:pt x="28" y="49"/>
                    <a:pt x="28" y="49"/>
                    <a:pt x="27" y="49"/>
                  </a:cubicBezTo>
                  <a:close/>
                  <a:moveTo>
                    <a:pt x="75" y="49"/>
                  </a:moveTo>
                  <a:cubicBezTo>
                    <a:pt x="75" y="49"/>
                    <a:pt x="75" y="50"/>
                    <a:pt x="75" y="50"/>
                  </a:cubicBezTo>
                  <a:cubicBezTo>
                    <a:pt x="75" y="52"/>
                    <a:pt x="74" y="55"/>
                    <a:pt x="74" y="56"/>
                  </a:cubicBezTo>
                  <a:cubicBezTo>
                    <a:pt x="75" y="55"/>
                    <a:pt x="75" y="55"/>
                    <a:pt x="75" y="54"/>
                  </a:cubicBezTo>
                  <a:cubicBezTo>
                    <a:pt x="75" y="52"/>
                    <a:pt x="76" y="51"/>
                    <a:pt x="76" y="49"/>
                  </a:cubicBezTo>
                  <a:cubicBezTo>
                    <a:pt x="76" y="49"/>
                    <a:pt x="76" y="49"/>
                    <a:pt x="75" y="48"/>
                  </a:cubicBezTo>
                  <a:cubicBezTo>
                    <a:pt x="75" y="49"/>
                    <a:pt x="75" y="49"/>
                    <a:pt x="75" y="49"/>
                  </a:cubicBezTo>
                  <a:close/>
                  <a:moveTo>
                    <a:pt x="37" y="50"/>
                  </a:moveTo>
                  <a:cubicBezTo>
                    <a:pt x="38" y="50"/>
                    <a:pt x="38" y="49"/>
                    <a:pt x="39" y="49"/>
                  </a:cubicBezTo>
                  <a:cubicBezTo>
                    <a:pt x="38" y="49"/>
                    <a:pt x="37" y="50"/>
                    <a:pt x="37" y="50"/>
                  </a:cubicBezTo>
                  <a:close/>
                  <a:moveTo>
                    <a:pt x="32" y="51"/>
                  </a:moveTo>
                  <a:cubicBezTo>
                    <a:pt x="33" y="51"/>
                    <a:pt x="34" y="50"/>
                    <a:pt x="33" y="49"/>
                  </a:cubicBezTo>
                  <a:cubicBezTo>
                    <a:pt x="33" y="49"/>
                    <a:pt x="32" y="50"/>
                    <a:pt x="32" y="51"/>
                  </a:cubicBezTo>
                  <a:close/>
                  <a:moveTo>
                    <a:pt x="52" y="50"/>
                  </a:moveTo>
                  <a:cubicBezTo>
                    <a:pt x="53" y="50"/>
                    <a:pt x="52" y="50"/>
                    <a:pt x="53" y="50"/>
                  </a:cubicBezTo>
                  <a:cubicBezTo>
                    <a:pt x="53" y="50"/>
                    <a:pt x="53" y="50"/>
                    <a:pt x="54" y="50"/>
                  </a:cubicBezTo>
                  <a:cubicBezTo>
                    <a:pt x="53" y="49"/>
                    <a:pt x="52" y="49"/>
                    <a:pt x="52" y="50"/>
                  </a:cubicBezTo>
                  <a:close/>
                  <a:moveTo>
                    <a:pt x="55" y="50"/>
                  </a:moveTo>
                  <a:cubicBezTo>
                    <a:pt x="55" y="50"/>
                    <a:pt x="56" y="50"/>
                    <a:pt x="55" y="49"/>
                  </a:cubicBezTo>
                  <a:cubicBezTo>
                    <a:pt x="55" y="49"/>
                    <a:pt x="55" y="49"/>
                    <a:pt x="55" y="49"/>
                  </a:cubicBezTo>
                  <a:cubicBezTo>
                    <a:pt x="55" y="49"/>
                    <a:pt x="55" y="49"/>
                    <a:pt x="55" y="50"/>
                  </a:cubicBezTo>
                  <a:close/>
                  <a:moveTo>
                    <a:pt x="45" y="50"/>
                  </a:moveTo>
                  <a:cubicBezTo>
                    <a:pt x="45" y="50"/>
                    <a:pt x="46" y="49"/>
                    <a:pt x="45" y="49"/>
                  </a:cubicBezTo>
                  <a:cubicBezTo>
                    <a:pt x="45" y="50"/>
                    <a:pt x="45" y="50"/>
                    <a:pt x="45" y="50"/>
                  </a:cubicBezTo>
                  <a:close/>
                  <a:moveTo>
                    <a:pt x="51" y="50"/>
                  </a:moveTo>
                  <a:cubicBezTo>
                    <a:pt x="51" y="50"/>
                    <a:pt x="51" y="49"/>
                    <a:pt x="51" y="49"/>
                  </a:cubicBezTo>
                  <a:cubicBezTo>
                    <a:pt x="51" y="50"/>
                    <a:pt x="51" y="50"/>
                    <a:pt x="51" y="50"/>
                  </a:cubicBezTo>
                  <a:close/>
                  <a:moveTo>
                    <a:pt x="57" y="50"/>
                  </a:moveTo>
                  <a:cubicBezTo>
                    <a:pt x="58" y="50"/>
                    <a:pt x="58" y="49"/>
                    <a:pt x="57" y="49"/>
                  </a:cubicBezTo>
                  <a:cubicBezTo>
                    <a:pt x="57" y="50"/>
                    <a:pt x="57" y="50"/>
                    <a:pt x="57" y="50"/>
                  </a:cubicBezTo>
                  <a:close/>
                  <a:moveTo>
                    <a:pt x="42" y="51"/>
                  </a:moveTo>
                  <a:cubicBezTo>
                    <a:pt x="42" y="51"/>
                    <a:pt x="43" y="51"/>
                    <a:pt x="43" y="51"/>
                  </a:cubicBezTo>
                  <a:cubicBezTo>
                    <a:pt x="43" y="51"/>
                    <a:pt x="43" y="51"/>
                    <a:pt x="43" y="51"/>
                  </a:cubicBezTo>
                  <a:cubicBezTo>
                    <a:pt x="43" y="50"/>
                    <a:pt x="43" y="50"/>
                    <a:pt x="42" y="49"/>
                  </a:cubicBezTo>
                  <a:cubicBezTo>
                    <a:pt x="42" y="50"/>
                    <a:pt x="42" y="50"/>
                    <a:pt x="42" y="51"/>
                  </a:cubicBezTo>
                  <a:close/>
                  <a:moveTo>
                    <a:pt x="48" y="51"/>
                  </a:moveTo>
                  <a:cubicBezTo>
                    <a:pt x="49" y="51"/>
                    <a:pt x="49" y="50"/>
                    <a:pt x="49" y="50"/>
                  </a:cubicBezTo>
                  <a:cubicBezTo>
                    <a:pt x="49" y="50"/>
                    <a:pt x="49" y="49"/>
                    <a:pt x="49" y="49"/>
                  </a:cubicBezTo>
                  <a:cubicBezTo>
                    <a:pt x="49" y="50"/>
                    <a:pt x="48" y="50"/>
                    <a:pt x="48" y="51"/>
                  </a:cubicBezTo>
                  <a:close/>
                  <a:moveTo>
                    <a:pt x="45" y="50"/>
                  </a:moveTo>
                  <a:cubicBezTo>
                    <a:pt x="45" y="51"/>
                    <a:pt x="46" y="51"/>
                    <a:pt x="46" y="51"/>
                  </a:cubicBezTo>
                  <a:cubicBezTo>
                    <a:pt x="45" y="51"/>
                    <a:pt x="45" y="51"/>
                    <a:pt x="45" y="51"/>
                  </a:cubicBezTo>
                  <a:cubicBezTo>
                    <a:pt x="45" y="51"/>
                    <a:pt x="45" y="51"/>
                    <a:pt x="45" y="52"/>
                  </a:cubicBezTo>
                  <a:cubicBezTo>
                    <a:pt x="46" y="52"/>
                    <a:pt x="46" y="51"/>
                    <a:pt x="47" y="50"/>
                  </a:cubicBezTo>
                  <a:cubicBezTo>
                    <a:pt x="46" y="50"/>
                    <a:pt x="46" y="50"/>
                    <a:pt x="46" y="50"/>
                  </a:cubicBezTo>
                  <a:cubicBezTo>
                    <a:pt x="46" y="50"/>
                    <a:pt x="46" y="50"/>
                    <a:pt x="45" y="50"/>
                  </a:cubicBezTo>
                  <a:close/>
                  <a:moveTo>
                    <a:pt x="30" y="52"/>
                  </a:moveTo>
                  <a:cubicBezTo>
                    <a:pt x="30" y="51"/>
                    <a:pt x="30" y="51"/>
                    <a:pt x="31" y="51"/>
                  </a:cubicBezTo>
                  <a:cubicBezTo>
                    <a:pt x="30" y="51"/>
                    <a:pt x="30" y="50"/>
                    <a:pt x="30" y="50"/>
                  </a:cubicBezTo>
                  <a:cubicBezTo>
                    <a:pt x="29" y="50"/>
                    <a:pt x="30" y="51"/>
                    <a:pt x="30" y="52"/>
                  </a:cubicBezTo>
                  <a:close/>
                  <a:moveTo>
                    <a:pt x="52" y="51"/>
                  </a:moveTo>
                  <a:cubicBezTo>
                    <a:pt x="52" y="51"/>
                    <a:pt x="52" y="50"/>
                    <a:pt x="51" y="50"/>
                  </a:cubicBezTo>
                  <a:cubicBezTo>
                    <a:pt x="52" y="51"/>
                    <a:pt x="52" y="51"/>
                    <a:pt x="52" y="51"/>
                  </a:cubicBezTo>
                  <a:close/>
                  <a:moveTo>
                    <a:pt x="56" y="51"/>
                  </a:moveTo>
                  <a:cubicBezTo>
                    <a:pt x="56" y="51"/>
                    <a:pt x="56" y="51"/>
                    <a:pt x="57" y="51"/>
                  </a:cubicBezTo>
                  <a:cubicBezTo>
                    <a:pt x="57" y="50"/>
                    <a:pt x="56" y="50"/>
                    <a:pt x="56" y="50"/>
                  </a:cubicBezTo>
                  <a:cubicBezTo>
                    <a:pt x="56" y="50"/>
                    <a:pt x="56" y="50"/>
                    <a:pt x="56" y="51"/>
                  </a:cubicBezTo>
                  <a:close/>
                  <a:moveTo>
                    <a:pt x="39" y="52"/>
                  </a:moveTo>
                  <a:cubicBezTo>
                    <a:pt x="39" y="52"/>
                    <a:pt x="39" y="52"/>
                    <a:pt x="39" y="52"/>
                  </a:cubicBezTo>
                  <a:cubicBezTo>
                    <a:pt x="40" y="52"/>
                    <a:pt x="40" y="51"/>
                    <a:pt x="40" y="51"/>
                  </a:cubicBezTo>
                  <a:cubicBezTo>
                    <a:pt x="39" y="50"/>
                    <a:pt x="39" y="51"/>
                    <a:pt x="39" y="52"/>
                  </a:cubicBezTo>
                  <a:close/>
                  <a:moveTo>
                    <a:pt x="49" y="52"/>
                  </a:moveTo>
                  <a:cubicBezTo>
                    <a:pt x="50" y="52"/>
                    <a:pt x="50" y="51"/>
                    <a:pt x="50" y="51"/>
                  </a:cubicBezTo>
                  <a:cubicBezTo>
                    <a:pt x="50" y="50"/>
                    <a:pt x="49" y="51"/>
                    <a:pt x="49" y="52"/>
                  </a:cubicBezTo>
                  <a:close/>
                  <a:moveTo>
                    <a:pt x="37" y="51"/>
                  </a:moveTo>
                  <a:cubicBezTo>
                    <a:pt x="37" y="51"/>
                    <a:pt x="37" y="51"/>
                    <a:pt x="37" y="51"/>
                  </a:cubicBezTo>
                  <a:cubicBezTo>
                    <a:pt x="37" y="51"/>
                    <a:pt x="37" y="51"/>
                    <a:pt x="37" y="51"/>
                  </a:cubicBezTo>
                  <a:cubicBezTo>
                    <a:pt x="37" y="51"/>
                    <a:pt x="36" y="51"/>
                    <a:pt x="37" y="51"/>
                  </a:cubicBezTo>
                  <a:close/>
                  <a:moveTo>
                    <a:pt x="60" y="51"/>
                  </a:moveTo>
                  <a:cubicBezTo>
                    <a:pt x="60" y="51"/>
                    <a:pt x="59" y="52"/>
                    <a:pt x="59" y="52"/>
                  </a:cubicBezTo>
                  <a:cubicBezTo>
                    <a:pt x="60" y="52"/>
                    <a:pt x="59" y="54"/>
                    <a:pt x="60" y="54"/>
                  </a:cubicBezTo>
                  <a:cubicBezTo>
                    <a:pt x="60" y="53"/>
                    <a:pt x="60" y="52"/>
                    <a:pt x="60" y="51"/>
                  </a:cubicBezTo>
                  <a:cubicBezTo>
                    <a:pt x="60" y="51"/>
                    <a:pt x="60" y="51"/>
                    <a:pt x="60" y="51"/>
                  </a:cubicBezTo>
                  <a:close/>
                  <a:moveTo>
                    <a:pt x="50" y="52"/>
                  </a:moveTo>
                  <a:cubicBezTo>
                    <a:pt x="50" y="52"/>
                    <a:pt x="50" y="53"/>
                    <a:pt x="51" y="53"/>
                  </a:cubicBezTo>
                  <a:cubicBezTo>
                    <a:pt x="51" y="53"/>
                    <a:pt x="51" y="53"/>
                    <a:pt x="52" y="52"/>
                  </a:cubicBezTo>
                  <a:cubicBezTo>
                    <a:pt x="51" y="51"/>
                    <a:pt x="50" y="51"/>
                    <a:pt x="50" y="52"/>
                  </a:cubicBezTo>
                  <a:close/>
                  <a:moveTo>
                    <a:pt x="55" y="53"/>
                  </a:moveTo>
                  <a:cubicBezTo>
                    <a:pt x="55" y="52"/>
                    <a:pt x="55" y="52"/>
                    <a:pt x="55" y="51"/>
                  </a:cubicBezTo>
                  <a:cubicBezTo>
                    <a:pt x="55" y="51"/>
                    <a:pt x="55" y="51"/>
                    <a:pt x="55" y="51"/>
                  </a:cubicBezTo>
                  <a:cubicBezTo>
                    <a:pt x="55" y="52"/>
                    <a:pt x="54" y="52"/>
                    <a:pt x="55" y="53"/>
                  </a:cubicBezTo>
                  <a:close/>
                  <a:moveTo>
                    <a:pt x="47" y="53"/>
                  </a:moveTo>
                  <a:cubicBezTo>
                    <a:pt x="48" y="53"/>
                    <a:pt x="48" y="52"/>
                    <a:pt x="48" y="52"/>
                  </a:cubicBezTo>
                  <a:cubicBezTo>
                    <a:pt x="48" y="51"/>
                    <a:pt x="47" y="52"/>
                    <a:pt x="47" y="53"/>
                  </a:cubicBezTo>
                  <a:close/>
                  <a:moveTo>
                    <a:pt x="40" y="53"/>
                  </a:moveTo>
                  <a:cubicBezTo>
                    <a:pt x="40" y="53"/>
                    <a:pt x="40" y="53"/>
                    <a:pt x="41" y="54"/>
                  </a:cubicBezTo>
                  <a:cubicBezTo>
                    <a:pt x="41" y="53"/>
                    <a:pt x="42" y="53"/>
                    <a:pt x="42" y="52"/>
                  </a:cubicBezTo>
                  <a:cubicBezTo>
                    <a:pt x="41" y="51"/>
                    <a:pt x="40" y="52"/>
                    <a:pt x="40" y="53"/>
                  </a:cubicBezTo>
                  <a:close/>
                  <a:moveTo>
                    <a:pt x="30" y="53"/>
                  </a:moveTo>
                  <a:cubicBezTo>
                    <a:pt x="31" y="53"/>
                    <a:pt x="31" y="52"/>
                    <a:pt x="32" y="52"/>
                  </a:cubicBezTo>
                  <a:cubicBezTo>
                    <a:pt x="31" y="52"/>
                    <a:pt x="31" y="52"/>
                    <a:pt x="31" y="52"/>
                  </a:cubicBezTo>
                  <a:cubicBezTo>
                    <a:pt x="31" y="52"/>
                    <a:pt x="30" y="53"/>
                    <a:pt x="30" y="53"/>
                  </a:cubicBezTo>
                  <a:close/>
                  <a:moveTo>
                    <a:pt x="44" y="52"/>
                  </a:moveTo>
                  <a:cubicBezTo>
                    <a:pt x="44" y="53"/>
                    <a:pt x="44" y="53"/>
                    <a:pt x="45" y="53"/>
                  </a:cubicBezTo>
                  <a:cubicBezTo>
                    <a:pt x="45" y="53"/>
                    <a:pt x="45" y="53"/>
                    <a:pt x="45" y="53"/>
                  </a:cubicBezTo>
                  <a:cubicBezTo>
                    <a:pt x="45" y="52"/>
                    <a:pt x="45" y="52"/>
                    <a:pt x="44" y="52"/>
                  </a:cubicBezTo>
                  <a:cubicBezTo>
                    <a:pt x="44" y="52"/>
                    <a:pt x="44" y="52"/>
                    <a:pt x="44" y="52"/>
                  </a:cubicBezTo>
                  <a:close/>
                  <a:moveTo>
                    <a:pt x="34" y="54"/>
                  </a:moveTo>
                  <a:cubicBezTo>
                    <a:pt x="35" y="54"/>
                    <a:pt x="36" y="53"/>
                    <a:pt x="36" y="52"/>
                  </a:cubicBezTo>
                  <a:cubicBezTo>
                    <a:pt x="35" y="53"/>
                    <a:pt x="35" y="53"/>
                    <a:pt x="34" y="54"/>
                  </a:cubicBezTo>
                  <a:close/>
                  <a:moveTo>
                    <a:pt x="73" y="61"/>
                  </a:moveTo>
                  <a:cubicBezTo>
                    <a:pt x="73" y="57"/>
                    <a:pt x="72" y="54"/>
                    <a:pt x="70" y="52"/>
                  </a:cubicBezTo>
                  <a:cubicBezTo>
                    <a:pt x="71" y="55"/>
                    <a:pt x="72" y="58"/>
                    <a:pt x="73" y="61"/>
                  </a:cubicBezTo>
                  <a:close/>
                  <a:moveTo>
                    <a:pt x="28" y="55"/>
                  </a:moveTo>
                  <a:cubicBezTo>
                    <a:pt x="29" y="54"/>
                    <a:pt x="29" y="52"/>
                    <a:pt x="28" y="52"/>
                  </a:cubicBezTo>
                  <a:cubicBezTo>
                    <a:pt x="27" y="53"/>
                    <a:pt x="28" y="54"/>
                    <a:pt x="28" y="55"/>
                  </a:cubicBezTo>
                  <a:close/>
                  <a:moveTo>
                    <a:pt x="38" y="53"/>
                  </a:moveTo>
                  <a:cubicBezTo>
                    <a:pt x="38" y="53"/>
                    <a:pt x="38" y="53"/>
                    <a:pt x="38" y="53"/>
                  </a:cubicBezTo>
                  <a:cubicBezTo>
                    <a:pt x="38" y="53"/>
                    <a:pt x="38" y="52"/>
                    <a:pt x="38" y="52"/>
                  </a:cubicBezTo>
                  <a:cubicBezTo>
                    <a:pt x="38" y="52"/>
                    <a:pt x="38" y="52"/>
                    <a:pt x="38" y="53"/>
                  </a:cubicBezTo>
                  <a:close/>
                  <a:moveTo>
                    <a:pt x="56" y="53"/>
                  </a:moveTo>
                  <a:cubicBezTo>
                    <a:pt x="56" y="53"/>
                    <a:pt x="56" y="52"/>
                    <a:pt x="56" y="52"/>
                  </a:cubicBezTo>
                  <a:cubicBezTo>
                    <a:pt x="56" y="53"/>
                    <a:pt x="55" y="53"/>
                    <a:pt x="56" y="53"/>
                  </a:cubicBezTo>
                  <a:close/>
                  <a:moveTo>
                    <a:pt x="11" y="54"/>
                  </a:moveTo>
                  <a:cubicBezTo>
                    <a:pt x="11" y="54"/>
                    <a:pt x="12" y="53"/>
                    <a:pt x="12" y="52"/>
                  </a:cubicBezTo>
                  <a:cubicBezTo>
                    <a:pt x="12" y="53"/>
                    <a:pt x="11" y="54"/>
                    <a:pt x="11" y="54"/>
                  </a:cubicBezTo>
                  <a:close/>
                  <a:moveTo>
                    <a:pt x="49" y="55"/>
                  </a:moveTo>
                  <a:cubicBezTo>
                    <a:pt x="51" y="54"/>
                    <a:pt x="49" y="53"/>
                    <a:pt x="49" y="53"/>
                  </a:cubicBezTo>
                  <a:cubicBezTo>
                    <a:pt x="48" y="53"/>
                    <a:pt x="48" y="53"/>
                    <a:pt x="48" y="54"/>
                  </a:cubicBezTo>
                  <a:cubicBezTo>
                    <a:pt x="48" y="54"/>
                    <a:pt x="48" y="53"/>
                    <a:pt x="48" y="54"/>
                  </a:cubicBezTo>
                  <a:cubicBezTo>
                    <a:pt x="48" y="54"/>
                    <a:pt x="49" y="55"/>
                    <a:pt x="49" y="55"/>
                  </a:cubicBezTo>
                  <a:close/>
                  <a:moveTo>
                    <a:pt x="74" y="53"/>
                  </a:moveTo>
                  <a:cubicBezTo>
                    <a:pt x="73" y="54"/>
                    <a:pt x="73" y="55"/>
                    <a:pt x="74" y="56"/>
                  </a:cubicBezTo>
                  <a:cubicBezTo>
                    <a:pt x="74" y="55"/>
                    <a:pt x="74" y="54"/>
                    <a:pt x="74" y="54"/>
                  </a:cubicBezTo>
                  <a:cubicBezTo>
                    <a:pt x="74" y="54"/>
                    <a:pt x="74" y="53"/>
                    <a:pt x="74" y="53"/>
                  </a:cubicBezTo>
                  <a:cubicBezTo>
                    <a:pt x="74" y="53"/>
                    <a:pt x="74" y="53"/>
                    <a:pt x="74" y="53"/>
                  </a:cubicBezTo>
                  <a:close/>
                  <a:moveTo>
                    <a:pt x="51" y="54"/>
                  </a:moveTo>
                  <a:cubicBezTo>
                    <a:pt x="52" y="54"/>
                    <a:pt x="52" y="54"/>
                    <a:pt x="52" y="54"/>
                  </a:cubicBezTo>
                  <a:cubicBezTo>
                    <a:pt x="52" y="54"/>
                    <a:pt x="53" y="54"/>
                    <a:pt x="53" y="53"/>
                  </a:cubicBezTo>
                  <a:cubicBezTo>
                    <a:pt x="52" y="53"/>
                    <a:pt x="52" y="53"/>
                    <a:pt x="52" y="53"/>
                  </a:cubicBezTo>
                  <a:cubicBezTo>
                    <a:pt x="52" y="54"/>
                    <a:pt x="51" y="53"/>
                    <a:pt x="51" y="54"/>
                  </a:cubicBezTo>
                  <a:close/>
                  <a:moveTo>
                    <a:pt x="36" y="56"/>
                  </a:moveTo>
                  <a:cubicBezTo>
                    <a:pt x="37" y="55"/>
                    <a:pt x="37" y="55"/>
                    <a:pt x="37" y="54"/>
                  </a:cubicBezTo>
                  <a:cubicBezTo>
                    <a:pt x="37" y="54"/>
                    <a:pt x="37" y="53"/>
                    <a:pt x="37" y="53"/>
                  </a:cubicBezTo>
                  <a:cubicBezTo>
                    <a:pt x="37" y="54"/>
                    <a:pt x="36" y="55"/>
                    <a:pt x="36" y="56"/>
                  </a:cubicBezTo>
                  <a:close/>
                  <a:moveTo>
                    <a:pt x="40" y="55"/>
                  </a:moveTo>
                  <a:cubicBezTo>
                    <a:pt x="40" y="55"/>
                    <a:pt x="40" y="55"/>
                    <a:pt x="40" y="54"/>
                  </a:cubicBezTo>
                  <a:cubicBezTo>
                    <a:pt x="40" y="54"/>
                    <a:pt x="40" y="53"/>
                    <a:pt x="39" y="53"/>
                  </a:cubicBezTo>
                  <a:cubicBezTo>
                    <a:pt x="39" y="54"/>
                    <a:pt x="40" y="55"/>
                    <a:pt x="40" y="55"/>
                  </a:cubicBezTo>
                  <a:close/>
                  <a:moveTo>
                    <a:pt x="42" y="55"/>
                  </a:moveTo>
                  <a:cubicBezTo>
                    <a:pt x="42" y="56"/>
                    <a:pt x="43" y="56"/>
                    <a:pt x="43" y="55"/>
                  </a:cubicBezTo>
                  <a:cubicBezTo>
                    <a:pt x="43" y="54"/>
                    <a:pt x="43" y="54"/>
                    <a:pt x="43" y="54"/>
                  </a:cubicBezTo>
                  <a:cubicBezTo>
                    <a:pt x="42" y="54"/>
                    <a:pt x="42" y="54"/>
                    <a:pt x="42" y="55"/>
                  </a:cubicBezTo>
                  <a:close/>
                  <a:moveTo>
                    <a:pt x="46" y="54"/>
                  </a:moveTo>
                  <a:cubicBezTo>
                    <a:pt x="46" y="54"/>
                    <a:pt x="46" y="54"/>
                    <a:pt x="46" y="54"/>
                  </a:cubicBezTo>
                  <a:cubicBezTo>
                    <a:pt x="46" y="54"/>
                    <a:pt x="46" y="54"/>
                    <a:pt x="46" y="54"/>
                  </a:cubicBezTo>
                  <a:cubicBezTo>
                    <a:pt x="46" y="54"/>
                    <a:pt x="46" y="54"/>
                    <a:pt x="46" y="54"/>
                  </a:cubicBezTo>
                  <a:close/>
                  <a:moveTo>
                    <a:pt x="55" y="54"/>
                  </a:moveTo>
                  <a:cubicBezTo>
                    <a:pt x="55" y="54"/>
                    <a:pt x="55" y="54"/>
                    <a:pt x="54" y="54"/>
                  </a:cubicBezTo>
                  <a:cubicBezTo>
                    <a:pt x="54" y="54"/>
                    <a:pt x="54" y="54"/>
                    <a:pt x="55" y="54"/>
                  </a:cubicBezTo>
                  <a:close/>
                  <a:moveTo>
                    <a:pt x="35" y="55"/>
                  </a:moveTo>
                  <a:cubicBezTo>
                    <a:pt x="36" y="55"/>
                    <a:pt x="36" y="54"/>
                    <a:pt x="36" y="54"/>
                  </a:cubicBezTo>
                  <a:cubicBezTo>
                    <a:pt x="36" y="54"/>
                    <a:pt x="36" y="54"/>
                    <a:pt x="35" y="55"/>
                  </a:cubicBezTo>
                  <a:close/>
                  <a:moveTo>
                    <a:pt x="57" y="55"/>
                  </a:moveTo>
                  <a:cubicBezTo>
                    <a:pt x="58" y="56"/>
                    <a:pt x="58" y="54"/>
                    <a:pt x="57" y="54"/>
                  </a:cubicBezTo>
                  <a:cubicBezTo>
                    <a:pt x="57" y="54"/>
                    <a:pt x="57" y="54"/>
                    <a:pt x="57" y="54"/>
                  </a:cubicBezTo>
                  <a:cubicBezTo>
                    <a:pt x="57" y="54"/>
                    <a:pt x="57" y="55"/>
                    <a:pt x="57" y="55"/>
                  </a:cubicBezTo>
                  <a:close/>
                  <a:moveTo>
                    <a:pt x="49" y="56"/>
                  </a:moveTo>
                  <a:cubicBezTo>
                    <a:pt x="49" y="55"/>
                    <a:pt x="48" y="54"/>
                    <a:pt x="48" y="54"/>
                  </a:cubicBezTo>
                  <a:cubicBezTo>
                    <a:pt x="48" y="54"/>
                    <a:pt x="48" y="55"/>
                    <a:pt x="49" y="56"/>
                  </a:cubicBezTo>
                  <a:close/>
                  <a:moveTo>
                    <a:pt x="52" y="55"/>
                  </a:moveTo>
                  <a:cubicBezTo>
                    <a:pt x="53" y="55"/>
                    <a:pt x="54" y="54"/>
                    <a:pt x="53" y="54"/>
                  </a:cubicBezTo>
                  <a:cubicBezTo>
                    <a:pt x="53" y="54"/>
                    <a:pt x="52" y="55"/>
                    <a:pt x="52" y="55"/>
                  </a:cubicBezTo>
                  <a:close/>
                  <a:moveTo>
                    <a:pt x="33" y="57"/>
                  </a:moveTo>
                  <a:cubicBezTo>
                    <a:pt x="33" y="56"/>
                    <a:pt x="34" y="56"/>
                    <a:pt x="34" y="55"/>
                  </a:cubicBezTo>
                  <a:cubicBezTo>
                    <a:pt x="34" y="55"/>
                    <a:pt x="34" y="54"/>
                    <a:pt x="34" y="55"/>
                  </a:cubicBezTo>
                  <a:cubicBezTo>
                    <a:pt x="33" y="55"/>
                    <a:pt x="32" y="56"/>
                    <a:pt x="33" y="57"/>
                  </a:cubicBezTo>
                  <a:close/>
                  <a:moveTo>
                    <a:pt x="53" y="56"/>
                  </a:moveTo>
                  <a:cubicBezTo>
                    <a:pt x="53" y="56"/>
                    <a:pt x="53" y="56"/>
                    <a:pt x="54" y="56"/>
                  </a:cubicBezTo>
                  <a:cubicBezTo>
                    <a:pt x="54" y="56"/>
                    <a:pt x="54" y="56"/>
                    <a:pt x="54" y="55"/>
                  </a:cubicBezTo>
                  <a:cubicBezTo>
                    <a:pt x="54" y="55"/>
                    <a:pt x="54" y="55"/>
                    <a:pt x="53" y="55"/>
                  </a:cubicBezTo>
                  <a:cubicBezTo>
                    <a:pt x="53" y="55"/>
                    <a:pt x="53" y="55"/>
                    <a:pt x="53" y="56"/>
                  </a:cubicBezTo>
                  <a:close/>
                  <a:moveTo>
                    <a:pt x="48" y="56"/>
                  </a:moveTo>
                  <a:cubicBezTo>
                    <a:pt x="48" y="56"/>
                    <a:pt x="48" y="55"/>
                    <a:pt x="47" y="55"/>
                  </a:cubicBezTo>
                  <a:cubicBezTo>
                    <a:pt x="47" y="55"/>
                    <a:pt x="48" y="57"/>
                    <a:pt x="48" y="56"/>
                  </a:cubicBezTo>
                  <a:close/>
                  <a:moveTo>
                    <a:pt x="37" y="57"/>
                  </a:moveTo>
                  <a:cubicBezTo>
                    <a:pt x="37" y="57"/>
                    <a:pt x="37" y="58"/>
                    <a:pt x="38" y="58"/>
                  </a:cubicBezTo>
                  <a:cubicBezTo>
                    <a:pt x="38" y="57"/>
                    <a:pt x="39" y="57"/>
                    <a:pt x="39" y="56"/>
                  </a:cubicBezTo>
                  <a:cubicBezTo>
                    <a:pt x="39" y="54"/>
                    <a:pt x="37" y="55"/>
                    <a:pt x="37" y="57"/>
                  </a:cubicBezTo>
                  <a:close/>
                  <a:moveTo>
                    <a:pt x="50" y="56"/>
                  </a:moveTo>
                  <a:cubicBezTo>
                    <a:pt x="51" y="56"/>
                    <a:pt x="51" y="56"/>
                    <a:pt x="51" y="55"/>
                  </a:cubicBezTo>
                  <a:cubicBezTo>
                    <a:pt x="51" y="55"/>
                    <a:pt x="51" y="55"/>
                    <a:pt x="50" y="55"/>
                  </a:cubicBezTo>
                  <a:cubicBezTo>
                    <a:pt x="50" y="55"/>
                    <a:pt x="50" y="56"/>
                    <a:pt x="50" y="56"/>
                  </a:cubicBezTo>
                  <a:close/>
                  <a:moveTo>
                    <a:pt x="28" y="57"/>
                  </a:moveTo>
                  <a:cubicBezTo>
                    <a:pt x="29" y="57"/>
                    <a:pt x="28" y="57"/>
                    <a:pt x="29" y="57"/>
                  </a:cubicBezTo>
                  <a:cubicBezTo>
                    <a:pt x="29" y="57"/>
                    <a:pt x="30" y="56"/>
                    <a:pt x="29" y="56"/>
                  </a:cubicBezTo>
                  <a:cubicBezTo>
                    <a:pt x="29" y="56"/>
                    <a:pt x="29" y="56"/>
                    <a:pt x="28" y="57"/>
                  </a:cubicBezTo>
                  <a:close/>
                  <a:moveTo>
                    <a:pt x="41" y="56"/>
                  </a:moveTo>
                  <a:cubicBezTo>
                    <a:pt x="41" y="56"/>
                    <a:pt x="41" y="57"/>
                    <a:pt x="42" y="57"/>
                  </a:cubicBezTo>
                  <a:cubicBezTo>
                    <a:pt x="42" y="57"/>
                    <a:pt x="42" y="57"/>
                    <a:pt x="42" y="56"/>
                  </a:cubicBezTo>
                  <a:cubicBezTo>
                    <a:pt x="42" y="56"/>
                    <a:pt x="42" y="55"/>
                    <a:pt x="41" y="56"/>
                  </a:cubicBezTo>
                  <a:cubicBezTo>
                    <a:pt x="41" y="56"/>
                    <a:pt x="41" y="56"/>
                    <a:pt x="41" y="56"/>
                  </a:cubicBezTo>
                  <a:close/>
                  <a:moveTo>
                    <a:pt x="48" y="57"/>
                  </a:moveTo>
                  <a:cubicBezTo>
                    <a:pt x="47" y="57"/>
                    <a:pt x="47" y="56"/>
                    <a:pt x="46" y="56"/>
                  </a:cubicBezTo>
                  <a:cubicBezTo>
                    <a:pt x="47" y="56"/>
                    <a:pt x="47" y="57"/>
                    <a:pt x="48" y="57"/>
                  </a:cubicBezTo>
                  <a:close/>
                  <a:moveTo>
                    <a:pt x="44" y="57"/>
                  </a:moveTo>
                  <a:cubicBezTo>
                    <a:pt x="44" y="57"/>
                    <a:pt x="44" y="56"/>
                    <a:pt x="45" y="56"/>
                  </a:cubicBezTo>
                  <a:cubicBezTo>
                    <a:pt x="44" y="56"/>
                    <a:pt x="44" y="56"/>
                    <a:pt x="44" y="57"/>
                  </a:cubicBezTo>
                  <a:close/>
                  <a:moveTo>
                    <a:pt x="51" y="57"/>
                  </a:moveTo>
                  <a:cubicBezTo>
                    <a:pt x="51" y="57"/>
                    <a:pt x="52" y="58"/>
                    <a:pt x="52" y="58"/>
                  </a:cubicBezTo>
                  <a:cubicBezTo>
                    <a:pt x="52" y="58"/>
                    <a:pt x="53" y="57"/>
                    <a:pt x="53" y="57"/>
                  </a:cubicBezTo>
                  <a:cubicBezTo>
                    <a:pt x="52" y="57"/>
                    <a:pt x="52" y="56"/>
                    <a:pt x="52" y="56"/>
                  </a:cubicBezTo>
                  <a:cubicBezTo>
                    <a:pt x="52" y="56"/>
                    <a:pt x="51" y="56"/>
                    <a:pt x="51" y="57"/>
                  </a:cubicBezTo>
                  <a:close/>
                  <a:moveTo>
                    <a:pt x="5" y="62"/>
                  </a:moveTo>
                  <a:cubicBezTo>
                    <a:pt x="6" y="62"/>
                    <a:pt x="7" y="61"/>
                    <a:pt x="7" y="60"/>
                  </a:cubicBezTo>
                  <a:cubicBezTo>
                    <a:pt x="8" y="58"/>
                    <a:pt x="9" y="57"/>
                    <a:pt x="10" y="56"/>
                  </a:cubicBezTo>
                  <a:cubicBezTo>
                    <a:pt x="10" y="56"/>
                    <a:pt x="10" y="56"/>
                    <a:pt x="10" y="56"/>
                  </a:cubicBezTo>
                  <a:cubicBezTo>
                    <a:pt x="8" y="58"/>
                    <a:pt x="6" y="60"/>
                    <a:pt x="5" y="62"/>
                  </a:cubicBezTo>
                  <a:close/>
                  <a:moveTo>
                    <a:pt x="54" y="57"/>
                  </a:moveTo>
                  <a:cubicBezTo>
                    <a:pt x="54" y="57"/>
                    <a:pt x="54" y="58"/>
                    <a:pt x="55" y="58"/>
                  </a:cubicBezTo>
                  <a:cubicBezTo>
                    <a:pt x="55" y="57"/>
                    <a:pt x="55" y="56"/>
                    <a:pt x="55" y="56"/>
                  </a:cubicBezTo>
                  <a:cubicBezTo>
                    <a:pt x="55" y="56"/>
                    <a:pt x="54" y="56"/>
                    <a:pt x="54" y="57"/>
                  </a:cubicBezTo>
                  <a:close/>
                  <a:moveTo>
                    <a:pt x="34" y="58"/>
                  </a:moveTo>
                  <a:cubicBezTo>
                    <a:pt x="34" y="58"/>
                    <a:pt x="35" y="57"/>
                    <a:pt x="36" y="56"/>
                  </a:cubicBezTo>
                  <a:cubicBezTo>
                    <a:pt x="35" y="56"/>
                    <a:pt x="34" y="58"/>
                    <a:pt x="34" y="58"/>
                  </a:cubicBezTo>
                  <a:close/>
                  <a:moveTo>
                    <a:pt x="40" y="60"/>
                  </a:moveTo>
                  <a:cubicBezTo>
                    <a:pt x="40" y="59"/>
                    <a:pt x="40" y="59"/>
                    <a:pt x="41" y="58"/>
                  </a:cubicBezTo>
                  <a:cubicBezTo>
                    <a:pt x="41" y="58"/>
                    <a:pt x="40" y="57"/>
                    <a:pt x="40" y="57"/>
                  </a:cubicBezTo>
                  <a:cubicBezTo>
                    <a:pt x="39" y="58"/>
                    <a:pt x="38" y="59"/>
                    <a:pt x="40" y="60"/>
                  </a:cubicBezTo>
                  <a:close/>
                  <a:moveTo>
                    <a:pt x="45" y="58"/>
                  </a:moveTo>
                  <a:cubicBezTo>
                    <a:pt x="45" y="58"/>
                    <a:pt x="45" y="59"/>
                    <a:pt x="46" y="59"/>
                  </a:cubicBezTo>
                  <a:cubicBezTo>
                    <a:pt x="46" y="59"/>
                    <a:pt x="47" y="59"/>
                    <a:pt x="47" y="58"/>
                  </a:cubicBezTo>
                  <a:cubicBezTo>
                    <a:pt x="46" y="58"/>
                    <a:pt x="46" y="57"/>
                    <a:pt x="45" y="57"/>
                  </a:cubicBezTo>
                  <a:cubicBezTo>
                    <a:pt x="45" y="57"/>
                    <a:pt x="45" y="57"/>
                    <a:pt x="45" y="58"/>
                  </a:cubicBezTo>
                  <a:close/>
                  <a:moveTo>
                    <a:pt x="72" y="62"/>
                  </a:moveTo>
                  <a:cubicBezTo>
                    <a:pt x="72" y="61"/>
                    <a:pt x="71" y="59"/>
                    <a:pt x="71" y="57"/>
                  </a:cubicBezTo>
                  <a:cubicBezTo>
                    <a:pt x="70" y="57"/>
                    <a:pt x="70" y="57"/>
                    <a:pt x="70" y="57"/>
                  </a:cubicBezTo>
                  <a:cubicBezTo>
                    <a:pt x="71" y="59"/>
                    <a:pt x="71" y="60"/>
                    <a:pt x="72" y="62"/>
                  </a:cubicBezTo>
                  <a:close/>
                  <a:moveTo>
                    <a:pt x="31" y="59"/>
                  </a:moveTo>
                  <a:cubicBezTo>
                    <a:pt x="31" y="59"/>
                    <a:pt x="31" y="58"/>
                    <a:pt x="32" y="58"/>
                  </a:cubicBezTo>
                  <a:cubicBezTo>
                    <a:pt x="32" y="57"/>
                    <a:pt x="32" y="57"/>
                    <a:pt x="31" y="57"/>
                  </a:cubicBezTo>
                  <a:cubicBezTo>
                    <a:pt x="31" y="58"/>
                    <a:pt x="30" y="58"/>
                    <a:pt x="31" y="59"/>
                  </a:cubicBezTo>
                  <a:close/>
                  <a:moveTo>
                    <a:pt x="51" y="58"/>
                  </a:moveTo>
                  <a:cubicBezTo>
                    <a:pt x="51" y="58"/>
                    <a:pt x="51" y="57"/>
                    <a:pt x="51" y="58"/>
                  </a:cubicBezTo>
                  <a:cubicBezTo>
                    <a:pt x="51" y="58"/>
                    <a:pt x="51" y="59"/>
                    <a:pt x="51" y="58"/>
                  </a:cubicBezTo>
                  <a:close/>
                  <a:moveTo>
                    <a:pt x="55" y="58"/>
                  </a:moveTo>
                  <a:cubicBezTo>
                    <a:pt x="56" y="58"/>
                    <a:pt x="56" y="58"/>
                    <a:pt x="56" y="57"/>
                  </a:cubicBezTo>
                  <a:cubicBezTo>
                    <a:pt x="55" y="57"/>
                    <a:pt x="55" y="58"/>
                    <a:pt x="55" y="58"/>
                  </a:cubicBezTo>
                  <a:close/>
                  <a:moveTo>
                    <a:pt x="43" y="58"/>
                  </a:moveTo>
                  <a:cubicBezTo>
                    <a:pt x="43" y="58"/>
                    <a:pt x="43" y="58"/>
                    <a:pt x="43" y="58"/>
                  </a:cubicBezTo>
                  <a:cubicBezTo>
                    <a:pt x="43" y="58"/>
                    <a:pt x="43" y="58"/>
                    <a:pt x="43" y="58"/>
                  </a:cubicBezTo>
                  <a:cubicBezTo>
                    <a:pt x="43" y="58"/>
                    <a:pt x="43" y="58"/>
                    <a:pt x="43" y="58"/>
                  </a:cubicBezTo>
                  <a:cubicBezTo>
                    <a:pt x="43" y="58"/>
                    <a:pt x="43" y="58"/>
                    <a:pt x="43" y="58"/>
                  </a:cubicBezTo>
                  <a:close/>
                  <a:moveTo>
                    <a:pt x="35" y="59"/>
                  </a:moveTo>
                  <a:cubicBezTo>
                    <a:pt x="35" y="59"/>
                    <a:pt x="35" y="60"/>
                    <a:pt x="36" y="60"/>
                  </a:cubicBezTo>
                  <a:cubicBezTo>
                    <a:pt x="36" y="60"/>
                    <a:pt x="36" y="60"/>
                    <a:pt x="36" y="60"/>
                  </a:cubicBezTo>
                  <a:cubicBezTo>
                    <a:pt x="36" y="59"/>
                    <a:pt x="36" y="58"/>
                    <a:pt x="36" y="58"/>
                  </a:cubicBezTo>
                  <a:cubicBezTo>
                    <a:pt x="35" y="58"/>
                    <a:pt x="35" y="59"/>
                    <a:pt x="35" y="59"/>
                  </a:cubicBezTo>
                  <a:close/>
                  <a:moveTo>
                    <a:pt x="49" y="59"/>
                  </a:moveTo>
                  <a:cubicBezTo>
                    <a:pt x="49" y="58"/>
                    <a:pt x="49" y="58"/>
                    <a:pt x="48" y="58"/>
                  </a:cubicBezTo>
                  <a:cubicBezTo>
                    <a:pt x="48" y="58"/>
                    <a:pt x="48" y="59"/>
                    <a:pt x="49" y="59"/>
                  </a:cubicBezTo>
                  <a:close/>
                  <a:moveTo>
                    <a:pt x="53" y="59"/>
                  </a:moveTo>
                  <a:cubicBezTo>
                    <a:pt x="53" y="59"/>
                    <a:pt x="53" y="59"/>
                    <a:pt x="53" y="59"/>
                  </a:cubicBezTo>
                  <a:cubicBezTo>
                    <a:pt x="54" y="59"/>
                    <a:pt x="54" y="59"/>
                    <a:pt x="54" y="58"/>
                  </a:cubicBezTo>
                  <a:cubicBezTo>
                    <a:pt x="54" y="58"/>
                    <a:pt x="54" y="58"/>
                    <a:pt x="53" y="58"/>
                  </a:cubicBezTo>
                  <a:cubicBezTo>
                    <a:pt x="53" y="58"/>
                    <a:pt x="53" y="58"/>
                    <a:pt x="53" y="59"/>
                  </a:cubicBezTo>
                  <a:close/>
                  <a:moveTo>
                    <a:pt x="37" y="59"/>
                  </a:moveTo>
                  <a:cubicBezTo>
                    <a:pt x="37" y="58"/>
                    <a:pt x="37" y="58"/>
                    <a:pt x="37" y="58"/>
                  </a:cubicBezTo>
                  <a:cubicBezTo>
                    <a:pt x="37" y="58"/>
                    <a:pt x="37" y="59"/>
                    <a:pt x="37" y="59"/>
                  </a:cubicBezTo>
                  <a:close/>
                  <a:moveTo>
                    <a:pt x="56" y="60"/>
                  </a:moveTo>
                  <a:cubicBezTo>
                    <a:pt x="57" y="59"/>
                    <a:pt x="57" y="59"/>
                    <a:pt x="57" y="59"/>
                  </a:cubicBezTo>
                  <a:cubicBezTo>
                    <a:pt x="57" y="58"/>
                    <a:pt x="57" y="58"/>
                    <a:pt x="57" y="58"/>
                  </a:cubicBezTo>
                  <a:cubicBezTo>
                    <a:pt x="56" y="59"/>
                    <a:pt x="57" y="59"/>
                    <a:pt x="56" y="60"/>
                  </a:cubicBezTo>
                  <a:close/>
                  <a:moveTo>
                    <a:pt x="45" y="60"/>
                  </a:moveTo>
                  <a:cubicBezTo>
                    <a:pt x="45" y="60"/>
                    <a:pt x="45" y="60"/>
                    <a:pt x="45" y="60"/>
                  </a:cubicBezTo>
                  <a:cubicBezTo>
                    <a:pt x="45" y="60"/>
                    <a:pt x="45" y="59"/>
                    <a:pt x="44" y="59"/>
                  </a:cubicBezTo>
                  <a:cubicBezTo>
                    <a:pt x="44" y="59"/>
                    <a:pt x="44" y="59"/>
                    <a:pt x="44" y="58"/>
                  </a:cubicBezTo>
                  <a:cubicBezTo>
                    <a:pt x="44" y="59"/>
                    <a:pt x="44" y="59"/>
                    <a:pt x="44" y="59"/>
                  </a:cubicBezTo>
                  <a:cubicBezTo>
                    <a:pt x="44" y="59"/>
                    <a:pt x="45" y="59"/>
                    <a:pt x="45" y="60"/>
                  </a:cubicBezTo>
                  <a:close/>
                  <a:moveTo>
                    <a:pt x="53" y="60"/>
                  </a:moveTo>
                  <a:cubicBezTo>
                    <a:pt x="54" y="60"/>
                    <a:pt x="54" y="60"/>
                    <a:pt x="54" y="60"/>
                  </a:cubicBezTo>
                  <a:cubicBezTo>
                    <a:pt x="55" y="60"/>
                    <a:pt x="54" y="58"/>
                    <a:pt x="53" y="60"/>
                  </a:cubicBezTo>
                  <a:close/>
                  <a:moveTo>
                    <a:pt x="29" y="60"/>
                  </a:moveTo>
                  <a:cubicBezTo>
                    <a:pt x="29" y="60"/>
                    <a:pt x="28" y="59"/>
                    <a:pt x="28" y="59"/>
                  </a:cubicBezTo>
                  <a:cubicBezTo>
                    <a:pt x="28" y="59"/>
                    <a:pt x="28" y="60"/>
                    <a:pt x="29" y="60"/>
                  </a:cubicBezTo>
                  <a:close/>
                  <a:moveTo>
                    <a:pt x="49" y="60"/>
                  </a:moveTo>
                  <a:cubicBezTo>
                    <a:pt x="49" y="60"/>
                    <a:pt x="50" y="60"/>
                    <a:pt x="50" y="61"/>
                  </a:cubicBezTo>
                  <a:cubicBezTo>
                    <a:pt x="51" y="60"/>
                    <a:pt x="50" y="59"/>
                    <a:pt x="49" y="59"/>
                  </a:cubicBezTo>
                  <a:cubicBezTo>
                    <a:pt x="49" y="59"/>
                    <a:pt x="49" y="59"/>
                    <a:pt x="49" y="60"/>
                  </a:cubicBezTo>
                  <a:close/>
                  <a:moveTo>
                    <a:pt x="40" y="61"/>
                  </a:moveTo>
                  <a:cubicBezTo>
                    <a:pt x="41" y="61"/>
                    <a:pt x="42" y="60"/>
                    <a:pt x="42" y="59"/>
                  </a:cubicBezTo>
                  <a:cubicBezTo>
                    <a:pt x="41" y="60"/>
                    <a:pt x="41" y="60"/>
                    <a:pt x="40" y="61"/>
                  </a:cubicBezTo>
                  <a:close/>
                  <a:moveTo>
                    <a:pt x="32" y="61"/>
                  </a:moveTo>
                  <a:cubicBezTo>
                    <a:pt x="32" y="61"/>
                    <a:pt x="32" y="61"/>
                    <a:pt x="32" y="61"/>
                  </a:cubicBezTo>
                  <a:cubicBezTo>
                    <a:pt x="32" y="60"/>
                    <a:pt x="33" y="60"/>
                    <a:pt x="33" y="59"/>
                  </a:cubicBezTo>
                  <a:cubicBezTo>
                    <a:pt x="33" y="60"/>
                    <a:pt x="31" y="60"/>
                    <a:pt x="32" y="61"/>
                  </a:cubicBezTo>
                  <a:close/>
                  <a:moveTo>
                    <a:pt x="47" y="60"/>
                  </a:moveTo>
                  <a:cubicBezTo>
                    <a:pt x="47" y="60"/>
                    <a:pt x="47" y="60"/>
                    <a:pt x="47" y="60"/>
                  </a:cubicBezTo>
                  <a:cubicBezTo>
                    <a:pt x="48" y="60"/>
                    <a:pt x="48" y="60"/>
                    <a:pt x="48" y="60"/>
                  </a:cubicBezTo>
                  <a:cubicBezTo>
                    <a:pt x="48" y="59"/>
                    <a:pt x="48" y="59"/>
                    <a:pt x="47" y="59"/>
                  </a:cubicBezTo>
                  <a:cubicBezTo>
                    <a:pt x="47" y="59"/>
                    <a:pt x="47" y="60"/>
                    <a:pt x="47" y="60"/>
                  </a:cubicBezTo>
                  <a:close/>
                  <a:moveTo>
                    <a:pt x="44" y="61"/>
                  </a:moveTo>
                  <a:cubicBezTo>
                    <a:pt x="45" y="61"/>
                    <a:pt x="45" y="61"/>
                    <a:pt x="45" y="61"/>
                  </a:cubicBezTo>
                  <a:cubicBezTo>
                    <a:pt x="44" y="60"/>
                    <a:pt x="44" y="60"/>
                    <a:pt x="43" y="59"/>
                  </a:cubicBezTo>
                  <a:cubicBezTo>
                    <a:pt x="43" y="60"/>
                    <a:pt x="44" y="60"/>
                    <a:pt x="44" y="61"/>
                  </a:cubicBezTo>
                  <a:close/>
                  <a:moveTo>
                    <a:pt x="39" y="61"/>
                  </a:moveTo>
                  <a:cubicBezTo>
                    <a:pt x="39" y="60"/>
                    <a:pt x="38" y="60"/>
                    <a:pt x="38" y="60"/>
                  </a:cubicBezTo>
                  <a:cubicBezTo>
                    <a:pt x="38" y="60"/>
                    <a:pt x="38" y="61"/>
                    <a:pt x="39" y="61"/>
                  </a:cubicBezTo>
                  <a:close/>
                  <a:moveTo>
                    <a:pt x="35" y="61"/>
                  </a:moveTo>
                  <a:cubicBezTo>
                    <a:pt x="35" y="61"/>
                    <a:pt x="35" y="60"/>
                    <a:pt x="34" y="60"/>
                  </a:cubicBezTo>
                  <a:cubicBezTo>
                    <a:pt x="34" y="60"/>
                    <a:pt x="34" y="61"/>
                    <a:pt x="35" y="61"/>
                  </a:cubicBezTo>
                  <a:close/>
                  <a:moveTo>
                    <a:pt x="41" y="62"/>
                  </a:moveTo>
                  <a:cubicBezTo>
                    <a:pt x="42" y="63"/>
                    <a:pt x="42" y="64"/>
                    <a:pt x="43" y="64"/>
                  </a:cubicBezTo>
                  <a:cubicBezTo>
                    <a:pt x="43" y="63"/>
                    <a:pt x="44" y="62"/>
                    <a:pt x="44" y="62"/>
                  </a:cubicBezTo>
                  <a:cubicBezTo>
                    <a:pt x="43" y="61"/>
                    <a:pt x="43" y="60"/>
                    <a:pt x="42" y="60"/>
                  </a:cubicBezTo>
                  <a:cubicBezTo>
                    <a:pt x="42" y="61"/>
                    <a:pt x="41" y="61"/>
                    <a:pt x="41" y="62"/>
                  </a:cubicBezTo>
                  <a:close/>
                  <a:moveTo>
                    <a:pt x="29" y="62"/>
                  </a:moveTo>
                  <a:cubicBezTo>
                    <a:pt x="29" y="62"/>
                    <a:pt x="29" y="61"/>
                    <a:pt x="30" y="61"/>
                  </a:cubicBezTo>
                  <a:cubicBezTo>
                    <a:pt x="29" y="61"/>
                    <a:pt x="29" y="60"/>
                    <a:pt x="29" y="60"/>
                  </a:cubicBezTo>
                  <a:cubicBezTo>
                    <a:pt x="29" y="61"/>
                    <a:pt x="28" y="61"/>
                    <a:pt x="29" y="62"/>
                  </a:cubicBezTo>
                  <a:close/>
                  <a:moveTo>
                    <a:pt x="32" y="62"/>
                  </a:moveTo>
                  <a:cubicBezTo>
                    <a:pt x="33" y="62"/>
                    <a:pt x="33" y="63"/>
                    <a:pt x="34" y="63"/>
                  </a:cubicBezTo>
                  <a:cubicBezTo>
                    <a:pt x="34" y="62"/>
                    <a:pt x="34" y="62"/>
                    <a:pt x="35" y="62"/>
                  </a:cubicBezTo>
                  <a:cubicBezTo>
                    <a:pt x="34" y="60"/>
                    <a:pt x="33" y="61"/>
                    <a:pt x="32" y="62"/>
                  </a:cubicBezTo>
                  <a:close/>
                  <a:moveTo>
                    <a:pt x="37" y="61"/>
                  </a:moveTo>
                  <a:cubicBezTo>
                    <a:pt x="37" y="62"/>
                    <a:pt x="37" y="62"/>
                    <a:pt x="38" y="62"/>
                  </a:cubicBezTo>
                  <a:cubicBezTo>
                    <a:pt x="39" y="62"/>
                    <a:pt x="38" y="61"/>
                    <a:pt x="37" y="60"/>
                  </a:cubicBezTo>
                  <a:cubicBezTo>
                    <a:pt x="37" y="61"/>
                    <a:pt x="37" y="61"/>
                    <a:pt x="37" y="61"/>
                  </a:cubicBezTo>
                  <a:close/>
                  <a:moveTo>
                    <a:pt x="48" y="61"/>
                  </a:moveTo>
                  <a:cubicBezTo>
                    <a:pt x="48" y="62"/>
                    <a:pt x="48" y="62"/>
                    <a:pt x="49" y="62"/>
                  </a:cubicBezTo>
                  <a:cubicBezTo>
                    <a:pt x="49" y="62"/>
                    <a:pt x="49" y="62"/>
                    <a:pt x="50" y="62"/>
                  </a:cubicBezTo>
                  <a:cubicBezTo>
                    <a:pt x="49" y="61"/>
                    <a:pt x="48" y="60"/>
                    <a:pt x="48" y="61"/>
                  </a:cubicBezTo>
                  <a:close/>
                  <a:moveTo>
                    <a:pt x="51" y="62"/>
                  </a:moveTo>
                  <a:cubicBezTo>
                    <a:pt x="51" y="62"/>
                    <a:pt x="51" y="61"/>
                    <a:pt x="52" y="61"/>
                  </a:cubicBezTo>
                  <a:cubicBezTo>
                    <a:pt x="51" y="61"/>
                    <a:pt x="51" y="61"/>
                    <a:pt x="51" y="61"/>
                  </a:cubicBezTo>
                  <a:cubicBezTo>
                    <a:pt x="51" y="61"/>
                    <a:pt x="51" y="62"/>
                    <a:pt x="51" y="62"/>
                  </a:cubicBezTo>
                  <a:close/>
                  <a:moveTo>
                    <a:pt x="51" y="62"/>
                  </a:moveTo>
                  <a:cubicBezTo>
                    <a:pt x="52" y="62"/>
                    <a:pt x="52" y="63"/>
                    <a:pt x="52" y="63"/>
                  </a:cubicBezTo>
                  <a:cubicBezTo>
                    <a:pt x="53" y="62"/>
                    <a:pt x="51" y="61"/>
                    <a:pt x="51" y="62"/>
                  </a:cubicBezTo>
                  <a:close/>
                  <a:moveTo>
                    <a:pt x="57" y="63"/>
                  </a:moveTo>
                  <a:cubicBezTo>
                    <a:pt x="57" y="63"/>
                    <a:pt x="57" y="62"/>
                    <a:pt x="57" y="62"/>
                  </a:cubicBezTo>
                  <a:cubicBezTo>
                    <a:pt x="57" y="62"/>
                    <a:pt x="57" y="61"/>
                    <a:pt x="57" y="61"/>
                  </a:cubicBezTo>
                  <a:cubicBezTo>
                    <a:pt x="56" y="62"/>
                    <a:pt x="57" y="63"/>
                    <a:pt x="57" y="63"/>
                  </a:cubicBezTo>
                  <a:close/>
                  <a:moveTo>
                    <a:pt x="45" y="62"/>
                  </a:moveTo>
                  <a:cubicBezTo>
                    <a:pt x="46" y="62"/>
                    <a:pt x="46" y="62"/>
                    <a:pt x="46" y="62"/>
                  </a:cubicBezTo>
                  <a:cubicBezTo>
                    <a:pt x="46" y="62"/>
                    <a:pt x="46" y="62"/>
                    <a:pt x="45" y="62"/>
                  </a:cubicBezTo>
                  <a:cubicBezTo>
                    <a:pt x="45" y="62"/>
                    <a:pt x="45" y="62"/>
                    <a:pt x="45" y="62"/>
                  </a:cubicBezTo>
                  <a:close/>
                  <a:moveTo>
                    <a:pt x="36" y="63"/>
                  </a:moveTo>
                  <a:cubicBezTo>
                    <a:pt x="36" y="63"/>
                    <a:pt x="36" y="63"/>
                    <a:pt x="36" y="63"/>
                  </a:cubicBezTo>
                  <a:cubicBezTo>
                    <a:pt x="35" y="63"/>
                    <a:pt x="35" y="64"/>
                    <a:pt x="35" y="64"/>
                  </a:cubicBezTo>
                  <a:cubicBezTo>
                    <a:pt x="35" y="65"/>
                    <a:pt x="35" y="65"/>
                    <a:pt x="36" y="65"/>
                  </a:cubicBezTo>
                  <a:cubicBezTo>
                    <a:pt x="36" y="65"/>
                    <a:pt x="37" y="64"/>
                    <a:pt x="36" y="63"/>
                  </a:cubicBezTo>
                  <a:cubicBezTo>
                    <a:pt x="37" y="63"/>
                    <a:pt x="37" y="64"/>
                    <a:pt x="37" y="64"/>
                  </a:cubicBezTo>
                  <a:cubicBezTo>
                    <a:pt x="37" y="63"/>
                    <a:pt x="37" y="62"/>
                    <a:pt x="36" y="62"/>
                  </a:cubicBezTo>
                  <a:cubicBezTo>
                    <a:pt x="36" y="62"/>
                    <a:pt x="36" y="62"/>
                    <a:pt x="36" y="62"/>
                  </a:cubicBezTo>
                  <a:cubicBezTo>
                    <a:pt x="36" y="63"/>
                    <a:pt x="37" y="63"/>
                    <a:pt x="36" y="63"/>
                  </a:cubicBezTo>
                  <a:close/>
                  <a:moveTo>
                    <a:pt x="59" y="63"/>
                  </a:moveTo>
                  <a:cubicBezTo>
                    <a:pt x="59" y="63"/>
                    <a:pt x="59" y="65"/>
                    <a:pt x="59" y="64"/>
                  </a:cubicBezTo>
                  <a:cubicBezTo>
                    <a:pt x="59" y="64"/>
                    <a:pt x="59" y="62"/>
                    <a:pt x="59" y="62"/>
                  </a:cubicBezTo>
                  <a:cubicBezTo>
                    <a:pt x="59" y="63"/>
                    <a:pt x="59" y="63"/>
                    <a:pt x="59" y="63"/>
                  </a:cubicBezTo>
                  <a:close/>
                  <a:moveTo>
                    <a:pt x="30" y="63"/>
                  </a:moveTo>
                  <a:cubicBezTo>
                    <a:pt x="30" y="63"/>
                    <a:pt x="31" y="63"/>
                    <a:pt x="30" y="62"/>
                  </a:cubicBezTo>
                  <a:cubicBezTo>
                    <a:pt x="30" y="63"/>
                    <a:pt x="30" y="63"/>
                    <a:pt x="30" y="63"/>
                  </a:cubicBezTo>
                  <a:close/>
                  <a:moveTo>
                    <a:pt x="50" y="63"/>
                  </a:moveTo>
                  <a:cubicBezTo>
                    <a:pt x="50" y="64"/>
                    <a:pt x="51" y="63"/>
                    <a:pt x="50" y="62"/>
                  </a:cubicBezTo>
                  <a:cubicBezTo>
                    <a:pt x="50" y="62"/>
                    <a:pt x="50" y="63"/>
                    <a:pt x="50" y="63"/>
                  </a:cubicBezTo>
                  <a:close/>
                  <a:moveTo>
                    <a:pt x="43" y="65"/>
                  </a:moveTo>
                  <a:cubicBezTo>
                    <a:pt x="43" y="65"/>
                    <a:pt x="43" y="65"/>
                    <a:pt x="44" y="65"/>
                  </a:cubicBezTo>
                  <a:cubicBezTo>
                    <a:pt x="44" y="64"/>
                    <a:pt x="45" y="64"/>
                    <a:pt x="45" y="63"/>
                  </a:cubicBezTo>
                  <a:cubicBezTo>
                    <a:pt x="45" y="63"/>
                    <a:pt x="45" y="62"/>
                    <a:pt x="45" y="63"/>
                  </a:cubicBezTo>
                  <a:cubicBezTo>
                    <a:pt x="44" y="63"/>
                    <a:pt x="43" y="64"/>
                    <a:pt x="43" y="65"/>
                  </a:cubicBezTo>
                  <a:close/>
                  <a:moveTo>
                    <a:pt x="32" y="63"/>
                  </a:moveTo>
                  <a:cubicBezTo>
                    <a:pt x="32" y="63"/>
                    <a:pt x="33" y="64"/>
                    <a:pt x="33" y="64"/>
                  </a:cubicBezTo>
                  <a:cubicBezTo>
                    <a:pt x="32" y="64"/>
                    <a:pt x="32" y="64"/>
                    <a:pt x="32" y="63"/>
                  </a:cubicBezTo>
                  <a:cubicBezTo>
                    <a:pt x="31" y="65"/>
                    <a:pt x="33" y="66"/>
                    <a:pt x="33" y="64"/>
                  </a:cubicBezTo>
                  <a:cubicBezTo>
                    <a:pt x="33" y="63"/>
                    <a:pt x="32" y="62"/>
                    <a:pt x="32" y="63"/>
                  </a:cubicBezTo>
                  <a:close/>
                  <a:moveTo>
                    <a:pt x="46" y="63"/>
                  </a:moveTo>
                  <a:cubicBezTo>
                    <a:pt x="47" y="64"/>
                    <a:pt x="47" y="64"/>
                    <a:pt x="47" y="64"/>
                  </a:cubicBezTo>
                  <a:cubicBezTo>
                    <a:pt x="48" y="64"/>
                    <a:pt x="48" y="64"/>
                    <a:pt x="48" y="64"/>
                  </a:cubicBezTo>
                  <a:cubicBezTo>
                    <a:pt x="48" y="63"/>
                    <a:pt x="47" y="63"/>
                    <a:pt x="47" y="63"/>
                  </a:cubicBezTo>
                  <a:cubicBezTo>
                    <a:pt x="47" y="63"/>
                    <a:pt x="46" y="63"/>
                    <a:pt x="46" y="63"/>
                  </a:cubicBezTo>
                  <a:close/>
                  <a:moveTo>
                    <a:pt x="39" y="64"/>
                  </a:moveTo>
                  <a:cubicBezTo>
                    <a:pt x="39" y="63"/>
                    <a:pt x="39" y="63"/>
                    <a:pt x="39" y="63"/>
                  </a:cubicBezTo>
                  <a:cubicBezTo>
                    <a:pt x="39" y="63"/>
                    <a:pt x="38" y="63"/>
                    <a:pt x="39" y="64"/>
                  </a:cubicBezTo>
                  <a:close/>
                  <a:moveTo>
                    <a:pt x="42" y="64"/>
                  </a:moveTo>
                  <a:cubicBezTo>
                    <a:pt x="42" y="64"/>
                    <a:pt x="41" y="63"/>
                    <a:pt x="40" y="63"/>
                  </a:cubicBezTo>
                  <a:cubicBezTo>
                    <a:pt x="40" y="63"/>
                    <a:pt x="41" y="64"/>
                    <a:pt x="42" y="64"/>
                  </a:cubicBezTo>
                  <a:close/>
                  <a:moveTo>
                    <a:pt x="50" y="64"/>
                  </a:moveTo>
                  <a:cubicBezTo>
                    <a:pt x="50" y="64"/>
                    <a:pt x="51" y="64"/>
                    <a:pt x="51" y="64"/>
                  </a:cubicBezTo>
                  <a:cubicBezTo>
                    <a:pt x="52" y="64"/>
                    <a:pt x="51" y="63"/>
                    <a:pt x="51" y="63"/>
                  </a:cubicBezTo>
                  <a:cubicBezTo>
                    <a:pt x="51" y="63"/>
                    <a:pt x="50" y="63"/>
                    <a:pt x="50" y="64"/>
                  </a:cubicBezTo>
                  <a:close/>
                  <a:moveTo>
                    <a:pt x="53" y="64"/>
                  </a:moveTo>
                  <a:cubicBezTo>
                    <a:pt x="53" y="64"/>
                    <a:pt x="53" y="64"/>
                    <a:pt x="53" y="65"/>
                  </a:cubicBezTo>
                  <a:cubicBezTo>
                    <a:pt x="54" y="64"/>
                    <a:pt x="54" y="64"/>
                    <a:pt x="54" y="64"/>
                  </a:cubicBezTo>
                  <a:cubicBezTo>
                    <a:pt x="54" y="63"/>
                    <a:pt x="54" y="63"/>
                    <a:pt x="53" y="63"/>
                  </a:cubicBezTo>
                  <a:cubicBezTo>
                    <a:pt x="53" y="64"/>
                    <a:pt x="53" y="64"/>
                    <a:pt x="53" y="64"/>
                  </a:cubicBezTo>
                  <a:close/>
                  <a:moveTo>
                    <a:pt x="40" y="65"/>
                  </a:moveTo>
                  <a:cubicBezTo>
                    <a:pt x="40" y="65"/>
                    <a:pt x="40" y="65"/>
                    <a:pt x="40" y="65"/>
                  </a:cubicBezTo>
                  <a:cubicBezTo>
                    <a:pt x="41" y="65"/>
                    <a:pt x="41" y="65"/>
                    <a:pt x="41" y="65"/>
                  </a:cubicBezTo>
                  <a:cubicBezTo>
                    <a:pt x="41" y="64"/>
                    <a:pt x="39" y="63"/>
                    <a:pt x="40" y="65"/>
                  </a:cubicBezTo>
                  <a:close/>
                  <a:moveTo>
                    <a:pt x="29" y="65"/>
                  </a:moveTo>
                  <a:cubicBezTo>
                    <a:pt x="29" y="65"/>
                    <a:pt x="30" y="64"/>
                    <a:pt x="29" y="64"/>
                  </a:cubicBezTo>
                  <a:cubicBezTo>
                    <a:pt x="29" y="64"/>
                    <a:pt x="29" y="64"/>
                    <a:pt x="29" y="65"/>
                  </a:cubicBezTo>
                  <a:close/>
                  <a:moveTo>
                    <a:pt x="44" y="66"/>
                  </a:moveTo>
                  <a:cubicBezTo>
                    <a:pt x="45" y="67"/>
                    <a:pt x="45" y="67"/>
                    <a:pt x="45" y="67"/>
                  </a:cubicBezTo>
                  <a:cubicBezTo>
                    <a:pt x="46" y="66"/>
                    <a:pt x="47" y="66"/>
                    <a:pt x="47" y="65"/>
                  </a:cubicBezTo>
                  <a:cubicBezTo>
                    <a:pt x="46" y="65"/>
                    <a:pt x="46" y="64"/>
                    <a:pt x="46" y="64"/>
                  </a:cubicBezTo>
                  <a:cubicBezTo>
                    <a:pt x="45" y="65"/>
                    <a:pt x="45" y="65"/>
                    <a:pt x="44" y="66"/>
                  </a:cubicBezTo>
                  <a:close/>
                  <a:moveTo>
                    <a:pt x="37" y="65"/>
                  </a:moveTo>
                  <a:cubicBezTo>
                    <a:pt x="38" y="65"/>
                    <a:pt x="38" y="65"/>
                    <a:pt x="37" y="65"/>
                  </a:cubicBezTo>
                  <a:cubicBezTo>
                    <a:pt x="38" y="65"/>
                    <a:pt x="38" y="65"/>
                    <a:pt x="38" y="64"/>
                  </a:cubicBezTo>
                  <a:cubicBezTo>
                    <a:pt x="38" y="64"/>
                    <a:pt x="38" y="64"/>
                    <a:pt x="37" y="65"/>
                  </a:cubicBezTo>
                  <a:close/>
                  <a:moveTo>
                    <a:pt x="4" y="64"/>
                  </a:moveTo>
                  <a:cubicBezTo>
                    <a:pt x="4" y="65"/>
                    <a:pt x="4" y="65"/>
                    <a:pt x="4" y="65"/>
                  </a:cubicBezTo>
                  <a:cubicBezTo>
                    <a:pt x="4" y="65"/>
                    <a:pt x="4" y="66"/>
                    <a:pt x="4" y="66"/>
                  </a:cubicBezTo>
                  <a:cubicBezTo>
                    <a:pt x="5" y="66"/>
                    <a:pt x="6" y="67"/>
                    <a:pt x="5" y="67"/>
                  </a:cubicBezTo>
                  <a:cubicBezTo>
                    <a:pt x="7" y="67"/>
                    <a:pt x="7" y="69"/>
                    <a:pt x="8" y="70"/>
                  </a:cubicBezTo>
                  <a:cubicBezTo>
                    <a:pt x="8" y="68"/>
                    <a:pt x="6" y="66"/>
                    <a:pt x="4" y="64"/>
                  </a:cubicBezTo>
                  <a:close/>
                  <a:moveTo>
                    <a:pt x="48" y="65"/>
                  </a:moveTo>
                  <a:cubicBezTo>
                    <a:pt x="48" y="65"/>
                    <a:pt x="49" y="65"/>
                    <a:pt x="49" y="64"/>
                  </a:cubicBezTo>
                  <a:cubicBezTo>
                    <a:pt x="48" y="65"/>
                    <a:pt x="48" y="65"/>
                    <a:pt x="48" y="65"/>
                  </a:cubicBezTo>
                  <a:close/>
                  <a:moveTo>
                    <a:pt x="52" y="65"/>
                  </a:moveTo>
                  <a:cubicBezTo>
                    <a:pt x="52" y="66"/>
                    <a:pt x="52" y="66"/>
                    <a:pt x="53" y="66"/>
                  </a:cubicBezTo>
                  <a:cubicBezTo>
                    <a:pt x="53" y="65"/>
                    <a:pt x="52" y="65"/>
                    <a:pt x="52" y="65"/>
                  </a:cubicBezTo>
                  <a:close/>
                  <a:moveTo>
                    <a:pt x="55" y="66"/>
                  </a:moveTo>
                  <a:cubicBezTo>
                    <a:pt x="55" y="66"/>
                    <a:pt x="55" y="67"/>
                    <a:pt x="56" y="66"/>
                  </a:cubicBezTo>
                  <a:cubicBezTo>
                    <a:pt x="55" y="66"/>
                    <a:pt x="56" y="65"/>
                    <a:pt x="55" y="65"/>
                  </a:cubicBezTo>
                  <a:cubicBezTo>
                    <a:pt x="55" y="65"/>
                    <a:pt x="55" y="66"/>
                    <a:pt x="55" y="66"/>
                  </a:cubicBezTo>
                  <a:close/>
                  <a:moveTo>
                    <a:pt x="33" y="66"/>
                  </a:moveTo>
                  <a:cubicBezTo>
                    <a:pt x="33" y="66"/>
                    <a:pt x="33" y="66"/>
                    <a:pt x="33" y="66"/>
                  </a:cubicBezTo>
                  <a:cubicBezTo>
                    <a:pt x="33" y="67"/>
                    <a:pt x="34" y="67"/>
                    <a:pt x="34" y="68"/>
                  </a:cubicBezTo>
                  <a:cubicBezTo>
                    <a:pt x="34" y="67"/>
                    <a:pt x="35" y="67"/>
                    <a:pt x="35" y="66"/>
                  </a:cubicBezTo>
                  <a:cubicBezTo>
                    <a:pt x="35" y="66"/>
                    <a:pt x="35" y="65"/>
                    <a:pt x="34" y="65"/>
                  </a:cubicBezTo>
                  <a:cubicBezTo>
                    <a:pt x="34" y="66"/>
                    <a:pt x="35" y="66"/>
                    <a:pt x="35" y="67"/>
                  </a:cubicBezTo>
                  <a:cubicBezTo>
                    <a:pt x="34" y="67"/>
                    <a:pt x="34" y="66"/>
                    <a:pt x="33" y="66"/>
                  </a:cubicBezTo>
                  <a:close/>
                  <a:moveTo>
                    <a:pt x="39" y="67"/>
                  </a:moveTo>
                  <a:cubicBezTo>
                    <a:pt x="40" y="67"/>
                    <a:pt x="40" y="67"/>
                    <a:pt x="40" y="66"/>
                  </a:cubicBezTo>
                  <a:cubicBezTo>
                    <a:pt x="40" y="66"/>
                    <a:pt x="40" y="65"/>
                    <a:pt x="39" y="65"/>
                  </a:cubicBezTo>
                  <a:cubicBezTo>
                    <a:pt x="39" y="65"/>
                    <a:pt x="38" y="65"/>
                    <a:pt x="38" y="66"/>
                  </a:cubicBezTo>
                  <a:cubicBezTo>
                    <a:pt x="38" y="66"/>
                    <a:pt x="39" y="66"/>
                    <a:pt x="39" y="66"/>
                  </a:cubicBezTo>
                  <a:cubicBezTo>
                    <a:pt x="38" y="66"/>
                    <a:pt x="38" y="66"/>
                    <a:pt x="38" y="66"/>
                  </a:cubicBezTo>
                  <a:cubicBezTo>
                    <a:pt x="38" y="66"/>
                    <a:pt x="37" y="67"/>
                    <a:pt x="37" y="67"/>
                  </a:cubicBezTo>
                  <a:cubicBezTo>
                    <a:pt x="38" y="68"/>
                    <a:pt x="38" y="68"/>
                    <a:pt x="39" y="68"/>
                  </a:cubicBezTo>
                  <a:cubicBezTo>
                    <a:pt x="39" y="68"/>
                    <a:pt x="39" y="68"/>
                    <a:pt x="39" y="68"/>
                  </a:cubicBezTo>
                  <a:cubicBezTo>
                    <a:pt x="39" y="67"/>
                    <a:pt x="39" y="67"/>
                    <a:pt x="39" y="67"/>
                  </a:cubicBezTo>
                  <a:cubicBezTo>
                    <a:pt x="39" y="67"/>
                    <a:pt x="39" y="67"/>
                    <a:pt x="39" y="67"/>
                  </a:cubicBezTo>
                  <a:close/>
                  <a:moveTo>
                    <a:pt x="49" y="67"/>
                  </a:moveTo>
                  <a:cubicBezTo>
                    <a:pt x="50" y="66"/>
                    <a:pt x="50" y="65"/>
                    <a:pt x="49" y="65"/>
                  </a:cubicBezTo>
                  <a:cubicBezTo>
                    <a:pt x="48" y="65"/>
                    <a:pt x="48" y="66"/>
                    <a:pt x="49" y="67"/>
                  </a:cubicBezTo>
                  <a:close/>
                  <a:moveTo>
                    <a:pt x="30" y="68"/>
                  </a:moveTo>
                  <a:cubicBezTo>
                    <a:pt x="31" y="68"/>
                    <a:pt x="31" y="66"/>
                    <a:pt x="30" y="65"/>
                  </a:cubicBezTo>
                  <a:cubicBezTo>
                    <a:pt x="29" y="66"/>
                    <a:pt x="29" y="68"/>
                    <a:pt x="30" y="68"/>
                  </a:cubicBezTo>
                  <a:close/>
                  <a:moveTo>
                    <a:pt x="46" y="68"/>
                  </a:moveTo>
                  <a:cubicBezTo>
                    <a:pt x="47" y="68"/>
                    <a:pt x="47" y="67"/>
                    <a:pt x="48" y="66"/>
                  </a:cubicBezTo>
                  <a:cubicBezTo>
                    <a:pt x="47" y="66"/>
                    <a:pt x="46" y="67"/>
                    <a:pt x="46" y="68"/>
                  </a:cubicBezTo>
                  <a:close/>
                  <a:moveTo>
                    <a:pt x="42" y="67"/>
                  </a:moveTo>
                  <a:cubicBezTo>
                    <a:pt x="42" y="67"/>
                    <a:pt x="42" y="67"/>
                    <a:pt x="42" y="67"/>
                  </a:cubicBezTo>
                  <a:cubicBezTo>
                    <a:pt x="43" y="66"/>
                    <a:pt x="42" y="66"/>
                    <a:pt x="42" y="67"/>
                  </a:cubicBezTo>
                  <a:close/>
                  <a:moveTo>
                    <a:pt x="53" y="67"/>
                  </a:moveTo>
                  <a:cubicBezTo>
                    <a:pt x="53" y="67"/>
                    <a:pt x="54" y="67"/>
                    <a:pt x="54" y="68"/>
                  </a:cubicBezTo>
                  <a:cubicBezTo>
                    <a:pt x="54" y="67"/>
                    <a:pt x="54" y="66"/>
                    <a:pt x="53" y="66"/>
                  </a:cubicBezTo>
                  <a:cubicBezTo>
                    <a:pt x="53" y="66"/>
                    <a:pt x="53" y="67"/>
                    <a:pt x="53" y="67"/>
                  </a:cubicBezTo>
                  <a:close/>
                  <a:moveTo>
                    <a:pt x="27" y="67"/>
                  </a:moveTo>
                  <a:cubicBezTo>
                    <a:pt x="27" y="67"/>
                    <a:pt x="27" y="67"/>
                    <a:pt x="27" y="67"/>
                  </a:cubicBezTo>
                  <a:cubicBezTo>
                    <a:pt x="27" y="67"/>
                    <a:pt x="28" y="66"/>
                    <a:pt x="27" y="66"/>
                  </a:cubicBezTo>
                  <a:cubicBezTo>
                    <a:pt x="27" y="67"/>
                    <a:pt x="27" y="66"/>
                    <a:pt x="27" y="67"/>
                  </a:cubicBezTo>
                  <a:close/>
                  <a:moveTo>
                    <a:pt x="49" y="67"/>
                  </a:moveTo>
                  <a:cubicBezTo>
                    <a:pt x="48" y="66"/>
                    <a:pt x="46" y="68"/>
                    <a:pt x="46" y="69"/>
                  </a:cubicBezTo>
                  <a:cubicBezTo>
                    <a:pt x="47" y="69"/>
                    <a:pt x="47" y="69"/>
                    <a:pt x="47" y="69"/>
                  </a:cubicBezTo>
                  <a:cubicBezTo>
                    <a:pt x="48" y="68"/>
                    <a:pt x="49" y="68"/>
                    <a:pt x="49" y="67"/>
                  </a:cubicBezTo>
                  <a:close/>
                  <a:moveTo>
                    <a:pt x="50" y="68"/>
                  </a:moveTo>
                  <a:cubicBezTo>
                    <a:pt x="50" y="68"/>
                    <a:pt x="50" y="68"/>
                    <a:pt x="51" y="68"/>
                  </a:cubicBezTo>
                  <a:cubicBezTo>
                    <a:pt x="51" y="68"/>
                    <a:pt x="51" y="68"/>
                    <a:pt x="51" y="67"/>
                  </a:cubicBezTo>
                  <a:cubicBezTo>
                    <a:pt x="51" y="67"/>
                    <a:pt x="51" y="67"/>
                    <a:pt x="51" y="67"/>
                  </a:cubicBezTo>
                  <a:cubicBezTo>
                    <a:pt x="50" y="67"/>
                    <a:pt x="50" y="67"/>
                    <a:pt x="50" y="68"/>
                  </a:cubicBezTo>
                  <a:close/>
                  <a:moveTo>
                    <a:pt x="32" y="67"/>
                  </a:moveTo>
                  <a:cubicBezTo>
                    <a:pt x="32" y="68"/>
                    <a:pt x="33" y="68"/>
                    <a:pt x="33" y="69"/>
                  </a:cubicBezTo>
                  <a:cubicBezTo>
                    <a:pt x="33" y="69"/>
                    <a:pt x="33" y="69"/>
                    <a:pt x="34" y="68"/>
                  </a:cubicBezTo>
                  <a:cubicBezTo>
                    <a:pt x="33" y="68"/>
                    <a:pt x="33" y="67"/>
                    <a:pt x="32" y="67"/>
                  </a:cubicBezTo>
                  <a:close/>
                  <a:moveTo>
                    <a:pt x="41" y="69"/>
                  </a:moveTo>
                  <a:cubicBezTo>
                    <a:pt x="41" y="69"/>
                    <a:pt x="41" y="68"/>
                    <a:pt x="42" y="68"/>
                  </a:cubicBezTo>
                  <a:cubicBezTo>
                    <a:pt x="41" y="67"/>
                    <a:pt x="39" y="69"/>
                    <a:pt x="41" y="69"/>
                  </a:cubicBezTo>
                  <a:close/>
                  <a:moveTo>
                    <a:pt x="44" y="69"/>
                  </a:moveTo>
                  <a:cubicBezTo>
                    <a:pt x="45" y="68"/>
                    <a:pt x="44" y="68"/>
                    <a:pt x="43" y="67"/>
                  </a:cubicBezTo>
                  <a:cubicBezTo>
                    <a:pt x="43" y="68"/>
                    <a:pt x="43" y="69"/>
                    <a:pt x="44" y="69"/>
                  </a:cubicBezTo>
                  <a:close/>
                  <a:moveTo>
                    <a:pt x="37" y="70"/>
                  </a:moveTo>
                  <a:cubicBezTo>
                    <a:pt x="37" y="70"/>
                    <a:pt x="38" y="70"/>
                    <a:pt x="38" y="69"/>
                  </a:cubicBezTo>
                  <a:cubicBezTo>
                    <a:pt x="38" y="68"/>
                    <a:pt x="37" y="68"/>
                    <a:pt x="37" y="68"/>
                  </a:cubicBezTo>
                  <a:cubicBezTo>
                    <a:pt x="36" y="69"/>
                    <a:pt x="35" y="70"/>
                    <a:pt x="37" y="70"/>
                  </a:cubicBezTo>
                  <a:close/>
                  <a:moveTo>
                    <a:pt x="28" y="69"/>
                  </a:moveTo>
                  <a:cubicBezTo>
                    <a:pt x="28" y="69"/>
                    <a:pt x="28" y="68"/>
                    <a:pt x="28" y="68"/>
                  </a:cubicBezTo>
                  <a:cubicBezTo>
                    <a:pt x="28" y="68"/>
                    <a:pt x="27" y="68"/>
                    <a:pt x="27" y="68"/>
                  </a:cubicBezTo>
                  <a:cubicBezTo>
                    <a:pt x="27" y="68"/>
                    <a:pt x="27" y="69"/>
                    <a:pt x="28" y="69"/>
                  </a:cubicBezTo>
                  <a:close/>
                  <a:moveTo>
                    <a:pt x="32" y="70"/>
                  </a:moveTo>
                  <a:cubicBezTo>
                    <a:pt x="32" y="70"/>
                    <a:pt x="33" y="70"/>
                    <a:pt x="33" y="69"/>
                  </a:cubicBezTo>
                  <a:cubicBezTo>
                    <a:pt x="32" y="69"/>
                    <a:pt x="32" y="68"/>
                    <a:pt x="32" y="68"/>
                  </a:cubicBezTo>
                  <a:cubicBezTo>
                    <a:pt x="31" y="69"/>
                    <a:pt x="32" y="70"/>
                    <a:pt x="32" y="70"/>
                  </a:cubicBezTo>
                  <a:close/>
                  <a:moveTo>
                    <a:pt x="48" y="70"/>
                  </a:moveTo>
                  <a:cubicBezTo>
                    <a:pt x="48" y="71"/>
                    <a:pt x="48" y="71"/>
                    <a:pt x="49" y="71"/>
                  </a:cubicBezTo>
                  <a:cubicBezTo>
                    <a:pt x="49" y="71"/>
                    <a:pt x="50" y="70"/>
                    <a:pt x="50" y="69"/>
                  </a:cubicBezTo>
                  <a:cubicBezTo>
                    <a:pt x="50" y="69"/>
                    <a:pt x="50" y="68"/>
                    <a:pt x="49" y="68"/>
                  </a:cubicBezTo>
                  <a:cubicBezTo>
                    <a:pt x="49" y="69"/>
                    <a:pt x="48" y="69"/>
                    <a:pt x="48" y="70"/>
                  </a:cubicBezTo>
                  <a:close/>
                  <a:moveTo>
                    <a:pt x="12" y="70"/>
                  </a:moveTo>
                  <a:cubicBezTo>
                    <a:pt x="11" y="70"/>
                    <a:pt x="12" y="70"/>
                    <a:pt x="12" y="71"/>
                  </a:cubicBezTo>
                  <a:cubicBezTo>
                    <a:pt x="13" y="72"/>
                    <a:pt x="14" y="73"/>
                    <a:pt x="15" y="74"/>
                  </a:cubicBezTo>
                  <a:cubicBezTo>
                    <a:pt x="16" y="74"/>
                    <a:pt x="16" y="75"/>
                    <a:pt x="16" y="75"/>
                  </a:cubicBezTo>
                  <a:cubicBezTo>
                    <a:pt x="15" y="73"/>
                    <a:pt x="12" y="70"/>
                    <a:pt x="10" y="69"/>
                  </a:cubicBezTo>
                  <a:cubicBezTo>
                    <a:pt x="11" y="69"/>
                    <a:pt x="11" y="70"/>
                    <a:pt x="12" y="70"/>
                  </a:cubicBezTo>
                  <a:close/>
                  <a:moveTo>
                    <a:pt x="40" y="70"/>
                  </a:moveTo>
                  <a:cubicBezTo>
                    <a:pt x="41" y="70"/>
                    <a:pt x="41" y="69"/>
                    <a:pt x="40" y="69"/>
                  </a:cubicBezTo>
                  <a:cubicBezTo>
                    <a:pt x="40" y="69"/>
                    <a:pt x="40" y="70"/>
                    <a:pt x="40" y="70"/>
                  </a:cubicBezTo>
                  <a:close/>
                  <a:moveTo>
                    <a:pt x="52" y="70"/>
                  </a:moveTo>
                  <a:cubicBezTo>
                    <a:pt x="53" y="70"/>
                    <a:pt x="53" y="70"/>
                    <a:pt x="53" y="69"/>
                  </a:cubicBezTo>
                  <a:cubicBezTo>
                    <a:pt x="53" y="69"/>
                    <a:pt x="53" y="69"/>
                    <a:pt x="52" y="69"/>
                  </a:cubicBezTo>
                  <a:cubicBezTo>
                    <a:pt x="52" y="69"/>
                    <a:pt x="52" y="70"/>
                    <a:pt x="52" y="70"/>
                  </a:cubicBezTo>
                  <a:close/>
                  <a:moveTo>
                    <a:pt x="51" y="70"/>
                  </a:moveTo>
                  <a:cubicBezTo>
                    <a:pt x="51" y="69"/>
                    <a:pt x="52" y="69"/>
                    <a:pt x="51" y="69"/>
                  </a:cubicBezTo>
                  <a:cubicBezTo>
                    <a:pt x="51" y="69"/>
                    <a:pt x="51" y="70"/>
                    <a:pt x="51" y="70"/>
                  </a:cubicBezTo>
                  <a:close/>
                  <a:moveTo>
                    <a:pt x="42" y="70"/>
                  </a:moveTo>
                  <a:cubicBezTo>
                    <a:pt x="42" y="70"/>
                    <a:pt x="42" y="71"/>
                    <a:pt x="43" y="71"/>
                  </a:cubicBezTo>
                  <a:cubicBezTo>
                    <a:pt x="44" y="70"/>
                    <a:pt x="43" y="69"/>
                    <a:pt x="42" y="69"/>
                  </a:cubicBezTo>
                  <a:cubicBezTo>
                    <a:pt x="42" y="69"/>
                    <a:pt x="42" y="69"/>
                    <a:pt x="42" y="70"/>
                  </a:cubicBezTo>
                  <a:close/>
                  <a:moveTo>
                    <a:pt x="58" y="69"/>
                  </a:moveTo>
                  <a:cubicBezTo>
                    <a:pt x="59" y="69"/>
                    <a:pt x="59" y="70"/>
                    <a:pt x="59" y="69"/>
                  </a:cubicBezTo>
                  <a:cubicBezTo>
                    <a:pt x="59" y="69"/>
                    <a:pt x="59" y="69"/>
                    <a:pt x="59" y="69"/>
                  </a:cubicBezTo>
                  <a:cubicBezTo>
                    <a:pt x="59" y="69"/>
                    <a:pt x="58" y="69"/>
                    <a:pt x="58" y="69"/>
                  </a:cubicBezTo>
                  <a:close/>
                  <a:moveTo>
                    <a:pt x="59" y="75"/>
                  </a:moveTo>
                  <a:cubicBezTo>
                    <a:pt x="60" y="75"/>
                    <a:pt x="60" y="75"/>
                    <a:pt x="60" y="75"/>
                  </a:cubicBezTo>
                  <a:cubicBezTo>
                    <a:pt x="60" y="73"/>
                    <a:pt x="60" y="72"/>
                    <a:pt x="60" y="69"/>
                  </a:cubicBezTo>
                  <a:cubicBezTo>
                    <a:pt x="60" y="69"/>
                    <a:pt x="60" y="69"/>
                    <a:pt x="59" y="69"/>
                  </a:cubicBezTo>
                  <a:cubicBezTo>
                    <a:pt x="59" y="71"/>
                    <a:pt x="60" y="73"/>
                    <a:pt x="59" y="75"/>
                  </a:cubicBezTo>
                  <a:close/>
                  <a:moveTo>
                    <a:pt x="52" y="71"/>
                  </a:moveTo>
                  <a:cubicBezTo>
                    <a:pt x="53" y="71"/>
                    <a:pt x="52" y="71"/>
                    <a:pt x="53" y="71"/>
                  </a:cubicBezTo>
                  <a:cubicBezTo>
                    <a:pt x="53" y="71"/>
                    <a:pt x="54" y="70"/>
                    <a:pt x="54" y="70"/>
                  </a:cubicBezTo>
                  <a:cubicBezTo>
                    <a:pt x="54" y="70"/>
                    <a:pt x="54" y="70"/>
                    <a:pt x="54" y="70"/>
                  </a:cubicBezTo>
                  <a:cubicBezTo>
                    <a:pt x="53" y="70"/>
                    <a:pt x="53" y="70"/>
                    <a:pt x="52" y="71"/>
                  </a:cubicBezTo>
                  <a:close/>
                  <a:moveTo>
                    <a:pt x="34" y="74"/>
                  </a:moveTo>
                  <a:cubicBezTo>
                    <a:pt x="35" y="73"/>
                    <a:pt x="36" y="72"/>
                    <a:pt x="36" y="71"/>
                  </a:cubicBezTo>
                  <a:cubicBezTo>
                    <a:pt x="36" y="71"/>
                    <a:pt x="35" y="70"/>
                    <a:pt x="35" y="70"/>
                  </a:cubicBezTo>
                  <a:cubicBezTo>
                    <a:pt x="34" y="71"/>
                    <a:pt x="32" y="73"/>
                    <a:pt x="34" y="74"/>
                  </a:cubicBezTo>
                  <a:close/>
                  <a:moveTo>
                    <a:pt x="45" y="70"/>
                  </a:moveTo>
                  <a:cubicBezTo>
                    <a:pt x="45" y="71"/>
                    <a:pt x="46" y="71"/>
                    <a:pt x="46" y="71"/>
                  </a:cubicBezTo>
                  <a:cubicBezTo>
                    <a:pt x="46" y="70"/>
                    <a:pt x="46" y="70"/>
                    <a:pt x="46" y="70"/>
                  </a:cubicBezTo>
                  <a:cubicBezTo>
                    <a:pt x="46" y="70"/>
                    <a:pt x="45" y="70"/>
                    <a:pt x="45" y="70"/>
                  </a:cubicBezTo>
                  <a:close/>
                  <a:moveTo>
                    <a:pt x="50" y="73"/>
                  </a:moveTo>
                  <a:cubicBezTo>
                    <a:pt x="51" y="72"/>
                    <a:pt x="52" y="71"/>
                    <a:pt x="51" y="70"/>
                  </a:cubicBezTo>
                  <a:cubicBezTo>
                    <a:pt x="50" y="71"/>
                    <a:pt x="48" y="72"/>
                    <a:pt x="50" y="73"/>
                  </a:cubicBezTo>
                  <a:close/>
                  <a:moveTo>
                    <a:pt x="38" y="71"/>
                  </a:moveTo>
                  <a:cubicBezTo>
                    <a:pt x="38" y="71"/>
                    <a:pt x="38" y="72"/>
                    <a:pt x="38" y="72"/>
                  </a:cubicBezTo>
                  <a:cubicBezTo>
                    <a:pt x="39" y="71"/>
                    <a:pt x="39" y="72"/>
                    <a:pt x="40" y="71"/>
                  </a:cubicBezTo>
                  <a:cubicBezTo>
                    <a:pt x="39" y="70"/>
                    <a:pt x="38" y="70"/>
                    <a:pt x="38" y="71"/>
                  </a:cubicBezTo>
                  <a:close/>
                  <a:moveTo>
                    <a:pt x="41" y="70"/>
                  </a:moveTo>
                  <a:cubicBezTo>
                    <a:pt x="41" y="71"/>
                    <a:pt x="42" y="71"/>
                    <a:pt x="42" y="72"/>
                  </a:cubicBezTo>
                  <a:cubicBezTo>
                    <a:pt x="42" y="71"/>
                    <a:pt x="42" y="71"/>
                    <a:pt x="42" y="71"/>
                  </a:cubicBezTo>
                  <a:cubicBezTo>
                    <a:pt x="42" y="71"/>
                    <a:pt x="42" y="70"/>
                    <a:pt x="41" y="70"/>
                  </a:cubicBezTo>
                  <a:close/>
                  <a:moveTo>
                    <a:pt x="31" y="73"/>
                  </a:moveTo>
                  <a:cubicBezTo>
                    <a:pt x="31" y="73"/>
                    <a:pt x="31" y="73"/>
                    <a:pt x="32" y="73"/>
                  </a:cubicBezTo>
                  <a:cubicBezTo>
                    <a:pt x="31" y="72"/>
                    <a:pt x="31" y="71"/>
                    <a:pt x="30" y="71"/>
                  </a:cubicBezTo>
                  <a:cubicBezTo>
                    <a:pt x="30" y="72"/>
                    <a:pt x="30" y="73"/>
                    <a:pt x="31" y="73"/>
                  </a:cubicBezTo>
                  <a:close/>
                  <a:moveTo>
                    <a:pt x="44" y="72"/>
                  </a:moveTo>
                  <a:cubicBezTo>
                    <a:pt x="44" y="71"/>
                    <a:pt x="44" y="71"/>
                    <a:pt x="44" y="71"/>
                  </a:cubicBezTo>
                  <a:cubicBezTo>
                    <a:pt x="44" y="71"/>
                    <a:pt x="44" y="71"/>
                    <a:pt x="44" y="71"/>
                  </a:cubicBezTo>
                  <a:cubicBezTo>
                    <a:pt x="44" y="71"/>
                    <a:pt x="43" y="71"/>
                    <a:pt x="44" y="72"/>
                  </a:cubicBezTo>
                  <a:close/>
                  <a:moveTo>
                    <a:pt x="28" y="76"/>
                  </a:moveTo>
                  <a:cubicBezTo>
                    <a:pt x="28" y="75"/>
                    <a:pt x="28" y="73"/>
                    <a:pt x="27" y="72"/>
                  </a:cubicBezTo>
                  <a:cubicBezTo>
                    <a:pt x="27" y="73"/>
                    <a:pt x="28" y="75"/>
                    <a:pt x="28" y="76"/>
                  </a:cubicBezTo>
                  <a:close/>
                  <a:moveTo>
                    <a:pt x="40" y="72"/>
                  </a:moveTo>
                  <a:cubicBezTo>
                    <a:pt x="40" y="73"/>
                    <a:pt x="40" y="73"/>
                    <a:pt x="41" y="73"/>
                  </a:cubicBezTo>
                  <a:cubicBezTo>
                    <a:pt x="41" y="73"/>
                    <a:pt x="41" y="73"/>
                    <a:pt x="41" y="73"/>
                  </a:cubicBezTo>
                  <a:cubicBezTo>
                    <a:pt x="41" y="72"/>
                    <a:pt x="40" y="71"/>
                    <a:pt x="40" y="72"/>
                  </a:cubicBezTo>
                  <a:close/>
                  <a:moveTo>
                    <a:pt x="44" y="72"/>
                  </a:moveTo>
                  <a:cubicBezTo>
                    <a:pt x="44" y="72"/>
                    <a:pt x="44" y="73"/>
                    <a:pt x="45" y="73"/>
                  </a:cubicBezTo>
                  <a:cubicBezTo>
                    <a:pt x="45" y="73"/>
                    <a:pt x="45" y="73"/>
                    <a:pt x="45" y="72"/>
                  </a:cubicBezTo>
                  <a:cubicBezTo>
                    <a:pt x="45" y="72"/>
                    <a:pt x="45" y="72"/>
                    <a:pt x="44" y="72"/>
                  </a:cubicBezTo>
                  <a:cubicBezTo>
                    <a:pt x="44" y="72"/>
                    <a:pt x="44" y="72"/>
                    <a:pt x="44" y="72"/>
                  </a:cubicBezTo>
                  <a:close/>
                  <a:moveTo>
                    <a:pt x="29" y="76"/>
                  </a:moveTo>
                  <a:cubicBezTo>
                    <a:pt x="30" y="75"/>
                    <a:pt x="29" y="73"/>
                    <a:pt x="29" y="72"/>
                  </a:cubicBezTo>
                  <a:cubicBezTo>
                    <a:pt x="29" y="72"/>
                    <a:pt x="29" y="72"/>
                    <a:pt x="29" y="72"/>
                  </a:cubicBezTo>
                  <a:cubicBezTo>
                    <a:pt x="29" y="73"/>
                    <a:pt x="29" y="75"/>
                    <a:pt x="29" y="76"/>
                  </a:cubicBezTo>
                  <a:close/>
                  <a:moveTo>
                    <a:pt x="47" y="72"/>
                  </a:moveTo>
                  <a:cubicBezTo>
                    <a:pt x="47" y="72"/>
                    <a:pt x="47" y="72"/>
                    <a:pt x="47" y="73"/>
                  </a:cubicBezTo>
                  <a:cubicBezTo>
                    <a:pt x="48" y="73"/>
                    <a:pt x="47" y="72"/>
                    <a:pt x="47" y="72"/>
                  </a:cubicBezTo>
                  <a:cubicBezTo>
                    <a:pt x="47" y="72"/>
                    <a:pt x="47" y="72"/>
                    <a:pt x="47" y="72"/>
                  </a:cubicBezTo>
                  <a:close/>
                  <a:moveTo>
                    <a:pt x="50" y="73"/>
                  </a:moveTo>
                  <a:cubicBezTo>
                    <a:pt x="51" y="73"/>
                    <a:pt x="51" y="74"/>
                    <a:pt x="51" y="74"/>
                  </a:cubicBezTo>
                  <a:cubicBezTo>
                    <a:pt x="51" y="73"/>
                    <a:pt x="52" y="73"/>
                    <a:pt x="51" y="72"/>
                  </a:cubicBezTo>
                  <a:cubicBezTo>
                    <a:pt x="51" y="72"/>
                    <a:pt x="51" y="72"/>
                    <a:pt x="51" y="72"/>
                  </a:cubicBezTo>
                  <a:cubicBezTo>
                    <a:pt x="51" y="73"/>
                    <a:pt x="50" y="72"/>
                    <a:pt x="50" y="73"/>
                  </a:cubicBezTo>
                  <a:close/>
                  <a:moveTo>
                    <a:pt x="43" y="73"/>
                  </a:moveTo>
                  <a:cubicBezTo>
                    <a:pt x="43" y="73"/>
                    <a:pt x="43" y="72"/>
                    <a:pt x="43" y="72"/>
                  </a:cubicBezTo>
                  <a:cubicBezTo>
                    <a:pt x="43" y="72"/>
                    <a:pt x="43" y="72"/>
                    <a:pt x="43" y="73"/>
                  </a:cubicBezTo>
                  <a:close/>
                  <a:moveTo>
                    <a:pt x="56" y="72"/>
                  </a:moveTo>
                  <a:cubicBezTo>
                    <a:pt x="56" y="72"/>
                    <a:pt x="56" y="72"/>
                    <a:pt x="56" y="72"/>
                  </a:cubicBezTo>
                  <a:cubicBezTo>
                    <a:pt x="57" y="73"/>
                    <a:pt x="56" y="74"/>
                    <a:pt x="57" y="75"/>
                  </a:cubicBezTo>
                  <a:cubicBezTo>
                    <a:pt x="57" y="74"/>
                    <a:pt x="57" y="72"/>
                    <a:pt x="56" y="72"/>
                  </a:cubicBezTo>
                  <a:close/>
                  <a:moveTo>
                    <a:pt x="35" y="75"/>
                  </a:moveTo>
                  <a:cubicBezTo>
                    <a:pt x="35" y="75"/>
                    <a:pt x="36" y="75"/>
                    <a:pt x="36" y="75"/>
                  </a:cubicBezTo>
                  <a:cubicBezTo>
                    <a:pt x="37" y="75"/>
                    <a:pt x="37" y="74"/>
                    <a:pt x="38" y="73"/>
                  </a:cubicBezTo>
                  <a:cubicBezTo>
                    <a:pt x="38" y="73"/>
                    <a:pt x="38" y="72"/>
                    <a:pt x="37" y="72"/>
                  </a:cubicBezTo>
                  <a:cubicBezTo>
                    <a:pt x="37" y="73"/>
                    <a:pt x="36" y="74"/>
                    <a:pt x="35" y="75"/>
                  </a:cubicBezTo>
                  <a:close/>
                  <a:moveTo>
                    <a:pt x="43" y="73"/>
                  </a:moveTo>
                  <a:cubicBezTo>
                    <a:pt x="43" y="73"/>
                    <a:pt x="44" y="74"/>
                    <a:pt x="44" y="74"/>
                  </a:cubicBezTo>
                  <a:cubicBezTo>
                    <a:pt x="45" y="73"/>
                    <a:pt x="44" y="73"/>
                    <a:pt x="44" y="72"/>
                  </a:cubicBezTo>
                  <a:cubicBezTo>
                    <a:pt x="43" y="73"/>
                    <a:pt x="43" y="73"/>
                    <a:pt x="43" y="73"/>
                  </a:cubicBezTo>
                  <a:close/>
                  <a:moveTo>
                    <a:pt x="40" y="74"/>
                  </a:moveTo>
                  <a:cubicBezTo>
                    <a:pt x="41" y="73"/>
                    <a:pt x="40" y="73"/>
                    <a:pt x="39" y="73"/>
                  </a:cubicBezTo>
                  <a:cubicBezTo>
                    <a:pt x="39" y="73"/>
                    <a:pt x="40" y="74"/>
                    <a:pt x="40" y="74"/>
                  </a:cubicBezTo>
                  <a:close/>
                  <a:moveTo>
                    <a:pt x="52" y="74"/>
                  </a:moveTo>
                  <a:cubicBezTo>
                    <a:pt x="53" y="74"/>
                    <a:pt x="53" y="74"/>
                    <a:pt x="53" y="73"/>
                  </a:cubicBezTo>
                  <a:cubicBezTo>
                    <a:pt x="53" y="73"/>
                    <a:pt x="53" y="73"/>
                    <a:pt x="53" y="73"/>
                  </a:cubicBezTo>
                  <a:cubicBezTo>
                    <a:pt x="53" y="73"/>
                    <a:pt x="52" y="74"/>
                    <a:pt x="52" y="74"/>
                  </a:cubicBezTo>
                  <a:close/>
                  <a:moveTo>
                    <a:pt x="55" y="73"/>
                  </a:moveTo>
                  <a:cubicBezTo>
                    <a:pt x="55" y="73"/>
                    <a:pt x="55" y="74"/>
                    <a:pt x="55" y="74"/>
                  </a:cubicBezTo>
                  <a:cubicBezTo>
                    <a:pt x="56" y="73"/>
                    <a:pt x="56" y="73"/>
                    <a:pt x="55" y="73"/>
                  </a:cubicBezTo>
                  <a:cubicBezTo>
                    <a:pt x="55" y="73"/>
                    <a:pt x="55" y="73"/>
                    <a:pt x="55" y="73"/>
                  </a:cubicBezTo>
                  <a:close/>
                  <a:moveTo>
                    <a:pt x="34" y="75"/>
                  </a:moveTo>
                  <a:cubicBezTo>
                    <a:pt x="34" y="74"/>
                    <a:pt x="33" y="73"/>
                    <a:pt x="33" y="73"/>
                  </a:cubicBezTo>
                  <a:cubicBezTo>
                    <a:pt x="32" y="74"/>
                    <a:pt x="33" y="74"/>
                    <a:pt x="34" y="75"/>
                  </a:cubicBezTo>
                  <a:close/>
                  <a:moveTo>
                    <a:pt x="49" y="74"/>
                  </a:moveTo>
                  <a:cubicBezTo>
                    <a:pt x="49" y="74"/>
                    <a:pt x="49" y="74"/>
                    <a:pt x="49" y="73"/>
                  </a:cubicBezTo>
                  <a:cubicBezTo>
                    <a:pt x="48" y="73"/>
                    <a:pt x="48" y="73"/>
                    <a:pt x="48" y="73"/>
                  </a:cubicBezTo>
                  <a:cubicBezTo>
                    <a:pt x="48" y="74"/>
                    <a:pt x="48" y="74"/>
                    <a:pt x="49" y="74"/>
                  </a:cubicBezTo>
                  <a:close/>
                  <a:moveTo>
                    <a:pt x="41" y="74"/>
                  </a:moveTo>
                  <a:cubicBezTo>
                    <a:pt x="42" y="74"/>
                    <a:pt x="42" y="74"/>
                    <a:pt x="42" y="73"/>
                  </a:cubicBezTo>
                  <a:cubicBezTo>
                    <a:pt x="42" y="74"/>
                    <a:pt x="41" y="74"/>
                    <a:pt x="41" y="74"/>
                  </a:cubicBezTo>
                  <a:close/>
                  <a:moveTo>
                    <a:pt x="46" y="75"/>
                  </a:moveTo>
                  <a:cubicBezTo>
                    <a:pt x="46" y="74"/>
                    <a:pt x="46" y="74"/>
                    <a:pt x="46" y="74"/>
                  </a:cubicBezTo>
                  <a:cubicBezTo>
                    <a:pt x="46" y="74"/>
                    <a:pt x="46" y="73"/>
                    <a:pt x="46" y="73"/>
                  </a:cubicBezTo>
                  <a:cubicBezTo>
                    <a:pt x="45" y="74"/>
                    <a:pt x="46" y="74"/>
                    <a:pt x="46" y="75"/>
                  </a:cubicBezTo>
                  <a:close/>
                  <a:moveTo>
                    <a:pt x="42" y="75"/>
                  </a:moveTo>
                  <a:cubicBezTo>
                    <a:pt x="42" y="75"/>
                    <a:pt x="42" y="75"/>
                    <a:pt x="42" y="75"/>
                  </a:cubicBezTo>
                  <a:cubicBezTo>
                    <a:pt x="43" y="75"/>
                    <a:pt x="43" y="75"/>
                    <a:pt x="43" y="75"/>
                  </a:cubicBezTo>
                  <a:cubicBezTo>
                    <a:pt x="43" y="74"/>
                    <a:pt x="43" y="74"/>
                    <a:pt x="42" y="74"/>
                  </a:cubicBezTo>
                  <a:cubicBezTo>
                    <a:pt x="42" y="74"/>
                    <a:pt x="42" y="74"/>
                    <a:pt x="42" y="75"/>
                  </a:cubicBezTo>
                  <a:close/>
                  <a:moveTo>
                    <a:pt x="39" y="74"/>
                  </a:moveTo>
                  <a:cubicBezTo>
                    <a:pt x="38" y="75"/>
                    <a:pt x="36" y="76"/>
                    <a:pt x="38" y="77"/>
                  </a:cubicBezTo>
                  <a:cubicBezTo>
                    <a:pt x="39" y="76"/>
                    <a:pt x="39" y="76"/>
                    <a:pt x="40" y="75"/>
                  </a:cubicBezTo>
                  <a:cubicBezTo>
                    <a:pt x="39" y="74"/>
                    <a:pt x="39" y="74"/>
                    <a:pt x="39" y="74"/>
                  </a:cubicBezTo>
                  <a:close/>
                  <a:moveTo>
                    <a:pt x="33" y="76"/>
                  </a:moveTo>
                  <a:cubicBezTo>
                    <a:pt x="33" y="75"/>
                    <a:pt x="33" y="74"/>
                    <a:pt x="32" y="74"/>
                  </a:cubicBezTo>
                  <a:cubicBezTo>
                    <a:pt x="31" y="75"/>
                    <a:pt x="32" y="75"/>
                    <a:pt x="33" y="76"/>
                  </a:cubicBezTo>
                  <a:close/>
                  <a:moveTo>
                    <a:pt x="47" y="74"/>
                  </a:moveTo>
                  <a:cubicBezTo>
                    <a:pt x="48" y="75"/>
                    <a:pt x="48" y="75"/>
                    <a:pt x="48" y="75"/>
                  </a:cubicBezTo>
                  <a:cubicBezTo>
                    <a:pt x="48" y="75"/>
                    <a:pt x="48" y="75"/>
                    <a:pt x="48" y="75"/>
                  </a:cubicBezTo>
                  <a:cubicBezTo>
                    <a:pt x="48" y="74"/>
                    <a:pt x="48" y="74"/>
                    <a:pt x="47" y="74"/>
                  </a:cubicBezTo>
                  <a:close/>
                  <a:moveTo>
                    <a:pt x="45" y="75"/>
                  </a:moveTo>
                  <a:cubicBezTo>
                    <a:pt x="45" y="75"/>
                    <a:pt x="45" y="75"/>
                    <a:pt x="46" y="76"/>
                  </a:cubicBezTo>
                  <a:cubicBezTo>
                    <a:pt x="46" y="75"/>
                    <a:pt x="46" y="75"/>
                    <a:pt x="46" y="75"/>
                  </a:cubicBezTo>
                  <a:cubicBezTo>
                    <a:pt x="45" y="75"/>
                    <a:pt x="46" y="74"/>
                    <a:pt x="45" y="74"/>
                  </a:cubicBezTo>
                  <a:cubicBezTo>
                    <a:pt x="45" y="74"/>
                    <a:pt x="45" y="74"/>
                    <a:pt x="45" y="75"/>
                  </a:cubicBezTo>
                  <a:close/>
                  <a:moveTo>
                    <a:pt x="55" y="77"/>
                  </a:moveTo>
                  <a:cubicBezTo>
                    <a:pt x="55" y="76"/>
                    <a:pt x="55" y="76"/>
                    <a:pt x="56" y="76"/>
                  </a:cubicBezTo>
                  <a:cubicBezTo>
                    <a:pt x="55" y="75"/>
                    <a:pt x="55" y="75"/>
                    <a:pt x="55" y="75"/>
                  </a:cubicBezTo>
                  <a:cubicBezTo>
                    <a:pt x="54" y="75"/>
                    <a:pt x="54" y="76"/>
                    <a:pt x="55" y="77"/>
                  </a:cubicBezTo>
                  <a:close/>
                  <a:moveTo>
                    <a:pt x="41" y="75"/>
                  </a:moveTo>
                  <a:cubicBezTo>
                    <a:pt x="42" y="75"/>
                    <a:pt x="42" y="76"/>
                    <a:pt x="42" y="76"/>
                  </a:cubicBezTo>
                  <a:cubicBezTo>
                    <a:pt x="43" y="76"/>
                    <a:pt x="42" y="75"/>
                    <a:pt x="42" y="75"/>
                  </a:cubicBezTo>
                  <a:cubicBezTo>
                    <a:pt x="42" y="75"/>
                    <a:pt x="41" y="75"/>
                    <a:pt x="41" y="75"/>
                  </a:cubicBezTo>
                  <a:close/>
                  <a:moveTo>
                    <a:pt x="47" y="75"/>
                  </a:moveTo>
                  <a:cubicBezTo>
                    <a:pt x="47" y="76"/>
                    <a:pt x="47" y="76"/>
                    <a:pt x="47" y="76"/>
                  </a:cubicBezTo>
                  <a:cubicBezTo>
                    <a:pt x="48" y="76"/>
                    <a:pt x="47" y="75"/>
                    <a:pt x="47" y="75"/>
                  </a:cubicBezTo>
                  <a:close/>
                  <a:moveTo>
                    <a:pt x="48" y="75"/>
                  </a:moveTo>
                  <a:cubicBezTo>
                    <a:pt x="48" y="76"/>
                    <a:pt x="49" y="76"/>
                    <a:pt x="49" y="76"/>
                  </a:cubicBezTo>
                  <a:cubicBezTo>
                    <a:pt x="49" y="76"/>
                    <a:pt x="49" y="76"/>
                    <a:pt x="49" y="76"/>
                  </a:cubicBezTo>
                  <a:cubicBezTo>
                    <a:pt x="49" y="75"/>
                    <a:pt x="49" y="75"/>
                    <a:pt x="48" y="75"/>
                  </a:cubicBezTo>
                  <a:close/>
                  <a:moveTo>
                    <a:pt x="54" y="76"/>
                  </a:moveTo>
                  <a:cubicBezTo>
                    <a:pt x="54" y="76"/>
                    <a:pt x="54" y="75"/>
                    <a:pt x="54" y="75"/>
                  </a:cubicBezTo>
                  <a:cubicBezTo>
                    <a:pt x="53" y="75"/>
                    <a:pt x="53" y="76"/>
                    <a:pt x="54" y="76"/>
                  </a:cubicBezTo>
                  <a:close/>
                  <a:moveTo>
                    <a:pt x="34" y="76"/>
                  </a:moveTo>
                  <a:cubicBezTo>
                    <a:pt x="35" y="76"/>
                    <a:pt x="35" y="77"/>
                    <a:pt x="35" y="77"/>
                  </a:cubicBezTo>
                  <a:cubicBezTo>
                    <a:pt x="35" y="77"/>
                    <a:pt x="36" y="77"/>
                    <a:pt x="36" y="76"/>
                  </a:cubicBezTo>
                  <a:cubicBezTo>
                    <a:pt x="35" y="76"/>
                    <a:pt x="35" y="76"/>
                    <a:pt x="35" y="75"/>
                  </a:cubicBezTo>
                  <a:cubicBezTo>
                    <a:pt x="35" y="76"/>
                    <a:pt x="34" y="76"/>
                    <a:pt x="34" y="76"/>
                  </a:cubicBezTo>
                  <a:close/>
                  <a:moveTo>
                    <a:pt x="59" y="82"/>
                  </a:moveTo>
                  <a:cubicBezTo>
                    <a:pt x="60" y="81"/>
                    <a:pt x="60" y="78"/>
                    <a:pt x="60" y="76"/>
                  </a:cubicBezTo>
                  <a:cubicBezTo>
                    <a:pt x="60" y="76"/>
                    <a:pt x="60" y="75"/>
                    <a:pt x="59" y="75"/>
                  </a:cubicBezTo>
                  <a:cubicBezTo>
                    <a:pt x="59" y="78"/>
                    <a:pt x="60" y="79"/>
                    <a:pt x="59" y="82"/>
                  </a:cubicBezTo>
                  <a:close/>
                  <a:moveTo>
                    <a:pt x="44" y="77"/>
                  </a:moveTo>
                  <a:cubicBezTo>
                    <a:pt x="45" y="77"/>
                    <a:pt x="45" y="77"/>
                    <a:pt x="45" y="76"/>
                  </a:cubicBezTo>
                  <a:cubicBezTo>
                    <a:pt x="45" y="76"/>
                    <a:pt x="45" y="76"/>
                    <a:pt x="44" y="76"/>
                  </a:cubicBezTo>
                  <a:cubicBezTo>
                    <a:pt x="44" y="76"/>
                    <a:pt x="43" y="77"/>
                    <a:pt x="44" y="77"/>
                  </a:cubicBezTo>
                  <a:close/>
                  <a:moveTo>
                    <a:pt x="31" y="78"/>
                  </a:moveTo>
                  <a:cubicBezTo>
                    <a:pt x="32" y="78"/>
                    <a:pt x="32" y="76"/>
                    <a:pt x="31" y="76"/>
                  </a:cubicBezTo>
                  <a:cubicBezTo>
                    <a:pt x="30" y="76"/>
                    <a:pt x="31" y="78"/>
                    <a:pt x="31" y="78"/>
                  </a:cubicBezTo>
                  <a:close/>
                  <a:moveTo>
                    <a:pt x="46" y="76"/>
                  </a:moveTo>
                  <a:cubicBezTo>
                    <a:pt x="46" y="77"/>
                    <a:pt x="47" y="77"/>
                    <a:pt x="47" y="77"/>
                  </a:cubicBezTo>
                  <a:cubicBezTo>
                    <a:pt x="47" y="76"/>
                    <a:pt x="47" y="76"/>
                    <a:pt x="46" y="76"/>
                  </a:cubicBezTo>
                  <a:close/>
                  <a:moveTo>
                    <a:pt x="39" y="78"/>
                  </a:moveTo>
                  <a:cubicBezTo>
                    <a:pt x="39" y="79"/>
                    <a:pt x="40" y="79"/>
                    <a:pt x="40" y="79"/>
                  </a:cubicBezTo>
                  <a:cubicBezTo>
                    <a:pt x="41" y="79"/>
                    <a:pt x="41" y="78"/>
                    <a:pt x="42" y="77"/>
                  </a:cubicBezTo>
                  <a:cubicBezTo>
                    <a:pt x="41" y="76"/>
                    <a:pt x="41" y="76"/>
                    <a:pt x="41" y="76"/>
                  </a:cubicBezTo>
                  <a:cubicBezTo>
                    <a:pt x="40" y="77"/>
                    <a:pt x="40" y="78"/>
                    <a:pt x="39" y="78"/>
                  </a:cubicBezTo>
                  <a:close/>
                  <a:moveTo>
                    <a:pt x="34" y="77"/>
                  </a:moveTo>
                  <a:cubicBezTo>
                    <a:pt x="34" y="77"/>
                    <a:pt x="34" y="78"/>
                    <a:pt x="35" y="78"/>
                  </a:cubicBezTo>
                  <a:cubicBezTo>
                    <a:pt x="35" y="78"/>
                    <a:pt x="35" y="78"/>
                    <a:pt x="35" y="78"/>
                  </a:cubicBezTo>
                  <a:cubicBezTo>
                    <a:pt x="35" y="77"/>
                    <a:pt x="34" y="77"/>
                    <a:pt x="34" y="77"/>
                  </a:cubicBezTo>
                  <a:cubicBezTo>
                    <a:pt x="34" y="77"/>
                    <a:pt x="34" y="77"/>
                    <a:pt x="34" y="77"/>
                  </a:cubicBezTo>
                  <a:cubicBezTo>
                    <a:pt x="34" y="77"/>
                    <a:pt x="34" y="77"/>
                    <a:pt x="34" y="77"/>
                  </a:cubicBezTo>
                  <a:close/>
                  <a:moveTo>
                    <a:pt x="54" y="78"/>
                  </a:moveTo>
                  <a:cubicBezTo>
                    <a:pt x="54" y="77"/>
                    <a:pt x="53" y="77"/>
                    <a:pt x="53" y="77"/>
                  </a:cubicBezTo>
                  <a:cubicBezTo>
                    <a:pt x="53" y="77"/>
                    <a:pt x="53" y="77"/>
                    <a:pt x="54" y="78"/>
                  </a:cubicBezTo>
                  <a:close/>
                  <a:moveTo>
                    <a:pt x="50" y="78"/>
                  </a:moveTo>
                  <a:cubicBezTo>
                    <a:pt x="50" y="77"/>
                    <a:pt x="50" y="77"/>
                    <a:pt x="50" y="77"/>
                  </a:cubicBezTo>
                  <a:cubicBezTo>
                    <a:pt x="50" y="77"/>
                    <a:pt x="49" y="78"/>
                    <a:pt x="50" y="78"/>
                  </a:cubicBezTo>
                  <a:close/>
                  <a:moveTo>
                    <a:pt x="44" y="78"/>
                  </a:moveTo>
                  <a:cubicBezTo>
                    <a:pt x="44" y="77"/>
                    <a:pt x="44" y="77"/>
                    <a:pt x="43" y="77"/>
                  </a:cubicBezTo>
                  <a:cubicBezTo>
                    <a:pt x="43" y="77"/>
                    <a:pt x="43" y="78"/>
                    <a:pt x="44" y="78"/>
                  </a:cubicBezTo>
                  <a:close/>
                  <a:moveTo>
                    <a:pt x="48" y="78"/>
                  </a:moveTo>
                  <a:cubicBezTo>
                    <a:pt x="48" y="77"/>
                    <a:pt x="48" y="77"/>
                    <a:pt x="47" y="77"/>
                  </a:cubicBezTo>
                  <a:cubicBezTo>
                    <a:pt x="47" y="77"/>
                    <a:pt x="48" y="78"/>
                    <a:pt x="48" y="78"/>
                  </a:cubicBezTo>
                  <a:close/>
                  <a:moveTo>
                    <a:pt x="36" y="78"/>
                  </a:moveTo>
                  <a:cubicBezTo>
                    <a:pt x="36" y="78"/>
                    <a:pt x="36" y="79"/>
                    <a:pt x="37" y="79"/>
                  </a:cubicBezTo>
                  <a:cubicBezTo>
                    <a:pt x="37" y="78"/>
                    <a:pt x="37" y="78"/>
                    <a:pt x="37" y="78"/>
                  </a:cubicBezTo>
                  <a:cubicBezTo>
                    <a:pt x="37" y="77"/>
                    <a:pt x="36" y="77"/>
                    <a:pt x="36" y="78"/>
                  </a:cubicBezTo>
                  <a:close/>
                  <a:moveTo>
                    <a:pt x="45" y="78"/>
                  </a:moveTo>
                  <a:cubicBezTo>
                    <a:pt x="46" y="78"/>
                    <a:pt x="46" y="78"/>
                    <a:pt x="46" y="77"/>
                  </a:cubicBezTo>
                  <a:cubicBezTo>
                    <a:pt x="46" y="77"/>
                    <a:pt x="46" y="77"/>
                    <a:pt x="46" y="77"/>
                  </a:cubicBezTo>
                  <a:cubicBezTo>
                    <a:pt x="45" y="77"/>
                    <a:pt x="45" y="78"/>
                    <a:pt x="45" y="78"/>
                  </a:cubicBezTo>
                  <a:close/>
                  <a:moveTo>
                    <a:pt x="29" y="77"/>
                  </a:moveTo>
                  <a:cubicBezTo>
                    <a:pt x="29" y="78"/>
                    <a:pt x="30" y="79"/>
                    <a:pt x="30" y="80"/>
                  </a:cubicBezTo>
                  <a:cubicBezTo>
                    <a:pt x="30" y="79"/>
                    <a:pt x="30" y="78"/>
                    <a:pt x="30" y="77"/>
                  </a:cubicBezTo>
                  <a:cubicBezTo>
                    <a:pt x="30" y="77"/>
                    <a:pt x="30" y="77"/>
                    <a:pt x="29" y="77"/>
                  </a:cubicBezTo>
                  <a:close/>
                  <a:moveTo>
                    <a:pt x="57" y="78"/>
                  </a:moveTo>
                  <a:cubicBezTo>
                    <a:pt x="57" y="78"/>
                    <a:pt x="57" y="77"/>
                    <a:pt x="57" y="77"/>
                  </a:cubicBezTo>
                  <a:cubicBezTo>
                    <a:pt x="56" y="77"/>
                    <a:pt x="56" y="79"/>
                    <a:pt x="57" y="78"/>
                  </a:cubicBezTo>
                  <a:close/>
                  <a:moveTo>
                    <a:pt x="18" y="78"/>
                  </a:moveTo>
                  <a:cubicBezTo>
                    <a:pt x="18" y="78"/>
                    <a:pt x="17" y="77"/>
                    <a:pt x="17" y="77"/>
                  </a:cubicBezTo>
                  <a:cubicBezTo>
                    <a:pt x="18" y="78"/>
                    <a:pt x="18" y="78"/>
                    <a:pt x="18" y="78"/>
                  </a:cubicBezTo>
                  <a:close/>
                  <a:moveTo>
                    <a:pt x="53" y="78"/>
                  </a:moveTo>
                  <a:cubicBezTo>
                    <a:pt x="53" y="78"/>
                    <a:pt x="53" y="77"/>
                    <a:pt x="52" y="77"/>
                  </a:cubicBezTo>
                  <a:cubicBezTo>
                    <a:pt x="52" y="78"/>
                    <a:pt x="53" y="78"/>
                    <a:pt x="53" y="78"/>
                  </a:cubicBezTo>
                  <a:close/>
                  <a:moveTo>
                    <a:pt x="33" y="78"/>
                  </a:moveTo>
                  <a:cubicBezTo>
                    <a:pt x="33" y="78"/>
                    <a:pt x="33" y="78"/>
                    <a:pt x="33" y="78"/>
                  </a:cubicBezTo>
                  <a:cubicBezTo>
                    <a:pt x="33" y="79"/>
                    <a:pt x="32" y="79"/>
                    <a:pt x="32" y="79"/>
                  </a:cubicBezTo>
                  <a:cubicBezTo>
                    <a:pt x="32" y="79"/>
                    <a:pt x="32" y="79"/>
                    <a:pt x="32" y="79"/>
                  </a:cubicBezTo>
                  <a:cubicBezTo>
                    <a:pt x="32" y="80"/>
                    <a:pt x="32" y="80"/>
                    <a:pt x="32" y="81"/>
                  </a:cubicBezTo>
                  <a:cubicBezTo>
                    <a:pt x="33" y="80"/>
                    <a:pt x="34" y="79"/>
                    <a:pt x="34" y="79"/>
                  </a:cubicBezTo>
                  <a:cubicBezTo>
                    <a:pt x="34" y="78"/>
                    <a:pt x="34" y="78"/>
                    <a:pt x="33" y="78"/>
                  </a:cubicBezTo>
                  <a:cubicBezTo>
                    <a:pt x="33" y="78"/>
                    <a:pt x="33" y="78"/>
                    <a:pt x="33" y="78"/>
                  </a:cubicBezTo>
                  <a:close/>
                  <a:moveTo>
                    <a:pt x="41" y="79"/>
                  </a:moveTo>
                  <a:cubicBezTo>
                    <a:pt x="42" y="79"/>
                    <a:pt x="42" y="80"/>
                    <a:pt x="42" y="80"/>
                  </a:cubicBezTo>
                  <a:cubicBezTo>
                    <a:pt x="42" y="79"/>
                    <a:pt x="43" y="79"/>
                    <a:pt x="43" y="78"/>
                  </a:cubicBezTo>
                  <a:cubicBezTo>
                    <a:pt x="43" y="78"/>
                    <a:pt x="43" y="78"/>
                    <a:pt x="42" y="78"/>
                  </a:cubicBezTo>
                  <a:cubicBezTo>
                    <a:pt x="42" y="78"/>
                    <a:pt x="42" y="79"/>
                    <a:pt x="41" y="79"/>
                  </a:cubicBezTo>
                  <a:close/>
                  <a:moveTo>
                    <a:pt x="47" y="79"/>
                  </a:moveTo>
                  <a:cubicBezTo>
                    <a:pt x="47" y="79"/>
                    <a:pt x="47" y="79"/>
                    <a:pt x="47" y="79"/>
                  </a:cubicBezTo>
                  <a:cubicBezTo>
                    <a:pt x="47" y="78"/>
                    <a:pt x="47" y="78"/>
                    <a:pt x="46" y="78"/>
                  </a:cubicBezTo>
                  <a:cubicBezTo>
                    <a:pt x="46" y="78"/>
                    <a:pt x="46" y="79"/>
                    <a:pt x="47" y="79"/>
                  </a:cubicBezTo>
                  <a:close/>
                  <a:moveTo>
                    <a:pt x="35" y="79"/>
                  </a:moveTo>
                  <a:cubicBezTo>
                    <a:pt x="36" y="79"/>
                    <a:pt x="36" y="79"/>
                    <a:pt x="36" y="79"/>
                  </a:cubicBezTo>
                  <a:cubicBezTo>
                    <a:pt x="36" y="79"/>
                    <a:pt x="36" y="79"/>
                    <a:pt x="36" y="78"/>
                  </a:cubicBezTo>
                  <a:cubicBezTo>
                    <a:pt x="36" y="79"/>
                    <a:pt x="35" y="78"/>
                    <a:pt x="35" y="79"/>
                  </a:cubicBezTo>
                  <a:close/>
                  <a:moveTo>
                    <a:pt x="45" y="79"/>
                  </a:moveTo>
                  <a:cubicBezTo>
                    <a:pt x="45" y="79"/>
                    <a:pt x="45" y="78"/>
                    <a:pt x="45" y="78"/>
                  </a:cubicBezTo>
                  <a:cubicBezTo>
                    <a:pt x="45" y="79"/>
                    <a:pt x="45" y="79"/>
                    <a:pt x="45" y="79"/>
                  </a:cubicBezTo>
                  <a:close/>
                  <a:moveTo>
                    <a:pt x="51" y="79"/>
                  </a:moveTo>
                  <a:cubicBezTo>
                    <a:pt x="51" y="79"/>
                    <a:pt x="52" y="79"/>
                    <a:pt x="51" y="78"/>
                  </a:cubicBezTo>
                  <a:cubicBezTo>
                    <a:pt x="51" y="79"/>
                    <a:pt x="51" y="79"/>
                    <a:pt x="51" y="79"/>
                  </a:cubicBezTo>
                  <a:close/>
                  <a:moveTo>
                    <a:pt x="52" y="80"/>
                  </a:moveTo>
                  <a:cubicBezTo>
                    <a:pt x="53" y="80"/>
                    <a:pt x="53" y="79"/>
                    <a:pt x="52" y="79"/>
                  </a:cubicBezTo>
                  <a:cubicBezTo>
                    <a:pt x="52" y="79"/>
                    <a:pt x="52" y="79"/>
                    <a:pt x="52" y="80"/>
                  </a:cubicBezTo>
                  <a:close/>
                  <a:moveTo>
                    <a:pt x="55" y="80"/>
                  </a:moveTo>
                  <a:cubicBezTo>
                    <a:pt x="56" y="80"/>
                    <a:pt x="56" y="79"/>
                    <a:pt x="55" y="79"/>
                  </a:cubicBezTo>
                  <a:cubicBezTo>
                    <a:pt x="55" y="79"/>
                    <a:pt x="55" y="79"/>
                    <a:pt x="55" y="79"/>
                  </a:cubicBezTo>
                  <a:cubicBezTo>
                    <a:pt x="55" y="79"/>
                    <a:pt x="55" y="80"/>
                    <a:pt x="55" y="80"/>
                  </a:cubicBezTo>
                  <a:close/>
                  <a:moveTo>
                    <a:pt x="39" y="81"/>
                  </a:moveTo>
                  <a:cubicBezTo>
                    <a:pt x="39" y="81"/>
                    <a:pt x="39" y="80"/>
                    <a:pt x="39" y="80"/>
                  </a:cubicBezTo>
                  <a:cubicBezTo>
                    <a:pt x="39" y="80"/>
                    <a:pt x="39" y="79"/>
                    <a:pt x="38" y="79"/>
                  </a:cubicBezTo>
                  <a:cubicBezTo>
                    <a:pt x="38" y="80"/>
                    <a:pt x="38" y="81"/>
                    <a:pt x="39" y="81"/>
                  </a:cubicBezTo>
                  <a:close/>
                  <a:moveTo>
                    <a:pt x="43" y="81"/>
                  </a:moveTo>
                  <a:cubicBezTo>
                    <a:pt x="44" y="81"/>
                    <a:pt x="44" y="80"/>
                    <a:pt x="44" y="80"/>
                  </a:cubicBezTo>
                  <a:cubicBezTo>
                    <a:pt x="44" y="80"/>
                    <a:pt x="44" y="79"/>
                    <a:pt x="44" y="79"/>
                  </a:cubicBezTo>
                  <a:cubicBezTo>
                    <a:pt x="44" y="80"/>
                    <a:pt x="43" y="80"/>
                    <a:pt x="43" y="81"/>
                  </a:cubicBezTo>
                  <a:close/>
                  <a:moveTo>
                    <a:pt x="46" y="80"/>
                  </a:moveTo>
                  <a:cubicBezTo>
                    <a:pt x="46" y="80"/>
                    <a:pt x="46" y="79"/>
                    <a:pt x="45" y="79"/>
                  </a:cubicBezTo>
                  <a:cubicBezTo>
                    <a:pt x="45" y="80"/>
                    <a:pt x="46" y="80"/>
                    <a:pt x="46" y="80"/>
                  </a:cubicBezTo>
                  <a:close/>
                  <a:moveTo>
                    <a:pt x="33" y="81"/>
                  </a:moveTo>
                  <a:cubicBezTo>
                    <a:pt x="34" y="82"/>
                    <a:pt x="34" y="82"/>
                    <a:pt x="34" y="82"/>
                  </a:cubicBezTo>
                  <a:cubicBezTo>
                    <a:pt x="35" y="81"/>
                    <a:pt x="35" y="81"/>
                    <a:pt x="36" y="80"/>
                  </a:cubicBezTo>
                  <a:cubicBezTo>
                    <a:pt x="35" y="79"/>
                    <a:pt x="34" y="80"/>
                    <a:pt x="33" y="81"/>
                  </a:cubicBezTo>
                  <a:close/>
                  <a:moveTo>
                    <a:pt x="41" y="80"/>
                  </a:moveTo>
                  <a:cubicBezTo>
                    <a:pt x="41" y="80"/>
                    <a:pt x="42" y="81"/>
                    <a:pt x="42" y="80"/>
                  </a:cubicBezTo>
                  <a:cubicBezTo>
                    <a:pt x="42" y="80"/>
                    <a:pt x="42" y="80"/>
                    <a:pt x="42" y="80"/>
                  </a:cubicBezTo>
                  <a:cubicBezTo>
                    <a:pt x="42" y="80"/>
                    <a:pt x="42" y="79"/>
                    <a:pt x="41" y="79"/>
                  </a:cubicBezTo>
                  <a:cubicBezTo>
                    <a:pt x="41" y="80"/>
                    <a:pt x="41" y="80"/>
                    <a:pt x="41" y="80"/>
                  </a:cubicBezTo>
                  <a:close/>
                  <a:moveTo>
                    <a:pt x="47" y="81"/>
                  </a:moveTo>
                  <a:cubicBezTo>
                    <a:pt x="48" y="81"/>
                    <a:pt x="49" y="80"/>
                    <a:pt x="48" y="79"/>
                  </a:cubicBezTo>
                  <a:cubicBezTo>
                    <a:pt x="48" y="80"/>
                    <a:pt x="47" y="80"/>
                    <a:pt x="47" y="81"/>
                  </a:cubicBezTo>
                  <a:close/>
                  <a:moveTo>
                    <a:pt x="52" y="81"/>
                  </a:moveTo>
                  <a:cubicBezTo>
                    <a:pt x="53" y="81"/>
                    <a:pt x="53" y="80"/>
                    <a:pt x="53" y="80"/>
                  </a:cubicBezTo>
                  <a:cubicBezTo>
                    <a:pt x="53" y="80"/>
                    <a:pt x="52" y="80"/>
                    <a:pt x="52" y="81"/>
                  </a:cubicBezTo>
                  <a:close/>
                  <a:moveTo>
                    <a:pt x="51" y="81"/>
                  </a:moveTo>
                  <a:cubicBezTo>
                    <a:pt x="51" y="81"/>
                    <a:pt x="51" y="80"/>
                    <a:pt x="50" y="80"/>
                  </a:cubicBezTo>
                  <a:cubicBezTo>
                    <a:pt x="50" y="80"/>
                    <a:pt x="51" y="81"/>
                    <a:pt x="51" y="81"/>
                  </a:cubicBezTo>
                  <a:close/>
                  <a:moveTo>
                    <a:pt x="44" y="81"/>
                  </a:moveTo>
                  <a:cubicBezTo>
                    <a:pt x="44" y="82"/>
                    <a:pt x="44" y="82"/>
                    <a:pt x="44" y="82"/>
                  </a:cubicBezTo>
                  <a:cubicBezTo>
                    <a:pt x="45" y="82"/>
                    <a:pt x="45" y="81"/>
                    <a:pt x="46" y="81"/>
                  </a:cubicBezTo>
                  <a:cubicBezTo>
                    <a:pt x="45" y="81"/>
                    <a:pt x="45" y="80"/>
                    <a:pt x="45" y="80"/>
                  </a:cubicBezTo>
                  <a:cubicBezTo>
                    <a:pt x="44" y="80"/>
                    <a:pt x="44" y="81"/>
                    <a:pt x="44" y="81"/>
                  </a:cubicBezTo>
                  <a:close/>
                  <a:moveTo>
                    <a:pt x="57" y="82"/>
                  </a:moveTo>
                  <a:cubicBezTo>
                    <a:pt x="57" y="81"/>
                    <a:pt x="57" y="81"/>
                    <a:pt x="57" y="80"/>
                  </a:cubicBezTo>
                  <a:cubicBezTo>
                    <a:pt x="56" y="81"/>
                    <a:pt x="57" y="81"/>
                    <a:pt x="57" y="82"/>
                  </a:cubicBezTo>
                  <a:close/>
                  <a:moveTo>
                    <a:pt x="38" y="81"/>
                  </a:moveTo>
                  <a:cubicBezTo>
                    <a:pt x="38" y="81"/>
                    <a:pt x="38" y="81"/>
                    <a:pt x="37" y="81"/>
                  </a:cubicBezTo>
                  <a:cubicBezTo>
                    <a:pt x="37" y="81"/>
                    <a:pt x="38" y="81"/>
                    <a:pt x="38" y="81"/>
                  </a:cubicBezTo>
                  <a:close/>
                  <a:moveTo>
                    <a:pt x="30" y="81"/>
                  </a:moveTo>
                  <a:cubicBezTo>
                    <a:pt x="30" y="82"/>
                    <a:pt x="31" y="82"/>
                    <a:pt x="31" y="82"/>
                  </a:cubicBezTo>
                  <a:cubicBezTo>
                    <a:pt x="31" y="82"/>
                    <a:pt x="31" y="81"/>
                    <a:pt x="31" y="81"/>
                  </a:cubicBezTo>
                  <a:cubicBezTo>
                    <a:pt x="31" y="81"/>
                    <a:pt x="30" y="81"/>
                    <a:pt x="30" y="81"/>
                  </a:cubicBezTo>
                  <a:close/>
                  <a:moveTo>
                    <a:pt x="49" y="82"/>
                  </a:moveTo>
                  <a:cubicBezTo>
                    <a:pt x="49" y="82"/>
                    <a:pt x="49" y="83"/>
                    <a:pt x="50" y="83"/>
                  </a:cubicBezTo>
                  <a:cubicBezTo>
                    <a:pt x="51" y="82"/>
                    <a:pt x="50" y="81"/>
                    <a:pt x="49" y="81"/>
                  </a:cubicBezTo>
                  <a:cubicBezTo>
                    <a:pt x="49" y="81"/>
                    <a:pt x="49" y="81"/>
                    <a:pt x="49" y="82"/>
                  </a:cubicBezTo>
                  <a:close/>
                  <a:moveTo>
                    <a:pt x="40" y="83"/>
                  </a:moveTo>
                  <a:cubicBezTo>
                    <a:pt x="40" y="82"/>
                    <a:pt x="41" y="82"/>
                    <a:pt x="41" y="81"/>
                  </a:cubicBezTo>
                  <a:cubicBezTo>
                    <a:pt x="41" y="81"/>
                    <a:pt x="40" y="81"/>
                    <a:pt x="40" y="81"/>
                  </a:cubicBezTo>
                  <a:cubicBezTo>
                    <a:pt x="39" y="81"/>
                    <a:pt x="39" y="82"/>
                    <a:pt x="40" y="83"/>
                  </a:cubicBezTo>
                  <a:close/>
                  <a:moveTo>
                    <a:pt x="42" y="82"/>
                  </a:moveTo>
                  <a:cubicBezTo>
                    <a:pt x="43" y="82"/>
                    <a:pt x="43" y="81"/>
                    <a:pt x="43" y="81"/>
                  </a:cubicBezTo>
                  <a:cubicBezTo>
                    <a:pt x="42" y="81"/>
                    <a:pt x="42" y="81"/>
                    <a:pt x="42" y="82"/>
                  </a:cubicBezTo>
                  <a:close/>
                  <a:moveTo>
                    <a:pt x="53" y="82"/>
                  </a:moveTo>
                  <a:cubicBezTo>
                    <a:pt x="53" y="82"/>
                    <a:pt x="53" y="82"/>
                    <a:pt x="53" y="82"/>
                  </a:cubicBezTo>
                  <a:cubicBezTo>
                    <a:pt x="53" y="82"/>
                    <a:pt x="54" y="81"/>
                    <a:pt x="53" y="81"/>
                  </a:cubicBezTo>
                  <a:cubicBezTo>
                    <a:pt x="53" y="81"/>
                    <a:pt x="53" y="81"/>
                    <a:pt x="53" y="82"/>
                  </a:cubicBezTo>
                  <a:close/>
                  <a:moveTo>
                    <a:pt x="35" y="83"/>
                  </a:moveTo>
                  <a:cubicBezTo>
                    <a:pt x="35" y="84"/>
                    <a:pt x="35" y="84"/>
                    <a:pt x="36" y="84"/>
                  </a:cubicBezTo>
                  <a:cubicBezTo>
                    <a:pt x="37" y="84"/>
                    <a:pt x="37" y="83"/>
                    <a:pt x="38" y="82"/>
                  </a:cubicBezTo>
                  <a:cubicBezTo>
                    <a:pt x="37" y="82"/>
                    <a:pt x="37" y="82"/>
                    <a:pt x="37" y="81"/>
                  </a:cubicBezTo>
                  <a:cubicBezTo>
                    <a:pt x="36" y="82"/>
                    <a:pt x="36" y="83"/>
                    <a:pt x="35" y="83"/>
                  </a:cubicBezTo>
                  <a:close/>
                  <a:moveTo>
                    <a:pt x="45" y="83"/>
                  </a:moveTo>
                  <a:cubicBezTo>
                    <a:pt x="46" y="83"/>
                    <a:pt x="46" y="82"/>
                    <a:pt x="46" y="82"/>
                  </a:cubicBezTo>
                  <a:cubicBezTo>
                    <a:pt x="46" y="82"/>
                    <a:pt x="46" y="82"/>
                    <a:pt x="46" y="82"/>
                  </a:cubicBezTo>
                  <a:cubicBezTo>
                    <a:pt x="46" y="82"/>
                    <a:pt x="45" y="83"/>
                    <a:pt x="45" y="83"/>
                  </a:cubicBezTo>
                  <a:close/>
                  <a:moveTo>
                    <a:pt x="43" y="82"/>
                  </a:moveTo>
                  <a:cubicBezTo>
                    <a:pt x="43" y="82"/>
                    <a:pt x="44" y="83"/>
                    <a:pt x="44" y="83"/>
                  </a:cubicBezTo>
                  <a:cubicBezTo>
                    <a:pt x="44" y="82"/>
                    <a:pt x="44" y="82"/>
                    <a:pt x="44" y="82"/>
                  </a:cubicBezTo>
                  <a:cubicBezTo>
                    <a:pt x="43" y="82"/>
                    <a:pt x="43" y="82"/>
                    <a:pt x="43" y="82"/>
                  </a:cubicBezTo>
                  <a:close/>
                  <a:moveTo>
                    <a:pt x="54" y="83"/>
                  </a:moveTo>
                  <a:cubicBezTo>
                    <a:pt x="55" y="84"/>
                    <a:pt x="55" y="84"/>
                    <a:pt x="56" y="85"/>
                  </a:cubicBezTo>
                  <a:cubicBezTo>
                    <a:pt x="56" y="84"/>
                    <a:pt x="55" y="83"/>
                    <a:pt x="56" y="82"/>
                  </a:cubicBezTo>
                  <a:cubicBezTo>
                    <a:pt x="55" y="82"/>
                    <a:pt x="55" y="83"/>
                    <a:pt x="54" y="83"/>
                  </a:cubicBezTo>
                  <a:close/>
                  <a:moveTo>
                    <a:pt x="41" y="84"/>
                  </a:moveTo>
                  <a:cubicBezTo>
                    <a:pt x="41" y="84"/>
                    <a:pt x="42" y="83"/>
                    <a:pt x="42" y="82"/>
                  </a:cubicBezTo>
                  <a:cubicBezTo>
                    <a:pt x="42" y="82"/>
                    <a:pt x="42" y="82"/>
                    <a:pt x="42" y="82"/>
                  </a:cubicBezTo>
                  <a:cubicBezTo>
                    <a:pt x="41" y="83"/>
                    <a:pt x="40" y="83"/>
                    <a:pt x="41" y="84"/>
                  </a:cubicBezTo>
                  <a:close/>
                  <a:moveTo>
                    <a:pt x="33" y="84"/>
                  </a:moveTo>
                  <a:cubicBezTo>
                    <a:pt x="33" y="84"/>
                    <a:pt x="33" y="83"/>
                    <a:pt x="33" y="83"/>
                  </a:cubicBezTo>
                  <a:cubicBezTo>
                    <a:pt x="33" y="83"/>
                    <a:pt x="33" y="82"/>
                    <a:pt x="33" y="82"/>
                  </a:cubicBezTo>
                  <a:cubicBezTo>
                    <a:pt x="32" y="83"/>
                    <a:pt x="32" y="84"/>
                    <a:pt x="33" y="84"/>
                  </a:cubicBezTo>
                  <a:close/>
                  <a:moveTo>
                    <a:pt x="50" y="83"/>
                  </a:moveTo>
                  <a:cubicBezTo>
                    <a:pt x="51" y="83"/>
                    <a:pt x="51" y="83"/>
                    <a:pt x="51" y="82"/>
                  </a:cubicBezTo>
                  <a:cubicBezTo>
                    <a:pt x="51" y="82"/>
                    <a:pt x="51" y="82"/>
                    <a:pt x="51" y="82"/>
                  </a:cubicBezTo>
                  <a:cubicBezTo>
                    <a:pt x="51" y="83"/>
                    <a:pt x="50" y="83"/>
                    <a:pt x="50" y="83"/>
                  </a:cubicBezTo>
                  <a:close/>
                  <a:moveTo>
                    <a:pt x="56" y="84"/>
                  </a:moveTo>
                  <a:cubicBezTo>
                    <a:pt x="57" y="84"/>
                    <a:pt x="57" y="82"/>
                    <a:pt x="56" y="82"/>
                  </a:cubicBezTo>
                  <a:cubicBezTo>
                    <a:pt x="56" y="83"/>
                    <a:pt x="56" y="83"/>
                    <a:pt x="56" y="84"/>
                  </a:cubicBezTo>
                  <a:close/>
                  <a:moveTo>
                    <a:pt x="41" y="84"/>
                  </a:moveTo>
                  <a:cubicBezTo>
                    <a:pt x="42" y="85"/>
                    <a:pt x="42" y="85"/>
                    <a:pt x="42" y="85"/>
                  </a:cubicBezTo>
                  <a:cubicBezTo>
                    <a:pt x="43" y="85"/>
                    <a:pt x="43" y="84"/>
                    <a:pt x="43" y="84"/>
                  </a:cubicBezTo>
                  <a:cubicBezTo>
                    <a:pt x="43" y="83"/>
                    <a:pt x="43" y="83"/>
                    <a:pt x="42" y="83"/>
                  </a:cubicBezTo>
                  <a:cubicBezTo>
                    <a:pt x="42" y="84"/>
                    <a:pt x="42" y="84"/>
                    <a:pt x="41" y="84"/>
                  </a:cubicBezTo>
                  <a:close/>
                  <a:moveTo>
                    <a:pt x="37" y="85"/>
                  </a:moveTo>
                  <a:cubicBezTo>
                    <a:pt x="37" y="86"/>
                    <a:pt x="37" y="86"/>
                    <a:pt x="38" y="86"/>
                  </a:cubicBezTo>
                  <a:cubicBezTo>
                    <a:pt x="38" y="85"/>
                    <a:pt x="39" y="85"/>
                    <a:pt x="39" y="84"/>
                  </a:cubicBezTo>
                  <a:cubicBezTo>
                    <a:pt x="39" y="84"/>
                    <a:pt x="39" y="83"/>
                    <a:pt x="38" y="83"/>
                  </a:cubicBezTo>
                  <a:cubicBezTo>
                    <a:pt x="38" y="84"/>
                    <a:pt x="37" y="85"/>
                    <a:pt x="37" y="85"/>
                  </a:cubicBezTo>
                  <a:close/>
                  <a:moveTo>
                    <a:pt x="47" y="85"/>
                  </a:moveTo>
                  <a:cubicBezTo>
                    <a:pt x="47" y="85"/>
                    <a:pt x="47" y="85"/>
                    <a:pt x="48" y="86"/>
                  </a:cubicBezTo>
                  <a:cubicBezTo>
                    <a:pt x="48" y="85"/>
                    <a:pt x="48" y="85"/>
                    <a:pt x="49" y="84"/>
                  </a:cubicBezTo>
                  <a:cubicBezTo>
                    <a:pt x="48" y="84"/>
                    <a:pt x="48" y="83"/>
                    <a:pt x="48" y="83"/>
                  </a:cubicBezTo>
                  <a:cubicBezTo>
                    <a:pt x="47" y="84"/>
                    <a:pt x="47" y="84"/>
                    <a:pt x="47" y="85"/>
                  </a:cubicBezTo>
                  <a:close/>
                  <a:moveTo>
                    <a:pt x="52" y="84"/>
                  </a:moveTo>
                  <a:cubicBezTo>
                    <a:pt x="52" y="84"/>
                    <a:pt x="52" y="84"/>
                    <a:pt x="52" y="83"/>
                  </a:cubicBezTo>
                  <a:cubicBezTo>
                    <a:pt x="52" y="83"/>
                    <a:pt x="52" y="83"/>
                    <a:pt x="52" y="83"/>
                  </a:cubicBezTo>
                  <a:cubicBezTo>
                    <a:pt x="52" y="84"/>
                    <a:pt x="52" y="84"/>
                    <a:pt x="52" y="84"/>
                  </a:cubicBezTo>
                  <a:close/>
                  <a:moveTo>
                    <a:pt x="45" y="84"/>
                  </a:moveTo>
                  <a:cubicBezTo>
                    <a:pt x="45" y="84"/>
                    <a:pt x="45" y="84"/>
                    <a:pt x="45" y="84"/>
                  </a:cubicBezTo>
                  <a:cubicBezTo>
                    <a:pt x="45" y="84"/>
                    <a:pt x="45" y="83"/>
                    <a:pt x="45" y="83"/>
                  </a:cubicBezTo>
                  <a:cubicBezTo>
                    <a:pt x="45" y="84"/>
                    <a:pt x="44" y="84"/>
                    <a:pt x="45" y="84"/>
                  </a:cubicBezTo>
                  <a:close/>
                  <a:moveTo>
                    <a:pt x="52" y="85"/>
                  </a:moveTo>
                  <a:cubicBezTo>
                    <a:pt x="52" y="85"/>
                    <a:pt x="53" y="84"/>
                    <a:pt x="53" y="84"/>
                  </a:cubicBezTo>
                  <a:cubicBezTo>
                    <a:pt x="52" y="84"/>
                    <a:pt x="52" y="85"/>
                    <a:pt x="52" y="85"/>
                  </a:cubicBezTo>
                  <a:close/>
                  <a:moveTo>
                    <a:pt x="34" y="85"/>
                  </a:moveTo>
                  <a:cubicBezTo>
                    <a:pt x="34" y="86"/>
                    <a:pt x="34" y="86"/>
                    <a:pt x="35" y="86"/>
                  </a:cubicBezTo>
                  <a:cubicBezTo>
                    <a:pt x="35" y="86"/>
                    <a:pt x="35" y="85"/>
                    <a:pt x="35" y="85"/>
                  </a:cubicBezTo>
                  <a:cubicBezTo>
                    <a:pt x="35" y="85"/>
                    <a:pt x="35" y="84"/>
                    <a:pt x="34" y="84"/>
                  </a:cubicBezTo>
                  <a:cubicBezTo>
                    <a:pt x="34" y="85"/>
                    <a:pt x="34" y="85"/>
                    <a:pt x="34" y="85"/>
                  </a:cubicBezTo>
                  <a:close/>
                  <a:moveTo>
                    <a:pt x="31" y="85"/>
                  </a:moveTo>
                  <a:cubicBezTo>
                    <a:pt x="31" y="86"/>
                    <a:pt x="31" y="86"/>
                    <a:pt x="31" y="86"/>
                  </a:cubicBezTo>
                  <a:cubicBezTo>
                    <a:pt x="32" y="86"/>
                    <a:pt x="32" y="85"/>
                    <a:pt x="31" y="84"/>
                  </a:cubicBezTo>
                  <a:cubicBezTo>
                    <a:pt x="31" y="85"/>
                    <a:pt x="31" y="85"/>
                    <a:pt x="31" y="85"/>
                  </a:cubicBezTo>
                  <a:close/>
                  <a:moveTo>
                    <a:pt x="48" y="86"/>
                  </a:moveTo>
                  <a:cubicBezTo>
                    <a:pt x="49" y="86"/>
                    <a:pt x="50" y="85"/>
                    <a:pt x="49" y="85"/>
                  </a:cubicBezTo>
                  <a:cubicBezTo>
                    <a:pt x="49" y="85"/>
                    <a:pt x="48" y="85"/>
                    <a:pt x="48" y="86"/>
                  </a:cubicBezTo>
                  <a:close/>
                  <a:moveTo>
                    <a:pt x="38" y="87"/>
                  </a:moveTo>
                  <a:cubicBezTo>
                    <a:pt x="39" y="87"/>
                    <a:pt x="40" y="86"/>
                    <a:pt x="40" y="85"/>
                  </a:cubicBezTo>
                  <a:cubicBezTo>
                    <a:pt x="40" y="85"/>
                    <a:pt x="40" y="85"/>
                    <a:pt x="40" y="85"/>
                  </a:cubicBezTo>
                  <a:cubicBezTo>
                    <a:pt x="39" y="85"/>
                    <a:pt x="38" y="86"/>
                    <a:pt x="38" y="87"/>
                  </a:cubicBezTo>
                  <a:close/>
                  <a:moveTo>
                    <a:pt x="43" y="86"/>
                  </a:moveTo>
                  <a:cubicBezTo>
                    <a:pt x="44" y="86"/>
                    <a:pt x="44" y="85"/>
                    <a:pt x="44" y="85"/>
                  </a:cubicBezTo>
                  <a:cubicBezTo>
                    <a:pt x="44" y="85"/>
                    <a:pt x="44" y="85"/>
                    <a:pt x="44" y="85"/>
                  </a:cubicBezTo>
                  <a:cubicBezTo>
                    <a:pt x="44" y="85"/>
                    <a:pt x="43" y="86"/>
                    <a:pt x="43" y="86"/>
                  </a:cubicBezTo>
                  <a:close/>
                  <a:moveTo>
                    <a:pt x="53" y="86"/>
                  </a:moveTo>
                  <a:cubicBezTo>
                    <a:pt x="53" y="86"/>
                    <a:pt x="53" y="87"/>
                    <a:pt x="53" y="87"/>
                  </a:cubicBezTo>
                  <a:cubicBezTo>
                    <a:pt x="53" y="86"/>
                    <a:pt x="54" y="85"/>
                    <a:pt x="53" y="85"/>
                  </a:cubicBezTo>
                  <a:cubicBezTo>
                    <a:pt x="53" y="85"/>
                    <a:pt x="53" y="86"/>
                    <a:pt x="53" y="86"/>
                  </a:cubicBezTo>
                  <a:close/>
                  <a:moveTo>
                    <a:pt x="46" y="86"/>
                  </a:moveTo>
                  <a:cubicBezTo>
                    <a:pt x="47" y="86"/>
                    <a:pt x="47" y="86"/>
                    <a:pt x="47" y="86"/>
                  </a:cubicBezTo>
                  <a:cubicBezTo>
                    <a:pt x="47" y="85"/>
                    <a:pt x="47" y="85"/>
                    <a:pt x="46" y="85"/>
                  </a:cubicBezTo>
                  <a:cubicBezTo>
                    <a:pt x="46" y="85"/>
                    <a:pt x="46" y="86"/>
                    <a:pt x="46" y="86"/>
                  </a:cubicBezTo>
                  <a:close/>
                  <a:moveTo>
                    <a:pt x="39" y="88"/>
                  </a:moveTo>
                  <a:cubicBezTo>
                    <a:pt x="39" y="88"/>
                    <a:pt x="40" y="88"/>
                    <a:pt x="40" y="89"/>
                  </a:cubicBezTo>
                  <a:cubicBezTo>
                    <a:pt x="41" y="88"/>
                    <a:pt x="41" y="87"/>
                    <a:pt x="41" y="87"/>
                  </a:cubicBezTo>
                  <a:cubicBezTo>
                    <a:pt x="41" y="85"/>
                    <a:pt x="39" y="87"/>
                    <a:pt x="39" y="88"/>
                  </a:cubicBezTo>
                  <a:close/>
                  <a:moveTo>
                    <a:pt x="49" y="87"/>
                  </a:moveTo>
                  <a:cubicBezTo>
                    <a:pt x="50" y="87"/>
                    <a:pt x="50" y="86"/>
                    <a:pt x="50" y="86"/>
                  </a:cubicBezTo>
                  <a:cubicBezTo>
                    <a:pt x="50" y="85"/>
                    <a:pt x="49" y="87"/>
                    <a:pt x="49" y="87"/>
                  </a:cubicBezTo>
                  <a:close/>
                  <a:moveTo>
                    <a:pt x="44" y="88"/>
                  </a:moveTo>
                  <a:cubicBezTo>
                    <a:pt x="45" y="88"/>
                    <a:pt x="45" y="88"/>
                    <a:pt x="45" y="89"/>
                  </a:cubicBezTo>
                  <a:cubicBezTo>
                    <a:pt x="46" y="88"/>
                    <a:pt x="46" y="87"/>
                    <a:pt x="46" y="87"/>
                  </a:cubicBezTo>
                  <a:cubicBezTo>
                    <a:pt x="46" y="86"/>
                    <a:pt x="45" y="87"/>
                    <a:pt x="44" y="88"/>
                  </a:cubicBezTo>
                  <a:close/>
                  <a:moveTo>
                    <a:pt x="36" y="88"/>
                  </a:moveTo>
                  <a:cubicBezTo>
                    <a:pt x="37" y="88"/>
                    <a:pt x="37" y="87"/>
                    <a:pt x="37" y="87"/>
                  </a:cubicBezTo>
                  <a:cubicBezTo>
                    <a:pt x="37" y="87"/>
                    <a:pt x="36" y="86"/>
                    <a:pt x="36" y="86"/>
                  </a:cubicBezTo>
                  <a:cubicBezTo>
                    <a:pt x="36" y="87"/>
                    <a:pt x="35" y="87"/>
                    <a:pt x="36" y="87"/>
                  </a:cubicBezTo>
                  <a:cubicBezTo>
                    <a:pt x="36" y="87"/>
                    <a:pt x="36" y="87"/>
                    <a:pt x="36" y="88"/>
                  </a:cubicBezTo>
                  <a:cubicBezTo>
                    <a:pt x="36" y="88"/>
                    <a:pt x="36" y="88"/>
                    <a:pt x="36" y="88"/>
                  </a:cubicBezTo>
                  <a:close/>
                  <a:moveTo>
                    <a:pt x="33" y="88"/>
                  </a:moveTo>
                  <a:cubicBezTo>
                    <a:pt x="33" y="88"/>
                    <a:pt x="34" y="88"/>
                    <a:pt x="34" y="88"/>
                  </a:cubicBezTo>
                  <a:cubicBezTo>
                    <a:pt x="34" y="88"/>
                    <a:pt x="33" y="86"/>
                    <a:pt x="33" y="87"/>
                  </a:cubicBezTo>
                  <a:cubicBezTo>
                    <a:pt x="33" y="87"/>
                    <a:pt x="33" y="88"/>
                    <a:pt x="33" y="88"/>
                  </a:cubicBezTo>
                  <a:close/>
                  <a:moveTo>
                    <a:pt x="50" y="88"/>
                  </a:moveTo>
                  <a:cubicBezTo>
                    <a:pt x="50" y="88"/>
                    <a:pt x="51" y="87"/>
                    <a:pt x="51" y="87"/>
                  </a:cubicBezTo>
                  <a:cubicBezTo>
                    <a:pt x="50" y="87"/>
                    <a:pt x="50" y="87"/>
                    <a:pt x="50" y="88"/>
                  </a:cubicBezTo>
                  <a:close/>
                  <a:moveTo>
                    <a:pt x="33" y="89"/>
                  </a:moveTo>
                  <a:cubicBezTo>
                    <a:pt x="33" y="88"/>
                    <a:pt x="33" y="88"/>
                    <a:pt x="33" y="87"/>
                  </a:cubicBezTo>
                  <a:cubicBezTo>
                    <a:pt x="31" y="87"/>
                    <a:pt x="32" y="89"/>
                    <a:pt x="33" y="89"/>
                  </a:cubicBezTo>
                  <a:close/>
                  <a:moveTo>
                    <a:pt x="54" y="89"/>
                  </a:moveTo>
                  <a:cubicBezTo>
                    <a:pt x="55" y="89"/>
                    <a:pt x="56" y="88"/>
                    <a:pt x="56" y="87"/>
                  </a:cubicBezTo>
                  <a:cubicBezTo>
                    <a:pt x="55" y="88"/>
                    <a:pt x="55" y="88"/>
                    <a:pt x="54" y="89"/>
                  </a:cubicBezTo>
                  <a:close/>
                  <a:moveTo>
                    <a:pt x="41" y="89"/>
                  </a:moveTo>
                  <a:cubicBezTo>
                    <a:pt x="42" y="89"/>
                    <a:pt x="42" y="88"/>
                    <a:pt x="42" y="87"/>
                  </a:cubicBezTo>
                  <a:cubicBezTo>
                    <a:pt x="42" y="87"/>
                    <a:pt x="42" y="87"/>
                    <a:pt x="42" y="87"/>
                  </a:cubicBezTo>
                  <a:cubicBezTo>
                    <a:pt x="42" y="88"/>
                    <a:pt x="41" y="88"/>
                    <a:pt x="41" y="89"/>
                  </a:cubicBezTo>
                  <a:close/>
                  <a:moveTo>
                    <a:pt x="49" y="88"/>
                  </a:moveTo>
                  <a:cubicBezTo>
                    <a:pt x="49" y="88"/>
                    <a:pt x="49" y="87"/>
                    <a:pt x="48" y="87"/>
                  </a:cubicBezTo>
                  <a:cubicBezTo>
                    <a:pt x="48" y="88"/>
                    <a:pt x="49" y="88"/>
                    <a:pt x="49" y="88"/>
                  </a:cubicBezTo>
                  <a:close/>
                  <a:moveTo>
                    <a:pt x="46" y="88"/>
                  </a:moveTo>
                  <a:cubicBezTo>
                    <a:pt x="46" y="88"/>
                    <a:pt x="45" y="89"/>
                    <a:pt x="46" y="89"/>
                  </a:cubicBezTo>
                  <a:cubicBezTo>
                    <a:pt x="46" y="89"/>
                    <a:pt x="47" y="88"/>
                    <a:pt x="47" y="88"/>
                  </a:cubicBezTo>
                  <a:cubicBezTo>
                    <a:pt x="47" y="88"/>
                    <a:pt x="47" y="88"/>
                    <a:pt x="46" y="88"/>
                  </a:cubicBezTo>
                  <a:close/>
                  <a:moveTo>
                    <a:pt x="52" y="90"/>
                  </a:moveTo>
                  <a:cubicBezTo>
                    <a:pt x="52" y="89"/>
                    <a:pt x="53" y="89"/>
                    <a:pt x="53" y="88"/>
                  </a:cubicBezTo>
                  <a:cubicBezTo>
                    <a:pt x="52" y="88"/>
                    <a:pt x="52" y="88"/>
                    <a:pt x="52" y="88"/>
                  </a:cubicBezTo>
                  <a:cubicBezTo>
                    <a:pt x="52" y="88"/>
                    <a:pt x="51" y="89"/>
                    <a:pt x="52" y="90"/>
                  </a:cubicBezTo>
                  <a:close/>
                  <a:moveTo>
                    <a:pt x="36" y="89"/>
                  </a:moveTo>
                  <a:cubicBezTo>
                    <a:pt x="36" y="88"/>
                    <a:pt x="35" y="88"/>
                    <a:pt x="35" y="88"/>
                  </a:cubicBezTo>
                  <a:cubicBezTo>
                    <a:pt x="35" y="88"/>
                    <a:pt x="35" y="89"/>
                    <a:pt x="36" y="89"/>
                  </a:cubicBezTo>
                  <a:close/>
                  <a:moveTo>
                    <a:pt x="37" y="89"/>
                  </a:moveTo>
                  <a:cubicBezTo>
                    <a:pt x="38" y="89"/>
                    <a:pt x="38" y="88"/>
                    <a:pt x="38" y="88"/>
                  </a:cubicBezTo>
                  <a:cubicBezTo>
                    <a:pt x="37" y="88"/>
                    <a:pt x="37" y="88"/>
                    <a:pt x="37" y="89"/>
                  </a:cubicBezTo>
                  <a:close/>
                  <a:moveTo>
                    <a:pt x="34" y="90"/>
                  </a:moveTo>
                  <a:cubicBezTo>
                    <a:pt x="34" y="90"/>
                    <a:pt x="34" y="90"/>
                    <a:pt x="34" y="90"/>
                  </a:cubicBezTo>
                  <a:cubicBezTo>
                    <a:pt x="34" y="90"/>
                    <a:pt x="34" y="90"/>
                    <a:pt x="34" y="91"/>
                  </a:cubicBezTo>
                  <a:cubicBezTo>
                    <a:pt x="35" y="90"/>
                    <a:pt x="36" y="89"/>
                    <a:pt x="34" y="88"/>
                  </a:cubicBezTo>
                  <a:cubicBezTo>
                    <a:pt x="34" y="89"/>
                    <a:pt x="34" y="89"/>
                    <a:pt x="34" y="90"/>
                  </a:cubicBezTo>
                  <a:close/>
                  <a:moveTo>
                    <a:pt x="31" y="90"/>
                  </a:moveTo>
                  <a:cubicBezTo>
                    <a:pt x="32" y="90"/>
                    <a:pt x="32" y="91"/>
                    <a:pt x="32" y="90"/>
                  </a:cubicBezTo>
                  <a:cubicBezTo>
                    <a:pt x="32" y="90"/>
                    <a:pt x="32" y="89"/>
                    <a:pt x="31" y="89"/>
                  </a:cubicBezTo>
                  <a:cubicBezTo>
                    <a:pt x="31" y="89"/>
                    <a:pt x="32" y="90"/>
                    <a:pt x="31" y="90"/>
                  </a:cubicBezTo>
                  <a:close/>
                  <a:moveTo>
                    <a:pt x="38" y="90"/>
                  </a:moveTo>
                  <a:cubicBezTo>
                    <a:pt x="38" y="90"/>
                    <a:pt x="38" y="90"/>
                    <a:pt x="39" y="90"/>
                  </a:cubicBezTo>
                  <a:cubicBezTo>
                    <a:pt x="39" y="90"/>
                    <a:pt x="39" y="89"/>
                    <a:pt x="38" y="89"/>
                  </a:cubicBezTo>
                  <a:cubicBezTo>
                    <a:pt x="38" y="89"/>
                    <a:pt x="38" y="89"/>
                    <a:pt x="38" y="90"/>
                  </a:cubicBezTo>
                  <a:close/>
                  <a:moveTo>
                    <a:pt x="42" y="91"/>
                  </a:moveTo>
                  <a:cubicBezTo>
                    <a:pt x="42" y="91"/>
                    <a:pt x="42" y="92"/>
                    <a:pt x="43" y="91"/>
                  </a:cubicBezTo>
                  <a:cubicBezTo>
                    <a:pt x="43" y="91"/>
                    <a:pt x="44" y="90"/>
                    <a:pt x="44" y="90"/>
                  </a:cubicBezTo>
                  <a:cubicBezTo>
                    <a:pt x="44" y="89"/>
                    <a:pt x="44" y="89"/>
                    <a:pt x="44" y="89"/>
                  </a:cubicBezTo>
                  <a:cubicBezTo>
                    <a:pt x="43" y="90"/>
                    <a:pt x="42" y="90"/>
                    <a:pt x="42" y="91"/>
                  </a:cubicBezTo>
                  <a:close/>
                  <a:moveTo>
                    <a:pt x="46" y="90"/>
                  </a:moveTo>
                  <a:cubicBezTo>
                    <a:pt x="47" y="90"/>
                    <a:pt x="47" y="90"/>
                    <a:pt x="47" y="90"/>
                  </a:cubicBezTo>
                  <a:cubicBezTo>
                    <a:pt x="47" y="90"/>
                    <a:pt x="47" y="89"/>
                    <a:pt x="48" y="89"/>
                  </a:cubicBezTo>
                  <a:cubicBezTo>
                    <a:pt x="47" y="89"/>
                    <a:pt x="48" y="89"/>
                    <a:pt x="47" y="89"/>
                  </a:cubicBezTo>
                  <a:cubicBezTo>
                    <a:pt x="47" y="89"/>
                    <a:pt x="47" y="90"/>
                    <a:pt x="46" y="90"/>
                  </a:cubicBezTo>
                  <a:close/>
                  <a:moveTo>
                    <a:pt x="26" y="89"/>
                  </a:moveTo>
                  <a:cubicBezTo>
                    <a:pt x="26" y="90"/>
                    <a:pt x="27" y="91"/>
                    <a:pt x="27" y="91"/>
                  </a:cubicBezTo>
                  <a:cubicBezTo>
                    <a:pt x="28" y="91"/>
                    <a:pt x="28" y="90"/>
                    <a:pt x="28" y="90"/>
                  </a:cubicBezTo>
                  <a:cubicBezTo>
                    <a:pt x="27" y="90"/>
                    <a:pt x="27" y="89"/>
                    <a:pt x="27" y="89"/>
                  </a:cubicBezTo>
                  <a:cubicBezTo>
                    <a:pt x="27" y="89"/>
                    <a:pt x="26" y="89"/>
                    <a:pt x="26" y="89"/>
                  </a:cubicBezTo>
                  <a:close/>
                  <a:moveTo>
                    <a:pt x="36" y="90"/>
                  </a:moveTo>
                  <a:cubicBezTo>
                    <a:pt x="36" y="90"/>
                    <a:pt x="37" y="89"/>
                    <a:pt x="36" y="89"/>
                  </a:cubicBezTo>
                  <a:cubicBezTo>
                    <a:pt x="36" y="89"/>
                    <a:pt x="36" y="89"/>
                    <a:pt x="36" y="90"/>
                  </a:cubicBezTo>
                  <a:close/>
                  <a:moveTo>
                    <a:pt x="48" y="91"/>
                  </a:moveTo>
                  <a:cubicBezTo>
                    <a:pt x="48" y="90"/>
                    <a:pt x="49" y="90"/>
                    <a:pt x="49" y="90"/>
                  </a:cubicBezTo>
                  <a:cubicBezTo>
                    <a:pt x="48" y="89"/>
                    <a:pt x="48" y="90"/>
                    <a:pt x="48" y="91"/>
                  </a:cubicBezTo>
                  <a:close/>
                  <a:moveTo>
                    <a:pt x="51" y="90"/>
                  </a:moveTo>
                  <a:cubicBezTo>
                    <a:pt x="51" y="90"/>
                    <a:pt x="51" y="89"/>
                    <a:pt x="50" y="89"/>
                  </a:cubicBezTo>
                  <a:cubicBezTo>
                    <a:pt x="50" y="90"/>
                    <a:pt x="51" y="91"/>
                    <a:pt x="51" y="90"/>
                  </a:cubicBezTo>
                  <a:close/>
                  <a:moveTo>
                    <a:pt x="37" y="90"/>
                  </a:moveTo>
                  <a:cubicBezTo>
                    <a:pt x="37" y="91"/>
                    <a:pt x="37" y="91"/>
                    <a:pt x="38" y="91"/>
                  </a:cubicBezTo>
                  <a:cubicBezTo>
                    <a:pt x="38" y="91"/>
                    <a:pt x="38" y="91"/>
                    <a:pt x="38" y="91"/>
                  </a:cubicBezTo>
                  <a:cubicBezTo>
                    <a:pt x="38" y="90"/>
                    <a:pt x="37" y="89"/>
                    <a:pt x="37" y="90"/>
                  </a:cubicBezTo>
                  <a:close/>
                  <a:moveTo>
                    <a:pt x="44" y="92"/>
                  </a:moveTo>
                  <a:cubicBezTo>
                    <a:pt x="44" y="92"/>
                    <a:pt x="45" y="91"/>
                    <a:pt x="45" y="90"/>
                  </a:cubicBezTo>
                  <a:cubicBezTo>
                    <a:pt x="44" y="90"/>
                    <a:pt x="44" y="92"/>
                    <a:pt x="44" y="92"/>
                  </a:cubicBezTo>
                  <a:close/>
                  <a:moveTo>
                    <a:pt x="48" y="92"/>
                  </a:moveTo>
                  <a:cubicBezTo>
                    <a:pt x="49" y="92"/>
                    <a:pt x="49" y="93"/>
                    <a:pt x="49" y="93"/>
                  </a:cubicBezTo>
                  <a:cubicBezTo>
                    <a:pt x="50" y="92"/>
                    <a:pt x="50" y="92"/>
                    <a:pt x="51" y="91"/>
                  </a:cubicBezTo>
                  <a:cubicBezTo>
                    <a:pt x="50" y="91"/>
                    <a:pt x="50" y="91"/>
                    <a:pt x="49" y="90"/>
                  </a:cubicBezTo>
                  <a:cubicBezTo>
                    <a:pt x="49" y="91"/>
                    <a:pt x="49" y="91"/>
                    <a:pt x="48" y="92"/>
                  </a:cubicBezTo>
                  <a:close/>
                  <a:moveTo>
                    <a:pt x="39" y="91"/>
                  </a:moveTo>
                  <a:cubicBezTo>
                    <a:pt x="40" y="91"/>
                    <a:pt x="40" y="90"/>
                    <a:pt x="40" y="90"/>
                  </a:cubicBezTo>
                  <a:cubicBezTo>
                    <a:pt x="40" y="91"/>
                    <a:pt x="39" y="91"/>
                    <a:pt x="39" y="91"/>
                  </a:cubicBezTo>
                  <a:close/>
                  <a:moveTo>
                    <a:pt x="32" y="91"/>
                  </a:moveTo>
                  <a:cubicBezTo>
                    <a:pt x="33" y="91"/>
                    <a:pt x="33" y="92"/>
                    <a:pt x="33" y="92"/>
                  </a:cubicBezTo>
                  <a:cubicBezTo>
                    <a:pt x="34" y="92"/>
                    <a:pt x="34" y="91"/>
                    <a:pt x="34" y="91"/>
                  </a:cubicBezTo>
                  <a:cubicBezTo>
                    <a:pt x="33" y="90"/>
                    <a:pt x="32" y="91"/>
                    <a:pt x="32" y="91"/>
                  </a:cubicBezTo>
                  <a:close/>
                  <a:moveTo>
                    <a:pt x="26" y="95"/>
                  </a:moveTo>
                  <a:cubicBezTo>
                    <a:pt x="26" y="94"/>
                    <a:pt x="26" y="92"/>
                    <a:pt x="25" y="91"/>
                  </a:cubicBezTo>
                  <a:cubicBezTo>
                    <a:pt x="25" y="92"/>
                    <a:pt x="24" y="95"/>
                    <a:pt x="26" y="95"/>
                  </a:cubicBezTo>
                  <a:close/>
                  <a:moveTo>
                    <a:pt x="36" y="92"/>
                  </a:moveTo>
                  <a:cubicBezTo>
                    <a:pt x="36" y="92"/>
                    <a:pt x="36" y="93"/>
                    <a:pt x="37" y="93"/>
                  </a:cubicBezTo>
                  <a:cubicBezTo>
                    <a:pt x="37" y="92"/>
                    <a:pt x="37" y="92"/>
                    <a:pt x="37" y="92"/>
                  </a:cubicBezTo>
                  <a:cubicBezTo>
                    <a:pt x="37" y="91"/>
                    <a:pt x="36" y="91"/>
                    <a:pt x="36" y="92"/>
                  </a:cubicBezTo>
                  <a:close/>
                  <a:moveTo>
                    <a:pt x="54" y="93"/>
                  </a:moveTo>
                  <a:cubicBezTo>
                    <a:pt x="55" y="94"/>
                    <a:pt x="56" y="93"/>
                    <a:pt x="56" y="92"/>
                  </a:cubicBezTo>
                  <a:cubicBezTo>
                    <a:pt x="56" y="92"/>
                    <a:pt x="56" y="91"/>
                    <a:pt x="55" y="91"/>
                  </a:cubicBezTo>
                  <a:cubicBezTo>
                    <a:pt x="55" y="92"/>
                    <a:pt x="54" y="92"/>
                    <a:pt x="54" y="93"/>
                  </a:cubicBezTo>
                  <a:close/>
                  <a:moveTo>
                    <a:pt x="27" y="93"/>
                  </a:moveTo>
                  <a:cubicBezTo>
                    <a:pt x="27" y="92"/>
                    <a:pt x="28" y="91"/>
                    <a:pt x="26" y="91"/>
                  </a:cubicBezTo>
                  <a:cubicBezTo>
                    <a:pt x="26" y="92"/>
                    <a:pt x="26" y="93"/>
                    <a:pt x="27" y="93"/>
                  </a:cubicBezTo>
                  <a:close/>
                  <a:moveTo>
                    <a:pt x="44" y="93"/>
                  </a:moveTo>
                  <a:cubicBezTo>
                    <a:pt x="45" y="93"/>
                    <a:pt x="45" y="93"/>
                    <a:pt x="45" y="93"/>
                  </a:cubicBezTo>
                  <a:cubicBezTo>
                    <a:pt x="45" y="93"/>
                    <a:pt x="46" y="92"/>
                    <a:pt x="46" y="91"/>
                  </a:cubicBezTo>
                  <a:cubicBezTo>
                    <a:pt x="45" y="91"/>
                    <a:pt x="45" y="92"/>
                    <a:pt x="44" y="93"/>
                  </a:cubicBezTo>
                  <a:close/>
                  <a:moveTo>
                    <a:pt x="32" y="93"/>
                  </a:moveTo>
                  <a:cubicBezTo>
                    <a:pt x="33" y="93"/>
                    <a:pt x="33" y="93"/>
                    <a:pt x="33" y="93"/>
                  </a:cubicBezTo>
                  <a:cubicBezTo>
                    <a:pt x="32" y="93"/>
                    <a:pt x="32" y="92"/>
                    <a:pt x="32" y="92"/>
                  </a:cubicBezTo>
                  <a:cubicBezTo>
                    <a:pt x="31" y="93"/>
                    <a:pt x="32" y="93"/>
                    <a:pt x="32" y="93"/>
                  </a:cubicBezTo>
                  <a:close/>
                  <a:moveTo>
                    <a:pt x="39" y="93"/>
                  </a:moveTo>
                  <a:cubicBezTo>
                    <a:pt x="39" y="92"/>
                    <a:pt x="39" y="92"/>
                    <a:pt x="39" y="92"/>
                  </a:cubicBezTo>
                  <a:cubicBezTo>
                    <a:pt x="39" y="92"/>
                    <a:pt x="38" y="92"/>
                    <a:pt x="39" y="93"/>
                  </a:cubicBezTo>
                  <a:close/>
                  <a:moveTo>
                    <a:pt x="45" y="94"/>
                  </a:moveTo>
                  <a:cubicBezTo>
                    <a:pt x="46" y="94"/>
                    <a:pt x="46" y="93"/>
                    <a:pt x="47" y="92"/>
                  </a:cubicBezTo>
                  <a:cubicBezTo>
                    <a:pt x="47" y="92"/>
                    <a:pt x="47" y="92"/>
                    <a:pt x="47" y="92"/>
                  </a:cubicBezTo>
                  <a:cubicBezTo>
                    <a:pt x="46" y="93"/>
                    <a:pt x="45" y="93"/>
                    <a:pt x="45" y="94"/>
                  </a:cubicBezTo>
                  <a:close/>
                  <a:moveTo>
                    <a:pt x="42" y="93"/>
                  </a:moveTo>
                  <a:cubicBezTo>
                    <a:pt x="42" y="93"/>
                    <a:pt x="42" y="92"/>
                    <a:pt x="41" y="92"/>
                  </a:cubicBezTo>
                  <a:cubicBezTo>
                    <a:pt x="40" y="93"/>
                    <a:pt x="41" y="93"/>
                    <a:pt x="42" y="93"/>
                  </a:cubicBezTo>
                  <a:close/>
                  <a:moveTo>
                    <a:pt x="27" y="95"/>
                  </a:moveTo>
                  <a:cubicBezTo>
                    <a:pt x="27" y="96"/>
                    <a:pt x="27" y="96"/>
                    <a:pt x="26" y="97"/>
                  </a:cubicBezTo>
                  <a:cubicBezTo>
                    <a:pt x="26" y="97"/>
                    <a:pt x="26" y="97"/>
                    <a:pt x="26" y="97"/>
                  </a:cubicBezTo>
                  <a:cubicBezTo>
                    <a:pt x="25" y="97"/>
                    <a:pt x="25" y="96"/>
                    <a:pt x="25" y="96"/>
                  </a:cubicBezTo>
                  <a:cubicBezTo>
                    <a:pt x="25" y="97"/>
                    <a:pt x="25" y="97"/>
                    <a:pt x="25" y="97"/>
                  </a:cubicBezTo>
                  <a:cubicBezTo>
                    <a:pt x="26" y="98"/>
                    <a:pt x="25" y="100"/>
                    <a:pt x="26" y="100"/>
                  </a:cubicBezTo>
                  <a:cubicBezTo>
                    <a:pt x="26" y="100"/>
                    <a:pt x="26" y="100"/>
                    <a:pt x="26" y="100"/>
                  </a:cubicBezTo>
                  <a:cubicBezTo>
                    <a:pt x="27" y="98"/>
                    <a:pt x="28" y="95"/>
                    <a:pt x="28" y="93"/>
                  </a:cubicBezTo>
                  <a:cubicBezTo>
                    <a:pt x="27" y="93"/>
                    <a:pt x="27" y="94"/>
                    <a:pt x="27" y="95"/>
                  </a:cubicBezTo>
                  <a:close/>
                  <a:moveTo>
                    <a:pt x="34" y="93"/>
                  </a:moveTo>
                  <a:cubicBezTo>
                    <a:pt x="35" y="93"/>
                    <a:pt x="35" y="94"/>
                    <a:pt x="35" y="94"/>
                  </a:cubicBezTo>
                  <a:cubicBezTo>
                    <a:pt x="36" y="94"/>
                    <a:pt x="36" y="94"/>
                    <a:pt x="36" y="94"/>
                  </a:cubicBezTo>
                  <a:cubicBezTo>
                    <a:pt x="36" y="94"/>
                    <a:pt x="35" y="93"/>
                    <a:pt x="35" y="93"/>
                  </a:cubicBezTo>
                  <a:cubicBezTo>
                    <a:pt x="35" y="93"/>
                    <a:pt x="34" y="93"/>
                    <a:pt x="34" y="93"/>
                  </a:cubicBezTo>
                  <a:close/>
                  <a:moveTo>
                    <a:pt x="37" y="94"/>
                  </a:moveTo>
                  <a:cubicBezTo>
                    <a:pt x="38" y="94"/>
                    <a:pt x="38" y="93"/>
                    <a:pt x="38" y="93"/>
                  </a:cubicBezTo>
                  <a:cubicBezTo>
                    <a:pt x="38" y="93"/>
                    <a:pt x="37" y="93"/>
                    <a:pt x="37" y="94"/>
                  </a:cubicBezTo>
                  <a:close/>
                  <a:moveTo>
                    <a:pt x="51" y="94"/>
                  </a:moveTo>
                  <a:cubicBezTo>
                    <a:pt x="52" y="94"/>
                    <a:pt x="52" y="94"/>
                    <a:pt x="52" y="93"/>
                  </a:cubicBezTo>
                  <a:cubicBezTo>
                    <a:pt x="52" y="93"/>
                    <a:pt x="52" y="93"/>
                    <a:pt x="52" y="93"/>
                  </a:cubicBezTo>
                  <a:cubicBezTo>
                    <a:pt x="52" y="94"/>
                    <a:pt x="52" y="94"/>
                    <a:pt x="51" y="94"/>
                  </a:cubicBezTo>
                  <a:close/>
                  <a:moveTo>
                    <a:pt x="40" y="94"/>
                  </a:moveTo>
                  <a:cubicBezTo>
                    <a:pt x="40" y="94"/>
                    <a:pt x="40" y="95"/>
                    <a:pt x="41" y="95"/>
                  </a:cubicBezTo>
                  <a:cubicBezTo>
                    <a:pt x="41" y="95"/>
                    <a:pt x="41" y="94"/>
                    <a:pt x="41" y="94"/>
                  </a:cubicBezTo>
                  <a:cubicBezTo>
                    <a:pt x="41" y="94"/>
                    <a:pt x="41" y="94"/>
                    <a:pt x="40" y="93"/>
                  </a:cubicBezTo>
                  <a:cubicBezTo>
                    <a:pt x="40" y="94"/>
                    <a:pt x="40" y="94"/>
                    <a:pt x="40" y="94"/>
                  </a:cubicBezTo>
                  <a:close/>
                  <a:moveTo>
                    <a:pt x="42" y="94"/>
                  </a:moveTo>
                  <a:cubicBezTo>
                    <a:pt x="43" y="94"/>
                    <a:pt x="43" y="93"/>
                    <a:pt x="42" y="93"/>
                  </a:cubicBezTo>
                  <a:cubicBezTo>
                    <a:pt x="42" y="93"/>
                    <a:pt x="42" y="94"/>
                    <a:pt x="42" y="94"/>
                  </a:cubicBezTo>
                  <a:close/>
                  <a:moveTo>
                    <a:pt x="46" y="95"/>
                  </a:moveTo>
                  <a:cubicBezTo>
                    <a:pt x="47" y="95"/>
                    <a:pt x="46" y="95"/>
                    <a:pt x="46" y="95"/>
                  </a:cubicBezTo>
                  <a:cubicBezTo>
                    <a:pt x="47" y="95"/>
                    <a:pt x="47" y="96"/>
                    <a:pt x="47" y="96"/>
                  </a:cubicBezTo>
                  <a:cubicBezTo>
                    <a:pt x="47" y="95"/>
                    <a:pt x="48" y="95"/>
                    <a:pt x="48" y="95"/>
                  </a:cubicBezTo>
                  <a:cubicBezTo>
                    <a:pt x="48" y="94"/>
                    <a:pt x="48" y="93"/>
                    <a:pt x="48" y="93"/>
                  </a:cubicBezTo>
                  <a:cubicBezTo>
                    <a:pt x="47" y="94"/>
                    <a:pt x="47" y="94"/>
                    <a:pt x="46" y="95"/>
                  </a:cubicBezTo>
                  <a:close/>
                  <a:moveTo>
                    <a:pt x="38" y="94"/>
                  </a:moveTo>
                  <a:cubicBezTo>
                    <a:pt x="39" y="94"/>
                    <a:pt x="39" y="94"/>
                    <a:pt x="39" y="94"/>
                  </a:cubicBezTo>
                  <a:cubicBezTo>
                    <a:pt x="38" y="94"/>
                    <a:pt x="38" y="94"/>
                    <a:pt x="38" y="94"/>
                  </a:cubicBezTo>
                  <a:close/>
                  <a:moveTo>
                    <a:pt x="55" y="94"/>
                  </a:moveTo>
                  <a:cubicBezTo>
                    <a:pt x="55" y="94"/>
                    <a:pt x="55" y="94"/>
                    <a:pt x="56" y="95"/>
                  </a:cubicBezTo>
                  <a:cubicBezTo>
                    <a:pt x="56" y="94"/>
                    <a:pt x="56" y="94"/>
                    <a:pt x="56" y="94"/>
                  </a:cubicBezTo>
                  <a:cubicBezTo>
                    <a:pt x="56" y="94"/>
                    <a:pt x="55" y="94"/>
                    <a:pt x="55" y="94"/>
                  </a:cubicBezTo>
                  <a:close/>
                  <a:moveTo>
                    <a:pt x="33" y="95"/>
                  </a:moveTo>
                  <a:cubicBezTo>
                    <a:pt x="33" y="95"/>
                    <a:pt x="34" y="95"/>
                    <a:pt x="34" y="96"/>
                  </a:cubicBezTo>
                  <a:cubicBezTo>
                    <a:pt x="35" y="96"/>
                    <a:pt x="35" y="96"/>
                    <a:pt x="35" y="95"/>
                  </a:cubicBezTo>
                  <a:cubicBezTo>
                    <a:pt x="35" y="95"/>
                    <a:pt x="34" y="94"/>
                    <a:pt x="34" y="94"/>
                  </a:cubicBezTo>
                  <a:cubicBezTo>
                    <a:pt x="34" y="94"/>
                    <a:pt x="33" y="94"/>
                    <a:pt x="33" y="95"/>
                  </a:cubicBezTo>
                  <a:close/>
                  <a:moveTo>
                    <a:pt x="52" y="96"/>
                  </a:moveTo>
                  <a:cubicBezTo>
                    <a:pt x="53" y="96"/>
                    <a:pt x="53" y="95"/>
                    <a:pt x="53" y="94"/>
                  </a:cubicBezTo>
                  <a:cubicBezTo>
                    <a:pt x="53" y="94"/>
                    <a:pt x="53" y="94"/>
                    <a:pt x="53" y="94"/>
                  </a:cubicBezTo>
                  <a:cubicBezTo>
                    <a:pt x="53" y="95"/>
                    <a:pt x="52" y="95"/>
                    <a:pt x="52" y="96"/>
                  </a:cubicBezTo>
                  <a:close/>
                  <a:moveTo>
                    <a:pt x="29" y="99"/>
                  </a:moveTo>
                  <a:cubicBezTo>
                    <a:pt x="30" y="101"/>
                    <a:pt x="31" y="103"/>
                    <a:pt x="32" y="105"/>
                  </a:cubicBezTo>
                  <a:cubicBezTo>
                    <a:pt x="32" y="104"/>
                    <a:pt x="32" y="103"/>
                    <a:pt x="32" y="102"/>
                  </a:cubicBezTo>
                  <a:cubicBezTo>
                    <a:pt x="32" y="102"/>
                    <a:pt x="32" y="102"/>
                    <a:pt x="31" y="102"/>
                  </a:cubicBezTo>
                  <a:cubicBezTo>
                    <a:pt x="31" y="102"/>
                    <a:pt x="31" y="101"/>
                    <a:pt x="31" y="101"/>
                  </a:cubicBezTo>
                  <a:cubicBezTo>
                    <a:pt x="32" y="100"/>
                    <a:pt x="32" y="99"/>
                    <a:pt x="32" y="97"/>
                  </a:cubicBezTo>
                  <a:cubicBezTo>
                    <a:pt x="31" y="97"/>
                    <a:pt x="31" y="98"/>
                    <a:pt x="30" y="98"/>
                  </a:cubicBezTo>
                  <a:cubicBezTo>
                    <a:pt x="30" y="97"/>
                    <a:pt x="31" y="95"/>
                    <a:pt x="30" y="94"/>
                  </a:cubicBezTo>
                  <a:cubicBezTo>
                    <a:pt x="29" y="96"/>
                    <a:pt x="30" y="97"/>
                    <a:pt x="29" y="99"/>
                  </a:cubicBezTo>
                  <a:close/>
                  <a:moveTo>
                    <a:pt x="43" y="95"/>
                  </a:moveTo>
                  <a:cubicBezTo>
                    <a:pt x="43" y="95"/>
                    <a:pt x="44" y="95"/>
                    <a:pt x="44" y="95"/>
                  </a:cubicBezTo>
                  <a:cubicBezTo>
                    <a:pt x="44" y="95"/>
                    <a:pt x="44" y="94"/>
                    <a:pt x="43" y="94"/>
                  </a:cubicBezTo>
                  <a:cubicBezTo>
                    <a:pt x="43" y="95"/>
                    <a:pt x="43" y="95"/>
                    <a:pt x="43" y="95"/>
                  </a:cubicBezTo>
                  <a:close/>
                  <a:moveTo>
                    <a:pt x="39" y="95"/>
                  </a:moveTo>
                  <a:cubicBezTo>
                    <a:pt x="39" y="95"/>
                    <a:pt x="39" y="96"/>
                    <a:pt x="40" y="96"/>
                  </a:cubicBezTo>
                  <a:cubicBezTo>
                    <a:pt x="40" y="96"/>
                    <a:pt x="40" y="95"/>
                    <a:pt x="39" y="94"/>
                  </a:cubicBezTo>
                  <a:cubicBezTo>
                    <a:pt x="39" y="95"/>
                    <a:pt x="39" y="95"/>
                    <a:pt x="39" y="95"/>
                  </a:cubicBezTo>
                  <a:close/>
                  <a:moveTo>
                    <a:pt x="36" y="95"/>
                  </a:moveTo>
                  <a:cubicBezTo>
                    <a:pt x="37" y="95"/>
                    <a:pt x="37" y="95"/>
                    <a:pt x="37" y="95"/>
                  </a:cubicBezTo>
                  <a:cubicBezTo>
                    <a:pt x="36" y="95"/>
                    <a:pt x="36" y="95"/>
                    <a:pt x="36" y="95"/>
                  </a:cubicBezTo>
                  <a:close/>
                  <a:moveTo>
                    <a:pt x="41" y="95"/>
                  </a:moveTo>
                  <a:cubicBezTo>
                    <a:pt x="41" y="95"/>
                    <a:pt x="42" y="95"/>
                    <a:pt x="42" y="95"/>
                  </a:cubicBezTo>
                  <a:cubicBezTo>
                    <a:pt x="41" y="94"/>
                    <a:pt x="40" y="95"/>
                    <a:pt x="41" y="95"/>
                  </a:cubicBezTo>
                  <a:close/>
                  <a:moveTo>
                    <a:pt x="44" y="96"/>
                  </a:moveTo>
                  <a:cubicBezTo>
                    <a:pt x="44" y="96"/>
                    <a:pt x="45" y="96"/>
                    <a:pt x="45" y="95"/>
                  </a:cubicBezTo>
                  <a:cubicBezTo>
                    <a:pt x="44" y="95"/>
                    <a:pt x="44" y="95"/>
                    <a:pt x="44" y="95"/>
                  </a:cubicBezTo>
                  <a:cubicBezTo>
                    <a:pt x="44" y="96"/>
                    <a:pt x="44" y="96"/>
                    <a:pt x="44" y="96"/>
                  </a:cubicBezTo>
                  <a:close/>
                  <a:moveTo>
                    <a:pt x="49" y="98"/>
                  </a:moveTo>
                  <a:cubicBezTo>
                    <a:pt x="50" y="97"/>
                    <a:pt x="50" y="97"/>
                    <a:pt x="51" y="96"/>
                  </a:cubicBezTo>
                  <a:cubicBezTo>
                    <a:pt x="50" y="96"/>
                    <a:pt x="50" y="95"/>
                    <a:pt x="50" y="95"/>
                  </a:cubicBezTo>
                  <a:cubicBezTo>
                    <a:pt x="50" y="96"/>
                    <a:pt x="48" y="97"/>
                    <a:pt x="49" y="98"/>
                  </a:cubicBezTo>
                  <a:close/>
                  <a:moveTo>
                    <a:pt x="55" y="96"/>
                  </a:moveTo>
                  <a:cubicBezTo>
                    <a:pt x="55" y="96"/>
                    <a:pt x="55" y="96"/>
                    <a:pt x="55" y="95"/>
                  </a:cubicBezTo>
                  <a:cubicBezTo>
                    <a:pt x="55" y="95"/>
                    <a:pt x="55" y="95"/>
                    <a:pt x="54" y="95"/>
                  </a:cubicBezTo>
                  <a:cubicBezTo>
                    <a:pt x="54" y="96"/>
                    <a:pt x="54" y="96"/>
                    <a:pt x="55" y="96"/>
                  </a:cubicBezTo>
                  <a:close/>
                  <a:moveTo>
                    <a:pt x="40" y="97"/>
                  </a:moveTo>
                  <a:cubicBezTo>
                    <a:pt x="41" y="96"/>
                    <a:pt x="41" y="96"/>
                    <a:pt x="41" y="96"/>
                  </a:cubicBezTo>
                  <a:cubicBezTo>
                    <a:pt x="40" y="95"/>
                    <a:pt x="40" y="96"/>
                    <a:pt x="40" y="97"/>
                  </a:cubicBezTo>
                  <a:close/>
                  <a:moveTo>
                    <a:pt x="42" y="96"/>
                  </a:moveTo>
                  <a:cubicBezTo>
                    <a:pt x="42" y="96"/>
                    <a:pt x="42" y="97"/>
                    <a:pt x="42" y="97"/>
                  </a:cubicBezTo>
                  <a:cubicBezTo>
                    <a:pt x="43" y="96"/>
                    <a:pt x="43" y="96"/>
                    <a:pt x="43" y="96"/>
                  </a:cubicBezTo>
                  <a:cubicBezTo>
                    <a:pt x="43" y="96"/>
                    <a:pt x="43" y="96"/>
                    <a:pt x="42" y="96"/>
                  </a:cubicBezTo>
                  <a:cubicBezTo>
                    <a:pt x="42" y="96"/>
                    <a:pt x="42" y="96"/>
                    <a:pt x="42" y="96"/>
                  </a:cubicBezTo>
                  <a:close/>
                  <a:moveTo>
                    <a:pt x="35" y="97"/>
                  </a:moveTo>
                  <a:cubicBezTo>
                    <a:pt x="35" y="96"/>
                    <a:pt x="36" y="96"/>
                    <a:pt x="36" y="96"/>
                  </a:cubicBezTo>
                  <a:cubicBezTo>
                    <a:pt x="35" y="96"/>
                    <a:pt x="35" y="97"/>
                    <a:pt x="35" y="97"/>
                  </a:cubicBezTo>
                  <a:close/>
                  <a:moveTo>
                    <a:pt x="39" y="97"/>
                  </a:moveTo>
                  <a:cubicBezTo>
                    <a:pt x="39" y="96"/>
                    <a:pt x="38" y="96"/>
                    <a:pt x="38" y="96"/>
                  </a:cubicBezTo>
                  <a:cubicBezTo>
                    <a:pt x="39" y="96"/>
                    <a:pt x="39" y="97"/>
                    <a:pt x="39" y="97"/>
                  </a:cubicBezTo>
                  <a:close/>
                  <a:moveTo>
                    <a:pt x="53" y="97"/>
                  </a:moveTo>
                  <a:cubicBezTo>
                    <a:pt x="53" y="97"/>
                    <a:pt x="53" y="97"/>
                    <a:pt x="53" y="97"/>
                  </a:cubicBezTo>
                  <a:cubicBezTo>
                    <a:pt x="53" y="97"/>
                    <a:pt x="54" y="96"/>
                    <a:pt x="53" y="96"/>
                  </a:cubicBezTo>
                  <a:cubicBezTo>
                    <a:pt x="53" y="96"/>
                    <a:pt x="53" y="96"/>
                    <a:pt x="53" y="97"/>
                  </a:cubicBezTo>
                  <a:close/>
                  <a:moveTo>
                    <a:pt x="23" y="97"/>
                  </a:moveTo>
                  <a:cubicBezTo>
                    <a:pt x="23" y="98"/>
                    <a:pt x="24" y="99"/>
                    <a:pt x="24" y="99"/>
                  </a:cubicBezTo>
                  <a:cubicBezTo>
                    <a:pt x="24" y="98"/>
                    <a:pt x="24" y="97"/>
                    <a:pt x="24" y="96"/>
                  </a:cubicBezTo>
                  <a:cubicBezTo>
                    <a:pt x="23" y="97"/>
                    <a:pt x="23" y="97"/>
                    <a:pt x="23" y="97"/>
                  </a:cubicBezTo>
                  <a:close/>
                  <a:moveTo>
                    <a:pt x="32" y="99"/>
                  </a:moveTo>
                  <a:cubicBezTo>
                    <a:pt x="33" y="98"/>
                    <a:pt x="33" y="98"/>
                    <a:pt x="33" y="97"/>
                  </a:cubicBezTo>
                  <a:cubicBezTo>
                    <a:pt x="33" y="97"/>
                    <a:pt x="33" y="96"/>
                    <a:pt x="32" y="96"/>
                  </a:cubicBezTo>
                  <a:cubicBezTo>
                    <a:pt x="32" y="97"/>
                    <a:pt x="32" y="98"/>
                    <a:pt x="32" y="99"/>
                  </a:cubicBezTo>
                  <a:close/>
                  <a:moveTo>
                    <a:pt x="36" y="98"/>
                  </a:moveTo>
                  <a:cubicBezTo>
                    <a:pt x="36" y="98"/>
                    <a:pt x="36" y="97"/>
                    <a:pt x="37" y="97"/>
                  </a:cubicBezTo>
                  <a:cubicBezTo>
                    <a:pt x="36" y="97"/>
                    <a:pt x="36" y="96"/>
                    <a:pt x="36" y="96"/>
                  </a:cubicBezTo>
                  <a:cubicBezTo>
                    <a:pt x="36" y="97"/>
                    <a:pt x="35" y="98"/>
                    <a:pt x="36" y="98"/>
                  </a:cubicBezTo>
                  <a:close/>
                  <a:moveTo>
                    <a:pt x="43" y="97"/>
                  </a:moveTo>
                  <a:cubicBezTo>
                    <a:pt x="43" y="97"/>
                    <a:pt x="43" y="98"/>
                    <a:pt x="43" y="98"/>
                  </a:cubicBezTo>
                  <a:cubicBezTo>
                    <a:pt x="43" y="97"/>
                    <a:pt x="44" y="97"/>
                    <a:pt x="44" y="97"/>
                  </a:cubicBezTo>
                  <a:cubicBezTo>
                    <a:pt x="44" y="97"/>
                    <a:pt x="43" y="97"/>
                    <a:pt x="43" y="97"/>
                  </a:cubicBezTo>
                  <a:cubicBezTo>
                    <a:pt x="43" y="97"/>
                    <a:pt x="43" y="97"/>
                    <a:pt x="43" y="97"/>
                  </a:cubicBezTo>
                  <a:close/>
                  <a:moveTo>
                    <a:pt x="45" y="98"/>
                  </a:moveTo>
                  <a:cubicBezTo>
                    <a:pt x="46" y="98"/>
                    <a:pt x="46" y="98"/>
                    <a:pt x="46" y="97"/>
                  </a:cubicBezTo>
                  <a:cubicBezTo>
                    <a:pt x="46" y="97"/>
                    <a:pt x="46" y="97"/>
                    <a:pt x="45" y="97"/>
                  </a:cubicBezTo>
                  <a:cubicBezTo>
                    <a:pt x="45" y="97"/>
                    <a:pt x="45" y="97"/>
                    <a:pt x="45" y="98"/>
                  </a:cubicBezTo>
                  <a:close/>
                  <a:moveTo>
                    <a:pt x="41" y="97"/>
                  </a:moveTo>
                  <a:cubicBezTo>
                    <a:pt x="41" y="97"/>
                    <a:pt x="41" y="98"/>
                    <a:pt x="42" y="98"/>
                  </a:cubicBezTo>
                  <a:cubicBezTo>
                    <a:pt x="42" y="97"/>
                    <a:pt x="42" y="97"/>
                    <a:pt x="41" y="97"/>
                  </a:cubicBezTo>
                  <a:cubicBezTo>
                    <a:pt x="41" y="97"/>
                    <a:pt x="41" y="97"/>
                    <a:pt x="41" y="97"/>
                  </a:cubicBezTo>
                  <a:close/>
                  <a:moveTo>
                    <a:pt x="50" y="99"/>
                  </a:moveTo>
                  <a:cubicBezTo>
                    <a:pt x="50" y="99"/>
                    <a:pt x="51" y="98"/>
                    <a:pt x="51" y="97"/>
                  </a:cubicBezTo>
                  <a:cubicBezTo>
                    <a:pt x="51" y="97"/>
                    <a:pt x="51" y="97"/>
                    <a:pt x="51" y="97"/>
                  </a:cubicBezTo>
                  <a:cubicBezTo>
                    <a:pt x="51" y="98"/>
                    <a:pt x="50" y="98"/>
                    <a:pt x="50" y="99"/>
                  </a:cubicBezTo>
                  <a:close/>
                  <a:moveTo>
                    <a:pt x="36" y="99"/>
                  </a:moveTo>
                  <a:cubicBezTo>
                    <a:pt x="36" y="99"/>
                    <a:pt x="36" y="99"/>
                    <a:pt x="37" y="99"/>
                  </a:cubicBezTo>
                  <a:cubicBezTo>
                    <a:pt x="37" y="99"/>
                    <a:pt x="37" y="98"/>
                    <a:pt x="37" y="98"/>
                  </a:cubicBezTo>
                  <a:cubicBezTo>
                    <a:pt x="37" y="98"/>
                    <a:pt x="37" y="99"/>
                    <a:pt x="37" y="99"/>
                  </a:cubicBezTo>
                  <a:cubicBezTo>
                    <a:pt x="37" y="98"/>
                    <a:pt x="38" y="99"/>
                    <a:pt x="38" y="98"/>
                  </a:cubicBezTo>
                  <a:cubicBezTo>
                    <a:pt x="38" y="98"/>
                    <a:pt x="38" y="97"/>
                    <a:pt x="37" y="97"/>
                  </a:cubicBezTo>
                  <a:cubicBezTo>
                    <a:pt x="37" y="98"/>
                    <a:pt x="37" y="98"/>
                    <a:pt x="36" y="99"/>
                  </a:cubicBezTo>
                  <a:close/>
                  <a:moveTo>
                    <a:pt x="52" y="100"/>
                  </a:moveTo>
                  <a:cubicBezTo>
                    <a:pt x="53" y="99"/>
                    <a:pt x="53" y="99"/>
                    <a:pt x="53" y="98"/>
                  </a:cubicBezTo>
                  <a:cubicBezTo>
                    <a:pt x="53" y="98"/>
                    <a:pt x="53" y="98"/>
                    <a:pt x="52" y="98"/>
                  </a:cubicBezTo>
                  <a:cubicBezTo>
                    <a:pt x="52" y="98"/>
                    <a:pt x="52" y="99"/>
                    <a:pt x="52" y="100"/>
                  </a:cubicBezTo>
                  <a:close/>
                  <a:moveTo>
                    <a:pt x="55" y="99"/>
                  </a:moveTo>
                  <a:cubicBezTo>
                    <a:pt x="55" y="99"/>
                    <a:pt x="55" y="99"/>
                    <a:pt x="55" y="99"/>
                  </a:cubicBezTo>
                  <a:cubicBezTo>
                    <a:pt x="56" y="99"/>
                    <a:pt x="56" y="98"/>
                    <a:pt x="56" y="98"/>
                  </a:cubicBezTo>
                  <a:cubicBezTo>
                    <a:pt x="56" y="98"/>
                    <a:pt x="55" y="98"/>
                    <a:pt x="55" y="99"/>
                  </a:cubicBezTo>
                  <a:close/>
                  <a:moveTo>
                    <a:pt x="42" y="98"/>
                  </a:moveTo>
                  <a:cubicBezTo>
                    <a:pt x="42" y="98"/>
                    <a:pt x="42" y="99"/>
                    <a:pt x="43" y="99"/>
                  </a:cubicBezTo>
                  <a:cubicBezTo>
                    <a:pt x="43" y="98"/>
                    <a:pt x="43" y="98"/>
                    <a:pt x="43" y="98"/>
                  </a:cubicBezTo>
                  <a:cubicBezTo>
                    <a:pt x="43" y="98"/>
                    <a:pt x="43" y="98"/>
                    <a:pt x="42" y="98"/>
                  </a:cubicBezTo>
                  <a:cubicBezTo>
                    <a:pt x="42" y="98"/>
                    <a:pt x="42" y="98"/>
                    <a:pt x="42" y="98"/>
                  </a:cubicBezTo>
                  <a:close/>
                  <a:moveTo>
                    <a:pt x="46" y="98"/>
                  </a:moveTo>
                  <a:cubicBezTo>
                    <a:pt x="46" y="99"/>
                    <a:pt x="47" y="98"/>
                    <a:pt x="46" y="98"/>
                  </a:cubicBezTo>
                  <a:cubicBezTo>
                    <a:pt x="46" y="98"/>
                    <a:pt x="46" y="98"/>
                    <a:pt x="46" y="98"/>
                  </a:cubicBezTo>
                  <a:close/>
                  <a:moveTo>
                    <a:pt x="44" y="99"/>
                  </a:moveTo>
                  <a:cubicBezTo>
                    <a:pt x="44" y="99"/>
                    <a:pt x="44" y="99"/>
                    <a:pt x="44" y="99"/>
                  </a:cubicBezTo>
                  <a:cubicBezTo>
                    <a:pt x="45" y="99"/>
                    <a:pt x="45" y="98"/>
                    <a:pt x="44" y="98"/>
                  </a:cubicBezTo>
                  <a:cubicBezTo>
                    <a:pt x="44" y="98"/>
                    <a:pt x="44" y="98"/>
                    <a:pt x="44" y="99"/>
                  </a:cubicBezTo>
                  <a:close/>
                  <a:moveTo>
                    <a:pt x="41" y="99"/>
                  </a:moveTo>
                  <a:cubicBezTo>
                    <a:pt x="41" y="99"/>
                    <a:pt x="41" y="98"/>
                    <a:pt x="40" y="98"/>
                  </a:cubicBezTo>
                  <a:cubicBezTo>
                    <a:pt x="40" y="98"/>
                    <a:pt x="40" y="99"/>
                    <a:pt x="41" y="99"/>
                  </a:cubicBezTo>
                  <a:close/>
                  <a:moveTo>
                    <a:pt x="57" y="100"/>
                  </a:moveTo>
                  <a:cubicBezTo>
                    <a:pt x="58" y="100"/>
                    <a:pt x="57" y="99"/>
                    <a:pt x="57" y="98"/>
                  </a:cubicBezTo>
                  <a:cubicBezTo>
                    <a:pt x="57" y="99"/>
                    <a:pt x="57" y="100"/>
                    <a:pt x="57" y="100"/>
                  </a:cubicBezTo>
                  <a:close/>
                  <a:moveTo>
                    <a:pt x="38" y="99"/>
                  </a:moveTo>
                  <a:cubicBezTo>
                    <a:pt x="38" y="100"/>
                    <a:pt x="38" y="100"/>
                    <a:pt x="38" y="100"/>
                  </a:cubicBezTo>
                  <a:cubicBezTo>
                    <a:pt x="38" y="99"/>
                    <a:pt x="39" y="99"/>
                    <a:pt x="39" y="99"/>
                  </a:cubicBezTo>
                  <a:cubicBezTo>
                    <a:pt x="38" y="99"/>
                    <a:pt x="38" y="99"/>
                    <a:pt x="38" y="99"/>
                  </a:cubicBezTo>
                  <a:cubicBezTo>
                    <a:pt x="38" y="99"/>
                    <a:pt x="38" y="99"/>
                    <a:pt x="38" y="99"/>
                  </a:cubicBezTo>
                  <a:close/>
                  <a:moveTo>
                    <a:pt x="41" y="100"/>
                  </a:moveTo>
                  <a:cubicBezTo>
                    <a:pt x="41" y="100"/>
                    <a:pt x="41" y="100"/>
                    <a:pt x="41" y="100"/>
                  </a:cubicBezTo>
                  <a:cubicBezTo>
                    <a:pt x="41" y="100"/>
                    <a:pt x="42" y="100"/>
                    <a:pt x="42" y="100"/>
                  </a:cubicBezTo>
                  <a:cubicBezTo>
                    <a:pt x="42" y="99"/>
                    <a:pt x="42" y="99"/>
                    <a:pt x="41" y="99"/>
                  </a:cubicBezTo>
                  <a:cubicBezTo>
                    <a:pt x="41" y="99"/>
                    <a:pt x="41" y="99"/>
                    <a:pt x="41" y="100"/>
                  </a:cubicBezTo>
                  <a:close/>
                  <a:moveTo>
                    <a:pt x="44" y="100"/>
                  </a:moveTo>
                  <a:cubicBezTo>
                    <a:pt x="44" y="99"/>
                    <a:pt x="44" y="99"/>
                    <a:pt x="44" y="99"/>
                  </a:cubicBezTo>
                  <a:cubicBezTo>
                    <a:pt x="43" y="99"/>
                    <a:pt x="44" y="100"/>
                    <a:pt x="44" y="100"/>
                  </a:cubicBezTo>
                  <a:close/>
                  <a:moveTo>
                    <a:pt x="33" y="100"/>
                  </a:moveTo>
                  <a:cubicBezTo>
                    <a:pt x="34" y="100"/>
                    <a:pt x="34" y="100"/>
                    <a:pt x="34" y="101"/>
                  </a:cubicBezTo>
                  <a:cubicBezTo>
                    <a:pt x="34" y="100"/>
                    <a:pt x="35" y="100"/>
                    <a:pt x="35" y="100"/>
                  </a:cubicBezTo>
                  <a:cubicBezTo>
                    <a:pt x="34" y="99"/>
                    <a:pt x="34" y="99"/>
                    <a:pt x="34" y="99"/>
                  </a:cubicBezTo>
                  <a:cubicBezTo>
                    <a:pt x="34" y="100"/>
                    <a:pt x="33" y="100"/>
                    <a:pt x="33" y="100"/>
                  </a:cubicBezTo>
                  <a:close/>
                  <a:moveTo>
                    <a:pt x="47" y="100"/>
                  </a:moveTo>
                  <a:cubicBezTo>
                    <a:pt x="48" y="100"/>
                    <a:pt x="48" y="99"/>
                    <a:pt x="48" y="99"/>
                  </a:cubicBezTo>
                  <a:cubicBezTo>
                    <a:pt x="47" y="99"/>
                    <a:pt x="47" y="99"/>
                    <a:pt x="47" y="100"/>
                  </a:cubicBezTo>
                  <a:close/>
                  <a:moveTo>
                    <a:pt x="51" y="100"/>
                  </a:moveTo>
                  <a:cubicBezTo>
                    <a:pt x="51" y="100"/>
                    <a:pt x="51" y="99"/>
                    <a:pt x="51" y="99"/>
                  </a:cubicBezTo>
                  <a:cubicBezTo>
                    <a:pt x="51" y="99"/>
                    <a:pt x="51" y="100"/>
                    <a:pt x="51" y="100"/>
                  </a:cubicBezTo>
                  <a:close/>
                  <a:moveTo>
                    <a:pt x="27" y="101"/>
                  </a:moveTo>
                  <a:cubicBezTo>
                    <a:pt x="28" y="101"/>
                    <a:pt x="28" y="100"/>
                    <a:pt x="28" y="99"/>
                  </a:cubicBezTo>
                  <a:cubicBezTo>
                    <a:pt x="28" y="100"/>
                    <a:pt x="27" y="100"/>
                    <a:pt x="27" y="101"/>
                  </a:cubicBezTo>
                  <a:close/>
                  <a:moveTo>
                    <a:pt x="39" y="101"/>
                  </a:moveTo>
                  <a:cubicBezTo>
                    <a:pt x="39" y="101"/>
                    <a:pt x="40" y="100"/>
                    <a:pt x="40" y="100"/>
                  </a:cubicBezTo>
                  <a:cubicBezTo>
                    <a:pt x="40" y="100"/>
                    <a:pt x="40" y="100"/>
                    <a:pt x="39" y="100"/>
                  </a:cubicBezTo>
                  <a:cubicBezTo>
                    <a:pt x="39" y="100"/>
                    <a:pt x="39" y="100"/>
                    <a:pt x="39" y="101"/>
                  </a:cubicBezTo>
                  <a:close/>
                  <a:moveTo>
                    <a:pt x="42" y="101"/>
                  </a:moveTo>
                  <a:cubicBezTo>
                    <a:pt x="42" y="101"/>
                    <a:pt x="42" y="102"/>
                    <a:pt x="43" y="102"/>
                  </a:cubicBezTo>
                  <a:cubicBezTo>
                    <a:pt x="43" y="101"/>
                    <a:pt x="43" y="101"/>
                    <a:pt x="43" y="101"/>
                  </a:cubicBezTo>
                  <a:cubicBezTo>
                    <a:pt x="43" y="101"/>
                    <a:pt x="43" y="100"/>
                    <a:pt x="43" y="100"/>
                  </a:cubicBezTo>
                  <a:cubicBezTo>
                    <a:pt x="43" y="101"/>
                    <a:pt x="42" y="101"/>
                    <a:pt x="42" y="101"/>
                  </a:cubicBezTo>
                  <a:close/>
                  <a:moveTo>
                    <a:pt x="49" y="101"/>
                  </a:moveTo>
                  <a:cubicBezTo>
                    <a:pt x="49" y="101"/>
                    <a:pt x="49" y="100"/>
                    <a:pt x="48" y="100"/>
                  </a:cubicBezTo>
                  <a:cubicBezTo>
                    <a:pt x="48" y="100"/>
                    <a:pt x="48" y="101"/>
                    <a:pt x="49" y="101"/>
                  </a:cubicBezTo>
                  <a:close/>
                  <a:moveTo>
                    <a:pt x="50" y="101"/>
                  </a:moveTo>
                  <a:cubicBezTo>
                    <a:pt x="50" y="101"/>
                    <a:pt x="51" y="101"/>
                    <a:pt x="50" y="102"/>
                  </a:cubicBezTo>
                  <a:cubicBezTo>
                    <a:pt x="51" y="101"/>
                    <a:pt x="50" y="100"/>
                    <a:pt x="50" y="101"/>
                  </a:cubicBezTo>
                  <a:close/>
                  <a:moveTo>
                    <a:pt x="46" y="101"/>
                  </a:moveTo>
                  <a:cubicBezTo>
                    <a:pt x="47" y="101"/>
                    <a:pt x="47" y="101"/>
                    <a:pt x="47" y="101"/>
                  </a:cubicBezTo>
                  <a:cubicBezTo>
                    <a:pt x="47" y="100"/>
                    <a:pt x="46" y="101"/>
                    <a:pt x="46" y="101"/>
                  </a:cubicBezTo>
                  <a:close/>
                  <a:moveTo>
                    <a:pt x="55" y="102"/>
                  </a:moveTo>
                  <a:cubicBezTo>
                    <a:pt x="55" y="102"/>
                    <a:pt x="55" y="103"/>
                    <a:pt x="55" y="103"/>
                  </a:cubicBezTo>
                  <a:cubicBezTo>
                    <a:pt x="55" y="102"/>
                    <a:pt x="56" y="102"/>
                    <a:pt x="56" y="101"/>
                  </a:cubicBezTo>
                  <a:cubicBezTo>
                    <a:pt x="56" y="100"/>
                    <a:pt x="56" y="101"/>
                    <a:pt x="55" y="101"/>
                  </a:cubicBezTo>
                  <a:cubicBezTo>
                    <a:pt x="56" y="101"/>
                    <a:pt x="55" y="101"/>
                    <a:pt x="55" y="102"/>
                  </a:cubicBezTo>
                  <a:close/>
                  <a:moveTo>
                    <a:pt x="39" y="102"/>
                  </a:moveTo>
                  <a:cubicBezTo>
                    <a:pt x="39" y="102"/>
                    <a:pt x="39" y="102"/>
                    <a:pt x="40" y="102"/>
                  </a:cubicBezTo>
                  <a:cubicBezTo>
                    <a:pt x="40" y="102"/>
                    <a:pt x="40" y="101"/>
                    <a:pt x="41" y="101"/>
                  </a:cubicBezTo>
                  <a:cubicBezTo>
                    <a:pt x="40" y="100"/>
                    <a:pt x="39" y="101"/>
                    <a:pt x="39" y="102"/>
                  </a:cubicBezTo>
                  <a:close/>
                  <a:moveTo>
                    <a:pt x="28" y="104"/>
                  </a:moveTo>
                  <a:cubicBezTo>
                    <a:pt x="28" y="104"/>
                    <a:pt x="28" y="103"/>
                    <a:pt x="28" y="103"/>
                  </a:cubicBezTo>
                  <a:cubicBezTo>
                    <a:pt x="29" y="104"/>
                    <a:pt x="29" y="104"/>
                    <a:pt x="30" y="104"/>
                  </a:cubicBezTo>
                  <a:cubicBezTo>
                    <a:pt x="30" y="103"/>
                    <a:pt x="29" y="102"/>
                    <a:pt x="29" y="102"/>
                  </a:cubicBezTo>
                  <a:cubicBezTo>
                    <a:pt x="28" y="101"/>
                    <a:pt x="29" y="102"/>
                    <a:pt x="28" y="102"/>
                  </a:cubicBezTo>
                  <a:cubicBezTo>
                    <a:pt x="27" y="102"/>
                    <a:pt x="26" y="101"/>
                    <a:pt x="26" y="101"/>
                  </a:cubicBezTo>
                  <a:cubicBezTo>
                    <a:pt x="26" y="102"/>
                    <a:pt x="27" y="103"/>
                    <a:pt x="28" y="104"/>
                  </a:cubicBezTo>
                  <a:close/>
                  <a:moveTo>
                    <a:pt x="35" y="102"/>
                  </a:moveTo>
                  <a:cubicBezTo>
                    <a:pt x="35" y="102"/>
                    <a:pt x="36" y="101"/>
                    <a:pt x="35" y="101"/>
                  </a:cubicBezTo>
                  <a:cubicBezTo>
                    <a:pt x="35" y="101"/>
                    <a:pt x="35" y="101"/>
                    <a:pt x="35" y="102"/>
                  </a:cubicBezTo>
                  <a:close/>
                  <a:moveTo>
                    <a:pt x="37" y="102"/>
                  </a:moveTo>
                  <a:cubicBezTo>
                    <a:pt x="37" y="101"/>
                    <a:pt x="37" y="101"/>
                    <a:pt x="37" y="101"/>
                  </a:cubicBezTo>
                  <a:cubicBezTo>
                    <a:pt x="37" y="101"/>
                    <a:pt x="37" y="101"/>
                    <a:pt x="36" y="101"/>
                  </a:cubicBezTo>
                  <a:cubicBezTo>
                    <a:pt x="36" y="101"/>
                    <a:pt x="36" y="101"/>
                    <a:pt x="37" y="102"/>
                  </a:cubicBezTo>
                  <a:close/>
                  <a:moveTo>
                    <a:pt x="50" y="102"/>
                  </a:moveTo>
                  <a:cubicBezTo>
                    <a:pt x="50" y="102"/>
                    <a:pt x="50" y="101"/>
                    <a:pt x="49" y="101"/>
                  </a:cubicBezTo>
                  <a:cubicBezTo>
                    <a:pt x="49" y="102"/>
                    <a:pt x="49" y="102"/>
                    <a:pt x="50" y="102"/>
                  </a:cubicBezTo>
                  <a:close/>
                  <a:moveTo>
                    <a:pt x="43" y="102"/>
                  </a:moveTo>
                  <a:cubicBezTo>
                    <a:pt x="44" y="102"/>
                    <a:pt x="44" y="102"/>
                    <a:pt x="44" y="101"/>
                  </a:cubicBezTo>
                  <a:cubicBezTo>
                    <a:pt x="44" y="101"/>
                    <a:pt x="43" y="102"/>
                    <a:pt x="43" y="102"/>
                  </a:cubicBezTo>
                  <a:close/>
                  <a:moveTo>
                    <a:pt x="35" y="102"/>
                  </a:moveTo>
                  <a:cubicBezTo>
                    <a:pt x="35" y="102"/>
                    <a:pt x="36" y="103"/>
                    <a:pt x="36" y="103"/>
                  </a:cubicBezTo>
                  <a:cubicBezTo>
                    <a:pt x="36" y="103"/>
                    <a:pt x="36" y="102"/>
                    <a:pt x="36" y="102"/>
                  </a:cubicBezTo>
                  <a:cubicBezTo>
                    <a:pt x="36" y="102"/>
                    <a:pt x="36" y="102"/>
                    <a:pt x="36" y="102"/>
                  </a:cubicBezTo>
                  <a:cubicBezTo>
                    <a:pt x="36" y="102"/>
                    <a:pt x="36" y="102"/>
                    <a:pt x="35" y="102"/>
                  </a:cubicBezTo>
                  <a:close/>
                  <a:moveTo>
                    <a:pt x="40" y="103"/>
                  </a:moveTo>
                  <a:cubicBezTo>
                    <a:pt x="41" y="104"/>
                    <a:pt x="42" y="103"/>
                    <a:pt x="42" y="102"/>
                  </a:cubicBezTo>
                  <a:cubicBezTo>
                    <a:pt x="42" y="102"/>
                    <a:pt x="42" y="102"/>
                    <a:pt x="41" y="102"/>
                  </a:cubicBezTo>
                  <a:cubicBezTo>
                    <a:pt x="41" y="102"/>
                    <a:pt x="41" y="103"/>
                    <a:pt x="40" y="103"/>
                  </a:cubicBezTo>
                  <a:close/>
                  <a:moveTo>
                    <a:pt x="48" y="103"/>
                  </a:moveTo>
                  <a:cubicBezTo>
                    <a:pt x="48" y="103"/>
                    <a:pt x="48" y="104"/>
                    <a:pt x="49" y="104"/>
                  </a:cubicBezTo>
                  <a:cubicBezTo>
                    <a:pt x="49" y="103"/>
                    <a:pt x="49" y="102"/>
                    <a:pt x="48" y="102"/>
                  </a:cubicBezTo>
                  <a:cubicBezTo>
                    <a:pt x="48" y="102"/>
                    <a:pt x="48" y="103"/>
                    <a:pt x="48" y="103"/>
                  </a:cubicBezTo>
                  <a:close/>
                  <a:moveTo>
                    <a:pt x="57" y="104"/>
                  </a:moveTo>
                  <a:cubicBezTo>
                    <a:pt x="58" y="104"/>
                    <a:pt x="58" y="103"/>
                    <a:pt x="57" y="102"/>
                  </a:cubicBezTo>
                  <a:cubicBezTo>
                    <a:pt x="57" y="103"/>
                    <a:pt x="57" y="104"/>
                    <a:pt x="57" y="104"/>
                  </a:cubicBezTo>
                  <a:close/>
                  <a:moveTo>
                    <a:pt x="42" y="104"/>
                  </a:moveTo>
                  <a:cubicBezTo>
                    <a:pt x="42" y="104"/>
                    <a:pt x="43" y="103"/>
                    <a:pt x="42" y="103"/>
                  </a:cubicBezTo>
                  <a:cubicBezTo>
                    <a:pt x="42" y="103"/>
                    <a:pt x="42" y="103"/>
                    <a:pt x="42" y="104"/>
                  </a:cubicBezTo>
                  <a:close/>
                  <a:moveTo>
                    <a:pt x="35" y="104"/>
                  </a:moveTo>
                  <a:cubicBezTo>
                    <a:pt x="35" y="104"/>
                    <a:pt x="35" y="104"/>
                    <a:pt x="35" y="104"/>
                  </a:cubicBezTo>
                  <a:cubicBezTo>
                    <a:pt x="35" y="104"/>
                    <a:pt x="35" y="103"/>
                    <a:pt x="35" y="103"/>
                  </a:cubicBezTo>
                  <a:cubicBezTo>
                    <a:pt x="34" y="104"/>
                    <a:pt x="34" y="104"/>
                    <a:pt x="35" y="104"/>
                  </a:cubicBezTo>
                  <a:close/>
                  <a:moveTo>
                    <a:pt x="38" y="103"/>
                  </a:moveTo>
                  <a:cubicBezTo>
                    <a:pt x="38" y="104"/>
                    <a:pt x="38" y="104"/>
                    <a:pt x="39" y="104"/>
                  </a:cubicBezTo>
                  <a:cubicBezTo>
                    <a:pt x="39" y="104"/>
                    <a:pt x="38" y="103"/>
                    <a:pt x="38" y="103"/>
                  </a:cubicBezTo>
                  <a:close/>
                  <a:moveTo>
                    <a:pt x="52" y="104"/>
                  </a:moveTo>
                  <a:cubicBezTo>
                    <a:pt x="52" y="104"/>
                    <a:pt x="52" y="104"/>
                    <a:pt x="51" y="104"/>
                  </a:cubicBezTo>
                  <a:cubicBezTo>
                    <a:pt x="52" y="104"/>
                    <a:pt x="52" y="104"/>
                    <a:pt x="52" y="104"/>
                  </a:cubicBezTo>
                  <a:close/>
                  <a:moveTo>
                    <a:pt x="56" y="104"/>
                  </a:moveTo>
                  <a:cubicBezTo>
                    <a:pt x="56" y="104"/>
                    <a:pt x="56" y="105"/>
                    <a:pt x="56" y="105"/>
                  </a:cubicBezTo>
                  <a:cubicBezTo>
                    <a:pt x="56" y="104"/>
                    <a:pt x="56" y="104"/>
                    <a:pt x="56" y="104"/>
                  </a:cubicBezTo>
                  <a:cubicBezTo>
                    <a:pt x="56" y="104"/>
                    <a:pt x="56" y="104"/>
                    <a:pt x="56" y="104"/>
                  </a:cubicBezTo>
                  <a:close/>
                  <a:moveTo>
                    <a:pt x="46" y="105"/>
                  </a:moveTo>
                  <a:cubicBezTo>
                    <a:pt x="46" y="105"/>
                    <a:pt x="46" y="106"/>
                    <a:pt x="47" y="106"/>
                  </a:cubicBezTo>
                  <a:cubicBezTo>
                    <a:pt x="47" y="105"/>
                    <a:pt x="47" y="105"/>
                    <a:pt x="48" y="105"/>
                  </a:cubicBezTo>
                  <a:cubicBezTo>
                    <a:pt x="48" y="104"/>
                    <a:pt x="46" y="104"/>
                    <a:pt x="46" y="105"/>
                  </a:cubicBezTo>
                  <a:close/>
                  <a:moveTo>
                    <a:pt x="33" y="106"/>
                  </a:moveTo>
                  <a:cubicBezTo>
                    <a:pt x="35" y="106"/>
                    <a:pt x="34" y="105"/>
                    <a:pt x="34" y="104"/>
                  </a:cubicBezTo>
                  <a:cubicBezTo>
                    <a:pt x="33" y="104"/>
                    <a:pt x="34" y="106"/>
                    <a:pt x="33" y="106"/>
                  </a:cubicBezTo>
                  <a:close/>
                  <a:moveTo>
                    <a:pt x="50" y="105"/>
                  </a:moveTo>
                  <a:cubicBezTo>
                    <a:pt x="50" y="105"/>
                    <a:pt x="51" y="106"/>
                    <a:pt x="51" y="106"/>
                  </a:cubicBezTo>
                  <a:cubicBezTo>
                    <a:pt x="51" y="106"/>
                    <a:pt x="51" y="105"/>
                    <a:pt x="51" y="105"/>
                  </a:cubicBezTo>
                  <a:cubicBezTo>
                    <a:pt x="51" y="105"/>
                    <a:pt x="51" y="104"/>
                    <a:pt x="50" y="104"/>
                  </a:cubicBezTo>
                  <a:cubicBezTo>
                    <a:pt x="50" y="105"/>
                    <a:pt x="50" y="105"/>
                    <a:pt x="50" y="105"/>
                  </a:cubicBezTo>
                  <a:close/>
                  <a:moveTo>
                    <a:pt x="60" y="106"/>
                  </a:moveTo>
                  <a:cubicBezTo>
                    <a:pt x="60" y="105"/>
                    <a:pt x="60" y="104"/>
                    <a:pt x="59" y="104"/>
                  </a:cubicBezTo>
                  <a:cubicBezTo>
                    <a:pt x="59" y="105"/>
                    <a:pt x="59" y="105"/>
                    <a:pt x="60" y="106"/>
                  </a:cubicBezTo>
                  <a:close/>
                  <a:moveTo>
                    <a:pt x="38" y="105"/>
                  </a:moveTo>
                  <a:cubicBezTo>
                    <a:pt x="38" y="105"/>
                    <a:pt x="37" y="104"/>
                    <a:pt x="37" y="104"/>
                  </a:cubicBezTo>
                  <a:cubicBezTo>
                    <a:pt x="37" y="105"/>
                    <a:pt x="38" y="106"/>
                    <a:pt x="38" y="105"/>
                  </a:cubicBezTo>
                  <a:close/>
                  <a:moveTo>
                    <a:pt x="39" y="106"/>
                  </a:moveTo>
                  <a:cubicBezTo>
                    <a:pt x="39" y="106"/>
                    <a:pt x="39" y="106"/>
                    <a:pt x="39" y="106"/>
                  </a:cubicBezTo>
                  <a:cubicBezTo>
                    <a:pt x="40" y="106"/>
                    <a:pt x="40" y="105"/>
                    <a:pt x="40" y="105"/>
                  </a:cubicBezTo>
                  <a:cubicBezTo>
                    <a:pt x="40" y="105"/>
                    <a:pt x="40" y="105"/>
                    <a:pt x="39" y="105"/>
                  </a:cubicBezTo>
                  <a:cubicBezTo>
                    <a:pt x="39" y="105"/>
                    <a:pt x="39" y="105"/>
                    <a:pt x="39" y="106"/>
                  </a:cubicBezTo>
                  <a:close/>
                  <a:moveTo>
                    <a:pt x="42" y="105"/>
                  </a:moveTo>
                  <a:cubicBezTo>
                    <a:pt x="42" y="105"/>
                    <a:pt x="43" y="105"/>
                    <a:pt x="43" y="105"/>
                  </a:cubicBezTo>
                  <a:cubicBezTo>
                    <a:pt x="43" y="105"/>
                    <a:pt x="42" y="105"/>
                    <a:pt x="42" y="105"/>
                  </a:cubicBezTo>
                  <a:close/>
                  <a:moveTo>
                    <a:pt x="57" y="106"/>
                  </a:moveTo>
                  <a:cubicBezTo>
                    <a:pt x="57" y="105"/>
                    <a:pt x="58" y="105"/>
                    <a:pt x="57" y="105"/>
                  </a:cubicBezTo>
                  <a:cubicBezTo>
                    <a:pt x="57" y="105"/>
                    <a:pt x="57" y="106"/>
                    <a:pt x="57" y="106"/>
                  </a:cubicBezTo>
                  <a:close/>
                  <a:moveTo>
                    <a:pt x="31" y="108"/>
                  </a:moveTo>
                  <a:cubicBezTo>
                    <a:pt x="31" y="107"/>
                    <a:pt x="30" y="105"/>
                    <a:pt x="29" y="105"/>
                  </a:cubicBezTo>
                  <a:cubicBezTo>
                    <a:pt x="30" y="106"/>
                    <a:pt x="30" y="107"/>
                    <a:pt x="31" y="108"/>
                  </a:cubicBezTo>
                  <a:cubicBezTo>
                    <a:pt x="31" y="107"/>
                    <a:pt x="31" y="108"/>
                    <a:pt x="31" y="108"/>
                  </a:cubicBezTo>
                  <a:close/>
                  <a:moveTo>
                    <a:pt x="36" y="106"/>
                  </a:moveTo>
                  <a:cubicBezTo>
                    <a:pt x="36" y="106"/>
                    <a:pt x="36" y="107"/>
                    <a:pt x="37" y="107"/>
                  </a:cubicBezTo>
                  <a:cubicBezTo>
                    <a:pt x="37" y="107"/>
                    <a:pt x="38" y="105"/>
                    <a:pt x="36" y="105"/>
                  </a:cubicBezTo>
                  <a:cubicBezTo>
                    <a:pt x="36" y="106"/>
                    <a:pt x="36" y="106"/>
                    <a:pt x="36" y="106"/>
                  </a:cubicBezTo>
                  <a:close/>
                  <a:moveTo>
                    <a:pt x="55" y="106"/>
                  </a:moveTo>
                  <a:cubicBezTo>
                    <a:pt x="56" y="106"/>
                    <a:pt x="55" y="106"/>
                    <a:pt x="55" y="106"/>
                  </a:cubicBezTo>
                  <a:cubicBezTo>
                    <a:pt x="55" y="106"/>
                    <a:pt x="55" y="106"/>
                    <a:pt x="55" y="106"/>
                  </a:cubicBezTo>
                  <a:close/>
                  <a:moveTo>
                    <a:pt x="40" y="107"/>
                  </a:moveTo>
                  <a:cubicBezTo>
                    <a:pt x="40" y="106"/>
                    <a:pt x="40" y="106"/>
                    <a:pt x="41" y="106"/>
                  </a:cubicBezTo>
                  <a:cubicBezTo>
                    <a:pt x="40" y="106"/>
                    <a:pt x="40" y="106"/>
                    <a:pt x="40" y="107"/>
                  </a:cubicBezTo>
                  <a:close/>
                  <a:moveTo>
                    <a:pt x="45" y="107"/>
                  </a:moveTo>
                  <a:cubicBezTo>
                    <a:pt x="45" y="107"/>
                    <a:pt x="45" y="107"/>
                    <a:pt x="45" y="106"/>
                  </a:cubicBezTo>
                  <a:cubicBezTo>
                    <a:pt x="45" y="106"/>
                    <a:pt x="45" y="106"/>
                    <a:pt x="45" y="106"/>
                  </a:cubicBezTo>
                  <a:cubicBezTo>
                    <a:pt x="45" y="107"/>
                    <a:pt x="45" y="107"/>
                    <a:pt x="45" y="107"/>
                  </a:cubicBezTo>
                  <a:close/>
                  <a:moveTo>
                    <a:pt x="48" y="107"/>
                  </a:moveTo>
                  <a:cubicBezTo>
                    <a:pt x="48" y="107"/>
                    <a:pt x="49" y="107"/>
                    <a:pt x="49" y="107"/>
                  </a:cubicBezTo>
                  <a:cubicBezTo>
                    <a:pt x="48" y="107"/>
                    <a:pt x="48" y="107"/>
                    <a:pt x="48" y="107"/>
                  </a:cubicBezTo>
                  <a:cubicBezTo>
                    <a:pt x="48" y="107"/>
                    <a:pt x="48" y="107"/>
                    <a:pt x="48" y="106"/>
                  </a:cubicBezTo>
                  <a:cubicBezTo>
                    <a:pt x="47" y="106"/>
                    <a:pt x="47" y="106"/>
                    <a:pt x="47" y="107"/>
                  </a:cubicBezTo>
                  <a:cubicBezTo>
                    <a:pt x="47" y="107"/>
                    <a:pt x="48" y="107"/>
                    <a:pt x="48" y="107"/>
                  </a:cubicBezTo>
                  <a:close/>
                  <a:moveTo>
                    <a:pt x="56" y="107"/>
                  </a:moveTo>
                  <a:cubicBezTo>
                    <a:pt x="56" y="107"/>
                    <a:pt x="56" y="107"/>
                    <a:pt x="56" y="108"/>
                  </a:cubicBezTo>
                  <a:cubicBezTo>
                    <a:pt x="56" y="107"/>
                    <a:pt x="57" y="106"/>
                    <a:pt x="56" y="106"/>
                  </a:cubicBezTo>
                  <a:cubicBezTo>
                    <a:pt x="56" y="107"/>
                    <a:pt x="56" y="107"/>
                    <a:pt x="56" y="107"/>
                  </a:cubicBezTo>
                  <a:close/>
                  <a:moveTo>
                    <a:pt x="50" y="107"/>
                  </a:moveTo>
                  <a:cubicBezTo>
                    <a:pt x="50" y="107"/>
                    <a:pt x="50" y="107"/>
                    <a:pt x="50" y="107"/>
                  </a:cubicBezTo>
                  <a:cubicBezTo>
                    <a:pt x="50" y="107"/>
                    <a:pt x="50" y="107"/>
                    <a:pt x="50" y="107"/>
                  </a:cubicBezTo>
                  <a:close/>
                  <a:moveTo>
                    <a:pt x="36" y="108"/>
                  </a:moveTo>
                  <a:cubicBezTo>
                    <a:pt x="36" y="108"/>
                    <a:pt x="36" y="107"/>
                    <a:pt x="35" y="107"/>
                  </a:cubicBezTo>
                  <a:cubicBezTo>
                    <a:pt x="35" y="107"/>
                    <a:pt x="35" y="108"/>
                    <a:pt x="36" y="108"/>
                  </a:cubicBezTo>
                  <a:close/>
                  <a:moveTo>
                    <a:pt x="37" y="108"/>
                  </a:moveTo>
                  <a:cubicBezTo>
                    <a:pt x="38" y="109"/>
                    <a:pt x="38" y="108"/>
                    <a:pt x="38" y="107"/>
                  </a:cubicBezTo>
                  <a:cubicBezTo>
                    <a:pt x="38" y="107"/>
                    <a:pt x="37" y="108"/>
                    <a:pt x="37" y="108"/>
                  </a:cubicBezTo>
                  <a:close/>
                  <a:moveTo>
                    <a:pt x="41" y="109"/>
                  </a:moveTo>
                  <a:cubicBezTo>
                    <a:pt x="40" y="109"/>
                    <a:pt x="38" y="111"/>
                    <a:pt x="40" y="112"/>
                  </a:cubicBezTo>
                  <a:cubicBezTo>
                    <a:pt x="41" y="111"/>
                    <a:pt x="41" y="109"/>
                    <a:pt x="42" y="107"/>
                  </a:cubicBezTo>
                  <a:cubicBezTo>
                    <a:pt x="42" y="107"/>
                    <a:pt x="42" y="107"/>
                    <a:pt x="42" y="107"/>
                  </a:cubicBezTo>
                  <a:cubicBezTo>
                    <a:pt x="41" y="108"/>
                    <a:pt x="41" y="108"/>
                    <a:pt x="41" y="109"/>
                  </a:cubicBezTo>
                  <a:close/>
                  <a:moveTo>
                    <a:pt x="57" y="108"/>
                  </a:moveTo>
                  <a:cubicBezTo>
                    <a:pt x="58" y="108"/>
                    <a:pt x="58" y="108"/>
                    <a:pt x="58" y="107"/>
                  </a:cubicBezTo>
                  <a:cubicBezTo>
                    <a:pt x="57" y="107"/>
                    <a:pt x="57" y="108"/>
                    <a:pt x="57" y="108"/>
                  </a:cubicBezTo>
                  <a:close/>
                  <a:moveTo>
                    <a:pt x="60" y="114"/>
                  </a:moveTo>
                  <a:cubicBezTo>
                    <a:pt x="61" y="112"/>
                    <a:pt x="60" y="110"/>
                    <a:pt x="60" y="107"/>
                  </a:cubicBezTo>
                  <a:cubicBezTo>
                    <a:pt x="59" y="109"/>
                    <a:pt x="59" y="112"/>
                    <a:pt x="60" y="114"/>
                  </a:cubicBezTo>
                  <a:close/>
                  <a:moveTo>
                    <a:pt x="53" y="108"/>
                  </a:moveTo>
                  <a:cubicBezTo>
                    <a:pt x="53" y="108"/>
                    <a:pt x="53" y="108"/>
                    <a:pt x="54" y="108"/>
                  </a:cubicBezTo>
                  <a:cubicBezTo>
                    <a:pt x="54" y="108"/>
                    <a:pt x="54" y="107"/>
                    <a:pt x="53" y="107"/>
                  </a:cubicBezTo>
                  <a:cubicBezTo>
                    <a:pt x="53" y="108"/>
                    <a:pt x="53" y="108"/>
                    <a:pt x="53" y="108"/>
                  </a:cubicBezTo>
                  <a:close/>
                  <a:moveTo>
                    <a:pt x="51" y="109"/>
                  </a:moveTo>
                  <a:cubicBezTo>
                    <a:pt x="51" y="109"/>
                    <a:pt x="52" y="108"/>
                    <a:pt x="52" y="108"/>
                  </a:cubicBezTo>
                  <a:cubicBezTo>
                    <a:pt x="51" y="108"/>
                    <a:pt x="51" y="108"/>
                    <a:pt x="51" y="109"/>
                  </a:cubicBezTo>
                  <a:close/>
                  <a:moveTo>
                    <a:pt x="42" y="115"/>
                  </a:moveTo>
                  <a:cubicBezTo>
                    <a:pt x="42" y="115"/>
                    <a:pt x="41" y="115"/>
                    <a:pt x="42" y="116"/>
                  </a:cubicBezTo>
                  <a:cubicBezTo>
                    <a:pt x="42" y="116"/>
                    <a:pt x="42" y="115"/>
                    <a:pt x="42" y="116"/>
                  </a:cubicBezTo>
                  <a:cubicBezTo>
                    <a:pt x="43" y="113"/>
                    <a:pt x="43" y="111"/>
                    <a:pt x="43" y="108"/>
                  </a:cubicBezTo>
                  <a:cubicBezTo>
                    <a:pt x="43" y="110"/>
                    <a:pt x="42" y="113"/>
                    <a:pt x="42" y="115"/>
                  </a:cubicBezTo>
                  <a:close/>
                  <a:moveTo>
                    <a:pt x="52" y="109"/>
                  </a:moveTo>
                  <a:cubicBezTo>
                    <a:pt x="53" y="109"/>
                    <a:pt x="53" y="109"/>
                    <a:pt x="53" y="109"/>
                  </a:cubicBezTo>
                  <a:cubicBezTo>
                    <a:pt x="53" y="109"/>
                    <a:pt x="53" y="108"/>
                    <a:pt x="53" y="108"/>
                  </a:cubicBezTo>
                  <a:cubicBezTo>
                    <a:pt x="53" y="109"/>
                    <a:pt x="52" y="108"/>
                    <a:pt x="52" y="109"/>
                  </a:cubicBezTo>
                  <a:close/>
                  <a:moveTo>
                    <a:pt x="38" y="109"/>
                  </a:moveTo>
                  <a:cubicBezTo>
                    <a:pt x="38" y="110"/>
                    <a:pt x="39" y="108"/>
                    <a:pt x="39" y="108"/>
                  </a:cubicBezTo>
                  <a:cubicBezTo>
                    <a:pt x="38" y="108"/>
                    <a:pt x="38" y="109"/>
                    <a:pt x="38" y="109"/>
                  </a:cubicBezTo>
                  <a:close/>
                  <a:moveTo>
                    <a:pt x="33" y="112"/>
                  </a:moveTo>
                  <a:cubicBezTo>
                    <a:pt x="34" y="111"/>
                    <a:pt x="34" y="111"/>
                    <a:pt x="35" y="110"/>
                  </a:cubicBezTo>
                  <a:cubicBezTo>
                    <a:pt x="34" y="110"/>
                    <a:pt x="34" y="109"/>
                    <a:pt x="34" y="109"/>
                  </a:cubicBezTo>
                  <a:cubicBezTo>
                    <a:pt x="33" y="109"/>
                    <a:pt x="34" y="111"/>
                    <a:pt x="33" y="112"/>
                  </a:cubicBezTo>
                  <a:close/>
                  <a:moveTo>
                    <a:pt x="55" y="109"/>
                  </a:moveTo>
                  <a:cubicBezTo>
                    <a:pt x="55" y="109"/>
                    <a:pt x="54" y="109"/>
                    <a:pt x="54" y="109"/>
                  </a:cubicBezTo>
                  <a:cubicBezTo>
                    <a:pt x="54" y="109"/>
                    <a:pt x="54" y="110"/>
                    <a:pt x="55" y="109"/>
                  </a:cubicBezTo>
                  <a:close/>
                  <a:moveTo>
                    <a:pt x="37" y="109"/>
                  </a:moveTo>
                  <a:cubicBezTo>
                    <a:pt x="37" y="109"/>
                    <a:pt x="37" y="109"/>
                    <a:pt x="37" y="109"/>
                  </a:cubicBezTo>
                  <a:cubicBezTo>
                    <a:pt x="37" y="109"/>
                    <a:pt x="36" y="109"/>
                    <a:pt x="37" y="109"/>
                  </a:cubicBezTo>
                  <a:close/>
                  <a:moveTo>
                    <a:pt x="54" y="110"/>
                  </a:moveTo>
                  <a:cubicBezTo>
                    <a:pt x="54" y="110"/>
                    <a:pt x="54" y="110"/>
                    <a:pt x="54" y="110"/>
                  </a:cubicBezTo>
                  <a:cubicBezTo>
                    <a:pt x="54" y="109"/>
                    <a:pt x="53" y="109"/>
                    <a:pt x="53" y="109"/>
                  </a:cubicBezTo>
                  <a:cubicBezTo>
                    <a:pt x="53" y="110"/>
                    <a:pt x="53" y="110"/>
                    <a:pt x="54" y="110"/>
                  </a:cubicBezTo>
                  <a:close/>
                  <a:moveTo>
                    <a:pt x="37" y="110"/>
                  </a:moveTo>
                  <a:cubicBezTo>
                    <a:pt x="37" y="110"/>
                    <a:pt x="38" y="110"/>
                    <a:pt x="38" y="110"/>
                  </a:cubicBezTo>
                  <a:cubicBezTo>
                    <a:pt x="37" y="110"/>
                    <a:pt x="37" y="110"/>
                    <a:pt x="37" y="110"/>
                  </a:cubicBezTo>
                  <a:cubicBezTo>
                    <a:pt x="37" y="110"/>
                    <a:pt x="37" y="110"/>
                    <a:pt x="37" y="110"/>
                  </a:cubicBezTo>
                  <a:close/>
                  <a:moveTo>
                    <a:pt x="51" y="111"/>
                  </a:moveTo>
                  <a:cubicBezTo>
                    <a:pt x="51" y="110"/>
                    <a:pt x="52" y="110"/>
                    <a:pt x="51" y="110"/>
                  </a:cubicBezTo>
                  <a:cubicBezTo>
                    <a:pt x="51" y="110"/>
                    <a:pt x="51" y="110"/>
                    <a:pt x="51" y="111"/>
                  </a:cubicBezTo>
                  <a:close/>
                  <a:moveTo>
                    <a:pt x="55" y="111"/>
                  </a:moveTo>
                  <a:cubicBezTo>
                    <a:pt x="55" y="111"/>
                    <a:pt x="56" y="110"/>
                    <a:pt x="55" y="110"/>
                  </a:cubicBezTo>
                  <a:cubicBezTo>
                    <a:pt x="55" y="110"/>
                    <a:pt x="55" y="110"/>
                    <a:pt x="55" y="111"/>
                  </a:cubicBezTo>
                  <a:close/>
                  <a:moveTo>
                    <a:pt x="56" y="112"/>
                  </a:moveTo>
                  <a:cubicBezTo>
                    <a:pt x="56" y="112"/>
                    <a:pt x="57" y="111"/>
                    <a:pt x="56" y="111"/>
                  </a:cubicBezTo>
                  <a:cubicBezTo>
                    <a:pt x="56" y="111"/>
                    <a:pt x="56" y="111"/>
                    <a:pt x="56" y="112"/>
                  </a:cubicBezTo>
                  <a:close/>
                  <a:moveTo>
                    <a:pt x="53" y="111"/>
                  </a:moveTo>
                  <a:cubicBezTo>
                    <a:pt x="53" y="111"/>
                    <a:pt x="53" y="111"/>
                    <a:pt x="53" y="111"/>
                  </a:cubicBezTo>
                  <a:cubicBezTo>
                    <a:pt x="53" y="111"/>
                    <a:pt x="53" y="111"/>
                    <a:pt x="53" y="111"/>
                  </a:cubicBezTo>
                  <a:close/>
                  <a:moveTo>
                    <a:pt x="36" y="112"/>
                  </a:moveTo>
                  <a:cubicBezTo>
                    <a:pt x="36" y="112"/>
                    <a:pt x="37" y="112"/>
                    <a:pt x="37" y="111"/>
                  </a:cubicBezTo>
                  <a:cubicBezTo>
                    <a:pt x="37" y="111"/>
                    <a:pt x="36" y="111"/>
                    <a:pt x="36" y="111"/>
                  </a:cubicBezTo>
                  <a:cubicBezTo>
                    <a:pt x="36" y="111"/>
                    <a:pt x="36" y="112"/>
                    <a:pt x="36" y="112"/>
                  </a:cubicBezTo>
                  <a:close/>
                  <a:moveTo>
                    <a:pt x="51" y="113"/>
                  </a:moveTo>
                  <a:cubicBezTo>
                    <a:pt x="52" y="113"/>
                    <a:pt x="51" y="114"/>
                    <a:pt x="52" y="114"/>
                  </a:cubicBezTo>
                  <a:cubicBezTo>
                    <a:pt x="52" y="113"/>
                    <a:pt x="52" y="113"/>
                    <a:pt x="53" y="112"/>
                  </a:cubicBezTo>
                  <a:cubicBezTo>
                    <a:pt x="52" y="112"/>
                    <a:pt x="52" y="111"/>
                    <a:pt x="52" y="111"/>
                  </a:cubicBezTo>
                  <a:cubicBezTo>
                    <a:pt x="51" y="111"/>
                    <a:pt x="52" y="112"/>
                    <a:pt x="51" y="113"/>
                  </a:cubicBezTo>
                  <a:close/>
                  <a:moveTo>
                    <a:pt x="57" y="112"/>
                  </a:moveTo>
                  <a:cubicBezTo>
                    <a:pt x="58" y="112"/>
                    <a:pt x="58" y="112"/>
                    <a:pt x="58" y="112"/>
                  </a:cubicBezTo>
                  <a:cubicBezTo>
                    <a:pt x="58" y="112"/>
                    <a:pt x="57" y="111"/>
                    <a:pt x="57" y="111"/>
                  </a:cubicBezTo>
                  <a:cubicBezTo>
                    <a:pt x="57" y="112"/>
                    <a:pt x="57" y="112"/>
                    <a:pt x="57" y="112"/>
                  </a:cubicBezTo>
                  <a:close/>
                  <a:moveTo>
                    <a:pt x="35" y="114"/>
                  </a:moveTo>
                  <a:cubicBezTo>
                    <a:pt x="35" y="113"/>
                    <a:pt x="36" y="113"/>
                    <a:pt x="36" y="112"/>
                  </a:cubicBezTo>
                  <a:cubicBezTo>
                    <a:pt x="35" y="112"/>
                    <a:pt x="34" y="113"/>
                    <a:pt x="35" y="114"/>
                  </a:cubicBezTo>
                  <a:close/>
                  <a:moveTo>
                    <a:pt x="38" y="114"/>
                  </a:moveTo>
                  <a:cubicBezTo>
                    <a:pt x="39" y="114"/>
                    <a:pt x="38" y="113"/>
                    <a:pt x="38" y="113"/>
                  </a:cubicBezTo>
                  <a:cubicBezTo>
                    <a:pt x="37" y="113"/>
                    <a:pt x="37" y="114"/>
                    <a:pt x="38" y="114"/>
                  </a:cubicBezTo>
                  <a:close/>
                  <a:moveTo>
                    <a:pt x="55" y="114"/>
                  </a:moveTo>
                  <a:cubicBezTo>
                    <a:pt x="55" y="113"/>
                    <a:pt x="55" y="113"/>
                    <a:pt x="54" y="113"/>
                  </a:cubicBezTo>
                  <a:cubicBezTo>
                    <a:pt x="54" y="113"/>
                    <a:pt x="54" y="113"/>
                    <a:pt x="55" y="114"/>
                  </a:cubicBezTo>
                  <a:close/>
                  <a:moveTo>
                    <a:pt x="58" y="114"/>
                  </a:moveTo>
                  <a:cubicBezTo>
                    <a:pt x="58" y="114"/>
                    <a:pt x="58" y="115"/>
                    <a:pt x="58" y="115"/>
                  </a:cubicBezTo>
                  <a:cubicBezTo>
                    <a:pt x="58" y="114"/>
                    <a:pt x="58" y="114"/>
                    <a:pt x="58" y="113"/>
                  </a:cubicBezTo>
                  <a:cubicBezTo>
                    <a:pt x="58" y="114"/>
                    <a:pt x="57" y="114"/>
                    <a:pt x="58" y="114"/>
                  </a:cubicBezTo>
                  <a:close/>
                  <a:moveTo>
                    <a:pt x="54" y="114"/>
                  </a:moveTo>
                  <a:cubicBezTo>
                    <a:pt x="53" y="114"/>
                    <a:pt x="53" y="115"/>
                    <a:pt x="53" y="115"/>
                  </a:cubicBezTo>
                  <a:cubicBezTo>
                    <a:pt x="53" y="115"/>
                    <a:pt x="53" y="116"/>
                    <a:pt x="54" y="116"/>
                  </a:cubicBezTo>
                  <a:cubicBezTo>
                    <a:pt x="54" y="115"/>
                    <a:pt x="54" y="114"/>
                    <a:pt x="54" y="114"/>
                  </a:cubicBezTo>
                  <a:cubicBezTo>
                    <a:pt x="54" y="114"/>
                    <a:pt x="54" y="114"/>
                    <a:pt x="54" y="114"/>
                  </a:cubicBezTo>
                  <a:close/>
                  <a:moveTo>
                    <a:pt x="34" y="117"/>
                  </a:moveTo>
                  <a:cubicBezTo>
                    <a:pt x="34" y="117"/>
                    <a:pt x="34" y="117"/>
                    <a:pt x="35" y="117"/>
                  </a:cubicBezTo>
                  <a:cubicBezTo>
                    <a:pt x="35" y="116"/>
                    <a:pt x="35" y="116"/>
                    <a:pt x="35" y="116"/>
                  </a:cubicBezTo>
                  <a:cubicBezTo>
                    <a:pt x="35" y="115"/>
                    <a:pt x="34" y="115"/>
                    <a:pt x="34" y="114"/>
                  </a:cubicBezTo>
                  <a:cubicBezTo>
                    <a:pt x="34" y="115"/>
                    <a:pt x="34" y="116"/>
                    <a:pt x="34" y="117"/>
                  </a:cubicBezTo>
                  <a:close/>
                  <a:moveTo>
                    <a:pt x="37" y="116"/>
                  </a:moveTo>
                  <a:cubicBezTo>
                    <a:pt x="37" y="116"/>
                    <a:pt x="37" y="115"/>
                    <a:pt x="37" y="115"/>
                  </a:cubicBezTo>
                  <a:cubicBezTo>
                    <a:pt x="37" y="115"/>
                    <a:pt x="36" y="115"/>
                    <a:pt x="37" y="116"/>
                  </a:cubicBezTo>
                  <a:close/>
                  <a:moveTo>
                    <a:pt x="38" y="115"/>
                  </a:moveTo>
                  <a:cubicBezTo>
                    <a:pt x="38" y="115"/>
                    <a:pt x="38" y="115"/>
                    <a:pt x="38" y="115"/>
                  </a:cubicBezTo>
                  <a:cubicBezTo>
                    <a:pt x="38" y="115"/>
                    <a:pt x="38" y="115"/>
                    <a:pt x="38" y="115"/>
                  </a:cubicBezTo>
                  <a:cubicBezTo>
                    <a:pt x="38" y="115"/>
                    <a:pt x="38" y="116"/>
                    <a:pt x="38" y="115"/>
                  </a:cubicBezTo>
                  <a:close/>
                  <a:moveTo>
                    <a:pt x="57" y="117"/>
                  </a:moveTo>
                  <a:cubicBezTo>
                    <a:pt x="57" y="117"/>
                    <a:pt x="57" y="116"/>
                    <a:pt x="57" y="115"/>
                  </a:cubicBezTo>
                  <a:cubicBezTo>
                    <a:pt x="56" y="116"/>
                    <a:pt x="57" y="116"/>
                    <a:pt x="57" y="117"/>
                  </a:cubicBezTo>
                  <a:close/>
                  <a:moveTo>
                    <a:pt x="39" y="116"/>
                  </a:moveTo>
                  <a:cubicBezTo>
                    <a:pt x="39" y="117"/>
                    <a:pt x="40" y="116"/>
                    <a:pt x="39" y="116"/>
                  </a:cubicBezTo>
                  <a:cubicBezTo>
                    <a:pt x="39" y="116"/>
                    <a:pt x="39" y="116"/>
                    <a:pt x="39" y="116"/>
                  </a:cubicBezTo>
                  <a:close/>
                  <a:moveTo>
                    <a:pt x="52" y="118"/>
                  </a:moveTo>
                  <a:cubicBezTo>
                    <a:pt x="53" y="118"/>
                    <a:pt x="53" y="117"/>
                    <a:pt x="53" y="117"/>
                  </a:cubicBezTo>
                  <a:cubicBezTo>
                    <a:pt x="53" y="116"/>
                    <a:pt x="53" y="116"/>
                    <a:pt x="52" y="116"/>
                  </a:cubicBezTo>
                  <a:cubicBezTo>
                    <a:pt x="52" y="117"/>
                    <a:pt x="52" y="117"/>
                    <a:pt x="52" y="118"/>
                  </a:cubicBezTo>
                  <a:close/>
                  <a:moveTo>
                    <a:pt x="60" y="118"/>
                  </a:moveTo>
                  <a:cubicBezTo>
                    <a:pt x="60" y="117"/>
                    <a:pt x="60" y="117"/>
                    <a:pt x="60" y="116"/>
                  </a:cubicBezTo>
                  <a:cubicBezTo>
                    <a:pt x="60" y="117"/>
                    <a:pt x="60" y="118"/>
                    <a:pt x="60" y="118"/>
                  </a:cubicBezTo>
                  <a:close/>
                  <a:moveTo>
                    <a:pt x="57" y="118"/>
                  </a:moveTo>
                  <a:cubicBezTo>
                    <a:pt x="57" y="118"/>
                    <a:pt x="58" y="118"/>
                    <a:pt x="58" y="118"/>
                  </a:cubicBezTo>
                  <a:cubicBezTo>
                    <a:pt x="58" y="118"/>
                    <a:pt x="58" y="117"/>
                    <a:pt x="58" y="116"/>
                  </a:cubicBezTo>
                  <a:cubicBezTo>
                    <a:pt x="58" y="117"/>
                    <a:pt x="57" y="117"/>
                    <a:pt x="57" y="118"/>
                  </a:cubicBezTo>
                  <a:close/>
                  <a:moveTo>
                    <a:pt x="55" y="117"/>
                  </a:moveTo>
                  <a:cubicBezTo>
                    <a:pt x="56" y="117"/>
                    <a:pt x="56" y="118"/>
                    <a:pt x="56" y="118"/>
                  </a:cubicBezTo>
                  <a:cubicBezTo>
                    <a:pt x="56" y="118"/>
                    <a:pt x="56" y="118"/>
                    <a:pt x="56" y="118"/>
                  </a:cubicBezTo>
                  <a:cubicBezTo>
                    <a:pt x="56" y="117"/>
                    <a:pt x="56" y="117"/>
                    <a:pt x="56" y="117"/>
                  </a:cubicBezTo>
                  <a:cubicBezTo>
                    <a:pt x="56" y="117"/>
                    <a:pt x="55" y="117"/>
                    <a:pt x="55" y="117"/>
                  </a:cubicBezTo>
                  <a:close/>
                  <a:moveTo>
                    <a:pt x="36" y="118"/>
                  </a:moveTo>
                  <a:cubicBezTo>
                    <a:pt x="36" y="117"/>
                    <a:pt x="36" y="117"/>
                    <a:pt x="36" y="117"/>
                  </a:cubicBezTo>
                  <a:cubicBezTo>
                    <a:pt x="36" y="117"/>
                    <a:pt x="35" y="118"/>
                    <a:pt x="36" y="118"/>
                  </a:cubicBezTo>
                  <a:close/>
                  <a:moveTo>
                    <a:pt x="40" y="118"/>
                  </a:moveTo>
                  <a:cubicBezTo>
                    <a:pt x="40" y="119"/>
                    <a:pt x="40" y="119"/>
                    <a:pt x="41" y="119"/>
                  </a:cubicBezTo>
                  <a:cubicBezTo>
                    <a:pt x="41" y="118"/>
                    <a:pt x="41" y="118"/>
                    <a:pt x="41" y="117"/>
                  </a:cubicBezTo>
                  <a:cubicBezTo>
                    <a:pt x="40" y="117"/>
                    <a:pt x="40" y="118"/>
                    <a:pt x="40" y="118"/>
                  </a:cubicBezTo>
                  <a:close/>
                  <a:moveTo>
                    <a:pt x="36" y="119"/>
                  </a:moveTo>
                  <a:cubicBezTo>
                    <a:pt x="37" y="119"/>
                    <a:pt x="37" y="118"/>
                    <a:pt x="37" y="118"/>
                  </a:cubicBezTo>
                  <a:cubicBezTo>
                    <a:pt x="37" y="118"/>
                    <a:pt x="37" y="118"/>
                    <a:pt x="37" y="118"/>
                  </a:cubicBezTo>
                  <a:cubicBezTo>
                    <a:pt x="36" y="118"/>
                    <a:pt x="36" y="118"/>
                    <a:pt x="36" y="119"/>
                  </a:cubicBezTo>
                  <a:close/>
                  <a:moveTo>
                    <a:pt x="54" y="119"/>
                  </a:moveTo>
                  <a:cubicBezTo>
                    <a:pt x="54" y="119"/>
                    <a:pt x="55" y="119"/>
                    <a:pt x="55" y="119"/>
                  </a:cubicBezTo>
                  <a:cubicBezTo>
                    <a:pt x="55" y="119"/>
                    <a:pt x="55" y="119"/>
                    <a:pt x="55" y="119"/>
                  </a:cubicBezTo>
                  <a:cubicBezTo>
                    <a:pt x="55" y="119"/>
                    <a:pt x="55" y="118"/>
                    <a:pt x="55" y="118"/>
                  </a:cubicBezTo>
                  <a:cubicBezTo>
                    <a:pt x="55" y="118"/>
                    <a:pt x="54" y="119"/>
                    <a:pt x="54" y="119"/>
                  </a:cubicBezTo>
                  <a:close/>
                  <a:moveTo>
                    <a:pt x="57" y="119"/>
                  </a:moveTo>
                  <a:cubicBezTo>
                    <a:pt x="57" y="119"/>
                    <a:pt x="57" y="118"/>
                    <a:pt x="56" y="118"/>
                  </a:cubicBezTo>
                  <a:cubicBezTo>
                    <a:pt x="56" y="119"/>
                    <a:pt x="57" y="119"/>
                    <a:pt x="57" y="119"/>
                  </a:cubicBezTo>
                  <a:close/>
                  <a:moveTo>
                    <a:pt x="52" y="120"/>
                  </a:moveTo>
                  <a:cubicBezTo>
                    <a:pt x="53" y="120"/>
                    <a:pt x="52" y="120"/>
                    <a:pt x="53" y="120"/>
                  </a:cubicBezTo>
                  <a:cubicBezTo>
                    <a:pt x="53" y="120"/>
                    <a:pt x="53" y="120"/>
                    <a:pt x="53" y="119"/>
                  </a:cubicBezTo>
                  <a:cubicBezTo>
                    <a:pt x="53" y="119"/>
                    <a:pt x="52" y="119"/>
                    <a:pt x="52" y="120"/>
                  </a:cubicBezTo>
                  <a:close/>
                  <a:moveTo>
                    <a:pt x="55" y="120"/>
                  </a:moveTo>
                  <a:cubicBezTo>
                    <a:pt x="56" y="120"/>
                    <a:pt x="56" y="121"/>
                    <a:pt x="56" y="121"/>
                  </a:cubicBezTo>
                  <a:cubicBezTo>
                    <a:pt x="56" y="121"/>
                    <a:pt x="57" y="120"/>
                    <a:pt x="57" y="120"/>
                  </a:cubicBezTo>
                  <a:cubicBezTo>
                    <a:pt x="56" y="120"/>
                    <a:pt x="56" y="119"/>
                    <a:pt x="55" y="119"/>
                  </a:cubicBezTo>
                  <a:cubicBezTo>
                    <a:pt x="55" y="119"/>
                    <a:pt x="55" y="120"/>
                    <a:pt x="55" y="120"/>
                  </a:cubicBezTo>
                  <a:close/>
                  <a:moveTo>
                    <a:pt x="57" y="122"/>
                  </a:moveTo>
                  <a:cubicBezTo>
                    <a:pt x="58" y="122"/>
                    <a:pt x="59" y="120"/>
                    <a:pt x="58" y="120"/>
                  </a:cubicBezTo>
                  <a:cubicBezTo>
                    <a:pt x="58" y="120"/>
                    <a:pt x="57" y="121"/>
                    <a:pt x="57" y="122"/>
                  </a:cubicBezTo>
                  <a:close/>
                  <a:moveTo>
                    <a:pt x="53" y="121"/>
                  </a:moveTo>
                  <a:cubicBezTo>
                    <a:pt x="53" y="121"/>
                    <a:pt x="54" y="120"/>
                    <a:pt x="54" y="120"/>
                  </a:cubicBezTo>
                  <a:cubicBezTo>
                    <a:pt x="54" y="120"/>
                    <a:pt x="53" y="121"/>
                    <a:pt x="53" y="121"/>
                  </a:cubicBezTo>
                  <a:close/>
                  <a:moveTo>
                    <a:pt x="60" y="122"/>
                  </a:moveTo>
                  <a:cubicBezTo>
                    <a:pt x="61" y="122"/>
                    <a:pt x="61" y="120"/>
                    <a:pt x="60" y="120"/>
                  </a:cubicBezTo>
                  <a:cubicBezTo>
                    <a:pt x="60" y="121"/>
                    <a:pt x="60" y="121"/>
                    <a:pt x="60" y="122"/>
                  </a:cubicBezTo>
                  <a:close/>
                  <a:moveTo>
                    <a:pt x="35" y="123"/>
                  </a:moveTo>
                  <a:cubicBezTo>
                    <a:pt x="35" y="121"/>
                    <a:pt x="36" y="121"/>
                    <a:pt x="35" y="120"/>
                  </a:cubicBezTo>
                  <a:cubicBezTo>
                    <a:pt x="34" y="120"/>
                    <a:pt x="34" y="122"/>
                    <a:pt x="35" y="123"/>
                  </a:cubicBezTo>
                  <a:close/>
                  <a:moveTo>
                    <a:pt x="38" y="122"/>
                  </a:moveTo>
                  <a:cubicBezTo>
                    <a:pt x="38" y="122"/>
                    <a:pt x="39" y="121"/>
                    <a:pt x="39" y="120"/>
                  </a:cubicBezTo>
                  <a:cubicBezTo>
                    <a:pt x="38" y="121"/>
                    <a:pt x="38" y="121"/>
                    <a:pt x="38" y="122"/>
                  </a:cubicBezTo>
                  <a:close/>
                  <a:moveTo>
                    <a:pt x="56" y="123"/>
                  </a:moveTo>
                  <a:cubicBezTo>
                    <a:pt x="56" y="121"/>
                    <a:pt x="55" y="121"/>
                    <a:pt x="55" y="120"/>
                  </a:cubicBezTo>
                  <a:cubicBezTo>
                    <a:pt x="55" y="121"/>
                    <a:pt x="55" y="122"/>
                    <a:pt x="56" y="123"/>
                  </a:cubicBezTo>
                  <a:close/>
                  <a:moveTo>
                    <a:pt x="42" y="124"/>
                  </a:moveTo>
                  <a:cubicBezTo>
                    <a:pt x="42" y="124"/>
                    <a:pt x="42" y="122"/>
                    <a:pt x="42" y="121"/>
                  </a:cubicBezTo>
                  <a:cubicBezTo>
                    <a:pt x="42" y="121"/>
                    <a:pt x="42" y="121"/>
                    <a:pt x="42" y="121"/>
                  </a:cubicBezTo>
                  <a:cubicBezTo>
                    <a:pt x="42" y="122"/>
                    <a:pt x="42" y="123"/>
                    <a:pt x="42" y="124"/>
                  </a:cubicBezTo>
                  <a:close/>
                  <a:moveTo>
                    <a:pt x="53" y="123"/>
                  </a:moveTo>
                  <a:cubicBezTo>
                    <a:pt x="53" y="123"/>
                    <a:pt x="53" y="125"/>
                    <a:pt x="53" y="124"/>
                  </a:cubicBezTo>
                  <a:cubicBezTo>
                    <a:pt x="53" y="125"/>
                    <a:pt x="53" y="126"/>
                    <a:pt x="54" y="127"/>
                  </a:cubicBezTo>
                  <a:cubicBezTo>
                    <a:pt x="54" y="126"/>
                    <a:pt x="54" y="124"/>
                    <a:pt x="55" y="124"/>
                  </a:cubicBezTo>
                  <a:cubicBezTo>
                    <a:pt x="55" y="123"/>
                    <a:pt x="55" y="122"/>
                    <a:pt x="54" y="121"/>
                  </a:cubicBezTo>
                  <a:cubicBezTo>
                    <a:pt x="54" y="122"/>
                    <a:pt x="53" y="122"/>
                    <a:pt x="53" y="123"/>
                  </a:cubicBezTo>
                  <a:close/>
                  <a:moveTo>
                    <a:pt x="39" y="127"/>
                  </a:moveTo>
                  <a:cubicBezTo>
                    <a:pt x="40" y="127"/>
                    <a:pt x="40" y="127"/>
                    <a:pt x="40" y="126"/>
                  </a:cubicBezTo>
                  <a:cubicBezTo>
                    <a:pt x="39" y="125"/>
                    <a:pt x="41" y="123"/>
                    <a:pt x="40" y="122"/>
                  </a:cubicBezTo>
                  <a:cubicBezTo>
                    <a:pt x="40" y="124"/>
                    <a:pt x="38" y="126"/>
                    <a:pt x="39" y="127"/>
                  </a:cubicBezTo>
                  <a:close/>
                  <a:moveTo>
                    <a:pt x="39" y="123"/>
                  </a:moveTo>
                  <a:cubicBezTo>
                    <a:pt x="39" y="123"/>
                    <a:pt x="39" y="123"/>
                    <a:pt x="39" y="122"/>
                  </a:cubicBezTo>
                  <a:cubicBezTo>
                    <a:pt x="39" y="123"/>
                    <a:pt x="38" y="123"/>
                    <a:pt x="39" y="123"/>
                  </a:cubicBezTo>
                  <a:close/>
                  <a:moveTo>
                    <a:pt x="57" y="124"/>
                  </a:moveTo>
                  <a:cubicBezTo>
                    <a:pt x="57" y="124"/>
                    <a:pt x="58" y="124"/>
                    <a:pt x="57" y="124"/>
                  </a:cubicBezTo>
                  <a:cubicBezTo>
                    <a:pt x="57" y="124"/>
                    <a:pt x="56" y="124"/>
                    <a:pt x="57" y="124"/>
                  </a:cubicBezTo>
                  <a:close/>
                  <a:moveTo>
                    <a:pt x="38" y="125"/>
                  </a:moveTo>
                  <a:cubicBezTo>
                    <a:pt x="39" y="125"/>
                    <a:pt x="38" y="123"/>
                    <a:pt x="38" y="124"/>
                  </a:cubicBezTo>
                  <a:cubicBezTo>
                    <a:pt x="38" y="124"/>
                    <a:pt x="38" y="124"/>
                    <a:pt x="38" y="125"/>
                  </a:cubicBezTo>
                  <a:close/>
                  <a:moveTo>
                    <a:pt x="35" y="124"/>
                  </a:moveTo>
                  <a:cubicBezTo>
                    <a:pt x="35" y="125"/>
                    <a:pt x="35" y="125"/>
                    <a:pt x="35" y="125"/>
                  </a:cubicBezTo>
                  <a:cubicBezTo>
                    <a:pt x="35" y="125"/>
                    <a:pt x="36" y="124"/>
                    <a:pt x="35" y="124"/>
                  </a:cubicBezTo>
                  <a:cubicBezTo>
                    <a:pt x="35" y="124"/>
                    <a:pt x="35" y="124"/>
                    <a:pt x="35" y="124"/>
                  </a:cubicBezTo>
                  <a:close/>
                  <a:moveTo>
                    <a:pt x="58" y="127"/>
                  </a:moveTo>
                  <a:cubicBezTo>
                    <a:pt x="58" y="126"/>
                    <a:pt x="59" y="125"/>
                    <a:pt x="58" y="125"/>
                  </a:cubicBezTo>
                  <a:cubicBezTo>
                    <a:pt x="57" y="125"/>
                    <a:pt x="57" y="126"/>
                    <a:pt x="58" y="127"/>
                  </a:cubicBezTo>
                  <a:close/>
                  <a:moveTo>
                    <a:pt x="56" y="125"/>
                  </a:moveTo>
                  <a:cubicBezTo>
                    <a:pt x="56" y="125"/>
                    <a:pt x="56" y="125"/>
                    <a:pt x="56" y="125"/>
                  </a:cubicBezTo>
                  <a:cubicBezTo>
                    <a:pt x="56" y="125"/>
                    <a:pt x="56" y="126"/>
                    <a:pt x="56" y="125"/>
                  </a:cubicBezTo>
                  <a:close/>
                  <a:moveTo>
                    <a:pt x="36" y="127"/>
                  </a:moveTo>
                  <a:cubicBezTo>
                    <a:pt x="37" y="127"/>
                    <a:pt x="37" y="128"/>
                    <a:pt x="37" y="128"/>
                  </a:cubicBezTo>
                  <a:cubicBezTo>
                    <a:pt x="38" y="128"/>
                    <a:pt x="37" y="127"/>
                    <a:pt x="37" y="126"/>
                  </a:cubicBezTo>
                  <a:cubicBezTo>
                    <a:pt x="36" y="127"/>
                    <a:pt x="36" y="127"/>
                    <a:pt x="36" y="127"/>
                  </a:cubicBezTo>
                  <a:close/>
                  <a:moveTo>
                    <a:pt x="57" y="127"/>
                  </a:moveTo>
                  <a:cubicBezTo>
                    <a:pt x="57" y="127"/>
                    <a:pt x="58" y="127"/>
                    <a:pt x="58" y="127"/>
                  </a:cubicBezTo>
                  <a:cubicBezTo>
                    <a:pt x="57" y="127"/>
                    <a:pt x="57" y="126"/>
                    <a:pt x="57" y="126"/>
                  </a:cubicBezTo>
                  <a:cubicBezTo>
                    <a:pt x="57" y="127"/>
                    <a:pt x="57" y="127"/>
                    <a:pt x="57" y="127"/>
                  </a:cubicBezTo>
                  <a:close/>
                  <a:moveTo>
                    <a:pt x="40" y="128"/>
                  </a:moveTo>
                  <a:cubicBezTo>
                    <a:pt x="41" y="127"/>
                    <a:pt x="41" y="127"/>
                    <a:pt x="40" y="127"/>
                  </a:cubicBezTo>
                  <a:cubicBezTo>
                    <a:pt x="40" y="127"/>
                    <a:pt x="40" y="127"/>
                    <a:pt x="40" y="128"/>
                  </a:cubicBezTo>
                  <a:close/>
                  <a:moveTo>
                    <a:pt x="54" y="127"/>
                  </a:moveTo>
                  <a:cubicBezTo>
                    <a:pt x="54" y="127"/>
                    <a:pt x="54" y="127"/>
                    <a:pt x="54" y="127"/>
                  </a:cubicBezTo>
                  <a:cubicBezTo>
                    <a:pt x="54" y="128"/>
                    <a:pt x="54" y="129"/>
                    <a:pt x="54" y="131"/>
                  </a:cubicBezTo>
                  <a:cubicBezTo>
                    <a:pt x="54" y="129"/>
                    <a:pt x="56" y="128"/>
                    <a:pt x="55" y="127"/>
                  </a:cubicBezTo>
                  <a:cubicBezTo>
                    <a:pt x="55" y="127"/>
                    <a:pt x="54" y="127"/>
                    <a:pt x="54" y="127"/>
                  </a:cubicBezTo>
                  <a:close/>
                  <a:moveTo>
                    <a:pt x="59" y="128"/>
                  </a:moveTo>
                  <a:cubicBezTo>
                    <a:pt x="59" y="128"/>
                    <a:pt x="59" y="128"/>
                    <a:pt x="59" y="128"/>
                  </a:cubicBezTo>
                  <a:cubicBezTo>
                    <a:pt x="58" y="128"/>
                    <a:pt x="59" y="128"/>
                    <a:pt x="59" y="128"/>
                  </a:cubicBezTo>
                  <a:close/>
                  <a:moveTo>
                    <a:pt x="39" y="130"/>
                  </a:moveTo>
                  <a:cubicBezTo>
                    <a:pt x="39" y="130"/>
                    <a:pt x="40" y="129"/>
                    <a:pt x="40" y="128"/>
                  </a:cubicBezTo>
                  <a:cubicBezTo>
                    <a:pt x="39" y="129"/>
                    <a:pt x="39" y="130"/>
                    <a:pt x="39" y="130"/>
                  </a:cubicBezTo>
                  <a:close/>
                  <a:moveTo>
                    <a:pt x="55" y="130"/>
                  </a:moveTo>
                  <a:cubicBezTo>
                    <a:pt x="56" y="129"/>
                    <a:pt x="57" y="129"/>
                    <a:pt x="56" y="128"/>
                  </a:cubicBezTo>
                  <a:cubicBezTo>
                    <a:pt x="56" y="129"/>
                    <a:pt x="55" y="129"/>
                    <a:pt x="55" y="130"/>
                  </a:cubicBezTo>
                  <a:close/>
                  <a:moveTo>
                    <a:pt x="35" y="132"/>
                  </a:moveTo>
                  <a:cubicBezTo>
                    <a:pt x="36" y="131"/>
                    <a:pt x="36" y="130"/>
                    <a:pt x="35" y="129"/>
                  </a:cubicBezTo>
                  <a:cubicBezTo>
                    <a:pt x="35" y="130"/>
                    <a:pt x="35" y="131"/>
                    <a:pt x="35" y="132"/>
                  </a:cubicBezTo>
                  <a:close/>
                  <a:moveTo>
                    <a:pt x="40" y="132"/>
                  </a:moveTo>
                  <a:cubicBezTo>
                    <a:pt x="41" y="131"/>
                    <a:pt x="41" y="130"/>
                    <a:pt x="41" y="129"/>
                  </a:cubicBezTo>
                  <a:cubicBezTo>
                    <a:pt x="40" y="130"/>
                    <a:pt x="39" y="131"/>
                    <a:pt x="40" y="132"/>
                  </a:cubicBezTo>
                  <a:close/>
                  <a:moveTo>
                    <a:pt x="58" y="131"/>
                  </a:moveTo>
                  <a:cubicBezTo>
                    <a:pt x="58" y="130"/>
                    <a:pt x="58" y="130"/>
                    <a:pt x="58" y="130"/>
                  </a:cubicBezTo>
                  <a:cubicBezTo>
                    <a:pt x="58" y="130"/>
                    <a:pt x="58" y="130"/>
                    <a:pt x="57" y="130"/>
                  </a:cubicBezTo>
                  <a:cubicBezTo>
                    <a:pt x="57" y="130"/>
                    <a:pt x="57" y="130"/>
                    <a:pt x="58" y="131"/>
                  </a:cubicBezTo>
                  <a:close/>
                  <a:moveTo>
                    <a:pt x="60" y="131"/>
                  </a:moveTo>
                  <a:cubicBezTo>
                    <a:pt x="60" y="131"/>
                    <a:pt x="60" y="130"/>
                    <a:pt x="60" y="130"/>
                  </a:cubicBezTo>
                  <a:cubicBezTo>
                    <a:pt x="60" y="130"/>
                    <a:pt x="59" y="131"/>
                    <a:pt x="60" y="131"/>
                  </a:cubicBezTo>
                  <a:close/>
                  <a:moveTo>
                    <a:pt x="56" y="132"/>
                  </a:moveTo>
                  <a:cubicBezTo>
                    <a:pt x="57" y="132"/>
                    <a:pt x="57" y="131"/>
                    <a:pt x="57" y="131"/>
                  </a:cubicBezTo>
                  <a:cubicBezTo>
                    <a:pt x="57" y="131"/>
                    <a:pt x="57" y="131"/>
                    <a:pt x="56" y="132"/>
                  </a:cubicBezTo>
                  <a:close/>
                  <a:moveTo>
                    <a:pt x="59" y="133"/>
                  </a:moveTo>
                  <a:cubicBezTo>
                    <a:pt x="59" y="133"/>
                    <a:pt x="59" y="131"/>
                    <a:pt x="59" y="131"/>
                  </a:cubicBezTo>
                  <a:cubicBezTo>
                    <a:pt x="58" y="131"/>
                    <a:pt x="58" y="132"/>
                    <a:pt x="59" y="133"/>
                  </a:cubicBezTo>
                  <a:close/>
                  <a:moveTo>
                    <a:pt x="38" y="132"/>
                  </a:moveTo>
                  <a:cubicBezTo>
                    <a:pt x="38" y="132"/>
                    <a:pt x="38" y="132"/>
                    <a:pt x="38" y="132"/>
                  </a:cubicBezTo>
                  <a:cubicBezTo>
                    <a:pt x="38" y="132"/>
                    <a:pt x="38" y="131"/>
                    <a:pt x="38" y="131"/>
                  </a:cubicBezTo>
                  <a:cubicBezTo>
                    <a:pt x="38" y="132"/>
                    <a:pt x="38" y="132"/>
                    <a:pt x="38" y="132"/>
                  </a:cubicBezTo>
                  <a:close/>
                  <a:moveTo>
                    <a:pt x="54" y="134"/>
                  </a:moveTo>
                  <a:cubicBezTo>
                    <a:pt x="55" y="133"/>
                    <a:pt x="55" y="133"/>
                    <a:pt x="55" y="132"/>
                  </a:cubicBezTo>
                  <a:cubicBezTo>
                    <a:pt x="55" y="132"/>
                    <a:pt x="55" y="131"/>
                    <a:pt x="54" y="132"/>
                  </a:cubicBezTo>
                  <a:cubicBezTo>
                    <a:pt x="54" y="133"/>
                    <a:pt x="54" y="133"/>
                    <a:pt x="54" y="134"/>
                  </a:cubicBezTo>
                  <a:close/>
                  <a:moveTo>
                    <a:pt x="58" y="133"/>
                  </a:moveTo>
                  <a:cubicBezTo>
                    <a:pt x="58" y="133"/>
                    <a:pt x="58" y="133"/>
                    <a:pt x="58" y="133"/>
                  </a:cubicBezTo>
                  <a:cubicBezTo>
                    <a:pt x="58" y="133"/>
                    <a:pt x="58" y="133"/>
                    <a:pt x="58" y="133"/>
                  </a:cubicBezTo>
                  <a:cubicBezTo>
                    <a:pt x="57" y="133"/>
                    <a:pt x="58" y="134"/>
                    <a:pt x="58" y="133"/>
                  </a:cubicBezTo>
                  <a:close/>
                  <a:moveTo>
                    <a:pt x="39" y="134"/>
                  </a:moveTo>
                  <a:cubicBezTo>
                    <a:pt x="39" y="134"/>
                    <a:pt x="39" y="133"/>
                    <a:pt x="39" y="133"/>
                  </a:cubicBezTo>
                  <a:cubicBezTo>
                    <a:pt x="38" y="133"/>
                    <a:pt x="39" y="134"/>
                    <a:pt x="39" y="134"/>
                  </a:cubicBezTo>
                  <a:close/>
                  <a:moveTo>
                    <a:pt x="41" y="137"/>
                  </a:moveTo>
                  <a:cubicBezTo>
                    <a:pt x="41" y="136"/>
                    <a:pt x="41" y="134"/>
                    <a:pt x="41" y="133"/>
                  </a:cubicBezTo>
                  <a:cubicBezTo>
                    <a:pt x="41" y="135"/>
                    <a:pt x="39" y="136"/>
                    <a:pt x="41" y="137"/>
                  </a:cubicBezTo>
                  <a:close/>
                  <a:moveTo>
                    <a:pt x="35" y="134"/>
                  </a:moveTo>
                  <a:cubicBezTo>
                    <a:pt x="35" y="135"/>
                    <a:pt x="35" y="136"/>
                    <a:pt x="36" y="136"/>
                  </a:cubicBezTo>
                  <a:cubicBezTo>
                    <a:pt x="36" y="136"/>
                    <a:pt x="37" y="133"/>
                    <a:pt x="35" y="134"/>
                  </a:cubicBezTo>
                  <a:close/>
                  <a:moveTo>
                    <a:pt x="61" y="136"/>
                  </a:moveTo>
                  <a:cubicBezTo>
                    <a:pt x="61" y="135"/>
                    <a:pt x="60" y="134"/>
                    <a:pt x="61" y="134"/>
                  </a:cubicBezTo>
                  <a:cubicBezTo>
                    <a:pt x="60" y="134"/>
                    <a:pt x="60" y="135"/>
                    <a:pt x="61" y="136"/>
                  </a:cubicBezTo>
                  <a:close/>
                  <a:moveTo>
                    <a:pt x="57" y="135"/>
                  </a:moveTo>
                  <a:cubicBezTo>
                    <a:pt x="57" y="135"/>
                    <a:pt x="57" y="135"/>
                    <a:pt x="57" y="135"/>
                  </a:cubicBezTo>
                  <a:cubicBezTo>
                    <a:pt x="57" y="135"/>
                    <a:pt x="57" y="135"/>
                    <a:pt x="57" y="135"/>
                  </a:cubicBezTo>
                  <a:cubicBezTo>
                    <a:pt x="57" y="134"/>
                    <a:pt x="57" y="134"/>
                    <a:pt x="57" y="134"/>
                  </a:cubicBezTo>
                  <a:cubicBezTo>
                    <a:pt x="57" y="134"/>
                    <a:pt x="56" y="134"/>
                    <a:pt x="57" y="135"/>
                  </a:cubicBezTo>
                  <a:close/>
                  <a:moveTo>
                    <a:pt x="57" y="136"/>
                  </a:moveTo>
                  <a:cubicBezTo>
                    <a:pt x="58" y="136"/>
                    <a:pt x="58" y="135"/>
                    <a:pt x="58" y="135"/>
                  </a:cubicBezTo>
                  <a:cubicBezTo>
                    <a:pt x="57" y="135"/>
                    <a:pt x="57" y="136"/>
                    <a:pt x="57" y="136"/>
                  </a:cubicBezTo>
                  <a:close/>
                  <a:moveTo>
                    <a:pt x="56" y="136"/>
                  </a:moveTo>
                  <a:cubicBezTo>
                    <a:pt x="56" y="136"/>
                    <a:pt x="57" y="136"/>
                    <a:pt x="56" y="135"/>
                  </a:cubicBezTo>
                  <a:cubicBezTo>
                    <a:pt x="56" y="136"/>
                    <a:pt x="55" y="136"/>
                    <a:pt x="56" y="136"/>
                  </a:cubicBezTo>
                  <a:close/>
                  <a:moveTo>
                    <a:pt x="37" y="137"/>
                  </a:moveTo>
                  <a:cubicBezTo>
                    <a:pt x="37" y="137"/>
                    <a:pt x="38" y="136"/>
                    <a:pt x="37" y="136"/>
                  </a:cubicBezTo>
                  <a:cubicBezTo>
                    <a:pt x="37" y="136"/>
                    <a:pt x="37" y="136"/>
                    <a:pt x="37" y="137"/>
                  </a:cubicBezTo>
                  <a:close/>
                  <a:moveTo>
                    <a:pt x="56" y="136"/>
                  </a:moveTo>
                  <a:cubicBezTo>
                    <a:pt x="56" y="137"/>
                    <a:pt x="56" y="137"/>
                    <a:pt x="57" y="137"/>
                  </a:cubicBezTo>
                  <a:cubicBezTo>
                    <a:pt x="57" y="137"/>
                    <a:pt x="57" y="137"/>
                    <a:pt x="57" y="136"/>
                  </a:cubicBezTo>
                  <a:cubicBezTo>
                    <a:pt x="57" y="136"/>
                    <a:pt x="57" y="136"/>
                    <a:pt x="57" y="136"/>
                  </a:cubicBezTo>
                  <a:cubicBezTo>
                    <a:pt x="57" y="136"/>
                    <a:pt x="56" y="136"/>
                    <a:pt x="56" y="136"/>
                  </a:cubicBezTo>
                  <a:close/>
                  <a:moveTo>
                    <a:pt x="58" y="137"/>
                  </a:moveTo>
                  <a:cubicBezTo>
                    <a:pt x="58" y="138"/>
                    <a:pt x="59" y="138"/>
                    <a:pt x="59" y="138"/>
                  </a:cubicBezTo>
                  <a:cubicBezTo>
                    <a:pt x="59" y="138"/>
                    <a:pt x="60" y="137"/>
                    <a:pt x="59" y="137"/>
                  </a:cubicBezTo>
                  <a:cubicBezTo>
                    <a:pt x="59" y="137"/>
                    <a:pt x="59" y="137"/>
                    <a:pt x="58" y="137"/>
                  </a:cubicBezTo>
                  <a:close/>
                  <a:moveTo>
                    <a:pt x="38" y="138"/>
                  </a:moveTo>
                  <a:cubicBezTo>
                    <a:pt x="38" y="138"/>
                    <a:pt x="38" y="137"/>
                    <a:pt x="38" y="137"/>
                  </a:cubicBezTo>
                  <a:cubicBezTo>
                    <a:pt x="38" y="138"/>
                    <a:pt x="37" y="138"/>
                    <a:pt x="38" y="138"/>
                  </a:cubicBezTo>
                  <a:close/>
                  <a:moveTo>
                    <a:pt x="39" y="138"/>
                  </a:moveTo>
                  <a:cubicBezTo>
                    <a:pt x="40" y="138"/>
                    <a:pt x="40" y="138"/>
                    <a:pt x="39" y="138"/>
                  </a:cubicBezTo>
                  <a:cubicBezTo>
                    <a:pt x="39" y="138"/>
                    <a:pt x="39" y="138"/>
                    <a:pt x="39" y="138"/>
                  </a:cubicBezTo>
                  <a:close/>
                  <a:moveTo>
                    <a:pt x="60" y="140"/>
                  </a:moveTo>
                  <a:cubicBezTo>
                    <a:pt x="60" y="140"/>
                    <a:pt x="60" y="140"/>
                    <a:pt x="61" y="140"/>
                  </a:cubicBezTo>
                  <a:cubicBezTo>
                    <a:pt x="60" y="139"/>
                    <a:pt x="61" y="138"/>
                    <a:pt x="60" y="138"/>
                  </a:cubicBezTo>
                  <a:cubicBezTo>
                    <a:pt x="60" y="138"/>
                    <a:pt x="60" y="139"/>
                    <a:pt x="60" y="140"/>
                  </a:cubicBezTo>
                  <a:close/>
                  <a:moveTo>
                    <a:pt x="55" y="139"/>
                  </a:moveTo>
                  <a:cubicBezTo>
                    <a:pt x="55" y="139"/>
                    <a:pt x="55" y="140"/>
                    <a:pt x="55" y="140"/>
                  </a:cubicBezTo>
                  <a:cubicBezTo>
                    <a:pt x="56" y="140"/>
                    <a:pt x="56" y="137"/>
                    <a:pt x="55" y="139"/>
                  </a:cubicBezTo>
                  <a:close/>
                  <a:moveTo>
                    <a:pt x="59" y="139"/>
                  </a:moveTo>
                  <a:cubicBezTo>
                    <a:pt x="59" y="139"/>
                    <a:pt x="58" y="138"/>
                    <a:pt x="58" y="138"/>
                  </a:cubicBezTo>
                  <a:cubicBezTo>
                    <a:pt x="58" y="139"/>
                    <a:pt x="58" y="139"/>
                    <a:pt x="59" y="139"/>
                  </a:cubicBezTo>
                  <a:close/>
                  <a:moveTo>
                    <a:pt x="37" y="141"/>
                  </a:moveTo>
                  <a:cubicBezTo>
                    <a:pt x="37" y="140"/>
                    <a:pt x="37" y="140"/>
                    <a:pt x="37" y="140"/>
                  </a:cubicBezTo>
                  <a:cubicBezTo>
                    <a:pt x="37" y="140"/>
                    <a:pt x="37" y="139"/>
                    <a:pt x="37" y="139"/>
                  </a:cubicBezTo>
                  <a:cubicBezTo>
                    <a:pt x="37" y="140"/>
                    <a:pt x="37" y="140"/>
                    <a:pt x="37" y="141"/>
                  </a:cubicBezTo>
                  <a:close/>
                  <a:moveTo>
                    <a:pt x="38" y="140"/>
                  </a:moveTo>
                  <a:cubicBezTo>
                    <a:pt x="39" y="140"/>
                    <a:pt x="39" y="140"/>
                    <a:pt x="39" y="140"/>
                  </a:cubicBezTo>
                  <a:cubicBezTo>
                    <a:pt x="39" y="139"/>
                    <a:pt x="38" y="139"/>
                    <a:pt x="38" y="140"/>
                  </a:cubicBezTo>
                  <a:close/>
                  <a:moveTo>
                    <a:pt x="58" y="141"/>
                  </a:moveTo>
                  <a:cubicBezTo>
                    <a:pt x="58" y="141"/>
                    <a:pt x="58" y="141"/>
                    <a:pt x="58" y="140"/>
                  </a:cubicBezTo>
                  <a:cubicBezTo>
                    <a:pt x="58" y="140"/>
                    <a:pt x="57" y="139"/>
                    <a:pt x="57" y="139"/>
                  </a:cubicBezTo>
                  <a:cubicBezTo>
                    <a:pt x="57" y="140"/>
                    <a:pt x="57" y="141"/>
                    <a:pt x="58" y="141"/>
                  </a:cubicBezTo>
                  <a:close/>
                  <a:moveTo>
                    <a:pt x="36" y="143"/>
                  </a:moveTo>
                  <a:cubicBezTo>
                    <a:pt x="36" y="142"/>
                    <a:pt x="37" y="142"/>
                    <a:pt x="37" y="141"/>
                  </a:cubicBezTo>
                  <a:cubicBezTo>
                    <a:pt x="36" y="141"/>
                    <a:pt x="36" y="140"/>
                    <a:pt x="36" y="139"/>
                  </a:cubicBezTo>
                  <a:cubicBezTo>
                    <a:pt x="36" y="141"/>
                    <a:pt x="36" y="142"/>
                    <a:pt x="36" y="143"/>
                  </a:cubicBezTo>
                  <a:close/>
                  <a:moveTo>
                    <a:pt x="41" y="142"/>
                  </a:moveTo>
                  <a:cubicBezTo>
                    <a:pt x="41" y="141"/>
                    <a:pt x="41" y="140"/>
                    <a:pt x="41" y="139"/>
                  </a:cubicBezTo>
                  <a:cubicBezTo>
                    <a:pt x="41" y="139"/>
                    <a:pt x="41" y="139"/>
                    <a:pt x="41" y="139"/>
                  </a:cubicBezTo>
                  <a:cubicBezTo>
                    <a:pt x="40" y="140"/>
                    <a:pt x="40" y="142"/>
                    <a:pt x="41" y="142"/>
                  </a:cubicBezTo>
                  <a:close/>
                  <a:moveTo>
                    <a:pt x="59" y="141"/>
                  </a:moveTo>
                  <a:cubicBezTo>
                    <a:pt x="60" y="140"/>
                    <a:pt x="59" y="140"/>
                    <a:pt x="59" y="140"/>
                  </a:cubicBezTo>
                  <a:cubicBezTo>
                    <a:pt x="59" y="140"/>
                    <a:pt x="59" y="140"/>
                    <a:pt x="59" y="141"/>
                  </a:cubicBezTo>
                  <a:close/>
                  <a:moveTo>
                    <a:pt x="57" y="142"/>
                  </a:moveTo>
                  <a:cubicBezTo>
                    <a:pt x="57" y="142"/>
                    <a:pt x="57" y="141"/>
                    <a:pt x="56" y="140"/>
                  </a:cubicBezTo>
                  <a:cubicBezTo>
                    <a:pt x="56" y="141"/>
                    <a:pt x="57" y="142"/>
                    <a:pt x="57" y="142"/>
                  </a:cubicBezTo>
                  <a:close/>
                  <a:moveTo>
                    <a:pt x="59" y="143"/>
                  </a:moveTo>
                  <a:cubicBezTo>
                    <a:pt x="59" y="143"/>
                    <a:pt x="60" y="142"/>
                    <a:pt x="59" y="142"/>
                  </a:cubicBezTo>
                  <a:cubicBezTo>
                    <a:pt x="59" y="142"/>
                    <a:pt x="59" y="143"/>
                    <a:pt x="59" y="143"/>
                  </a:cubicBezTo>
                  <a:close/>
                  <a:moveTo>
                    <a:pt x="56" y="145"/>
                  </a:moveTo>
                  <a:cubicBezTo>
                    <a:pt x="56" y="144"/>
                    <a:pt x="56" y="143"/>
                    <a:pt x="55" y="142"/>
                  </a:cubicBezTo>
                  <a:cubicBezTo>
                    <a:pt x="55" y="143"/>
                    <a:pt x="55" y="144"/>
                    <a:pt x="56" y="145"/>
                  </a:cubicBezTo>
                  <a:close/>
                  <a:moveTo>
                    <a:pt x="40" y="145"/>
                  </a:moveTo>
                  <a:cubicBezTo>
                    <a:pt x="41" y="144"/>
                    <a:pt x="41" y="143"/>
                    <a:pt x="39" y="143"/>
                  </a:cubicBezTo>
                  <a:cubicBezTo>
                    <a:pt x="39" y="144"/>
                    <a:pt x="39" y="145"/>
                    <a:pt x="40" y="145"/>
                  </a:cubicBezTo>
                  <a:close/>
                  <a:moveTo>
                    <a:pt x="61" y="146"/>
                  </a:moveTo>
                  <a:cubicBezTo>
                    <a:pt x="61" y="146"/>
                    <a:pt x="61" y="146"/>
                    <a:pt x="61" y="146"/>
                  </a:cubicBezTo>
                  <a:cubicBezTo>
                    <a:pt x="61" y="145"/>
                    <a:pt x="61" y="144"/>
                    <a:pt x="61" y="143"/>
                  </a:cubicBezTo>
                  <a:cubicBezTo>
                    <a:pt x="60" y="143"/>
                    <a:pt x="60" y="143"/>
                    <a:pt x="60" y="143"/>
                  </a:cubicBezTo>
                  <a:cubicBezTo>
                    <a:pt x="61" y="144"/>
                    <a:pt x="60" y="145"/>
                    <a:pt x="61" y="146"/>
                  </a:cubicBezTo>
                  <a:close/>
                  <a:moveTo>
                    <a:pt x="37" y="144"/>
                  </a:moveTo>
                  <a:cubicBezTo>
                    <a:pt x="37" y="144"/>
                    <a:pt x="37" y="144"/>
                    <a:pt x="38" y="144"/>
                  </a:cubicBezTo>
                  <a:cubicBezTo>
                    <a:pt x="38" y="144"/>
                    <a:pt x="38" y="144"/>
                    <a:pt x="37" y="144"/>
                  </a:cubicBezTo>
                  <a:cubicBezTo>
                    <a:pt x="38" y="144"/>
                    <a:pt x="37" y="144"/>
                    <a:pt x="37" y="144"/>
                  </a:cubicBezTo>
                  <a:close/>
                  <a:moveTo>
                    <a:pt x="58" y="144"/>
                  </a:moveTo>
                  <a:cubicBezTo>
                    <a:pt x="58" y="144"/>
                    <a:pt x="58" y="144"/>
                    <a:pt x="58" y="144"/>
                  </a:cubicBezTo>
                  <a:cubicBezTo>
                    <a:pt x="58" y="144"/>
                    <a:pt x="58" y="144"/>
                    <a:pt x="58" y="144"/>
                  </a:cubicBezTo>
                  <a:cubicBezTo>
                    <a:pt x="58" y="144"/>
                    <a:pt x="58" y="144"/>
                    <a:pt x="58" y="144"/>
                  </a:cubicBezTo>
                  <a:close/>
                  <a:moveTo>
                    <a:pt x="37" y="147"/>
                  </a:moveTo>
                  <a:cubicBezTo>
                    <a:pt x="37" y="146"/>
                    <a:pt x="37" y="145"/>
                    <a:pt x="36" y="144"/>
                  </a:cubicBezTo>
                  <a:cubicBezTo>
                    <a:pt x="36" y="145"/>
                    <a:pt x="36" y="146"/>
                    <a:pt x="37" y="147"/>
                  </a:cubicBezTo>
                  <a:close/>
                  <a:moveTo>
                    <a:pt x="58" y="146"/>
                  </a:moveTo>
                  <a:cubicBezTo>
                    <a:pt x="58" y="146"/>
                    <a:pt x="58" y="145"/>
                    <a:pt x="58" y="145"/>
                  </a:cubicBezTo>
                  <a:cubicBezTo>
                    <a:pt x="58" y="145"/>
                    <a:pt x="57" y="145"/>
                    <a:pt x="57" y="145"/>
                  </a:cubicBezTo>
                  <a:cubicBezTo>
                    <a:pt x="57" y="145"/>
                    <a:pt x="57" y="146"/>
                    <a:pt x="58" y="146"/>
                  </a:cubicBezTo>
                  <a:close/>
                  <a:moveTo>
                    <a:pt x="39" y="146"/>
                  </a:moveTo>
                  <a:cubicBezTo>
                    <a:pt x="39" y="145"/>
                    <a:pt x="39" y="145"/>
                    <a:pt x="38" y="145"/>
                  </a:cubicBezTo>
                  <a:cubicBezTo>
                    <a:pt x="38" y="146"/>
                    <a:pt x="39" y="145"/>
                    <a:pt x="39" y="146"/>
                  </a:cubicBezTo>
                  <a:close/>
                  <a:moveTo>
                    <a:pt x="59" y="145"/>
                  </a:moveTo>
                  <a:cubicBezTo>
                    <a:pt x="59" y="145"/>
                    <a:pt x="59" y="146"/>
                    <a:pt x="59" y="146"/>
                  </a:cubicBezTo>
                  <a:cubicBezTo>
                    <a:pt x="60" y="145"/>
                    <a:pt x="59" y="145"/>
                    <a:pt x="59" y="145"/>
                  </a:cubicBezTo>
                  <a:close/>
                  <a:moveTo>
                    <a:pt x="41" y="147"/>
                  </a:moveTo>
                  <a:cubicBezTo>
                    <a:pt x="41" y="147"/>
                    <a:pt x="41" y="148"/>
                    <a:pt x="41" y="148"/>
                  </a:cubicBezTo>
                  <a:cubicBezTo>
                    <a:pt x="41" y="147"/>
                    <a:pt x="41" y="147"/>
                    <a:pt x="41" y="146"/>
                  </a:cubicBezTo>
                  <a:cubicBezTo>
                    <a:pt x="41" y="147"/>
                    <a:pt x="41" y="147"/>
                    <a:pt x="41" y="147"/>
                  </a:cubicBezTo>
                  <a:close/>
                  <a:moveTo>
                    <a:pt x="56" y="150"/>
                  </a:moveTo>
                  <a:cubicBezTo>
                    <a:pt x="57" y="149"/>
                    <a:pt x="58" y="147"/>
                    <a:pt x="57" y="146"/>
                  </a:cubicBezTo>
                  <a:cubicBezTo>
                    <a:pt x="56" y="147"/>
                    <a:pt x="56" y="148"/>
                    <a:pt x="56" y="150"/>
                  </a:cubicBezTo>
                  <a:close/>
                  <a:moveTo>
                    <a:pt x="59" y="148"/>
                  </a:moveTo>
                  <a:cubicBezTo>
                    <a:pt x="60" y="148"/>
                    <a:pt x="59" y="147"/>
                    <a:pt x="59" y="147"/>
                  </a:cubicBezTo>
                  <a:cubicBezTo>
                    <a:pt x="58" y="147"/>
                    <a:pt x="58" y="148"/>
                    <a:pt x="59" y="148"/>
                  </a:cubicBezTo>
                  <a:close/>
                  <a:moveTo>
                    <a:pt x="37" y="149"/>
                  </a:moveTo>
                  <a:cubicBezTo>
                    <a:pt x="37" y="149"/>
                    <a:pt x="38" y="148"/>
                    <a:pt x="38" y="147"/>
                  </a:cubicBezTo>
                  <a:cubicBezTo>
                    <a:pt x="38" y="148"/>
                    <a:pt x="38" y="147"/>
                    <a:pt x="37" y="147"/>
                  </a:cubicBezTo>
                  <a:cubicBezTo>
                    <a:pt x="37" y="148"/>
                    <a:pt x="36" y="149"/>
                    <a:pt x="37" y="149"/>
                  </a:cubicBezTo>
                  <a:close/>
                  <a:moveTo>
                    <a:pt x="61" y="150"/>
                  </a:moveTo>
                  <a:cubicBezTo>
                    <a:pt x="61" y="150"/>
                    <a:pt x="61" y="149"/>
                    <a:pt x="60" y="148"/>
                  </a:cubicBezTo>
                  <a:cubicBezTo>
                    <a:pt x="60" y="149"/>
                    <a:pt x="60" y="150"/>
                    <a:pt x="61" y="150"/>
                  </a:cubicBezTo>
                  <a:close/>
                  <a:moveTo>
                    <a:pt x="58" y="149"/>
                  </a:moveTo>
                  <a:cubicBezTo>
                    <a:pt x="58" y="149"/>
                    <a:pt x="58" y="149"/>
                    <a:pt x="58" y="149"/>
                  </a:cubicBezTo>
                  <a:cubicBezTo>
                    <a:pt x="58" y="149"/>
                    <a:pt x="58" y="149"/>
                    <a:pt x="58" y="149"/>
                  </a:cubicBezTo>
                  <a:close/>
                  <a:moveTo>
                    <a:pt x="40" y="150"/>
                  </a:moveTo>
                  <a:cubicBezTo>
                    <a:pt x="40" y="150"/>
                    <a:pt x="40" y="150"/>
                    <a:pt x="40" y="150"/>
                  </a:cubicBezTo>
                  <a:cubicBezTo>
                    <a:pt x="40" y="149"/>
                    <a:pt x="40" y="149"/>
                    <a:pt x="40" y="149"/>
                  </a:cubicBezTo>
                  <a:cubicBezTo>
                    <a:pt x="40" y="149"/>
                    <a:pt x="39" y="150"/>
                    <a:pt x="40" y="150"/>
                  </a:cubicBezTo>
                  <a:close/>
                  <a:moveTo>
                    <a:pt x="37" y="151"/>
                  </a:moveTo>
                  <a:cubicBezTo>
                    <a:pt x="37" y="151"/>
                    <a:pt x="37" y="152"/>
                    <a:pt x="37" y="152"/>
                  </a:cubicBezTo>
                  <a:cubicBezTo>
                    <a:pt x="37" y="151"/>
                    <a:pt x="38" y="150"/>
                    <a:pt x="38" y="149"/>
                  </a:cubicBezTo>
                  <a:cubicBezTo>
                    <a:pt x="38" y="149"/>
                    <a:pt x="38" y="149"/>
                    <a:pt x="38" y="149"/>
                  </a:cubicBezTo>
                  <a:cubicBezTo>
                    <a:pt x="38" y="149"/>
                    <a:pt x="37" y="150"/>
                    <a:pt x="37" y="151"/>
                  </a:cubicBezTo>
                  <a:close/>
                  <a:moveTo>
                    <a:pt x="39" y="151"/>
                  </a:moveTo>
                  <a:cubicBezTo>
                    <a:pt x="39" y="151"/>
                    <a:pt x="40" y="151"/>
                    <a:pt x="40" y="150"/>
                  </a:cubicBezTo>
                  <a:cubicBezTo>
                    <a:pt x="39" y="150"/>
                    <a:pt x="38" y="151"/>
                    <a:pt x="39" y="151"/>
                  </a:cubicBezTo>
                  <a:close/>
                  <a:moveTo>
                    <a:pt x="41" y="153"/>
                  </a:moveTo>
                  <a:cubicBezTo>
                    <a:pt x="41" y="152"/>
                    <a:pt x="41" y="151"/>
                    <a:pt x="41" y="151"/>
                  </a:cubicBezTo>
                  <a:cubicBezTo>
                    <a:pt x="41" y="151"/>
                    <a:pt x="41" y="152"/>
                    <a:pt x="41" y="153"/>
                  </a:cubicBezTo>
                  <a:close/>
                  <a:moveTo>
                    <a:pt x="57" y="154"/>
                  </a:moveTo>
                  <a:cubicBezTo>
                    <a:pt x="58" y="154"/>
                    <a:pt x="58" y="152"/>
                    <a:pt x="58" y="152"/>
                  </a:cubicBezTo>
                  <a:cubicBezTo>
                    <a:pt x="56" y="152"/>
                    <a:pt x="57" y="153"/>
                    <a:pt x="57" y="154"/>
                  </a:cubicBezTo>
                  <a:close/>
                  <a:moveTo>
                    <a:pt x="60" y="154"/>
                  </a:moveTo>
                  <a:cubicBezTo>
                    <a:pt x="60" y="154"/>
                    <a:pt x="60" y="154"/>
                    <a:pt x="60" y="153"/>
                  </a:cubicBezTo>
                  <a:cubicBezTo>
                    <a:pt x="60" y="153"/>
                    <a:pt x="60" y="153"/>
                    <a:pt x="60" y="153"/>
                  </a:cubicBezTo>
                  <a:cubicBezTo>
                    <a:pt x="60" y="154"/>
                    <a:pt x="59" y="154"/>
                    <a:pt x="60" y="154"/>
                  </a:cubicBezTo>
                  <a:close/>
                  <a:moveTo>
                    <a:pt x="38" y="154"/>
                  </a:moveTo>
                  <a:cubicBezTo>
                    <a:pt x="38" y="155"/>
                    <a:pt x="38" y="155"/>
                    <a:pt x="39" y="155"/>
                  </a:cubicBezTo>
                  <a:cubicBezTo>
                    <a:pt x="39" y="154"/>
                    <a:pt x="39" y="154"/>
                    <a:pt x="39" y="154"/>
                  </a:cubicBezTo>
                  <a:cubicBezTo>
                    <a:pt x="39" y="154"/>
                    <a:pt x="39" y="153"/>
                    <a:pt x="39" y="153"/>
                  </a:cubicBezTo>
                  <a:cubicBezTo>
                    <a:pt x="39" y="154"/>
                    <a:pt x="38" y="154"/>
                    <a:pt x="38" y="154"/>
                  </a:cubicBezTo>
                  <a:close/>
                  <a:moveTo>
                    <a:pt x="61" y="157"/>
                  </a:moveTo>
                  <a:cubicBezTo>
                    <a:pt x="62" y="156"/>
                    <a:pt x="61" y="154"/>
                    <a:pt x="61" y="153"/>
                  </a:cubicBezTo>
                  <a:cubicBezTo>
                    <a:pt x="61" y="154"/>
                    <a:pt x="61" y="155"/>
                    <a:pt x="61" y="157"/>
                  </a:cubicBezTo>
                  <a:close/>
                  <a:moveTo>
                    <a:pt x="58" y="156"/>
                  </a:moveTo>
                  <a:cubicBezTo>
                    <a:pt x="58" y="156"/>
                    <a:pt x="58" y="156"/>
                    <a:pt x="59" y="156"/>
                  </a:cubicBezTo>
                  <a:cubicBezTo>
                    <a:pt x="59" y="156"/>
                    <a:pt x="59" y="155"/>
                    <a:pt x="59" y="155"/>
                  </a:cubicBezTo>
                  <a:cubicBezTo>
                    <a:pt x="59" y="155"/>
                    <a:pt x="59" y="155"/>
                    <a:pt x="59" y="155"/>
                  </a:cubicBezTo>
                  <a:cubicBezTo>
                    <a:pt x="59" y="155"/>
                    <a:pt x="58" y="155"/>
                    <a:pt x="58" y="156"/>
                  </a:cubicBezTo>
                  <a:close/>
                  <a:moveTo>
                    <a:pt x="40" y="156"/>
                  </a:moveTo>
                  <a:cubicBezTo>
                    <a:pt x="40" y="156"/>
                    <a:pt x="40" y="156"/>
                    <a:pt x="40" y="156"/>
                  </a:cubicBezTo>
                  <a:cubicBezTo>
                    <a:pt x="40" y="155"/>
                    <a:pt x="40" y="155"/>
                    <a:pt x="40" y="155"/>
                  </a:cubicBezTo>
                  <a:cubicBezTo>
                    <a:pt x="39" y="155"/>
                    <a:pt x="39" y="156"/>
                    <a:pt x="40" y="156"/>
                  </a:cubicBezTo>
                  <a:close/>
                  <a:moveTo>
                    <a:pt x="40" y="157"/>
                  </a:moveTo>
                  <a:cubicBezTo>
                    <a:pt x="40" y="157"/>
                    <a:pt x="40" y="157"/>
                    <a:pt x="41" y="157"/>
                  </a:cubicBezTo>
                  <a:cubicBezTo>
                    <a:pt x="41" y="157"/>
                    <a:pt x="41" y="157"/>
                    <a:pt x="41" y="157"/>
                  </a:cubicBezTo>
                  <a:cubicBezTo>
                    <a:pt x="41" y="157"/>
                    <a:pt x="40" y="157"/>
                    <a:pt x="40" y="157"/>
                  </a:cubicBezTo>
                  <a:close/>
                  <a:moveTo>
                    <a:pt x="60" y="158"/>
                  </a:moveTo>
                  <a:cubicBezTo>
                    <a:pt x="60" y="158"/>
                    <a:pt x="61" y="158"/>
                    <a:pt x="60" y="157"/>
                  </a:cubicBezTo>
                  <a:cubicBezTo>
                    <a:pt x="60" y="157"/>
                    <a:pt x="60" y="157"/>
                    <a:pt x="60" y="157"/>
                  </a:cubicBezTo>
                  <a:cubicBezTo>
                    <a:pt x="59" y="157"/>
                    <a:pt x="60" y="158"/>
                    <a:pt x="60" y="158"/>
                  </a:cubicBezTo>
                  <a:close/>
                  <a:moveTo>
                    <a:pt x="39" y="158"/>
                  </a:moveTo>
                  <a:cubicBezTo>
                    <a:pt x="39" y="158"/>
                    <a:pt x="39" y="157"/>
                    <a:pt x="39" y="157"/>
                  </a:cubicBezTo>
                  <a:cubicBezTo>
                    <a:pt x="39" y="157"/>
                    <a:pt x="39" y="157"/>
                    <a:pt x="39" y="157"/>
                  </a:cubicBezTo>
                  <a:cubicBezTo>
                    <a:pt x="38" y="157"/>
                    <a:pt x="39" y="157"/>
                    <a:pt x="39" y="158"/>
                  </a:cubicBezTo>
                  <a:close/>
                  <a:moveTo>
                    <a:pt x="58" y="159"/>
                  </a:moveTo>
                  <a:cubicBezTo>
                    <a:pt x="58" y="158"/>
                    <a:pt x="58" y="158"/>
                    <a:pt x="58" y="158"/>
                  </a:cubicBezTo>
                  <a:cubicBezTo>
                    <a:pt x="58" y="158"/>
                    <a:pt x="58" y="158"/>
                    <a:pt x="57" y="158"/>
                  </a:cubicBezTo>
                  <a:cubicBezTo>
                    <a:pt x="57" y="158"/>
                    <a:pt x="57" y="159"/>
                    <a:pt x="58" y="159"/>
                  </a:cubicBezTo>
                  <a:close/>
                  <a:moveTo>
                    <a:pt x="40" y="160"/>
                  </a:moveTo>
                  <a:cubicBezTo>
                    <a:pt x="40" y="160"/>
                    <a:pt x="40" y="159"/>
                    <a:pt x="40" y="159"/>
                  </a:cubicBezTo>
                  <a:cubicBezTo>
                    <a:pt x="40" y="159"/>
                    <a:pt x="40" y="158"/>
                    <a:pt x="40" y="158"/>
                  </a:cubicBezTo>
                  <a:cubicBezTo>
                    <a:pt x="39" y="159"/>
                    <a:pt x="39" y="160"/>
                    <a:pt x="40" y="160"/>
                  </a:cubicBezTo>
                  <a:close/>
                  <a:moveTo>
                    <a:pt x="59" y="159"/>
                  </a:moveTo>
                  <a:cubicBezTo>
                    <a:pt x="59" y="159"/>
                    <a:pt x="59" y="159"/>
                    <a:pt x="59" y="158"/>
                  </a:cubicBezTo>
                  <a:cubicBezTo>
                    <a:pt x="58" y="159"/>
                    <a:pt x="59" y="160"/>
                    <a:pt x="59" y="159"/>
                  </a:cubicBezTo>
                  <a:close/>
                  <a:moveTo>
                    <a:pt x="38" y="159"/>
                  </a:moveTo>
                  <a:cubicBezTo>
                    <a:pt x="38" y="159"/>
                    <a:pt x="38" y="158"/>
                    <a:pt x="38" y="159"/>
                  </a:cubicBezTo>
                  <a:cubicBezTo>
                    <a:pt x="38" y="159"/>
                    <a:pt x="38" y="159"/>
                    <a:pt x="38" y="159"/>
                  </a:cubicBezTo>
                  <a:close/>
                  <a:moveTo>
                    <a:pt x="60" y="161"/>
                  </a:moveTo>
                  <a:cubicBezTo>
                    <a:pt x="60" y="160"/>
                    <a:pt x="60" y="160"/>
                    <a:pt x="60" y="160"/>
                  </a:cubicBezTo>
                  <a:cubicBezTo>
                    <a:pt x="60" y="160"/>
                    <a:pt x="59" y="161"/>
                    <a:pt x="60" y="161"/>
                  </a:cubicBezTo>
                  <a:close/>
                  <a:moveTo>
                    <a:pt x="40" y="161"/>
                  </a:moveTo>
                  <a:cubicBezTo>
                    <a:pt x="39" y="160"/>
                    <a:pt x="39" y="160"/>
                    <a:pt x="38" y="160"/>
                  </a:cubicBezTo>
                  <a:cubicBezTo>
                    <a:pt x="39" y="160"/>
                    <a:pt x="39" y="161"/>
                    <a:pt x="40" y="161"/>
                  </a:cubicBezTo>
                  <a:close/>
                  <a:moveTo>
                    <a:pt x="58" y="161"/>
                  </a:moveTo>
                  <a:cubicBezTo>
                    <a:pt x="58" y="161"/>
                    <a:pt x="59" y="160"/>
                    <a:pt x="58" y="160"/>
                  </a:cubicBezTo>
                  <a:cubicBezTo>
                    <a:pt x="58" y="160"/>
                    <a:pt x="58" y="160"/>
                    <a:pt x="58" y="161"/>
                  </a:cubicBezTo>
                  <a:close/>
                  <a:moveTo>
                    <a:pt x="61" y="161"/>
                  </a:moveTo>
                  <a:cubicBezTo>
                    <a:pt x="62" y="161"/>
                    <a:pt x="61" y="161"/>
                    <a:pt x="61" y="162"/>
                  </a:cubicBezTo>
                  <a:cubicBezTo>
                    <a:pt x="62" y="162"/>
                    <a:pt x="62" y="161"/>
                    <a:pt x="62" y="160"/>
                  </a:cubicBezTo>
                  <a:cubicBezTo>
                    <a:pt x="62" y="160"/>
                    <a:pt x="61" y="160"/>
                    <a:pt x="61" y="161"/>
                  </a:cubicBezTo>
                  <a:close/>
                  <a:moveTo>
                    <a:pt x="59" y="162"/>
                  </a:moveTo>
                  <a:cubicBezTo>
                    <a:pt x="59" y="162"/>
                    <a:pt x="59" y="162"/>
                    <a:pt x="59" y="162"/>
                  </a:cubicBezTo>
                  <a:cubicBezTo>
                    <a:pt x="59" y="162"/>
                    <a:pt x="60" y="162"/>
                    <a:pt x="59" y="161"/>
                  </a:cubicBezTo>
                  <a:cubicBezTo>
                    <a:pt x="59" y="161"/>
                    <a:pt x="59" y="161"/>
                    <a:pt x="59" y="161"/>
                  </a:cubicBezTo>
                  <a:cubicBezTo>
                    <a:pt x="59" y="161"/>
                    <a:pt x="59" y="161"/>
                    <a:pt x="59" y="162"/>
                  </a:cubicBezTo>
                  <a:close/>
                  <a:moveTo>
                    <a:pt x="60" y="162"/>
                  </a:moveTo>
                  <a:cubicBezTo>
                    <a:pt x="61" y="162"/>
                    <a:pt x="61" y="163"/>
                    <a:pt x="61" y="163"/>
                  </a:cubicBezTo>
                  <a:cubicBezTo>
                    <a:pt x="61" y="162"/>
                    <a:pt x="61" y="161"/>
                    <a:pt x="61" y="161"/>
                  </a:cubicBezTo>
                  <a:cubicBezTo>
                    <a:pt x="61" y="162"/>
                    <a:pt x="60" y="162"/>
                    <a:pt x="60" y="162"/>
                  </a:cubicBezTo>
                  <a:close/>
                  <a:moveTo>
                    <a:pt x="38" y="164"/>
                  </a:moveTo>
                  <a:cubicBezTo>
                    <a:pt x="39" y="163"/>
                    <a:pt x="38" y="162"/>
                    <a:pt x="38" y="162"/>
                  </a:cubicBezTo>
                  <a:cubicBezTo>
                    <a:pt x="38" y="162"/>
                    <a:pt x="38" y="163"/>
                    <a:pt x="38" y="164"/>
                  </a:cubicBezTo>
                  <a:close/>
                  <a:moveTo>
                    <a:pt x="41" y="165"/>
                  </a:moveTo>
                  <a:cubicBezTo>
                    <a:pt x="41" y="165"/>
                    <a:pt x="40" y="165"/>
                    <a:pt x="40" y="165"/>
                  </a:cubicBezTo>
                  <a:cubicBezTo>
                    <a:pt x="40" y="165"/>
                    <a:pt x="40" y="166"/>
                    <a:pt x="41" y="167"/>
                  </a:cubicBezTo>
                  <a:cubicBezTo>
                    <a:pt x="41" y="167"/>
                    <a:pt x="41" y="166"/>
                    <a:pt x="42" y="166"/>
                  </a:cubicBezTo>
                  <a:cubicBezTo>
                    <a:pt x="42" y="164"/>
                    <a:pt x="42" y="163"/>
                    <a:pt x="42" y="162"/>
                  </a:cubicBezTo>
                  <a:cubicBezTo>
                    <a:pt x="41" y="163"/>
                    <a:pt x="42" y="164"/>
                    <a:pt x="41" y="165"/>
                  </a:cubicBezTo>
                  <a:close/>
                  <a:moveTo>
                    <a:pt x="58" y="163"/>
                  </a:moveTo>
                  <a:cubicBezTo>
                    <a:pt x="58" y="163"/>
                    <a:pt x="58" y="162"/>
                    <a:pt x="58" y="162"/>
                  </a:cubicBezTo>
                  <a:cubicBezTo>
                    <a:pt x="58" y="163"/>
                    <a:pt x="58" y="163"/>
                    <a:pt x="58" y="163"/>
                  </a:cubicBezTo>
                  <a:close/>
                  <a:moveTo>
                    <a:pt x="60" y="164"/>
                  </a:moveTo>
                  <a:cubicBezTo>
                    <a:pt x="60" y="163"/>
                    <a:pt x="61" y="163"/>
                    <a:pt x="60" y="163"/>
                  </a:cubicBezTo>
                  <a:cubicBezTo>
                    <a:pt x="59" y="163"/>
                    <a:pt x="60" y="164"/>
                    <a:pt x="60" y="164"/>
                  </a:cubicBezTo>
                  <a:close/>
                  <a:moveTo>
                    <a:pt x="59" y="165"/>
                  </a:moveTo>
                  <a:cubicBezTo>
                    <a:pt x="59" y="165"/>
                    <a:pt x="60" y="165"/>
                    <a:pt x="60" y="165"/>
                  </a:cubicBezTo>
                  <a:cubicBezTo>
                    <a:pt x="59" y="165"/>
                    <a:pt x="59" y="164"/>
                    <a:pt x="59" y="164"/>
                  </a:cubicBezTo>
                  <a:cubicBezTo>
                    <a:pt x="59" y="165"/>
                    <a:pt x="59" y="165"/>
                    <a:pt x="59" y="165"/>
                  </a:cubicBezTo>
                  <a:close/>
                  <a:moveTo>
                    <a:pt x="39" y="165"/>
                  </a:moveTo>
                  <a:cubicBezTo>
                    <a:pt x="39" y="166"/>
                    <a:pt x="39" y="165"/>
                    <a:pt x="39" y="165"/>
                  </a:cubicBezTo>
                  <a:cubicBezTo>
                    <a:pt x="39" y="165"/>
                    <a:pt x="39" y="165"/>
                    <a:pt x="39" y="165"/>
                  </a:cubicBezTo>
                  <a:close/>
                  <a:moveTo>
                    <a:pt x="62" y="167"/>
                  </a:moveTo>
                  <a:cubicBezTo>
                    <a:pt x="62" y="166"/>
                    <a:pt x="62" y="165"/>
                    <a:pt x="62" y="165"/>
                  </a:cubicBezTo>
                  <a:cubicBezTo>
                    <a:pt x="62" y="165"/>
                    <a:pt x="61" y="166"/>
                    <a:pt x="62" y="167"/>
                  </a:cubicBezTo>
                  <a:close/>
                  <a:moveTo>
                    <a:pt x="60" y="166"/>
                  </a:moveTo>
                  <a:cubicBezTo>
                    <a:pt x="60" y="166"/>
                    <a:pt x="60" y="166"/>
                    <a:pt x="61" y="166"/>
                  </a:cubicBezTo>
                  <a:cubicBezTo>
                    <a:pt x="60" y="166"/>
                    <a:pt x="60" y="166"/>
                    <a:pt x="60" y="166"/>
                  </a:cubicBezTo>
                  <a:close/>
                  <a:moveTo>
                    <a:pt x="40" y="168"/>
                  </a:moveTo>
                  <a:cubicBezTo>
                    <a:pt x="40" y="168"/>
                    <a:pt x="41" y="168"/>
                    <a:pt x="41" y="167"/>
                  </a:cubicBezTo>
                  <a:cubicBezTo>
                    <a:pt x="40" y="167"/>
                    <a:pt x="40" y="166"/>
                    <a:pt x="40" y="166"/>
                  </a:cubicBezTo>
                  <a:cubicBezTo>
                    <a:pt x="39" y="167"/>
                    <a:pt x="40" y="167"/>
                    <a:pt x="40" y="168"/>
                  </a:cubicBezTo>
                  <a:close/>
                  <a:moveTo>
                    <a:pt x="61" y="168"/>
                  </a:moveTo>
                  <a:cubicBezTo>
                    <a:pt x="61" y="167"/>
                    <a:pt x="61" y="167"/>
                    <a:pt x="61" y="166"/>
                  </a:cubicBezTo>
                  <a:cubicBezTo>
                    <a:pt x="61" y="167"/>
                    <a:pt x="60" y="168"/>
                    <a:pt x="61" y="168"/>
                  </a:cubicBezTo>
                  <a:close/>
                  <a:moveTo>
                    <a:pt x="40" y="169"/>
                  </a:moveTo>
                  <a:cubicBezTo>
                    <a:pt x="39" y="168"/>
                    <a:pt x="39" y="168"/>
                    <a:pt x="39" y="168"/>
                  </a:cubicBezTo>
                  <a:cubicBezTo>
                    <a:pt x="39" y="168"/>
                    <a:pt x="39" y="169"/>
                    <a:pt x="40" y="169"/>
                  </a:cubicBezTo>
                  <a:close/>
                  <a:moveTo>
                    <a:pt x="58" y="168"/>
                  </a:moveTo>
                  <a:cubicBezTo>
                    <a:pt x="59" y="168"/>
                    <a:pt x="58" y="169"/>
                    <a:pt x="59" y="169"/>
                  </a:cubicBezTo>
                  <a:cubicBezTo>
                    <a:pt x="59" y="169"/>
                    <a:pt x="59" y="169"/>
                    <a:pt x="59" y="169"/>
                  </a:cubicBezTo>
                  <a:cubicBezTo>
                    <a:pt x="59" y="168"/>
                    <a:pt x="58" y="168"/>
                    <a:pt x="59" y="168"/>
                  </a:cubicBezTo>
                  <a:cubicBezTo>
                    <a:pt x="58" y="168"/>
                    <a:pt x="58" y="168"/>
                    <a:pt x="58" y="168"/>
                  </a:cubicBezTo>
                  <a:close/>
                  <a:moveTo>
                    <a:pt x="39" y="170"/>
                  </a:moveTo>
                  <a:cubicBezTo>
                    <a:pt x="39" y="169"/>
                    <a:pt x="39" y="169"/>
                    <a:pt x="39" y="169"/>
                  </a:cubicBezTo>
                  <a:cubicBezTo>
                    <a:pt x="39" y="169"/>
                    <a:pt x="39" y="170"/>
                    <a:pt x="39" y="170"/>
                  </a:cubicBezTo>
                  <a:close/>
                  <a:moveTo>
                    <a:pt x="40" y="170"/>
                  </a:moveTo>
                  <a:cubicBezTo>
                    <a:pt x="40" y="170"/>
                    <a:pt x="40" y="169"/>
                    <a:pt x="40" y="169"/>
                  </a:cubicBezTo>
                  <a:cubicBezTo>
                    <a:pt x="40" y="169"/>
                    <a:pt x="40" y="170"/>
                    <a:pt x="40" y="170"/>
                  </a:cubicBezTo>
                  <a:close/>
                  <a:moveTo>
                    <a:pt x="58" y="173"/>
                  </a:moveTo>
                  <a:cubicBezTo>
                    <a:pt x="59" y="172"/>
                    <a:pt x="61" y="170"/>
                    <a:pt x="59" y="170"/>
                  </a:cubicBezTo>
                  <a:cubicBezTo>
                    <a:pt x="59" y="171"/>
                    <a:pt x="58" y="172"/>
                    <a:pt x="58" y="173"/>
                  </a:cubicBezTo>
                  <a:close/>
                  <a:moveTo>
                    <a:pt x="38" y="173"/>
                  </a:moveTo>
                  <a:cubicBezTo>
                    <a:pt x="39" y="172"/>
                    <a:pt x="40" y="171"/>
                    <a:pt x="40" y="170"/>
                  </a:cubicBezTo>
                  <a:cubicBezTo>
                    <a:pt x="40" y="170"/>
                    <a:pt x="40" y="170"/>
                    <a:pt x="39" y="170"/>
                  </a:cubicBezTo>
                  <a:cubicBezTo>
                    <a:pt x="39" y="171"/>
                    <a:pt x="38" y="172"/>
                    <a:pt x="38" y="173"/>
                  </a:cubicBezTo>
                  <a:close/>
                  <a:moveTo>
                    <a:pt x="41" y="171"/>
                  </a:moveTo>
                  <a:cubicBezTo>
                    <a:pt x="41" y="171"/>
                    <a:pt x="41" y="172"/>
                    <a:pt x="41" y="172"/>
                  </a:cubicBezTo>
                  <a:cubicBezTo>
                    <a:pt x="41" y="172"/>
                    <a:pt x="41" y="171"/>
                    <a:pt x="41" y="171"/>
                  </a:cubicBezTo>
                  <a:cubicBezTo>
                    <a:pt x="41" y="171"/>
                    <a:pt x="41" y="170"/>
                    <a:pt x="41" y="170"/>
                  </a:cubicBezTo>
                  <a:cubicBezTo>
                    <a:pt x="41" y="171"/>
                    <a:pt x="41" y="171"/>
                    <a:pt x="41" y="171"/>
                  </a:cubicBezTo>
                  <a:close/>
                  <a:moveTo>
                    <a:pt x="61" y="173"/>
                  </a:moveTo>
                  <a:cubicBezTo>
                    <a:pt x="61" y="173"/>
                    <a:pt x="61" y="172"/>
                    <a:pt x="61" y="172"/>
                  </a:cubicBezTo>
                  <a:cubicBezTo>
                    <a:pt x="60" y="173"/>
                    <a:pt x="61" y="173"/>
                    <a:pt x="61" y="173"/>
                  </a:cubicBezTo>
                  <a:close/>
                  <a:moveTo>
                    <a:pt x="39" y="175"/>
                  </a:moveTo>
                  <a:cubicBezTo>
                    <a:pt x="39" y="175"/>
                    <a:pt x="40" y="174"/>
                    <a:pt x="40" y="173"/>
                  </a:cubicBezTo>
                  <a:cubicBezTo>
                    <a:pt x="40" y="173"/>
                    <a:pt x="40" y="173"/>
                    <a:pt x="40" y="173"/>
                  </a:cubicBezTo>
                  <a:cubicBezTo>
                    <a:pt x="39" y="174"/>
                    <a:pt x="39" y="174"/>
                    <a:pt x="39" y="175"/>
                  </a:cubicBezTo>
                  <a:close/>
                  <a:moveTo>
                    <a:pt x="61" y="174"/>
                  </a:moveTo>
                  <a:cubicBezTo>
                    <a:pt x="61" y="175"/>
                    <a:pt x="62" y="176"/>
                    <a:pt x="62" y="175"/>
                  </a:cubicBezTo>
                  <a:cubicBezTo>
                    <a:pt x="61" y="175"/>
                    <a:pt x="61" y="174"/>
                    <a:pt x="59" y="174"/>
                  </a:cubicBezTo>
                  <a:cubicBezTo>
                    <a:pt x="59" y="175"/>
                    <a:pt x="59" y="175"/>
                    <a:pt x="59" y="176"/>
                  </a:cubicBezTo>
                  <a:cubicBezTo>
                    <a:pt x="60" y="175"/>
                    <a:pt x="60" y="175"/>
                    <a:pt x="61" y="174"/>
                  </a:cubicBezTo>
                  <a:close/>
                  <a:moveTo>
                    <a:pt x="56" y="177"/>
                  </a:moveTo>
                  <a:cubicBezTo>
                    <a:pt x="56" y="177"/>
                    <a:pt x="56" y="177"/>
                    <a:pt x="57" y="177"/>
                  </a:cubicBezTo>
                  <a:cubicBezTo>
                    <a:pt x="57" y="176"/>
                    <a:pt x="58" y="176"/>
                    <a:pt x="58" y="175"/>
                  </a:cubicBezTo>
                  <a:cubicBezTo>
                    <a:pt x="57" y="175"/>
                    <a:pt x="57" y="176"/>
                    <a:pt x="56" y="177"/>
                  </a:cubicBezTo>
                  <a:close/>
                  <a:moveTo>
                    <a:pt x="39" y="178"/>
                  </a:moveTo>
                  <a:cubicBezTo>
                    <a:pt x="40" y="177"/>
                    <a:pt x="40" y="176"/>
                    <a:pt x="41" y="175"/>
                  </a:cubicBezTo>
                  <a:cubicBezTo>
                    <a:pt x="40" y="176"/>
                    <a:pt x="40" y="177"/>
                    <a:pt x="39" y="178"/>
                  </a:cubicBezTo>
                  <a:close/>
                  <a:moveTo>
                    <a:pt x="42" y="176"/>
                  </a:moveTo>
                  <a:cubicBezTo>
                    <a:pt x="42" y="176"/>
                    <a:pt x="42" y="176"/>
                    <a:pt x="42" y="177"/>
                  </a:cubicBezTo>
                  <a:cubicBezTo>
                    <a:pt x="43" y="177"/>
                    <a:pt x="43" y="178"/>
                    <a:pt x="43" y="178"/>
                  </a:cubicBezTo>
                  <a:cubicBezTo>
                    <a:pt x="44" y="178"/>
                    <a:pt x="44" y="178"/>
                    <a:pt x="45" y="177"/>
                  </a:cubicBezTo>
                  <a:cubicBezTo>
                    <a:pt x="44" y="177"/>
                    <a:pt x="43" y="176"/>
                    <a:pt x="42" y="176"/>
                  </a:cubicBezTo>
                  <a:cubicBezTo>
                    <a:pt x="42" y="176"/>
                    <a:pt x="43" y="176"/>
                    <a:pt x="42" y="176"/>
                  </a:cubicBezTo>
                  <a:close/>
                  <a:moveTo>
                    <a:pt x="60" y="177"/>
                  </a:moveTo>
                  <a:cubicBezTo>
                    <a:pt x="60" y="177"/>
                    <a:pt x="60" y="178"/>
                    <a:pt x="61" y="178"/>
                  </a:cubicBezTo>
                  <a:cubicBezTo>
                    <a:pt x="61" y="177"/>
                    <a:pt x="61" y="177"/>
                    <a:pt x="61" y="177"/>
                  </a:cubicBezTo>
                  <a:cubicBezTo>
                    <a:pt x="61" y="177"/>
                    <a:pt x="61" y="176"/>
                    <a:pt x="60" y="176"/>
                  </a:cubicBezTo>
                  <a:cubicBezTo>
                    <a:pt x="60" y="176"/>
                    <a:pt x="60" y="177"/>
                    <a:pt x="60" y="177"/>
                  </a:cubicBezTo>
                  <a:close/>
                  <a:moveTo>
                    <a:pt x="52" y="179"/>
                  </a:moveTo>
                  <a:cubicBezTo>
                    <a:pt x="53" y="179"/>
                    <a:pt x="53" y="180"/>
                    <a:pt x="53" y="180"/>
                  </a:cubicBezTo>
                  <a:cubicBezTo>
                    <a:pt x="53" y="179"/>
                    <a:pt x="55" y="177"/>
                    <a:pt x="55" y="176"/>
                  </a:cubicBezTo>
                  <a:cubicBezTo>
                    <a:pt x="54" y="177"/>
                    <a:pt x="53" y="178"/>
                    <a:pt x="52" y="179"/>
                  </a:cubicBezTo>
                  <a:close/>
                  <a:moveTo>
                    <a:pt x="37" y="177"/>
                  </a:moveTo>
                  <a:cubicBezTo>
                    <a:pt x="36" y="177"/>
                    <a:pt x="36" y="178"/>
                    <a:pt x="35" y="178"/>
                  </a:cubicBezTo>
                  <a:cubicBezTo>
                    <a:pt x="36" y="178"/>
                    <a:pt x="36" y="179"/>
                    <a:pt x="36" y="179"/>
                  </a:cubicBezTo>
                  <a:cubicBezTo>
                    <a:pt x="37" y="179"/>
                    <a:pt x="38" y="177"/>
                    <a:pt x="37" y="177"/>
                  </a:cubicBezTo>
                  <a:close/>
                  <a:moveTo>
                    <a:pt x="64" y="179"/>
                  </a:moveTo>
                  <a:cubicBezTo>
                    <a:pt x="64" y="178"/>
                    <a:pt x="64" y="177"/>
                    <a:pt x="63" y="177"/>
                  </a:cubicBezTo>
                  <a:cubicBezTo>
                    <a:pt x="63" y="178"/>
                    <a:pt x="64" y="179"/>
                    <a:pt x="64" y="179"/>
                  </a:cubicBezTo>
                  <a:close/>
                  <a:moveTo>
                    <a:pt x="55" y="179"/>
                  </a:moveTo>
                  <a:cubicBezTo>
                    <a:pt x="55" y="179"/>
                    <a:pt x="55" y="179"/>
                    <a:pt x="56" y="180"/>
                  </a:cubicBezTo>
                  <a:cubicBezTo>
                    <a:pt x="56" y="180"/>
                    <a:pt x="57" y="179"/>
                    <a:pt x="57" y="179"/>
                  </a:cubicBezTo>
                  <a:cubicBezTo>
                    <a:pt x="56" y="179"/>
                    <a:pt x="56" y="178"/>
                    <a:pt x="56" y="179"/>
                  </a:cubicBezTo>
                  <a:cubicBezTo>
                    <a:pt x="56" y="178"/>
                    <a:pt x="56" y="178"/>
                    <a:pt x="56" y="178"/>
                  </a:cubicBezTo>
                  <a:cubicBezTo>
                    <a:pt x="56" y="178"/>
                    <a:pt x="55" y="178"/>
                    <a:pt x="55" y="178"/>
                  </a:cubicBezTo>
                  <a:cubicBezTo>
                    <a:pt x="55" y="178"/>
                    <a:pt x="55" y="178"/>
                    <a:pt x="55" y="179"/>
                  </a:cubicBezTo>
                  <a:close/>
                  <a:moveTo>
                    <a:pt x="45" y="180"/>
                  </a:moveTo>
                  <a:cubicBezTo>
                    <a:pt x="45" y="180"/>
                    <a:pt x="45" y="180"/>
                    <a:pt x="45" y="180"/>
                  </a:cubicBezTo>
                  <a:cubicBezTo>
                    <a:pt x="46" y="180"/>
                    <a:pt x="46" y="179"/>
                    <a:pt x="47" y="179"/>
                  </a:cubicBezTo>
                  <a:cubicBezTo>
                    <a:pt x="47" y="178"/>
                    <a:pt x="46" y="178"/>
                    <a:pt x="46" y="178"/>
                  </a:cubicBezTo>
                  <a:cubicBezTo>
                    <a:pt x="45" y="178"/>
                    <a:pt x="45" y="179"/>
                    <a:pt x="45" y="180"/>
                  </a:cubicBezTo>
                  <a:close/>
                  <a:moveTo>
                    <a:pt x="58" y="180"/>
                  </a:moveTo>
                  <a:cubicBezTo>
                    <a:pt x="59" y="180"/>
                    <a:pt x="59" y="180"/>
                    <a:pt x="59" y="180"/>
                  </a:cubicBezTo>
                  <a:cubicBezTo>
                    <a:pt x="59" y="180"/>
                    <a:pt x="59" y="180"/>
                    <a:pt x="59" y="180"/>
                  </a:cubicBezTo>
                  <a:cubicBezTo>
                    <a:pt x="60" y="180"/>
                    <a:pt x="61" y="178"/>
                    <a:pt x="59" y="178"/>
                  </a:cubicBezTo>
                  <a:cubicBezTo>
                    <a:pt x="59" y="178"/>
                    <a:pt x="58" y="179"/>
                    <a:pt x="58" y="180"/>
                  </a:cubicBezTo>
                  <a:close/>
                  <a:moveTo>
                    <a:pt x="41" y="180"/>
                  </a:moveTo>
                  <a:cubicBezTo>
                    <a:pt x="41" y="179"/>
                    <a:pt x="42" y="179"/>
                    <a:pt x="42" y="179"/>
                  </a:cubicBezTo>
                  <a:cubicBezTo>
                    <a:pt x="41" y="179"/>
                    <a:pt x="41" y="178"/>
                    <a:pt x="41" y="178"/>
                  </a:cubicBezTo>
                  <a:cubicBezTo>
                    <a:pt x="41" y="178"/>
                    <a:pt x="41" y="179"/>
                    <a:pt x="40" y="178"/>
                  </a:cubicBezTo>
                  <a:cubicBezTo>
                    <a:pt x="40" y="179"/>
                    <a:pt x="40" y="180"/>
                    <a:pt x="41" y="180"/>
                  </a:cubicBezTo>
                  <a:close/>
                  <a:moveTo>
                    <a:pt x="62" y="179"/>
                  </a:moveTo>
                  <a:cubicBezTo>
                    <a:pt x="62" y="179"/>
                    <a:pt x="63" y="181"/>
                    <a:pt x="64" y="180"/>
                  </a:cubicBezTo>
                  <a:cubicBezTo>
                    <a:pt x="63" y="180"/>
                    <a:pt x="63" y="179"/>
                    <a:pt x="62" y="178"/>
                  </a:cubicBezTo>
                  <a:cubicBezTo>
                    <a:pt x="62" y="178"/>
                    <a:pt x="62" y="179"/>
                    <a:pt x="62" y="179"/>
                  </a:cubicBezTo>
                  <a:close/>
                  <a:moveTo>
                    <a:pt x="67" y="180"/>
                  </a:moveTo>
                  <a:cubicBezTo>
                    <a:pt x="67" y="180"/>
                    <a:pt x="66" y="179"/>
                    <a:pt x="65" y="179"/>
                  </a:cubicBezTo>
                  <a:cubicBezTo>
                    <a:pt x="66" y="179"/>
                    <a:pt x="66" y="180"/>
                    <a:pt x="67" y="180"/>
                  </a:cubicBezTo>
                  <a:close/>
                  <a:moveTo>
                    <a:pt x="34" y="180"/>
                  </a:moveTo>
                  <a:cubicBezTo>
                    <a:pt x="34" y="180"/>
                    <a:pt x="34" y="179"/>
                    <a:pt x="34" y="180"/>
                  </a:cubicBezTo>
                  <a:cubicBezTo>
                    <a:pt x="34" y="179"/>
                    <a:pt x="34" y="179"/>
                    <a:pt x="34" y="179"/>
                  </a:cubicBezTo>
                  <a:cubicBezTo>
                    <a:pt x="34" y="179"/>
                    <a:pt x="34" y="179"/>
                    <a:pt x="34" y="180"/>
                  </a:cubicBezTo>
                  <a:close/>
                  <a:moveTo>
                    <a:pt x="42" y="181"/>
                  </a:moveTo>
                  <a:cubicBezTo>
                    <a:pt x="42" y="180"/>
                    <a:pt x="43" y="180"/>
                    <a:pt x="42" y="180"/>
                  </a:cubicBezTo>
                  <a:cubicBezTo>
                    <a:pt x="42" y="180"/>
                    <a:pt x="42" y="180"/>
                    <a:pt x="42" y="181"/>
                  </a:cubicBezTo>
                  <a:close/>
                  <a:moveTo>
                    <a:pt x="62" y="183"/>
                  </a:moveTo>
                  <a:cubicBezTo>
                    <a:pt x="62" y="183"/>
                    <a:pt x="63" y="182"/>
                    <a:pt x="63" y="182"/>
                  </a:cubicBezTo>
                  <a:cubicBezTo>
                    <a:pt x="62" y="182"/>
                    <a:pt x="62" y="180"/>
                    <a:pt x="61" y="180"/>
                  </a:cubicBezTo>
                  <a:cubicBezTo>
                    <a:pt x="60" y="181"/>
                    <a:pt x="61" y="182"/>
                    <a:pt x="62" y="183"/>
                  </a:cubicBezTo>
                  <a:close/>
                  <a:moveTo>
                    <a:pt x="47" y="182"/>
                  </a:moveTo>
                  <a:cubicBezTo>
                    <a:pt x="47" y="181"/>
                    <a:pt x="47" y="180"/>
                    <a:pt x="47" y="180"/>
                  </a:cubicBezTo>
                  <a:cubicBezTo>
                    <a:pt x="46" y="181"/>
                    <a:pt x="46" y="182"/>
                    <a:pt x="47" y="182"/>
                  </a:cubicBezTo>
                  <a:close/>
                  <a:moveTo>
                    <a:pt x="37" y="183"/>
                  </a:moveTo>
                  <a:cubicBezTo>
                    <a:pt x="37" y="183"/>
                    <a:pt x="38" y="184"/>
                    <a:pt x="38" y="184"/>
                  </a:cubicBezTo>
                  <a:cubicBezTo>
                    <a:pt x="38" y="184"/>
                    <a:pt x="39" y="184"/>
                    <a:pt x="39" y="183"/>
                  </a:cubicBezTo>
                  <a:cubicBezTo>
                    <a:pt x="38" y="183"/>
                    <a:pt x="38" y="183"/>
                    <a:pt x="38" y="182"/>
                  </a:cubicBezTo>
                  <a:cubicBezTo>
                    <a:pt x="38" y="182"/>
                    <a:pt x="38" y="182"/>
                    <a:pt x="38" y="182"/>
                  </a:cubicBezTo>
                  <a:cubicBezTo>
                    <a:pt x="39" y="182"/>
                    <a:pt x="39" y="182"/>
                    <a:pt x="39" y="183"/>
                  </a:cubicBezTo>
                  <a:cubicBezTo>
                    <a:pt x="40" y="182"/>
                    <a:pt x="40" y="182"/>
                    <a:pt x="40" y="181"/>
                  </a:cubicBezTo>
                  <a:cubicBezTo>
                    <a:pt x="40" y="181"/>
                    <a:pt x="40" y="181"/>
                    <a:pt x="40" y="181"/>
                  </a:cubicBezTo>
                  <a:cubicBezTo>
                    <a:pt x="39" y="181"/>
                    <a:pt x="39" y="180"/>
                    <a:pt x="39" y="180"/>
                  </a:cubicBezTo>
                  <a:cubicBezTo>
                    <a:pt x="39" y="181"/>
                    <a:pt x="37" y="182"/>
                    <a:pt x="37" y="183"/>
                  </a:cubicBezTo>
                  <a:close/>
                  <a:moveTo>
                    <a:pt x="54" y="182"/>
                  </a:moveTo>
                  <a:cubicBezTo>
                    <a:pt x="55" y="181"/>
                    <a:pt x="55" y="181"/>
                    <a:pt x="55" y="181"/>
                  </a:cubicBezTo>
                  <a:cubicBezTo>
                    <a:pt x="55" y="181"/>
                    <a:pt x="54" y="180"/>
                    <a:pt x="54" y="180"/>
                  </a:cubicBezTo>
                  <a:cubicBezTo>
                    <a:pt x="53" y="181"/>
                    <a:pt x="54" y="181"/>
                    <a:pt x="54" y="182"/>
                  </a:cubicBezTo>
                  <a:close/>
                  <a:moveTo>
                    <a:pt x="32" y="181"/>
                  </a:moveTo>
                  <a:cubicBezTo>
                    <a:pt x="33" y="182"/>
                    <a:pt x="33" y="183"/>
                    <a:pt x="34" y="183"/>
                  </a:cubicBezTo>
                  <a:cubicBezTo>
                    <a:pt x="34" y="183"/>
                    <a:pt x="34" y="182"/>
                    <a:pt x="33" y="182"/>
                  </a:cubicBezTo>
                  <a:cubicBezTo>
                    <a:pt x="33" y="181"/>
                    <a:pt x="34" y="181"/>
                    <a:pt x="34" y="181"/>
                  </a:cubicBezTo>
                  <a:cubicBezTo>
                    <a:pt x="34" y="181"/>
                    <a:pt x="34" y="182"/>
                    <a:pt x="35" y="182"/>
                  </a:cubicBezTo>
                  <a:cubicBezTo>
                    <a:pt x="35" y="181"/>
                    <a:pt x="35" y="181"/>
                    <a:pt x="35" y="180"/>
                  </a:cubicBezTo>
                  <a:cubicBezTo>
                    <a:pt x="34" y="181"/>
                    <a:pt x="33" y="181"/>
                    <a:pt x="32" y="181"/>
                  </a:cubicBezTo>
                  <a:close/>
                  <a:moveTo>
                    <a:pt x="57" y="181"/>
                  </a:moveTo>
                  <a:cubicBezTo>
                    <a:pt x="57" y="182"/>
                    <a:pt x="58" y="182"/>
                    <a:pt x="58" y="182"/>
                  </a:cubicBezTo>
                  <a:cubicBezTo>
                    <a:pt x="58" y="182"/>
                    <a:pt x="58" y="181"/>
                    <a:pt x="59" y="181"/>
                  </a:cubicBezTo>
                  <a:cubicBezTo>
                    <a:pt x="58" y="181"/>
                    <a:pt x="58" y="181"/>
                    <a:pt x="58" y="180"/>
                  </a:cubicBezTo>
                  <a:cubicBezTo>
                    <a:pt x="58" y="181"/>
                    <a:pt x="57" y="181"/>
                    <a:pt x="57" y="181"/>
                  </a:cubicBezTo>
                  <a:close/>
                  <a:moveTo>
                    <a:pt x="65" y="181"/>
                  </a:moveTo>
                  <a:cubicBezTo>
                    <a:pt x="65" y="181"/>
                    <a:pt x="64" y="181"/>
                    <a:pt x="64" y="182"/>
                  </a:cubicBezTo>
                  <a:cubicBezTo>
                    <a:pt x="65" y="182"/>
                    <a:pt x="65" y="182"/>
                    <a:pt x="65" y="182"/>
                  </a:cubicBezTo>
                  <a:cubicBezTo>
                    <a:pt x="65" y="182"/>
                    <a:pt x="66" y="182"/>
                    <a:pt x="66" y="182"/>
                  </a:cubicBezTo>
                  <a:cubicBezTo>
                    <a:pt x="65" y="182"/>
                    <a:pt x="65" y="181"/>
                    <a:pt x="65" y="182"/>
                  </a:cubicBezTo>
                  <a:cubicBezTo>
                    <a:pt x="65" y="182"/>
                    <a:pt x="65" y="182"/>
                    <a:pt x="65" y="182"/>
                  </a:cubicBezTo>
                  <a:cubicBezTo>
                    <a:pt x="65" y="182"/>
                    <a:pt x="65" y="181"/>
                    <a:pt x="65" y="181"/>
                  </a:cubicBezTo>
                  <a:close/>
                  <a:moveTo>
                    <a:pt x="43" y="182"/>
                  </a:moveTo>
                  <a:cubicBezTo>
                    <a:pt x="44" y="182"/>
                    <a:pt x="44" y="181"/>
                    <a:pt x="43" y="181"/>
                  </a:cubicBezTo>
                  <a:cubicBezTo>
                    <a:pt x="43" y="182"/>
                    <a:pt x="43" y="182"/>
                    <a:pt x="43" y="182"/>
                  </a:cubicBezTo>
                  <a:close/>
                  <a:moveTo>
                    <a:pt x="68" y="182"/>
                  </a:moveTo>
                  <a:cubicBezTo>
                    <a:pt x="68" y="182"/>
                    <a:pt x="68" y="182"/>
                    <a:pt x="68" y="181"/>
                  </a:cubicBezTo>
                  <a:cubicBezTo>
                    <a:pt x="67" y="182"/>
                    <a:pt x="68" y="182"/>
                    <a:pt x="68" y="182"/>
                  </a:cubicBezTo>
                  <a:close/>
                  <a:moveTo>
                    <a:pt x="55" y="183"/>
                  </a:moveTo>
                  <a:cubicBezTo>
                    <a:pt x="55" y="182"/>
                    <a:pt x="56" y="182"/>
                    <a:pt x="55" y="182"/>
                  </a:cubicBezTo>
                  <a:cubicBezTo>
                    <a:pt x="55" y="182"/>
                    <a:pt x="55" y="181"/>
                    <a:pt x="55" y="182"/>
                  </a:cubicBezTo>
                  <a:cubicBezTo>
                    <a:pt x="55" y="182"/>
                    <a:pt x="54" y="183"/>
                    <a:pt x="55" y="183"/>
                  </a:cubicBezTo>
                  <a:close/>
                  <a:moveTo>
                    <a:pt x="53" y="183"/>
                  </a:moveTo>
                  <a:cubicBezTo>
                    <a:pt x="53" y="183"/>
                    <a:pt x="53" y="183"/>
                    <a:pt x="54" y="182"/>
                  </a:cubicBezTo>
                  <a:cubicBezTo>
                    <a:pt x="53" y="182"/>
                    <a:pt x="53" y="182"/>
                    <a:pt x="53" y="182"/>
                  </a:cubicBezTo>
                  <a:cubicBezTo>
                    <a:pt x="53" y="182"/>
                    <a:pt x="53" y="182"/>
                    <a:pt x="53" y="183"/>
                  </a:cubicBezTo>
                  <a:close/>
                  <a:moveTo>
                    <a:pt x="32" y="184"/>
                  </a:moveTo>
                  <a:cubicBezTo>
                    <a:pt x="32" y="183"/>
                    <a:pt x="31" y="183"/>
                    <a:pt x="31" y="182"/>
                  </a:cubicBezTo>
                  <a:cubicBezTo>
                    <a:pt x="31" y="182"/>
                    <a:pt x="31" y="182"/>
                    <a:pt x="31" y="182"/>
                  </a:cubicBezTo>
                  <a:cubicBezTo>
                    <a:pt x="31" y="183"/>
                    <a:pt x="31" y="184"/>
                    <a:pt x="32" y="184"/>
                  </a:cubicBezTo>
                  <a:close/>
                  <a:moveTo>
                    <a:pt x="46" y="183"/>
                  </a:moveTo>
                  <a:cubicBezTo>
                    <a:pt x="46" y="183"/>
                    <a:pt x="46" y="183"/>
                    <a:pt x="46" y="182"/>
                  </a:cubicBezTo>
                  <a:cubicBezTo>
                    <a:pt x="45" y="183"/>
                    <a:pt x="46" y="184"/>
                    <a:pt x="46" y="183"/>
                  </a:cubicBezTo>
                  <a:close/>
                  <a:moveTo>
                    <a:pt x="57" y="183"/>
                  </a:moveTo>
                  <a:cubicBezTo>
                    <a:pt x="57" y="183"/>
                    <a:pt x="57" y="183"/>
                    <a:pt x="57" y="183"/>
                  </a:cubicBezTo>
                  <a:cubicBezTo>
                    <a:pt x="57" y="183"/>
                    <a:pt x="57" y="182"/>
                    <a:pt x="57" y="183"/>
                  </a:cubicBezTo>
                  <a:cubicBezTo>
                    <a:pt x="57" y="183"/>
                    <a:pt x="57" y="183"/>
                    <a:pt x="57" y="183"/>
                  </a:cubicBezTo>
                  <a:close/>
                  <a:moveTo>
                    <a:pt x="61" y="184"/>
                  </a:moveTo>
                  <a:cubicBezTo>
                    <a:pt x="61" y="183"/>
                    <a:pt x="60" y="183"/>
                    <a:pt x="60" y="182"/>
                  </a:cubicBezTo>
                  <a:cubicBezTo>
                    <a:pt x="60" y="183"/>
                    <a:pt x="60" y="184"/>
                    <a:pt x="61" y="184"/>
                  </a:cubicBezTo>
                  <a:close/>
                  <a:moveTo>
                    <a:pt x="65" y="183"/>
                  </a:moveTo>
                  <a:cubicBezTo>
                    <a:pt x="65" y="183"/>
                    <a:pt x="64" y="182"/>
                    <a:pt x="64" y="183"/>
                  </a:cubicBezTo>
                  <a:cubicBezTo>
                    <a:pt x="64" y="183"/>
                    <a:pt x="64" y="183"/>
                    <a:pt x="65" y="183"/>
                  </a:cubicBezTo>
                  <a:close/>
                  <a:moveTo>
                    <a:pt x="42" y="184"/>
                  </a:moveTo>
                  <a:cubicBezTo>
                    <a:pt x="42" y="184"/>
                    <a:pt x="43" y="183"/>
                    <a:pt x="42" y="183"/>
                  </a:cubicBezTo>
                  <a:cubicBezTo>
                    <a:pt x="42" y="183"/>
                    <a:pt x="42" y="184"/>
                    <a:pt x="42" y="184"/>
                  </a:cubicBezTo>
                  <a:close/>
                  <a:moveTo>
                    <a:pt x="54" y="184"/>
                  </a:moveTo>
                  <a:cubicBezTo>
                    <a:pt x="54" y="184"/>
                    <a:pt x="54" y="183"/>
                    <a:pt x="54" y="183"/>
                  </a:cubicBezTo>
                  <a:cubicBezTo>
                    <a:pt x="54" y="183"/>
                    <a:pt x="54" y="184"/>
                    <a:pt x="54" y="184"/>
                  </a:cubicBezTo>
                  <a:close/>
                  <a:moveTo>
                    <a:pt x="63" y="185"/>
                  </a:moveTo>
                  <a:cubicBezTo>
                    <a:pt x="64" y="185"/>
                    <a:pt x="64" y="184"/>
                    <a:pt x="64" y="184"/>
                  </a:cubicBezTo>
                  <a:cubicBezTo>
                    <a:pt x="64" y="184"/>
                    <a:pt x="64" y="183"/>
                    <a:pt x="63" y="183"/>
                  </a:cubicBezTo>
                  <a:cubicBezTo>
                    <a:pt x="63" y="184"/>
                    <a:pt x="63" y="184"/>
                    <a:pt x="63" y="185"/>
                  </a:cubicBezTo>
                  <a:close/>
                  <a:moveTo>
                    <a:pt x="45" y="184"/>
                  </a:moveTo>
                  <a:cubicBezTo>
                    <a:pt x="45" y="184"/>
                    <a:pt x="45" y="184"/>
                    <a:pt x="46" y="184"/>
                  </a:cubicBezTo>
                  <a:cubicBezTo>
                    <a:pt x="45" y="184"/>
                    <a:pt x="45" y="184"/>
                    <a:pt x="45" y="183"/>
                  </a:cubicBezTo>
                  <a:cubicBezTo>
                    <a:pt x="45" y="183"/>
                    <a:pt x="45" y="184"/>
                    <a:pt x="45" y="184"/>
                  </a:cubicBezTo>
                  <a:close/>
                  <a:moveTo>
                    <a:pt x="57" y="184"/>
                  </a:moveTo>
                  <a:cubicBezTo>
                    <a:pt x="57" y="184"/>
                    <a:pt x="56" y="184"/>
                    <a:pt x="56" y="183"/>
                  </a:cubicBezTo>
                  <a:cubicBezTo>
                    <a:pt x="56" y="184"/>
                    <a:pt x="56" y="184"/>
                    <a:pt x="57" y="184"/>
                  </a:cubicBezTo>
                  <a:close/>
                  <a:moveTo>
                    <a:pt x="60" y="184"/>
                  </a:moveTo>
                  <a:cubicBezTo>
                    <a:pt x="60" y="184"/>
                    <a:pt x="59" y="183"/>
                    <a:pt x="59" y="183"/>
                  </a:cubicBezTo>
                  <a:cubicBezTo>
                    <a:pt x="59" y="184"/>
                    <a:pt x="60" y="184"/>
                    <a:pt x="60" y="184"/>
                  </a:cubicBezTo>
                  <a:close/>
                  <a:moveTo>
                    <a:pt x="43" y="184"/>
                  </a:moveTo>
                  <a:cubicBezTo>
                    <a:pt x="43" y="184"/>
                    <a:pt x="43" y="185"/>
                    <a:pt x="43" y="185"/>
                  </a:cubicBezTo>
                  <a:cubicBezTo>
                    <a:pt x="43" y="184"/>
                    <a:pt x="44" y="184"/>
                    <a:pt x="43" y="184"/>
                  </a:cubicBezTo>
                  <a:cubicBezTo>
                    <a:pt x="43" y="184"/>
                    <a:pt x="43" y="184"/>
                    <a:pt x="43" y="184"/>
                  </a:cubicBezTo>
                  <a:close/>
                  <a:moveTo>
                    <a:pt x="37" y="185"/>
                  </a:moveTo>
                  <a:cubicBezTo>
                    <a:pt x="37" y="185"/>
                    <a:pt x="37" y="184"/>
                    <a:pt x="37" y="184"/>
                  </a:cubicBezTo>
                  <a:cubicBezTo>
                    <a:pt x="37" y="185"/>
                    <a:pt x="37" y="185"/>
                    <a:pt x="37" y="185"/>
                  </a:cubicBezTo>
                  <a:close/>
                  <a:moveTo>
                    <a:pt x="54" y="185"/>
                  </a:moveTo>
                  <a:cubicBezTo>
                    <a:pt x="54" y="185"/>
                    <a:pt x="53" y="184"/>
                    <a:pt x="53" y="184"/>
                  </a:cubicBezTo>
                  <a:cubicBezTo>
                    <a:pt x="53" y="185"/>
                    <a:pt x="53" y="185"/>
                    <a:pt x="54" y="185"/>
                  </a:cubicBezTo>
                  <a:close/>
                  <a:moveTo>
                    <a:pt x="32" y="187"/>
                  </a:moveTo>
                  <a:cubicBezTo>
                    <a:pt x="32" y="186"/>
                    <a:pt x="32" y="186"/>
                    <a:pt x="32" y="186"/>
                  </a:cubicBezTo>
                  <a:cubicBezTo>
                    <a:pt x="32" y="185"/>
                    <a:pt x="31" y="185"/>
                    <a:pt x="31" y="184"/>
                  </a:cubicBezTo>
                  <a:cubicBezTo>
                    <a:pt x="31" y="185"/>
                    <a:pt x="32" y="186"/>
                    <a:pt x="32" y="187"/>
                  </a:cubicBezTo>
                  <a:close/>
                  <a:moveTo>
                    <a:pt x="58" y="185"/>
                  </a:moveTo>
                  <a:cubicBezTo>
                    <a:pt x="59" y="186"/>
                    <a:pt x="59" y="186"/>
                    <a:pt x="59" y="187"/>
                  </a:cubicBezTo>
                  <a:cubicBezTo>
                    <a:pt x="59" y="187"/>
                    <a:pt x="60" y="186"/>
                    <a:pt x="60" y="186"/>
                  </a:cubicBezTo>
                  <a:cubicBezTo>
                    <a:pt x="59" y="185"/>
                    <a:pt x="59" y="185"/>
                    <a:pt x="58" y="184"/>
                  </a:cubicBezTo>
                  <a:cubicBezTo>
                    <a:pt x="59" y="185"/>
                    <a:pt x="58" y="185"/>
                    <a:pt x="58" y="185"/>
                  </a:cubicBezTo>
                  <a:close/>
                  <a:moveTo>
                    <a:pt x="66" y="185"/>
                  </a:moveTo>
                  <a:cubicBezTo>
                    <a:pt x="67" y="185"/>
                    <a:pt x="67" y="188"/>
                    <a:pt x="68" y="187"/>
                  </a:cubicBezTo>
                  <a:cubicBezTo>
                    <a:pt x="67" y="186"/>
                    <a:pt x="66" y="183"/>
                    <a:pt x="66" y="185"/>
                  </a:cubicBezTo>
                  <a:close/>
                  <a:moveTo>
                    <a:pt x="55" y="186"/>
                  </a:moveTo>
                  <a:cubicBezTo>
                    <a:pt x="56" y="186"/>
                    <a:pt x="56" y="185"/>
                    <a:pt x="56" y="185"/>
                  </a:cubicBezTo>
                  <a:cubicBezTo>
                    <a:pt x="56" y="185"/>
                    <a:pt x="55" y="185"/>
                    <a:pt x="55" y="185"/>
                  </a:cubicBezTo>
                  <a:cubicBezTo>
                    <a:pt x="55" y="185"/>
                    <a:pt x="55" y="185"/>
                    <a:pt x="55" y="186"/>
                  </a:cubicBezTo>
                  <a:close/>
                  <a:moveTo>
                    <a:pt x="39" y="186"/>
                  </a:moveTo>
                  <a:cubicBezTo>
                    <a:pt x="40" y="186"/>
                    <a:pt x="40" y="185"/>
                    <a:pt x="40" y="185"/>
                  </a:cubicBezTo>
                  <a:cubicBezTo>
                    <a:pt x="40" y="185"/>
                    <a:pt x="39" y="185"/>
                    <a:pt x="39" y="186"/>
                  </a:cubicBezTo>
                  <a:close/>
                  <a:moveTo>
                    <a:pt x="44" y="186"/>
                  </a:moveTo>
                  <a:cubicBezTo>
                    <a:pt x="44" y="186"/>
                    <a:pt x="45" y="185"/>
                    <a:pt x="44" y="185"/>
                  </a:cubicBezTo>
                  <a:cubicBezTo>
                    <a:pt x="44" y="185"/>
                    <a:pt x="44" y="185"/>
                    <a:pt x="44" y="186"/>
                  </a:cubicBezTo>
                  <a:close/>
                  <a:moveTo>
                    <a:pt x="53" y="187"/>
                  </a:moveTo>
                  <a:cubicBezTo>
                    <a:pt x="53" y="187"/>
                    <a:pt x="53" y="186"/>
                    <a:pt x="53" y="186"/>
                  </a:cubicBezTo>
                  <a:cubicBezTo>
                    <a:pt x="53" y="186"/>
                    <a:pt x="53" y="185"/>
                    <a:pt x="52" y="185"/>
                  </a:cubicBezTo>
                  <a:cubicBezTo>
                    <a:pt x="52" y="186"/>
                    <a:pt x="52" y="186"/>
                    <a:pt x="53" y="187"/>
                  </a:cubicBezTo>
                  <a:close/>
                  <a:moveTo>
                    <a:pt x="63" y="186"/>
                  </a:moveTo>
                  <a:cubicBezTo>
                    <a:pt x="62" y="185"/>
                    <a:pt x="62" y="185"/>
                    <a:pt x="62" y="185"/>
                  </a:cubicBezTo>
                  <a:cubicBezTo>
                    <a:pt x="61" y="186"/>
                    <a:pt x="62" y="186"/>
                    <a:pt x="63" y="186"/>
                  </a:cubicBezTo>
                  <a:close/>
                  <a:moveTo>
                    <a:pt x="42" y="185"/>
                  </a:moveTo>
                  <a:cubicBezTo>
                    <a:pt x="42" y="185"/>
                    <a:pt x="42" y="186"/>
                    <a:pt x="43" y="186"/>
                  </a:cubicBezTo>
                  <a:cubicBezTo>
                    <a:pt x="43" y="185"/>
                    <a:pt x="42" y="185"/>
                    <a:pt x="42" y="185"/>
                  </a:cubicBezTo>
                  <a:close/>
                  <a:moveTo>
                    <a:pt x="65" y="186"/>
                  </a:moveTo>
                  <a:cubicBezTo>
                    <a:pt x="65" y="186"/>
                    <a:pt x="65" y="187"/>
                    <a:pt x="66" y="187"/>
                  </a:cubicBezTo>
                  <a:cubicBezTo>
                    <a:pt x="66" y="186"/>
                    <a:pt x="65" y="186"/>
                    <a:pt x="65" y="186"/>
                  </a:cubicBezTo>
                  <a:cubicBezTo>
                    <a:pt x="65" y="186"/>
                    <a:pt x="65" y="186"/>
                    <a:pt x="65" y="186"/>
                  </a:cubicBezTo>
                  <a:close/>
                  <a:moveTo>
                    <a:pt x="34" y="187"/>
                  </a:moveTo>
                  <a:cubicBezTo>
                    <a:pt x="34" y="187"/>
                    <a:pt x="34" y="188"/>
                    <a:pt x="33" y="188"/>
                  </a:cubicBezTo>
                  <a:cubicBezTo>
                    <a:pt x="34" y="188"/>
                    <a:pt x="34" y="188"/>
                    <a:pt x="34" y="188"/>
                  </a:cubicBezTo>
                  <a:cubicBezTo>
                    <a:pt x="34" y="188"/>
                    <a:pt x="34" y="188"/>
                    <a:pt x="34" y="188"/>
                  </a:cubicBezTo>
                  <a:cubicBezTo>
                    <a:pt x="36" y="188"/>
                    <a:pt x="39" y="189"/>
                    <a:pt x="41" y="188"/>
                  </a:cubicBezTo>
                  <a:cubicBezTo>
                    <a:pt x="42" y="187"/>
                    <a:pt x="42" y="187"/>
                    <a:pt x="42" y="186"/>
                  </a:cubicBezTo>
                  <a:cubicBezTo>
                    <a:pt x="41" y="187"/>
                    <a:pt x="40" y="188"/>
                    <a:pt x="40" y="188"/>
                  </a:cubicBezTo>
                  <a:cubicBezTo>
                    <a:pt x="39" y="188"/>
                    <a:pt x="39" y="188"/>
                    <a:pt x="38" y="187"/>
                  </a:cubicBezTo>
                  <a:cubicBezTo>
                    <a:pt x="38" y="187"/>
                    <a:pt x="38" y="188"/>
                    <a:pt x="37" y="188"/>
                  </a:cubicBezTo>
                  <a:cubicBezTo>
                    <a:pt x="36" y="188"/>
                    <a:pt x="35" y="185"/>
                    <a:pt x="34" y="187"/>
                  </a:cubicBezTo>
                  <a:close/>
                  <a:moveTo>
                    <a:pt x="63" y="187"/>
                  </a:moveTo>
                  <a:cubicBezTo>
                    <a:pt x="63" y="187"/>
                    <a:pt x="64" y="187"/>
                    <a:pt x="63" y="186"/>
                  </a:cubicBezTo>
                  <a:cubicBezTo>
                    <a:pt x="63" y="186"/>
                    <a:pt x="63" y="187"/>
                    <a:pt x="63" y="187"/>
                  </a:cubicBezTo>
                  <a:close/>
                  <a:moveTo>
                    <a:pt x="56" y="190"/>
                  </a:moveTo>
                  <a:cubicBezTo>
                    <a:pt x="57" y="190"/>
                    <a:pt x="57" y="189"/>
                    <a:pt x="57" y="189"/>
                  </a:cubicBezTo>
                  <a:cubicBezTo>
                    <a:pt x="57" y="189"/>
                    <a:pt x="57" y="189"/>
                    <a:pt x="56" y="189"/>
                  </a:cubicBezTo>
                  <a:cubicBezTo>
                    <a:pt x="56" y="189"/>
                    <a:pt x="56" y="189"/>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14"/>
          <p:cNvGrpSpPr>
            <a:grpSpLocks noChangeAspect="1"/>
          </p:cNvGrpSpPr>
          <p:nvPr/>
        </p:nvGrpSpPr>
        <p:grpSpPr bwMode="auto">
          <a:xfrm>
            <a:off x="6991556" y="1664283"/>
            <a:ext cx="1337785" cy="1928240"/>
            <a:chOff x="4260" y="872"/>
            <a:chExt cx="614" cy="885"/>
          </a:xfrm>
          <a:solidFill>
            <a:srgbClr val="4A67AA"/>
          </a:solidFill>
        </p:grpSpPr>
        <p:sp>
          <p:nvSpPr>
            <p:cNvPr id="50" name="Freeform 16"/>
            <p:cNvSpPr>
              <a:spLocks noEditPoints="1"/>
            </p:cNvSpPr>
            <p:nvPr/>
          </p:nvSpPr>
          <p:spPr bwMode="auto">
            <a:xfrm>
              <a:off x="4260" y="872"/>
              <a:ext cx="614" cy="562"/>
            </a:xfrm>
            <a:custGeom>
              <a:avLst/>
              <a:gdLst>
                <a:gd name="T0" fmla="*/ 82 w 117"/>
                <a:gd name="T1" fmla="*/ 34 h 108"/>
                <a:gd name="T2" fmla="*/ 91 w 117"/>
                <a:gd name="T3" fmla="*/ 44 h 108"/>
                <a:gd name="T4" fmla="*/ 100 w 117"/>
                <a:gd name="T5" fmla="*/ 47 h 108"/>
                <a:gd name="T6" fmla="*/ 117 w 117"/>
                <a:gd name="T7" fmla="*/ 55 h 108"/>
                <a:gd name="T8" fmla="*/ 116 w 117"/>
                <a:gd name="T9" fmla="*/ 57 h 108"/>
                <a:gd name="T10" fmla="*/ 84 w 117"/>
                <a:gd name="T11" fmla="*/ 72 h 108"/>
                <a:gd name="T12" fmla="*/ 79 w 117"/>
                <a:gd name="T13" fmla="*/ 74 h 108"/>
                <a:gd name="T14" fmla="*/ 80 w 117"/>
                <a:gd name="T15" fmla="*/ 86 h 108"/>
                <a:gd name="T16" fmla="*/ 56 w 117"/>
                <a:gd name="T17" fmla="*/ 106 h 108"/>
                <a:gd name="T18" fmla="*/ 54 w 117"/>
                <a:gd name="T19" fmla="*/ 105 h 108"/>
                <a:gd name="T20" fmla="*/ 40 w 117"/>
                <a:gd name="T21" fmla="*/ 83 h 108"/>
                <a:gd name="T22" fmla="*/ 22 w 117"/>
                <a:gd name="T23" fmla="*/ 89 h 108"/>
                <a:gd name="T24" fmla="*/ 21 w 117"/>
                <a:gd name="T25" fmla="*/ 70 h 108"/>
                <a:gd name="T26" fmla="*/ 9 w 117"/>
                <a:gd name="T27" fmla="*/ 59 h 108"/>
                <a:gd name="T28" fmla="*/ 3 w 117"/>
                <a:gd name="T29" fmla="*/ 38 h 108"/>
                <a:gd name="T30" fmla="*/ 4 w 117"/>
                <a:gd name="T31" fmla="*/ 35 h 108"/>
                <a:gd name="T32" fmla="*/ 30 w 117"/>
                <a:gd name="T33" fmla="*/ 39 h 108"/>
                <a:gd name="T34" fmla="*/ 32 w 117"/>
                <a:gd name="T35" fmla="*/ 33 h 108"/>
                <a:gd name="T36" fmla="*/ 27 w 117"/>
                <a:gd name="T37" fmla="*/ 21 h 108"/>
                <a:gd name="T38" fmla="*/ 45 w 117"/>
                <a:gd name="T39" fmla="*/ 6 h 108"/>
                <a:gd name="T40" fmla="*/ 49 w 117"/>
                <a:gd name="T41" fmla="*/ 11 h 108"/>
                <a:gd name="T42" fmla="*/ 55 w 117"/>
                <a:gd name="T43" fmla="*/ 24 h 108"/>
                <a:gd name="T44" fmla="*/ 57 w 117"/>
                <a:gd name="T45" fmla="*/ 27 h 108"/>
                <a:gd name="T46" fmla="*/ 57 w 117"/>
                <a:gd name="T47" fmla="*/ 29 h 108"/>
                <a:gd name="T48" fmla="*/ 72 w 117"/>
                <a:gd name="T49" fmla="*/ 32 h 108"/>
                <a:gd name="T50" fmla="*/ 33 w 117"/>
                <a:gd name="T51" fmla="*/ 35 h 108"/>
                <a:gd name="T52" fmla="*/ 10 w 117"/>
                <a:gd name="T53" fmla="*/ 43 h 108"/>
                <a:gd name="T54" fmla="*/ 7 w 117"/>
                <a:gd name="T55" fmla="*/ 65 h 108"/>
                <a:gd name="T56" fmla="*/ 24 w 117"/>
                <a:gd name="T57" fmla="*/ 85 h 108"/>
                <a:gd name="T58" fmla="*/ 50 w 117"/>
                <a:gd name="T59" fmla="*/ 87 h 108"/>
                <a:gd name="T60" fmla="*/ 55 w 117"/>
                <a:gd name="T61" fmla="*/ 101 h 108"/>
                <a:gd name="T62" fmla="*/ 61 w 117"/>
                <a:gd name="T63" fmla="*/ 88 h 108"/>
                <a:gd name="T64" fmla="*/ 62 w 117"/>
                <a:gd name="T65" fmla="*/ 87 h 108"/>
                <a:gd name="T66" fmla="*/ 76 w 117"/>
                <a:gd name="T67" fmla="*/ 75 h 108"/>
                <a:gd name="T68" fmla="*/ 111 w 117"/>
                <a:gd name="T69" fmla="*/ 55 h 108"/>
                <a:gd name="T70" fmla="*/ 86 w 117"/>
                <a:gd name="T71" fmla="*/ 34 h 108"/>
                <a:gd name="T72" fmla="*/ 76 w 117"/>
                <a:gd name="T73" fmla="*/ 31 h 108"/>
                <a:gd name="T74" fmla="*/ 59 w 117"/>
                <a:gd name="T75" fmla="*/ 31 h 108"/>
                <a:gd name="T76" fmla="*/ 51 w 117"/>
                <a:gd name="T77" fmla="*/ 22 h 108"/>
                <a:gd name="T78" fmla="*/ 34 w 117"/>
                <a:gd name="T79" fmla="*/ 20 h 108"/>
                <a:gd name="T80" fmla="*/ 35 w 117"/>
                <a:gd name="T81"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08">
                  <a:moveTo>
                    <a:pt x="77" y="27"/>
                  </a:moveTo>
                  <a:cubicBezTo>
                    <a:pt x="77" y="30"/>
                    <a:pt x="79" y="33"/>
                    <a:pt x="82" y="34"/>
                  </a:cubicBezTo>
                  <a:cubicBezTo>
                    <a:pt x="85" y="33"/>
                    <a:pt x="85" y="30"/>
                    <a:pt x="89" y="29"/>
                  </a:cubicBezTo>
                  <a:cubicBezTo>
                    <a:pt x="87" y="34"/>
                    <a:pt x="87" y="41"/>
                    <a:pt x="91" y="44"/>
                  </a:cubicBezTo>
                  <a:cubicBezTo>
                    <a:pt x="92" y="45"/>
                    <a:pt x="94" y="47"/>
                    <a:pt x="95" y="47"/>
                  </a:cubicBezTo>
                  <a:cubicBezTo>
                    <a:pt x="96" y="48"/>
                    <a:pt x="98" y="47"/>
                    <a:pt x="100" y="47"/>
                  </a:cubicBezTo>
                  <a:cubicBezTo>
                    <a:pt x="105" y="48"/>
                    <a:pt x="110" y="52"/>
                    <a:pt x="114" y="54"/>
                  </a:cubicBezTo>
                  <a:cubicBezTo>
                    <a:pt x="115" y="54"/>
                    <a:pt x="117" y="53"/>
                    <a:pt x="117" y="55"/>
                  </a:cubicBezTo>
                  <a:cubicBezTo>
                    <a:pt x="116" y="56"/>
                    <a:pt x="116" y="55"/>
                    <a:pt x="115" y="55"/>
                  </a:cubicBezTo>
                  <a:cubicBezTo>
                    <a:pt x="116" y="55"/>
                    <a:pt x="116" y="57"/>
                    <a:pt x="116" y="57"/>
                  </a:cubicBezTo>
                  <a:cubicBezTo>
                    <a:pt x="109" y="55"/>
                    <a:pt x="102" y="58"/>
                    <a:pt x="95" y="59"/>
                  </a:cubicBezTo>
                  <a:cubicBezTo>
                    <a:pt x="91" y="63"/>
                    <a:pt x="83" y="65"/>
                    <a:pt x="84" y="72"/>
                  </a:cubicBezTo>
                  <a:cubicBezTo>
                    <a:pt x="83" y="73"/>
                    <a:pt x="83" y="74"/>
                    <a:pt x="82" y="75"/>
                  </a:cubicBezTo>
                  <a:cubicBezTo>
                    <a:pt x="81" y="74"/>
                    <a:pt x="80" y="74"/>
                    <a:pt x="79" y="74"/>
                  </a:cubicBezTo>
                  <a:cubicBezTo>
                    <a:pt x="77" y="77"/>
                    <a:pt x="79" y="81"/>
                    <a:pt x="81" y="83"/>
                  </a:cubicBezTo>
                  <a:cubicBezTo>
                    <a:pt x="80" y="84"/>
                    <a:pt x="80" y="84"/>
                    <a:pt x="80" y="86"/>
                  </a:cubicBezTo>
                  <a:cubicBezTo>
                    <a:pt x="77" y="84"/>
                    <a:pt x="73" y="84"/>
                    <a:pt x="69" y="83"/>
                  </a:cubicBezTo>
                  <a:cubicBezTo>
                    <a:pt x="62" y="88"/>
                    <a:pt x="57" y="96"/>
                    <a:pt x="56" y="106"/>
                  </a:cubicBezTo>
                  <a:cubicBezTo>
                    <a:pt x="56" y="106"/>
                    <a:pt x="55" y="107"/>
                    <a:pt x="55" y="108"/>
                  </a:cubicBezTo>
                  <a:cubicBezTo>
                    <a:pt x="53" y="107"/>
                    <a:pt x="54" y="106"/>
                    <a:pt x="54" y="105"/>
                  </a:cubicBezTo>
                  <a:cubicBezTo>
                    <a:pt x="53" y="100"/>
                    <a:pt x="52" y="94"/>
                    <a:pt x="49" y="90"/>
                  </a:cubicBezTo>
                  <a:cubicBezTo>
                    <a:pt x="48" y="87"/>
                    <a:pt x="44" y="84"/>
                    <a:pt x="40" y="83"/>
                  </a:cubicBezTo>
                  <a:cubicBezTo>
                    <a:pt x="39" y="82"/>
                    <a:pt x="37" y="81"/>
                    <a:pt x="35" y="82"/>
                  </a:cubicBezTo>
                  <a:cubicBezTo>
                    <a:pt x="29" y="82"/>
                    <a:pt x="26" y="87"/>
                    <a:pt x="22" y="89"/>
                  </a:cubicBezTo>
                  <a:cubicBezTo>
                    <a:pt x="21" y="88"/>
                    <a:pt x="21" y="87"/>
                    <a:pt x="22" y="86"/>
                  </a:cubicBezTo>
                  <a:cubicBezTo>
                    <a:pt x="24" y="81"/>
                    <a:pt x="24" y="75"/>
                    <a:pt x="21" y="70"/>
                  </a:cubicBezTo>
                  <a:cubicBezTo>
                    <a:pt x="16" y="64"/>
                    <a:pt x="10" y="66"/>
                    <a:pt x="3" y="69"/>
                  </a:cubicBezTo>
                  <a:cubicBezTo>
                    <a:pt x="1" y="67"/>
                    <a:pt x="7" y="63"/>
                    <a:pt x="9" y="59"/>
                  </a:cubicBezTo>
                  <a:cubicBezTo>
                    <a:pt x="11" y="55"/>
                    <a:pt x="10" y="46"/>
                    <a:pt x="8" y="43"/>
                  </a:cubicBezTo>
                  <a:cubicBezTo>
                    <a:pt x="6" y="41"/>
                    <a:pt x="4" y="40"/>
                    <a:pt x="3" y="38"/>
                  </a:cubicBezTo>
                  <a:cubicBezTo>
                    <a:pt x="2" y="37"/>
                    <a:pt x="0" y="36"/>
                    <a:pt x="0" y="34"/>
                  </a:cubicBezTo>
                  <a:cubicBezTo>
                    <a:pt x="1" y="33"/>
                    <a:pt x="2" y="35"/>
                    <a:pt x="4" y="35"/>
                  </a:cubicBezTo>
                  <a:cubicBezTo>
                    <a:pt x="6" y="40"/>
                    <a:pt x="13" y="43"/>
                    <a:pt x="20" y="44"/>
                  </a:cubicBezTo>
                  <a:cubicBezTo>
                    <a:pt x="24" y="44"/>
                    <a:pt x="27" y="41"/>
                    <a:pt x="30" y="39"/>
                  </a:cubicBezTo>
                  <a:cubicBezTo>
                    <a:pt x="30" y="38"/>
                    <a:pt x="30" y="36"/>
                    <a:pt x="30" y="34"/>
                  </a:cubicBezTo>
                  <a:cubicBezTo>
                    <a:pt x="31" y="34"/>
                    <a:pt x="32" y="34"/>
                    <a:pt x="32" y="33"/>
                  </a:cubicBezTo>
                  <a:cubicBezTo>
                    <a:pt x="33" y="28"/>
                    <a:pt x="30" y="24"/>
                    <a:pt x="27" y="22"/>
                  </a:cubicBezTo>
                  <a:cubicBezTo>
                    <a:pt x="27" y="21"/>
                    <a:pt x="27" y="22"/>
                    <a:pt x="27" y="21"/>
                  </a:cubicBezTo>
                  <a:cubicBezTo>
                    <a:pt x="34" y="20"/>
                    <a:pt x="38" y="17"/>
                    <a:pt x="42" y="12"/>
                  </a:cubicBezTo>
                  <a:cubicBezTo>
                    <a:pt x="43" y="10"/>
                    <a:pt x="45" y="8"/>
                    <a:pt x="45" y="6"/>
                  </a:cubicBezTo>
                  <a:cubicBezTo>
                    <a:pt x="46" y="4"/>
                    <a:pt x="45" y="1"/>
                    <a:pt x="48" y="0"/>
                  </a:cubicBezTo>
                  <a:cubicBezTo>
                    <a:pt x="48" y="3"/>
                    <a:pt x="48" y="8"/>
                    <a:pt x="49" y="11"/>
                  </a:cubicBezTo>
                  <a:cubicBezTo>
                    <a:pt x="50" y="15"/>
                    <a:pt x="51" y="19"/>
                    <a:pt x="52" y="22"/>
                  </a:cubicBezTo>
                  <a:cubicBezTo>
                    <a:pt x="53" y="22"/>
                    <a:pt x="54" y="23"/>
                    <a:pt x="55" y="24"/>
                  </a:cubicBezTo>
                  <a:cubicBezTo>
                    <a:pt x="55" y="25"/>
                    <a:pt x="55" y="25"/>
                    <a:pt x="55" y="26"/>
                  </a:cubicBezTo>
                  <a:cubicBezTo>
                    <a:pt x="56" y="26"/>
                    <a:pt x="56" y="27"/>
                    <a:pt x="57" y="27"/>
                  </a:cubicBezTo>
                  <a:cubicBezTo>
                    <a:pt x="57" y="28"/>
                    <a:pt x="56" y="28"/>
                    <a:pt x="56" y="28"/>
                  </a:cubicBezTo>
                  <a:cubicBezTo>
                    <a:pt x="56" y="29"/>
                    <a:pt x="58" y="28"/>
                    <a:pt x="57" y="29"/>
                  </a:cubicBezTo>
                  <a:cubicBezTo>
                    <a:pt x="58" y="29"/>
                    <a:pt x="58" y="29"/>
                    <a:pt x="58" y="30"/>
                  </a:cubicBezTo>
                  <a:cubicBezTo>
                    <a:pt x="61" y="32"/>
                    <a:pt x="67" y="36"/>
                    <a:pt x="72" y="32"/>
                  </a:cubicBezTo>
                  <a:cubicBezTo>
                    <a:pt x="74" y="31"/>
                    <a:pt x="74" y="27"/>
                    <a:pt x="77" y="27"/>
                  </a:cubicBezTo>
                  <a:close/>
                  <a:moveTo>
                    <a:pt x="33" y="35"/>
                  </a:moveTo>
                  <a:cubicBezTo>
                    <a:pt x="32" y="44"/>
                    <a:pt x="21" y="46"/>
                    <a:pt x="14" y="44"/>
                  </a:cubicBezTo>
                  <a:cubicBezTo>
                    <a:pt x="14" y="44"/>
                    <a:pt x="11" y="42"/>
                    <a:pt x="10" y="43"/>
                  </a:cubicBezTo>
                  <a:cubicBezTo>
                    <a:pt x="11" y="46"/>
                    <a:pt x="12" y="49"/>
                    <a:pt x="11" y="52"/>
                  </a:cubicBezTo>
                  <a:cubicBezTo>
                    <a:pt x="11" y="58"/>
                    <a:pt x="9" y="62"/>
                    <a:pt x="7" y="65"/>
                  </a:cubicBezTo>
                  <a:cubicBezTo>
                    <a:pt x="16" y="61"/>
                    <a:pt x="23" y="67"/>
                    <a:pt x="25" y="75"/>
                  </a:cubicBezTo>
                  <a:cubicBezTo>
                    <a:pt x="26" y="78"/>
                    <a:pt x="25" y="82"/>
                    <a:pt x="24" y="85"/>
                  </a:cubicBezTo>
                  <a:cubicBezTo>
                    <a:pt x="28" y="83"/>
                    <a:pt x="31" y="80"/>
                    <a:pt x="37" y="80"/>
                  </a:cubicBezTo>
                  <a:cubicBezTo>
                    <a:pt x="42" y="82"/>
                    <a:pt x="47" y="83"/>
                    <a:pt x="50" y="87"/>
                  </a:cubicBezTo>
                  <a:cubicBezTo>
                    <a:pt x="52" y="90"/>
                    <a:pt x="53" y="94"/>
                    <a:pt x="53" y="97"/>
                  </a:cubicBezTo>
                  <a:cubicBezTo>
                    <a:pt x="54" y="98"/>
                    <a:pt x="53" y="100"/>
                    <a:pt x="55" y="101"/>
                  </a:cubicBezTo>
                  <a:cubicBezTo>
                    <a:pt x="56" y="97"/>
                    <a:pt x="58" y="94"/>
                    <a:pt x="59" y="92"/>
                  </a:cubicBezTo>
                  <a:cubicBezTo>
                    <a:pt x="60" y="91"/>
                    <a:pt x="60" y="89"/>
                    <a:pt x="61" y="88"/>
                  </a:cubicBezTo>
                  <a:cubicBezTo>
                    <a:pt x="61" y="88"/>
                    <a:pt x="62" y="88"/>
                    <a:pt x="62" y="88"/>
                  </a:cubicBezTo>
                  <a:cubicBezTo>
                    <a:pt x="62" y="88"/>
                    <a:pt x="62" y="87"/>
                    <a:pt x="62" y="87"/>
                  </a:cubicBezTo>
                  <a:cubicBezTo>
                    <a:pt x="66" y="82"/>
                    <a:pt x="70" y="79"/>
                    <a:pt x="77" y="83"/>
                  </a:cubicBezTo>
                  <a:cubicBezTo>
                    <a:pt x="78" y="80"/>
                    <a:pt x="76" y="78"/>
                    <a:pt x="76" y="75"/>
                  </a:cubicBezTo>
                  <a:cubicBezTo>
                    <a:pt x="77" y="73"/>
                    <a:pt x="78" y="71"/>
                    <a:pt x="81" y="71"/>
                  </a:cubicBezTo>
                  <a:cubicBezTo>
                    <a:pt x="86" y="61"/>
                    <a:pt x="97" y="55"/>
                    <a:pt x="111" y="55"/>
                  </a:cubicBezTo>
                  <a:cubicBezTo>
                    <a:pt x="108" y="52"/>
                    <a:pt x="103" y="50"/>
                    <a:pt x="99" y="49"/>
                  </a:cubicBezTo>
                  <a:cubicBezTo>
                    <a:pt x="92" y="49"/>
                    <a:pt x="86" y="43"/>
                    <a:pt x="86" y="34"/>
                  </a:cubicBezTo>
                  <a:cubicBezTo>
                    <a:pt x="84" y="35"/>
                    <a:pt x="83" y="36"/>
                    <a:pt x="81" y="37"/>
                  </a:cubicBezTo>
                  <a:cubicBezTo>
                    <a:pt x="79" y="36"/>
                    <a:pt x="77" y="33"/>
                    <a:pt x="76" y="31"/>
                  </a:cubicBezTo>
                  <a:cubicBezTo>
                    <a:pt x="74" y="33"/>
                    <a:pt x="71" y="36"/>
                    <a:pt x="66" y="35"/>
                  </a:cubicBezTo>
                  <a:cubicBezTo>
                    <a:pt x="64" y="35"/>
                    <a:pt x="58" y="33"/>
                    <a:pt x="59" y="31"/>
                  </a:cubicBezTo>
                  <a:cubicBezTo>
                    <a:pt x="58" y="31"/>
                    <a:pt x="58" y="31"/>
                    <a:pt x="58" y="31"/>
                  </a:cubicBezTo>
                  <a:cubicBezTo>
                    <a:pt x="56" y="29"/>
                    <a:pt x="53" y="26"/>
                    <a:pt x="51" y="22"/>
                  </a:cubicBezTo>
                  <a:cubicBezTo>
                    <a:pt x="49" y="17"/>
                    <a:pt x="49" y="11"/>
                    <a:pt x="47" y="7"/>
                  </a:cubicBezTo>
                  <a:cubicBezTo>
                    <a:pt x="42" y="11"/>
                    <a:pt x="41" y="19"/>
                    <a:pt x="34" y="20"/>
                  </a:cubicBezTo>
                  <a:cubicBezTo>
                    <a:pt x="33" y="21"/>
                    <a:pt x="31" y="21"/>
                    <a:pt x="30" y="22"/>
                  </a:cubicBezTo>
                  <a:cubicBezTo>
                    <a:pt x="33" y="25"/>
                    <a:pt x="34" y="27"/>
                    <a:pt x="35" y="31"/>
                  </a:cubicBezTo>
                  <a:cubicBezTo>
                    <a:pt x="34" y="33"/>
                    <a:pt x="34" y="34"/>
                    <a:pt x="3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7"/>
            <p:cNvSpPr/>
            <p:nvPr/>
          </p:nvSpPr>
          <p:spPr bwMode="auto">
            <a:xfrm>
              <a:off x="4386" y="1361"/>
              <a:ext cx="79" cy="157"/>
            </a:xfrm>
            <a:custGeom>
              <a:avLst/>
              <a:gdLst>
                <a:gd name="T0" fmla="*/ 11 w 15"/>
                <a:gd name="T1" fmla="*/ 9 h 30"/>
                <a:gd name="T2" fmla="*/ 10 w 15"/>
                <a:gd name="T3" fmla="*/ 8 h 30"/>
                <a:gd name="T4" fmla="*/ 11 w 15"/>
                <a:gd name="T5" fmla="*/ 6 h 30"/>
                <a:gd name="T6" fmla="*/ 11 w 15"/>
                <a:gd name="T7" fmla="*/ 7 h 30"/>
                <a:gd name="T8" fmla="*/ 12 w 15"/>
                <a:gd name="T9" fmla="*/ 6 h 30"/>
                <a:gd name="T10" fmla="*/ 11 w 15"/>
                <a:gd name="T11" fmla="*/ 6 h 30"/>
                <a:gd name="T12" fmla="*/ 15 w 15"/>
                <a:gd name="T13" fmla="*/ 0 h 30"/>
                <a:gd name="T14" fmla="*/ 10 w 15"/>
                <a:gd name="T15" fmla="*/ 12 h 30"/>
                <a:gd name="T16" fmla="*/ 5 w 15"/>
                <a:gd name="T17" fmla="*/ 21 h 30"/>
                <a:gd name="T18" fmla="*/ 4 w 15"/>
                <a:gd name="T19" fmla="*/ 21 h 30"/>
                <a:gd name="T20" fmla="*/ 3 w 15"/>
                <a:gd name="T21" fmla="*/ 25 h 30"/>
                <a:gd name="T22" fmla="*/ 3 w 15"/>
                <a:gd name="T23" fmla="*/ 25 h 30"/>
                <a:gd name="T24" fmla="*/ 1 w 15"/>
                <a:gd name="T25" fmla="*/ 30 h 30"/>
                <a:gd name="T26" fmla="*/ 0 w 15"/>
                <a:gd name="T27" fmla="*/ 29 h 30"/>
                <a:gd name="T28" fmla="*/ 10 w 15"/>
                <a:gd name="T29" fmla="*/ 9 h 30"/>
                <a:gd name="T30" fmla="*/ 11 w 15"/>
                <a:gd name="T31" fmla="*/ 9 h 30"/>
                <a:gd name="T32" fmla="*/ 11 w 15"/>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0">
                  <a:moveTo>
                    <a:pt x="11" y="9"/>
                  </a:moveTo>
                  <a:cubicBezTo>
                    <a:pt x="11" y="8"/>
                    <a:pt x="10" y="8"/>
                    <a:pt x="10" y="8"/>
                  </a:cubicBezTo>
                  <a:cubicBezTo>
                    <a:pt x="10" y="7"/>
                    <a:pt x="11" y="7"/>
                    <a:pt x="11" y="6"/>
                  </a:cubicBezTo>
                  <a:cubicBezTo>
                    <a:pt x="11" y="6"/>
                    <a:pt x="11" y="7"/>
                    <a:pt x="11" y="7"/>
                  </a:cubicBezTo>
                  <a:cubicBezTo>
                    <a:pt x="12" y="6"/>
                    <a:pt x="12" y="6"/>
                    <a:pt x="12" y="6"/>
                  </a:cubicBezTo>
                  <a:cubicBezTo>
                    <a:pt x="12" y="6"/>
                    <a:pt x="11" y="6"/>
                    <a:pt x="11" y="6"/>
                  </a:cubicBezTo>
                  <a:cubicBezTo>
                    <a:pt x="13" y="4"/>
                    <a:pt x="12" y="0"/>
                    <a:pt x="15" y="0"/>
                  </a:cubicBezTo>
                  <a:cubicBezTo>
                    <a:pt x="14" y="5"/>
                    <a:pt x="11" y="8"/>
                    <a:pt x="10" y="12"/>
                  </a:cubicBezTo>
                  <a:cubicBezTo>
                    <a:pt x="8" y="14"/>
                    <a:pt x="7" y="17"/>
                    <a:pt x="5" y="21"/>
                  </a:cubicBezTo>
                  <a:cubicBezTo>
                    <a:pt x="5" y="21"/>
                    <a:pt x="5" y="21"/>
                    <a:pt x="4" y="21"/>
                  </a:cubicBezTo>
                  <a:cubicBezTo>
                    <a:pt x="4" y="23"/>
                    <a:pt x="4" y="24"/>
                    <a:pt x="3" y="25"/>
                  </a:cubicBezTo>
                  <a:cubicBezTo>
                    <a:pt x="4" y="24"/>
                    <a:pt x="3" y="24"/>
                    <a:pt x="3" y="25"/>
                  </a:cubicBezTo>
                  <a:cubicBezTo>
                    <a:pt x="3" y="27"/>
                    <a:pt x="1" y="29"/>
                    <a:pt x="1" y="30"/>
                  </a:cubicBezTo>
                  <a:cubicBezTo>
                    <a:pt x="0" y="30"/>
                    <a:pt x="2" y="29"/>
                    <a:pt x="0" y="29"/>
                  </a:cubicBezTo>
                  <a:cubicBezTo>
                    <a:pt x="3" y="22"/>
                    <a:pt x="6" y="16"/>
                    <a:pt x="10" y="9"/>
                  </a:cubicBezTo>
                  <a:cubicBezTo>
                    <a:pt x="10" y="9"/>
                    <a:pt x="10" y="9"/>
                    <a:pt x="11" y="9"/>
                  </a:cubicBezTo>
                  <a:cubicBezTo>
                    <a:pt x="11"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
            <p:cNvSpPr/>
            <p:nvPr/>
          </p:nvSpPr>
          <p:spPr bwMode="auto">
            <a:xfrm>
              <a:off x="4375" y="1518"/>
              <a:ext cx="11" cy="26"/>
            </a:xfrm>
            <a:custGeom>
              <a:avLst/>
              <a:gdLst>
                <a:gd name="T0" fmla="*/ 1 w 2"/>
                <a:gd name="T1" fmla="*/ 0 h 5"/>
                <a:gd name="T2" fmla="*/ 2 w 2"/>
                <a:gd name="T3" fmla="*/ 1 h 5"/>
                <a:gd name="T4" fmla="*/ 1 w 2"/>
                <a:gd name="T5" fmla="*/ 5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2" y="0"/>
                    <a:pt x="2" y="1"/>
                    <a:pt x="2" y="1"/>
                  </a:cubicBezTo>
                  <a:cubicBezTo>
                    <a:pt x="2" y="2"/>
                    <a:pt x="2" y="3"/>
                    <a:pt x="1" y="5"/>
                  </a:cubicBezTo>
                  <a:cubicBezTo>
                    <a:pt x="0" y="5"/>
                    <a:pt x="0" y="4"/>
                    <a:pt x="0" y="5"/>
                  </a:cubicBezTo>
                  <a:cubicBezTo>
                    <a:pt x="0" y="4"/>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9"/>
            <p:cNvSpPr>
              <a:spLocks noEditPoints="1"/>
            </p:cNvSpPr>
            <p:nvPr/>
          </p:nvSpPr>
          <p:spPr bwMode="auto">
            <a:xfrm>
              <a:off x="4291" y="1544"/>
              <a:ext cx="90" cy="198"/>
            </a:xfrm>
            <a:custGeom>
              <a:avLst/>
              <a:gdLst>
                <a:gd name="T0" fmla="*/ 16 w 17"/>
                <a:gd name="T1" fmla="*/ 3 h 38"/>
                <a:gd name="T2" fmla="*/ 14 w 17"/>
                <a:gd name="T3" fmla="*/ 6 h 38"/>
                <a:gd name="T4" fmla="*/ 12 w 17"/>
                <a:gd name="T5" fmla="*/ 12 h 38"/>
                <a:gd name="T6" fmla="*/ 10 w 17"/>
                <a:gd name="T7" fmla="*/ 17 h 38"/>
                <a:gd name="T8" fmla="*/ 2 w 17"/>
                <a:gd name="T9" fmla="*/ 36 h 38"/>
                <a:gd name="T10" fmla="*/ 1 w 17"/>
                <a:gd name="T11" fmla="*/ 38 h 38"/>
                <a:gd name="T12" fmla="*/ 3 w 17"/>
                <a:gd name="T13" fmla="*/ 33 h 38"/>
                <a:gd name="T14" fmla="*/ 2 w 17"/>
                <a:gd name="T15" fmla="*/ 31 h 38"/>
                <a:gd name="T16" fmla="*/ 6 w 17"/>
                <a:gd name="T17" fmla="*/ 24 h 38"/>
                <a:gd name="T18" fmla="*/ 9 w 17"/>
                <a:gd name="T19" fmla="*/ 16 h 38"/>
                <a:gd name="T20" fmla="*/ 12 w 17"/>
                <a:gd name="T21" fmla="*/ 10 h 38"/>
                <a:gd name="T22" fmla="*/ 13 w 17"/>
                <a:gd name="T23" fmla="*/ 10 h 38"/>
                <a:gd name="T24" fmla="*/ 12 w 17"/>
                <a:gd name="T25" fmla="*/ 9 h 38"/>
                <a:gd name="T26" fmla="*/ 14 w 17"/>
                <a:gd name="T27" fmla="*/ 5 h 38"/>
                <a:gd name="T28" fmla="*/ 17 w 17"/>
                <a:gd name="T29" fmla="*/ 0 h 38"/>
                <a:gd name="T30" fmla="*/ 15 w 17"/>
                <a:gd name="T31" fmla="*/ 2 h 38"/>
                <a:gd name="T32" fmla="*/ 16 w 17"/>
                <a:gd name="T33" fmla="*/ 3 h 38"/>
                <a:gd name="T34" fmla="*/ 5 w 17"/>
                <a:gd name="T35" fmla="*/ 26 h 38"/>
                <a:gd name="T36" fmla="*/ 5 w 17"/>
                <a:gd name="T37" fmla="*/ 24 h 38"/>
                <a:gd name="T38" fmla="*/ 5 w 17"/>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8">
                  <a:moveTo>
                    <a:pt x="16" y="3"/>
                  </a:moveTo>
                  <a:cubicBezTo>
                    <a:pt x="15" y="3"/>
                    <a:pt x="15" y="6"/>
                    <a:pt x="14" y="6"/>
                  </a:cubicBezTo>
                  <a:cubicBezTo>
                    <a:pt x="15" y="8"/>
                    <a:pt x="12" y="10"/>
                    <a:pt x="12" y="12"/>
                  </a:cubicBezTo>
                  <a:cubicBezTo>
                    <a:pt x="11" y="13"/>
                    <a:pt x="11" y="15"/>
                    <a:pt x="10" y="17"/>
                  </a:cubicBezTo>
                  <a:cubicBezTo>
                    <a:pt x="7" y="21"/>
                    <a:pt x="5" y="30"/>
                    <a:pt x="2" y="36"/>
                  </a:cubicBezTo>
                  <a:cubicBezTo>
                    <a:pt x="2" y="36"/>
                    <a:pt x="2" y="38"/>
                    <a:pt x="1" y="38"/>
                  </a:cubicBezTo>
                  <a:cubicBezTo>
                    <a:pt x="0" y="37"/>
                    <a:pt x="1" y="33"/>
                    <a:pt x="3" y="33"/>
                  </a:cubicBezTo>
                  <a:cubicBezTo>
                    <a:pt x="2" y="32"/>
                    <a:pt x="3" y="32"/>
                    <a:pt x="2" y="31"/>
                  </a:cubicBezTo>
                  <a:cubicBezTo>
                    <a:pt x="3" y="29"/>
                    <a:pt x="4" y="27"/>
                    <a:pt x="6" y="24"/>
                  </a:cubicBezTo>
                  <a:cubicBezTo>
                    <a:pt x="7" y="22"/>
                    <a:pt x="8" y="17"/>
                    <a:pt x="9" y="16"/>
                  </a:cubicBezTo>
                  <a:cubicBezTo>
                    <a:pt x="9" y="14"/>
                    <a:pt x="11" y="12"/>
                    <a:pt x="12" y="10"/>
                  </a:cubicBezTo>
                  <a:cubicBezTo>
                    <a:pt x="12" y="10"/>
                    <a:pt x="12" y="10"/>
                    <a:pt x="13" y="10"/>
                  </a:cubicBezTo>
                  <a:cubicBezTo>
                    <a:pt x="13" y="9"/>
                    <a:pt x="13" y="9"/>
                    <a:pt x="12" y="9"/>
                  </a:cubicBezTo>
                  <a:cubicBezTo>
                    <a:pt x="13" y="8"/>
                    <a:pt x="13" y="6"/>
                    <a:pt x="14" y="5"/>
                  </a:cubicBezTo>
                  <a:cubicBezTo>
                    <a:pt x="13" y="4"/>
                    <a:pt x="16" y="2"/>
                    <a:pt x="17" y="0"/>
                  </a:cubicBezTo>
                  <a:cubicBezTo>
                    <a:pt x="17" y="1"/>
                    <a:pt x="16" y="3"/>
                    <a:pt x="15" y="2"/>
                  </a:cubicBezTo>
                  <a:cubicBezTo>
                    <a:pt x="15" y="2"/>
                    <a:pt x="16" y="3"/>
                    <a:pt x="16" y="3"/>
                  </a:cubicBezTo>
                  <a:close/>
                  <a:moveTo>
                    <a:pt x="5" y="26"/>
                  </a:moveTo>
                  <a:cubicBezTo>
                    <a:pt x="5" y="26"/>
                    <a:pt x="6" y="25"/>
                    <a:pt x="5" y="24"/>
                  </a:cubicBezTo>
                  <a:cubicBezTo>
                    <a:pt x="6" y="25"/>
                    <a:pt x="4"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0"/>
            <p:cNvSpPr/>
            <p:nvPr/>
          </p:nvSpPr>
          <p:spPr bwMode="auto">
            <a:xfrm>
              <a:off x="4291" y="1747"/>
              <a:ext cx="6" cy="1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27"/>
          <p:cNvSpPr>
            <a:spLocks noEditPoints="1"/>
          </p:cNvSpPr>
          <p:nvPr/>
        </p:nvSpPr>
        <p:spPr bwMode="auto">
          <a:xfrm>
            <a:off x="4192585" y="2056718"/>
            <a:ext cx="2101850" cy="869950"/>
          </a:xfrm>
          <a:custGeom>
            <a:avLst/>
            <a:gdLst>
              <a:gd name="T0" fmla="*/ 53 w 202"/>
              <a:gd name="T1" fmla="*/ 15 h 82"/>
              <a:gd name="T2" fmla="*/ 85 w 202"/>
              <a:gd name="T3" fmla="*/ 6 h 82"/>
              <a:gd name="T4" fmla="*/ 94 w 202"/>
              <a:gd name="T5" fmla="*/ 4 h 82"/>
              <a:gd name="T6" fmla="*/ 115 w 202"/>
              <a:gd name="T7" fmla="*/ 1 h 82"/>
              <a:gd name="T8" fmla="*/ 201 w 202"/>
              <a:gd name="T9" fmla="*/ 23 h 82"/>
              <a:gd name="T10" fmla="*/ 194 w 202"/>
              <a:gd name="T11" fmla="*/ 47 h 82"/>
              <a:gd name="T12" fmla="*/ 133 w 202"/>
              <a:gd name="T13" fmla="*/ 73 h 82"/>
              <a:gd name="T14" fmla="*/ 127 w 202"/>
              <a:gd name="T15" fmla="*/ 74 h 82"/>
              <a:gd name="T16" fmla="*/ 68 w 202"/>
              <a:gd name="T17" fmla="*/ 82 h 82"/>
              <a:gd name="T18" fmla="*/ 14 w 202"/>
              <a:gd name="T19" fmla="*/ 78 h 82"/>
              <a:gd name="T20" fmla="*/ 14 w 202"/>
              <a:gd name="T21" fmla="*/ 46 h 82"/>
              <a:gd name="T22" fmla="*/ 110 w 202"/>
              <a:gd name="T23" fmla="*/ 2 h 82"/>
              <a:gd name="T24" fmla="*/ 126 w 202"/>
              <a:gd name="T25" fmla="*/ 68 h 82"/>
              <a:gd name="T26" fmla="*/ 50 w 202"/>
              <a:gd name="T27" fmla="*/ 18 h 82"/>
              <a:gd name="T28" fmla="*/ 26 w 202"/>
              <a:gd name="T29" fmla="*/ 37 h 82"/>
              <a:gd name="T30" fmla="*/ 18 w 202"/>
              <a:gd name="T31" fmla="*/ 45 h 82"/>
              <a:gd name="T32" fmla="*/ 8 w 202"/>
              <a:gd name="T33" fmla="*/ 61 h 82"/>
              <a:gd name="T34" fmla="*/ 37 w 202"/>
              <a:gd name="T35" fmla="*/ 78 h 82"/>
              <a:gd name="T36" fmla="*/ 148 w 202"/>
              <a:gd name="T37" fmla="*/ 64 h 82"/>
              <a:gd name="T38" fmla="*/ 86 w 202"/>
              <a:gd name="T39" fmla="*/ 74 h 82"/>
              <a:gd name="T40" fmla="*/ 53 w 202"/>
              <a:gd name="T41" fmla="*/ 74 h 82"/>
              <a:gd name="T42" fmla="*/ 37 w 202"/>
              <a:gd name="T43" fmla="*/ 39 h 82"/>
              <a:gd name="T44" fmla="*/ 60 w 202"/>
              <a:gd name="T45" fmla="*/ 27 h 82"/>
              <a:gd name="T46" fmla="*/ 94 w 202"/>
              <a:gd name="T47" fmla="*/ 16 h 82"/>
              <a:gd name="T48" fmla="*/ 129 w 202"/>
              <a:gd name="T49" fmla="*/ 10 h 82"/>
              <a:gd name="T50" fmla="*/ 85 w 202"/>
              <a:gd name="T51" fmla="*/ 13 h 82"/>
              <a:gd name="T52" fmla="*/ 93 w 202"/>
              <a:gd name="T53" fmla="*/ 9 h 82"/>
              <a:gd name="T54" fmla="*/ 115 w 202"/>
              <a:gd name="T55" fmla="*/ 2 h 82"/>
              <a:gd name="T56" fmla="*/ 168 w 202"/>
              <a:gd name="T57" fmla="*/ 5 h 82"/>
              <a:gd name="T58" fmla="*/ 115 w 202"/>
              <a:gd name="T59" fmla="*/ 69 h 82"/>
              <a:gd name="T60" fmla="*/ 177 w 202"/>
              <a:gd name="T61" fmla="*/ 51 h 82"/>
              <a:gd name="T62" fmla="*/ 180 w 202"/>
              <a:gd name="T63" fmla="*/ 42 h 82"/>
              <a:gd name="T64" fmla="*/ 189 w 202"/>
              <a:gd name="T65" fmla="*/ 36 h 82"/>
              <a:gd name="T66" fmla="*/ 192 w 202"/>
              <a:gd name="T67" fmla="*/ 44 h 82"/>
              <a:gd name="T68" fmla="*/ 135 w 202"/>
              <a:gd name="T69" fmla="*/ 10 h 82"/>
              <a:gd name="T70" fmla="*/ 53 w 202"/>
              <a:gd name="T71" fmla="*/ 31 h 82"/>
              <a:gd name="T72" fmla="*/ 51 w 202"/>
              <a:gd name="T73" fmla="*/ 57 h 82"/>
              <a:gd name="T74" fmla="*/ 92 w 202"/>
              <a:gd name="T75" fmla="*/ 72 h 82"/>
              <a:gd name="T76" fmla="*/ 114 w 202"/>
              <a:gd name="T77" fmla="*/ 68 h 82"/>
              <a:gd name="T78" fmla="*/ 192 w 202"/>
              <a:gd name="T79" fmla="*/ 18 h 82"/>
              <a:gd name="T80" fmla="*/ 181 w 202"/>
              <a:gd name="T81" fmla="*/ 28 h 82"/>
              <a:gd name="T82" fmla="*/ 34 w 202"/>
              <a:gd name="T83" fmla="*/ 52 h 82"/>
              <a:gd name="T84" fmla="*/ 40 w 202"/>
              <a:gd name="T85" fmla="*/ 69 h 82"/>
              <a:gd name="T86" fmla="*/ 30 w 202"/>
              <a:gd name="T87" fmla="*/ 53 h 82"/>
              <a:gd name="T88" fmla="*/ 32 w 202"/>
              <a:gd name="T89" fmla="*/ 53 h 82"/>
              <a:gd name="T90" fmla="*/ 25 w 202"/>
              <a:gd name="T91" fmla="*/ 55 h 82"/>
              <a:gd name="T92" fmla="*/ 168 w 202"/>
              <a:gd name="T93" fmla="*/ 59 h 82"/>
              <a:gd name="T94" fmla="*/ 163 w 202"/>
              <a:gd name="T95" fmla="*/ 61 h 82"/>
              <a:gd name="T96" fmla="*/ 150 w 202"/>
              <a:gd name="T97" fmla="*/ 63 h 82"/>
              <a:gd name="T98" fmla="*/ 32 w 202"/>
              <a:gd name="T99" fmla="*/ 64 h 82"/>
              <a:gd name="T100" fmla="*/ 109 w 202"/>
              <a:gd name="T101"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82">
                <a:moveTo>
                  <a:pt x="39" y="24"/>
                </a:moveTo>
                <a:cubicBezTo>
                  <a:pt x="40" y="24"/>
                  <a:pt x="39" y="25"/>
                  <a:pt x="39" y="25"/>
                </a:cubicBezTo>
                <a:cubicBezTo>
                  <a:pt x="39" y="26"/>
                  <a:pt x="41" y="24"/>
                  <a:pt x="41" y="23"/>
                </a:cubicBezTo>
                <a:cubicBezTo>
                  <a:pt x="45" y="20"/>
                  <a:pt x="49" y="17"/>
                  <a:pt x="53" y="15"/>
                </a:cubicBezTo>
                <a:cubicBezTo>
                  <a:pt x="54" y="15"/>
                  <a:pt x="54" y="15"/>
                  <a:pt x="54" y="15"/>
                </a:cubicBezTo>
                <a:cubicBezTo>
                  <a:pt x="57" y="13"/>
                  <a:pt x="63" y="11"/>
                  <a:pt x="67" y="11"/>
                </a:cubicBezTo>
                <a:cubicBezTo>
                  <a:pt x="67" y="11"/>
                  <a:pt x="66" y="11"/>
                  <a:pt x="65" y="11"/>
                </a:cubicBezTo>
                <a:cubicBezTo>
                  <a:pt x="72" y="9"/>
                  <a:pt x="78" y="7"/>
                  <a:pt x="85" y="6"/>
                </a:cubicBezTo>
                <a:cubicBezTo>
                  <a:pt x="85" y="6"/>
                  <a:pt x="84" y="6"/>
                  <a:pt x="83" y="6"/>
                </a:cubicBezTo>
                <a:cubicBezTo>
                  <a:pt x="84" y="7"/>
                  <a:pt x="84" y="6"/>
                  <a:pt x="85" y="6"/>
                </a:cubicBezTo>
                <a:cubicBezTo>
                  <a:pt x="85" y="6"/>
                  <a:pt x="85" y="6"/>
                  <a:pt x="85" y="6"/>
                </a:cubicBezTo>
                <a:cubicBezTo>
                  <a:pt x="88" y="5"/>
                  <a:pt x="91" y="3"/>
                  <a:pt x="94" y="4"/>
                </a:cubicBezTo>
                <a:cubicBezTo>
                  <a:pt x="94" y="3"/>
                  <a:pt x="101" y="2"/>
                  <a:pt x="101" y="3"/>
                </a:cubicBezTo>
                <a:cubicBezTo>
                  <a:pt x="102" y="3"/>
                  <a:pt x="102" y="3"/>
                  <a:pt x="102" y="2"/>
                </a:cubicBezTo>
                <a:cubicBezTo>
                  <a:pt x="104" y="2"/>
                  <a:pt x="106" y="1"/>
                  <a:pt x="108" y="2"/>
                </a:cubicBezTo>
                <a:cubicBezTo>
                  <a:pt x="108" y="1"/>
                  <a:pt x="112" y="1"/>
                  <a:pt x="115" y="1"/>
                </a:cubicBezTo>
                <a:cubicBezTo>
                  <a:pt x="123" y="0"/>
                  <a:pt x="133" y="0"/>
                  <a:pt x="141" y="1"/>
                </a:cubicBezTo>
                <a:cubicBezTo>
                  <a:pt x="162" y="1"/>
                  <a:pt x="185" y="4"/>
                  <a:pt x="195" y="17"/>
                </a:cubicBezTo>
                <a:cubicBezTo>
                  <a:pt x="197" y="18"/>
                  <a:pt x="198" y="20"/>
                  <a:pt x="200" y="21"/>
                </a:cubicBezTo>
                <a:cubicBezTo>
                  <a:pt x="200" y="22"/>
                  <a:pt x="201" y="22"/>
                  <a:pt x="201" y="23"/>
                </a:cubicBezTo>
                <a:cubicBezTo>
                  <a:pt x="201" y="24"/>
                  <a:pt x="202" y="25"/>
                  <a:pt x="202" y="27"/>
                </a:cubicBezTo>
                <a:cubicBezTo>
                  <a:pt x="201" y="26"/>
                  <a:pt x="199" y="24"/>
                  <a:pt x="198" y="22"/>
                </a:cubicBezTo>
                <a:cubicBezTo>
                  <a:pt x="197" y="22"/>
                  <a:pt x="198" y="24"/>
                  <a:pt x="199" y="24"/>
                </a:cubicBezTo>
                <a:cubicBezTo>
                  <a:pt x="199" y="32"/>
                  <a:pt x="199" y="41"/>
                  <a:pt x="194" y="47"/>
                </a:cubicBezTo>
                <a:cubicBezTo>
                  <a:pt x="193" y="47"/>
                  <a:pt x="193" y="47"/>
                  <a:pt x="192" y="47"/>
                </a:cubicBezTo>
                <a:cubicBezTo>
                  <a:pt x="193" y="48"/>
                  <a:pt x="192" y="48"/>
                  <a:pt x="192" y="48"/>
                </a:cubicBezTo>
                <a:cubicBezTo>
                  <a:pt x="183" y="58"/>
                  <a:pt x="165" y="61"/>
                  <a:pt x="152" y="66"/>
                </a:cubicBezTo>
                <a:cubicBezTo>
                  <a:pt x="146" y="69"/>
                  <a:pt x="139" y="72"/>
                  <a:pt x="133" y="73"/>
                </a:cubicBezTo>
                <a:cubicBezTo>
                  <a:pt x="133" y="72"/>
                  <a:pt x="134" y="73"/>
                  <a:pt x="134" y="72"/>
                </a:cubicBezTo>
                <a:cubicBezTo>
                  <a:pt x="133" y="72"/>
                  <a:pt x="132" y="72"/>
                  <a:pt x="132" y="72"/>
                </a:cubicBezTo>
                <a:cubicBezTo>
                  <a:pt x="131" y="72"/>
                  <a:pt x="132" y="73"/>
                  <a:pt x="132" y="73"/>
                </a:cubicBezTo>
                <a:cubicBezTo>
                  <a:pt x="131" y="73"/>
                  <a:pt x="129" y="74"/>
                  <a:pt x="127" y="74"/>
                </a:cubicBezTo>
                <a:cubicBezTo>
                  <a:pt x="127" y="74"/>
                  <a:pt x="127" y="74"/>
                  <a:pt x="127" y="73"/>
                </a:cubicBezTo>
                <a:cubicBezTo>
                  <a:pt x="126" y="73"/>
                  <a:pt x="126" y="73"/>
                  <a:pt x="127" y="74"/>
                </a:cubicBezTo>
                <a:cubicBezTo>
                  <a:pt x="109" y="78"/>
                  <a:pt x="92" y="81"/>
                  <a:pt x="76" y="82"/>
                </a:cubicBezTo>
                <a:cubicBezTo>
                  <a:pt x="73" y="82"/>
                  <a:pt x="70" y="82"/>
                  <a:pt x="68" y="82"/>
                </a:cubicBezTo>
                <a:cubicBezTo>
                  <a:pt x="57" y="82"/>
                  <a:pt x="41" y="80"/>
                  <a:pt x="30" y="80"/>
                </a:cubicBezTo>
                <a:cubicBezTo>
                  <a:pt x="30" y="80"/>
                  <a:pt x="29" y="80"/>
                  <a:pt x="29" y="80"/>
                </a:cubicBezTo>
                <a:cubicBezTo>
                  <a:pt x="25" y="80"/>
                  <a:pt x="23" y="79"/>
                  <a:pt x="19" y="79"/>
                </a:cubicBezTo>
                <a:cubicBezTo>
                  <a:pt x="17" y="78"/>
                  <a:pt x="16" y="79"/>
                  <a:pt x="14" y="78"/>
                </a:cubicBezTo>
                <a:cubicBezTo>
                  <a:pt x="13" y="78"/>
                  <a:pt x="13" y="78"/>
                  <a:pt x="12" y="77"/>
                </a:cubicBezTo>
                <a:cubicBezTo>
                  <a:pt x="9" y="76"/>
                  <a:pt x="6" y="76"/>
                  <a:pt x="5" y="74"/>
                </a:cubicBezTo>
                <a:cubicBezTo>
                  <a:pt x="0" y="69"/>
                  <a:pt x="5" y="62"/>
                  <a:pt x="8" y="57"/>
                </a:cubicBezTo>
                <a:cubicBezTo>
                  <a:pt x="10" y="53"/>
                  <a:pt x="11" y="49"/>
                  <a:pt x="14" y="46"/>
                </a:cubicBezTo>
                <a:cubicBezTo>
                  <a:pt x="16" y="44"/>
                  <a:pt x="19" y="41"/>
                  <a:pt x="22" y="40"/>
                </a:cubicBezTo>
                <a:cubicBezTo>
                  <a:pt x="27" y="36"/>
                  <a:pt x="31" y="31"/>
                  <a:pt x="36" y="28"/>
                </a:cubicBezTo>
                <a:cubicBezTo>
                  <a:pt x="37" y="27"/>
                  <a:pt x="38" y="25"/>
                  <a:pt x="39" y="24"/>
                </a:cubicBezTo>
                <a:close/>
                <a:moveTo>
                  <a:pt x="110" y="2"/>
                </a:moveTo>
                <a:cubicBezTo>
                  <a:pt x="111" y="2"/>
                  <a:pt x="112" y="2"/>
                  <a:pt x="111" y="1"/>
                </a:cubicBezTo>
                <a:cubicBezTo>
                  <a:pt x="111" y="1"/>
                  <a:pt x="110" y="1"/>
                  <a:pt x="110" y="2"/>
                </a:cubicBezTo>
                <a:close/>
                <a:moveTo>
                  <a:pt x="128" y="68"/>
                </a:moveTo>
                <a:cubicBezTo>
                  <a:pt x="128" y="66"/>
                  <a:pt x="127" y="67"/>
                  <a:pt x="126" y="68"/>
                </a:cubicBezTo>
                <a:cubicBezTo>
                  <a:pt x="126" y="67"/>
                  <a:pt x="126" y="67"/>
                  <a:pt x="126" y="68"/>
                </a:cubicBezTo>
                <a:cubicBezTo>
                  <a:pt x="126" y="68"/>
                  <a:pt x="127" y="67"/>
                  <a:pt x="128" y="68"/>
                </a:cubicBezTo>
                <a:close/>
                <a:moveTo>
                  <a:pt x="115" y="2"/>
                </a:moveTo>
                <a:cubicBezTo>
                  <a:pt x="91" y="4"/>
                  <a:pt x="70" y="10"/>
                  <a:pt x="50" y="18"/>
                </a:cubicBezTo>
                <a:cubicBezTo>
                  <a:pt x="49" y="20"/>
                  <a:pt x="47" y="21"/>
                  <a:pt x="44" y="22"/>
                </a:cubicBezTo>
                <a:cubicBezTo>
                  <a:pt x="41" y="25"/>
                  <a:pt x="37" y="29"/>
                  <a:pt x="32" y="31"/>
                </a:cubicBezTo>
                <a:cubicBezTo>
                  <a:pt x="31" y="33"/>
                  <a:pt x="32" y="33"/>
                  <a:pt x="30" y="34"/>
                </a:cubicBezTo>
                <a:cubicBezTo>
                  <a:pt x="29" y="36"/>
                  <a:pt x="28" y="36"/>
                  <a:pt x="26" y="37"/>
                </a:cubicBezTo>
                <a:cubicBezTo>
                  <a:pt x="26" y="39"/>
                  <a:pt x="24" y="39"/>
                  <a:pt x="23" y="40"/>
                </a:cubicBezTo>
                <a:cubicBezTo>
                  <a:pt x="22" y="40"/>
                  <a:pt x="22" y="41"/>
                  <a:pt x="22" y="41"/>
                </a:cubicBezTo>
                <a:cubicBezTo>
                  <a:pt x="21" y="42"/>
                  <a:pt x="19" y="43"/>
                  <a:pt x="18" y="44"/>
                </a:cubicBezTo>
                <a:cubicBezTo>
                  <a:pt x="17" y="44"/>
                  <a:pt x="18" y="45"/>
                  <a:pt x="18" y="45"/>
                </a:cubicBezTo>
                <a:cubicBezTo>
                  <a:pt x="17" y="45"/>
                  <a:pt x="17" y="45"/>
                  <a:pt x="17" y="45"/>
                </a:cubicBezTo>
                <a:cubicBezTo>
                  <a:pt x="14" y="49"/>
                  <a:pt x="12" y="52"/>
                  <a:pt x="10" y="55"/>
                </a:cubicBezTo>
                <a:cubicBezTo>
                  <a:pt x="9" y="57"/>
                  <a:pt x="8" y="59"/>
                  <a:pt x="8" y="60"/>
                </a:cubicBezTo>
                <a:cubicBezTo>
                  <a:pt x="7" y="60"/>
                  <a:pt x="8" y="61"/>
                  <a:pt x="8" y="61"/>
                </a:cubicBezTo>
                <a:cubicBezTo>
                  <a:pt x="6" y="63"/>
                  <a:pt x="4" y="66"/>
                  <a:pt x="4" y="68"/>
                </a:cubicBezTo>
                <a:cubicBezTo>
                  <a:pt x="4" y="73"/>
                  <a:pt x="10" y="75"/>
                  <a:pt x="15" y="76"/>
                </a:cubicBezTo>
                <a:cubicBezTo>
                  <a:pt x="19" y="77"/>
                  <a:pt x="23" y="78"/>
                  <a:pt x="28" y="78"/>
                </a:cubicBezTo>
                <a:cubicBezTo>
                  <a:pt x="31" y="79"/>
                  <a:pt x="34" y="78"/>
                  <a:pt x="37" y="78"/>
                </a:cubicBezTo>
                <a:cubicBezTo>
                  <a:pt x="52" y="79"/>
                  <a:pt x="70" y="82"/>
                  <a:pt x="86" y="80"/>
                </a:cubicBezTo>
                <a:cubicBezTo>
                  <a:pt x="98" y="78"/>
                  <a:pt x="110" y="76"/>
                  <a:pt x="120" y="74"/>
                </a:cubicBezTo>
                <a:cubicBezTo>
                  <a:pt x="136" y="72"/>
                  <a:pt x="150" y="66"/>
                  <a:pt x="162" y="61"/>
                </a:cubicBezTo>
                <a:cubicBezTo>
                  <a:pt x="158" y="62"/>
                  <a:pt x="153" y="64"/>
                  <a:pt x="148" y="64"/>
                </a:cubicBezTo>
                <a:cubicBezTo>
                  <a:pt x="143" y="65"/>
                  <a:pt x="139" y="67"/>
                  <a:pt x="134" y="66"/>
                </a:cubicBezTo>
                <a:cubicBezTo>
                  <a:pt x="133" y="68"/>
                  <a:pt x="130" y="67"/>
                  <a:pt x="129" y="68"/>
                </a:cubicBezTo>
                <a:cubicBezTo>
                  <a:pt x="123" y="69"/>
                  <a:pt x="116" y="69"/>
                  <a:pt x="110" y="70"/>
                </a:cubicBezTo>
                <a:cubicBezTo>
                  <a:pt x="103" y="71"/>
                  <a:pt x="94" y="73"/>
                  <a:pt x="86" y="74"/>
                </a:cubicBezTo>
                <a:cubicBezTo>
                  <a:pt x="82" y="74"/>
                  <a:pt x="79" y="73"/>
                  <a:pt x="75" y="74"/>
                </a:cubicBezTo>
                <a:cubicBezTo>
                  <a:pt x="76" y="73"/>
                  <a:pt x="75" y="74"/>
                  <a:pt x="75" y="74"/>
                </a:cubicBezTo>
                <a:cubicBezTo>
                  <a:pt x="70" y="73"/>
                  <a:pt x="66" y="74"/>
                  <a:pt x="62" y="75"/>
                </a:cubicBezTo>
                <a:cubicBezTo>
                  <a:pt x="59" y="75"/>
                  <a:pt x="56" y="74"/>
                  <a:pt x="53" y="74"/>
                </a:cubicBezTo>
                <a:cubicBezTo>
                  <a:pt x="47" y="74"/>
                  <a:pt x="41" y="75"/>
                  <a:pt x="34" y="75"/>
                </a:cubicBezTo>
                <a:cubicBezTo>
                  <a:pt x="31" y="72"/>
                  <a:pt x="27" y="74"/>
                  <a:pt x="24" y="72"/>
                </a:cubicBezTo>
                <a:cubicBezTo>
                  <a:pt x="20" y="70"/>
                  <a:pt x="19" y="64"/>
                  <a:pt x="20" y="60"/>
                </a:cubicBezTo>
                <a:cubicBezTo>
                  <a:pt x="22" y="54"/>
                  <a:pt x="31" y="44"/>
                  <a:pt x="37" y="39"/>
                </a:cubicBezTo>
                <a:cubicBezTo>
                  <a:pt x="41" y="36"/>
                  <a:pt x="46" y="33"/>
                  <a:pt x="50" y="32"/>
                </a:cubicBezTo>
                <a:cubicBezTo>
                  <a:pt x="50" y="31"/>
                  <a:pt x="53" y="30"/>
                  <a:pt x="54" y="31"/>
                </a:cubicBezTo>
                <a:cubicBezTo>
                  <a:pt x="54" y="30"/>
                  <a:pt x="54" y="30"/>
                  <a:pt x="54" y="30"/>
                </a:cubicBezTo>
                <a:cubicBezTo>
                  <a:pt x="56" y="29"/>
                  <a:pt x="58" y="28"/>
                  <a:pt x="60" y="27"/>
                </a:cubicBezTo>
                <a:cubicBezTo>
                  <a:pt x="62" y="26"/>
                  <a:pt x="65" y="25"/>
                  <a:pt x="66" y="25"/>
                </a:cubicBezTo>
                <a:cubicBezTo>
                  <a:pt x="66" y="25"/>
                  <a:pt x="67" y="24"/>
                  <a:pt x="67" y="24"/>
                </a:cubicBezTo>
                <a:cubicBezTo>
                  <a:pt x="76" y="21"/>
                  <a:pt x="83" y="17"/>
                  <a:pt x="93" y="16"/>
                </a:cubicBezTo>
                <a:cubicBezTo>
                  <a:pt x="93" y="16"/>
                  <a:pt x="94" y="17"/>
                  <a:pt x="94" y="16"/>
                </a:cubicBezTo>
                <a:cubicBezTo>
                  <a:pt x="94" y="16"/>
                  <a:pt x="93" y="16"/>
                  <a:pt x="93" y="16"/>
                </a:cubicBezTo>
                <a:cubicBezTo>
                  <a:pt x="105" y="15"/>
                  <a:pt x="117" y="11"/>
                  <a:pt x="129" y="10"/>
                </a:cubicBezTo>
                <a:cubicBezTo>
                  <a:pt x="128" y="10"/>
                  <a:pt x="127" y="11"/>
                  <a:pt x="127" y="11"/>
                </a:cubicBezTo>
                <a:cubicBezTo>
                  <a:pt x="129" y="11"/>
                  <a:pt x="129" y="10"/>
                  <a:pt x="129" y="10"/>
                </a:cubicBezTo>
                <a:cubicBezTo>
                  <a:pt x="135" y="9"/>
                  <a:pt x="140" y="8"/>
                  <a:pt x="145" y="8"/>
                </a:cubicBezTo>
                <a:cubicBezTo>
                  <a:pt x="156" y="8"/>
                  <a:pt x="167" y="11"/>
                  <a:pt x="178" y="11"/>
                </a:cubicBezTo>
                <a:cubicBezTo>
                  <a:pt x="165" y="6"/>
                  <a:pt x="151" y="4"/>
                  <a:pt x="136" y="2"/>
                </a:cubicBezTo>
                <a:cubicBezTo>
                  <a:pt x="118" y="1"/>
                  <a:pt x="100" y="10"/>
                  <a:pt x="85" y="13"/>
                </a:cubicBezTo>
                <a:cubicBezTo>
                  <a:pt x="85" y="12"/>
                  <a:pt x="87" y="13"/>
                  <a:pt x="87" y="12"/>
                </a:cubicBezTo>
                <a:cubicBezTo>
                  <a:pt x="86" y="11"/>
                  <a:pt x="84" y="14"/>
                  <a:pt x="83" y="12"/>
                </a:cubicBezTo>
                <a:cubicBezTo>
                  <a:pt x="86" y="12"/>
                  <a:pt x="90" y="10"/>
                  <a:pt x="92" y="10"/>
                </a:cubicBezTo>
                <a:cubicBezTo>
                  <a:pt x="91" y="10"/>
                  <a:pt x="94" y="9"/>
                  <a:pt x="93" y="9"/>
                </a:cubicBezTo>
                <a:cubicBezTo>
                  <a:pt x="94" y="10"/>
                  <a:pt x="92" y="10"/>
                  <a:pt x="94" y="10"/>
                </a:cubicBezTo>
                <a:cubicBezTo>
                  <a:pt x="94" y="10"/>
                  <a:pt x="96" y="10"/>
                  <a:pt x="97" y="9"/>
                </a:cubicBezTo>
                <a:cubicBezTo>
                  <a:pt x="96" y="9"/>
                  <a:pt x="95" y="9"/>
                  <a:pt x="94" y="9"/>
                </a:cubicBezTo>
                <a:cubicBezTo>
                  <a:pt x="102" y="7"/>
                  <a:pt x="109" y="5"/>
                  <a:pt x="115" y="2"/>
                </a:cubicBezTo>
                <a:close/>
                <a:moveTo>
                  <a:pt x="109" y="5"/>
                </a:moveTo>
                <a:cubicBezTo>
                  <a:pt x="109" y="6"/>
                  <a:pt x="110" y="5"/>
                  <a:pt x="111" y="4"/>
                </a:cubicBezTo>
                <a:cubicBezTo>
                  <a:pt x="110" y="4"/>
                  <a:pt x="109" y="4"/>
                  <a:pt x="109" y="5"/>
                </a:cubicBezTo>
                <a:close/>
                <a:moveTo>
                  <a:pt x="168" y="5"/>
                </a:moveTo>
                <a:cubicBezTo>
                  <a:pt x="168" y="5"/>
                  <a:pt x="168" y="6"/>
                  <a:pt x="168" y="6"/>
                </a:cubicBezTo>
                <a:cubicBezTo>
                  <a:pt x="176" y="7"/>
                  <a:pt x="182" y="11"/>
                  <a:pt x="189" y="14"/>
                </a:cubicBezTo>
                <a:cubicBezTo>
                  <a:pt x="185" y="9"/>
                  <a:pt x="175" y="7"/>
                  <a:pt x="168" y="5"/>
                </a:cubicBezTo>
                <a:close/>
                <a:moveTo>
                  <a:pt x="115" y="69"/>
                </a:moveTo>
                <a:cubicBezTo>
                  <a:pt x="117" y="69"/>
                  <a:pt x="120" y="69"/>
                  <a:pt x="123" y="68"/>
                </a:cubicBezTo>
                <a:cubicBezTo>
                  <a:pt x="123" y="67"/>
                  <a:pt x="122" y="68"/>
                  <a:pt x="123" y="67"/>
                </a:cubicBezTo>
                <a:cubicBezTo>
                  <a:pt x="141" y="64"/>
                  <a:pt x="161" y="61"/>
                  <a:pt x="176" y="54"/>
                </a:cubicBezTo>
                <a:cubicBezTo>
                  <a:pt x="176" y="52"/>
                  <a:pt x="176" y="51"/>
                  <a:pt x="177" y="51"/>
                </a:cubicBezTo>
                <a:cubicBezTo>
                  <a:pt x="180" y="51"/>
                  <a:pt x="185" y="51"/>
                  <a:pt x="187" y="49"/>
                </a:cubicBezTo>
                <a:cubicBezTo>
                  <a:pt x="184" y="48"/>
                  <a:pt x="180" y="50"/>
                  <a:pt x="178" y="49"/>
                </a:cubicBezTo>
                <a:cubicBezTo>
                  <a:pt x="179" y="45"/>
                  <a:pt x="186" y="47"/>
                  <a:pt x="187" y="44"/>
                </a:cubicBezTo>
                <a:cubicBezTo>
                  <a:pt x="186" y="43"/>
                  <a:pt x="183" y="42"/>
                  <a:pt x="180" y="42"/>
                </a:cubicBezTo>
                <a:cubicBezTo>
                  <a:pt x="178" y="38"/>
                  <a:pt x="174" y="35"/>
                  <a:pt x="175" y="30"/>
                </a:cubicBezTo>
                <a:cubicBezTo>
                  <a:pt x="176" y="27"/>
                  <a:pt x="181" y="23"/>
                  <a:pt x="184" y="23"/>
                </a:cubicBezTo>
                <a:cubicBezTo>
                  <a:pt x="190" y="23"/>
                  <a:pt x="191" y="31"/>
                  <a:pt x="191" y="35"/>
                </a:cubicBezTo>
                <a:cubicBezTo>
                  <a:pt x="190" y="35"/>
                  <a:pt x="190" y="36"/>
                  <a:pt x="189" y="36"/>
                </a:cubicBezTo>
                <a:cubicBezTo>
                  <a:pt x="189" y="33"/>
                  <a:pt x="189" y="29"/>
                  <a:pt x="186" y="29"/>
                </a:cubicBezTo>
                <a:cubicBezTo>
                  <a:pt x="183" y="28"/>
                  <a:pt x="178" y="32"/>
                  <a:pt x="178" y="34"/>
                </a:cubicBezTo>
                <a:cubicBezTo>
                  <a:pt x="180" y="39"/>
                  <a:pt x="185" y="40"/>
                  <a:pt x="191" y="41"/>
                </a:cubicBezTo>
                <a:cubicBezTo>
                  <a:pt x="191" y="42"/>
                  <a:pt x="192" y="43"/>
                  <a:pt x="192" y="44"/>
                </a:cubicBezTo>
                <a:cubicBezTo>
                  <a:pt x="194" y="41"/>
                  <a:pt x="197" y="40"/>
                  <a:pt x="197" y="36"/>
                </a:cubicBezTo>
                <a:cubicBezTo>
                  <a:pt x="199" y="28"/>
                  <a:pt x="191" y="17"/>
                  <a:pt x="185" y="14"/>
                </a:cubicBezTo>
                <a:cubicBezTo>
                  <a:pt x="175" y="13"/>
                  <a:pt x="164" y="11"/>
                  <a:pt x="154" y="10"/>
                </a:cubicBezTo>
                <a:cubicBezTo>
                  <a:pt x="147" y="9"/>
                  <a:pt x="141" y="11"/>
                  <a:pt x="135" y="10"/>
                </a:cubicBezTo>
                <a:cubicBezTo>
                  <a:pt x="121" y="13"/>
                  <a:pt x="107" y="14"/>
                  <a:pt x="92" y="18"/>
                </a:cubicBezTo>
                <a:cubicBezTo>
                  <a:pt x="92" y="18"/>
                  <a:pt x="91" y="17"/>
                  <a:pt x="91" y="17"/>
                </a:cubicBezTo>
                <a:cubicBezTo>
                  <a:pt x="91" y="18"/>
                  <a:pt x="90" y="18"/>
                  <a:pt x="90" y="18"/>
                </a:cubicBezTo>
                <a:cubicBezTo>
                  <a:pt x="76" y="21"/>
                  <a:pt x="65" y="27"/>
                  <a:pt x="53" y="31"/>
                </a:cubicBezTo>
                <a:cubicBezTo>
                  <a:pt x="52" y="32"/>
                  <a:pt x="50" y="33"/>
                  <a:pt x="48" y="33"/>
                </a:cubicBezTo>
                <a:cubicBezTo>
                  <a:pt x="42" y="38"/>
                  <a:pt x="34" y="43"/>
                  <a:pt x="30" y="49"/>
                </a:cubicBezTo>
                <a:cubicBezTo>
                  <a:pt x="35" y="47"/>
                  <a:pt x="38" y="44"/>
                  <a:pt x="43" y="44"/>
                </a:cubicBezTo>
                <a:cubicBezTo>
                  <a:pt x="51" y="44"/>
                  <a:pt x="49" y="52"/>
                  <a:pt x="51" y="57"/>
                </a:cubicBezTo>
                <a:cubicBezTo>
                  <a:pt x="51" y="59"/>
                  <a:pt x="52" y="60"/>
                  <a:pt x="52" y="62"/>
                </a:cubicBezTo>
                <a:cubicBezTo>
                  <a:pt x="52" y="67"/>
                  <a:pt x="45" y="69"/>
                  <a:pt x="42" y="73"/>
                </a:cubicBezTo>
                <a:cubicBezTo>
                  <a:pt x="58" y="72"/>
                  <a:pt x="74" y="73"/>
                  <a:pt x="90" y="72"/>
                </a:cubicBezTo>
                <a:cubicBezTo>
                  <a:pt x="90" y="73"/>
                  <a:pt x="91" y="72"/>
                  <a:pt x="92" y="72"/>
                </a:cubicBezTo>
                <a:cubicBezTo>
                  <a:pt x="92" y="71"/>
                  <a:pt x="90" y="72"/>
                  <a:pt x="90" y="71"/>
                </a:cubicBezTo>
                <a:cubicBezTo>
                  <a:pt x="99" y="72"/>
                  <a:pt x="106" y="69"/>
                  <a:pt x="113" y="69"/>
                </a:cubicBezTo>
                <a:cubicBezTo>
                  <a:pt x="113" y="69"/>
                  <a:pt x="112" y="69"/>
                  <a:pt x="112" y="70"/>
                </a:cubicBezTo>
                <a:cubicBezTo>
                  <a:pt x="114" y="69"/>
                  <a:pt x="114" y="69"/>
                  <a:pt x="114" y="68"/>
                </a:cubicBezTo>
                <a:cubicBezTo>
                  <a:pt x="116" y="68"/>
                  <a:pt x="118" y="68"/>
                  <a:pt x="120" y="68"/>
                </a:cubicBezTo>
                <a:cubicBezTo>
                  <a:pt x="119" y="69"/>
                  <a:pt x="117" y="68"/>
                  <a:pt x="115" y="69"/>
                </a:cubicBezTo>
                <a:close/>
                <a:moveTo>
                  <a:pt x="195" y="20"/>
                </a:moveTo>
                <a:cubicBezTo>
                  <a:pt x="194" y="19"/>
                  <a:pt x="193" y="18"/>
                  <a:pt x="192" y="18"/>
                </a:cubicBezTo>
                <a:cubicBezTo>
                  <a:pt x="192" y="18"/>
                  <a:pt x="194" y="20"/>
                  <a:pt x="195" y="20"/>
                </a:cubicBezTo>
                <a:close/>
                <a:moveTo>
                  <a:pt x="181" y="28"/>
                </a:moveTo>
                <a:cubicBezTo>
                  <a:pt x="182" y="28"/>
                  <a:pt x="185" y="27"/>
                  <a:pt x="186" y="26"/>
                </a:cubicBezTo>
                <a:cubicBezTo>
                  <a:pt x="184" y="25"/>
                  <a:pt x="182" y="27"/>
                  <a:pt x="181" y="28"/>
                </a:cubicBezTo>
                <a:close/>
                <a:moveTo>
                  <a:pt x="49" y="52"/>
                </a:moveTo>
                <a:cubicBezTo>
                  <a:pt x="49" y="48"/>
                  <a:pt x="45" y="45"/>
                  <a:pt x="41" y="46"/>
                </a:cubicBezTo>
                <a:cubicBezTo>
                  <a:pt x="44" y="48"/>
                  <a:pt x="47" y="49"/>
                  <a:pt x="49" y="52"/>
                </a:cubicBezTo>
                <a:close/>
                <a:moveTo>
                  <a:pt x="34" y="52"/>
                </a:moveTo>
                <a:cubicBezTo>
                  <a:pt x="33" y="59"/>
                  <a:pt x="32" y="65"/>
                  <a:pt x="38" y="68"/>
                </a:cubicBezTo>
                <a:cubicBezTo>
                  <a:pt x="45" y="66"/>
                  <a:pt x="46" y="55"/>
                  <a:pt x="41" y="49"/>
                </a:cubicBezTo>
                <a:cubicBezTo>
                  <a:pt x="38" y="49"/>
                  <a:pt x="36" y="51"/>
                  <a:pt x="34" y="52"/>
                </a:cubicBezTo>
                <a:close/>
                <a:moveTo>
                  <a:pt x="40" y="69"/>
                </a:moveTo>
                <a:cubicBezTo>
                  <a:pt x="48" y="68"/>
                  <a:pt x="50" y="55"/>
                  <a:pt x="44" y="51"/>
                </a:cubicBezTo>
                <a:cubicBezTo>
                  <a:pt x="47" y="57"/>
                  <a:pt x="45" y="66"/>
                  <a:pt x="40" y="69"/>
                </a:cubicBezTo>
                <a:close/>
                <a:moveTo>
                  <a:pt x="32" y="69"/>
                </a:moveTo>
                <a:cubicBezTo>
                  <a:pt x="30" y="67"/>
                  <a:pt x="29" y="58"/>
                  <a:pt x="30" y="53"/>
                </a:cubicBezTo>
                <a:cubicBezTo>
                  <a:pt x="30" y="52"/>
                  <a:pt x="30" y="52"/>
                  <a:pt x="30" y="52"/>
                </a:cubicBezTo>
                <a:cubicBezTo>
                  <a:pt x="26" y="57"/>
                  <a:pt x="25" y="68"/>
                  <a:pt x="32" y="69"/>
                </a:cubicBezTo>
                <a:close/>
                <a:moveTo>
                  <a:pt x="32" y="61"/>
                </a:moveTo>
                <a:cubicBezTo>
                  <a:pt x="33" y="59"/>
                  <a:pt x="33" y="54"/>
                  <a:pt x="32" y="53"/>
                </a:cubicBezTo>
                <a:cubicBezTo>
                  <a:pt x="32" y="56"/>
                  <a:pt x="30" y="60"/>
                  <a:pt x="32" y="61"/>
                </a:cubicBezTo>
                <a:close/>
                <a:moveTo>
                  <a:pt x="28" y="70"/>
                </a:moveTo>
                <a:cubicBezTo>
                  <a:pt x="28" y="69"/>
                  <a:pt x="26" y="68"/>
                  <a:pt x="25" y="66"/>
                </a:cubicBezTo>
                <a:cubicBezTo>
                  <a:pt x="24" y="63"/>
                  <a:pt x="26" y="58"/>
                  <a:pt x="25" y="55"/>
                </a:cubicBezTo>
                <a:cubicBezTo>
                  <a:pt x="22" y="60"/>
                  <a:pt x="19" y="70"/>
                  <a:pt x="28" y="70"/>
                </a:cubicBezTo>
                <a:close/>
                <a:moveTo>
                  <a:pt x="168" y="59"/>
                </a:moveTo>
                <a:cubicBezTo>
                  <a:pt x="168" y="59"/>
                  <a:pt x="170" y="59"/>
                  <a:pt x="170" y="58"/>
                </a:cubicBezTo>
                <a:cubicBezTo>
                  <a:pt x="169" y="59"/>
                  <a:pt x="168" y="58"/>
                  <a:pt x="168" y="59"/>
                </a:cubicBezTo>
                <a:close/>
                <a:moveTo>
                  <a:pt x="166" y="60"/>
                </a:moveTo>
                <a:cubicBezTo>
                  <a:pt x="167" y="60"/>
                  <a:pt x="167" y="60"/>
                  <a:pt x="167" y="59"/>
                </a:cubicBezTo>
                <a:cubicBezTo>
                  <a:pt x="167" y="59"/>
                  <a:pt x="166" y="59"/>
                  <a:pt x="166" y="60"/>
                </a:cubicBezTo>
                <a:close/>
                <a:moveTo>
                  <a:pt x="163" y="61"/>
                </a:moveTo>
                <a:cubicBezTo>
                  <a:pt x="164" y="61"/>
                  <a:pt x="165" y="61"/>
                  <a:pt x="165" y="60"/>
                </a:cubicBezTo>
                <a:cubicBezTo>
                  <a:pt x="165" y="60"/>
                  <a:pt x="163" y="60"/>
                  <a:pt x="163" y="61"/>
                </a:cubicBezTo>
                <a:close/>
                <a:moveTo>
                  <a:pt x="149" y="64"/>
                </a:moveTo>
                <a:cubicBezTo>
                  <a:pt x="149" y="64"/>
                  <a:pt x="149" y="63"/>
                  <a:pt x="150" y="63"/>
                </a:cubicBezTo>
                <a:cubicBezTo>
                  <a:pt x="150" y="64"/>
                  <a:pt x="150" y="64"/>
                  <a:pt x="150" y="64"/>
                </a:cubicBezTo>
                <a:cubicBezTo>
                  <a:pt x="151" y="62"/>
                  <a:pt x="148" y="63"/>
                  <a:pt x="149" y="64"/>
                </a:cubicBezTo>
                <a:close/>
                <a:moveTo>
                  <a:pt x="36" y="69"/>
                </a:moveTo>
                <a:cubicBezTo>
                  <a:pt x="34" y="67"/>
                  <a:pt x="33" y="66"/>
                  <a:pt x="32" y="64"/>
                </a:cubicBezTo>
                <a:cubicBezTo>
                  <a:pt x="32" y="67"/>
                  <a:pt x="33" y="70"/>
                  <a:pt x="36" y="69"/>
                </a:cubicBezTo>
                <a:close/>
                <a:moveTo>
                  <a:pt x="109" y="70"/>
                </a:moveTo>
                <a:cubicBezTo>
                  <a:pt x="108" y="70"/>
                  <a:pt x="108" y="69"/>
                  <a:pt x="107" y="70"/>
                </a:cubicBezTo>
                <a:cubicBezTo>
                  <a:pt x="108" y="70"/>
                  <a:pt x="109" y="70"/>
                  <a:pt x="109" y="70"/>
                </a:cubicBezTo>
                <a:close/>
                <a:moveTo>
                  <a:pt x="83" y="73"/>
                </a:moveTo>
                <a:cubicBezTo>
                  <a:pt x="83" y="73"/>
                  <a:pt x="85" y="73"/>
                  <a:pt x="86" y="73"/>
                </a:cubicBezTo>
                <a:cubicBezTo>
                  <a:pt x="85" y="72"/>
                  <a:pt x="84" y="73"/>
                  <a:pt x="83" y="73"/>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56" name="文本框 55"/>
          <p:cNvSpPr txBox="1"/>
          <p:nvPr/>
        </p:nvSpPr>
        <p:spPr>
          <a:xfrm rot="21247142">
            <a:off x="4885577" y="2059694"/>
            <a:ext cx="1504950" cy="769441"/>
          </a:xfrm>
          <a:prstGeom prst="rect">
            <a:avLst/>
          </a:prstGeom>
          <a:noFill/>
        </p:spPr>
        <p:txBody>
          <a:bodyPr wrap="square" rtlCol="0">
            <a:spAutoFit/>
          </a:bodyPr>
          <a:lstStyle/>
          <a:p>
            <a:r>
              <a:rPr lang="en-US" altLang="zh-CN" sz="4400" b="1">
                <a:solidFill>
                  <a:srgbClr val="4A67AA"/>
                </a:solidFill>
                <a:latin typeface="方正静蕾简体" panose="02000000000000000000" pitchFamily="2" charset="-122"/>
                <a:ea typeface="方正静蕾简体" panose="02000000000000000000" pitchFamily="2" charset="-122"/>
              </a:rPr>
              <a:t>60%</a:t>
            </a:r>
            <a:endParaRPr lang="zh-CN" altLang="en-US" sz="4400" b="1">
              <a:solidFill>
                <a:srgbClr val="4A67AA"/>
              </a:solidFill>
              <a:latin typeface="方正静蕾简体" panose="02000000000000000000" pitchFamily="2" charset="-122"/>
              <a:ea typeface="方正静蕾简体" panose="02000000000000000000" pitchFamily="2" charset="-122"/>
            </a:endParaRPr>
          </a:p>
        </p:txBody>
      </p:sp>
      <p:sp>
        <p:nvSpPr>
          <p:cNvPr id="57" name="文本框 56"/>
          <p:cNvSpPr txBox="1"/>
          <p:nvPr/>
        </p:nvSpPr>
        <p:spPr>
          <a:xfrm rot="1685193">
            <a:off x="7191809" y="2029286"/>
            <a:ext cx="1021352" cy="646331"/>
          </a:xfrm>
          <a:prstGeom prst="rect">
            <a:avLst/>
          </a:prstGeom>
          <a:noFill/>
        </p:spPr>
        <p:txBody>
          <a:bodyPr wrap="square" rtlCol="0">
            <a:spAutoFit/>
          </a:bodyPr>
          <a:lstStyle/>
          <a:p>
            <a:r>
              <a:rPr lang="en-US" altLang="zh-CN" sz="3600" b="1" dirty="0">
                <a:solidFill>
                  <a:srgbClr val="4A67AA"/>
                </a:solidFill>
                <a:latin typeface="方正静蕾简体" panose="02000000000000000000" pitchFamily="2" charset="-122"/>
                <a:ea typeface="方正静蕾简体" panose="02000000000000000000" pitchFamily="2" charset="-122"/>
              </a:rPr>
              <a:t>40%</a:t>
            </a:r>
            <a:endParaRPr lang="zh-CN" altLang="en-US" sz="3600" b="1" dirty="0">
              <a:solidFill>
                <a:srgbClr val="4A67AA"/>
              </a:solidFill>
              <a:latin typeface="方正静蕾简体" panose="02000000000000000000" pitchFamily="2" charset="-122"/>
              <a:ea typeface="方正静蕾简体" panose="02000000000000000000" pitchFamily="2" charset="-122"/>
            </a:endParaRPr>
          </a:p>
        </p:txBody>
      </p:sp>
      <p:sp>
        <p:nvSpPr>
          <p:cNvPr id="60" name="文本框 59"/>
          <p:cNvSpPr txBox="1"/>
          <p:nvPr/>
        </p:nvSpPr>
        <p:spPr>
          <a:xfrm>
            <a:off x="2063652" y="2921846"/>
            <a:ext cx="1301033"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60%</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sp>
        <p:nvSpPr>
          <p:cNvPr id="61" name="文本框 60"/>
          <p:cNvSpPr txBox="1"/>
          <p:nvPr/>
        </p:nvSpPr>
        <p:spPr>
          <a:xfrm>
            <a:off x="9145270" y="2877989"/>
            <a:ext cx="1301033"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40%</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sp>
        <p:nvSpPr>
          <p:cNvPr id="62" name="文本框 61"/>
          <p:cNvSpPr txBox="1"/>
          <p:nvPr/>
        </p:nvSpPr>
        <p:spPr>
          <a:xfrm>
            <a:off x="1391730" y="3793721"/>
            <a:ext cx="2376363" cy="1815882"/>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8496473" y="3793721"/>
            <a:ext cx="2376363" cy="1815882"/>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23"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Group 227"/>
          <p:cNvGrpSpPr>
            <a:grpSpLocks noChangeAspect="1"/>
          </p:cNvGrpSpPr>
          <p:nvPr/>
        </p:nvGrpSpPr>
        <p:grpSpPr bwMode="auto">
          <a:xfrm>
            <a:off x="4117383" y="427998"/>
            <a:ext cx="660947" cy="760937"/>
            <a:chOff x="1024" y="313"/>
            <a:chExt cx="780" cy="898"/>
          </a:xfrm>
          <a:solidFill>
            <a:srgbClr val="4A67AA"/>
          </a:solidFill>
        </p:grpSpPr>
        <p:sp>
          <p:nvSpPr>
            <p:cNvPr id="2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3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60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33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6" grpId="0"/>
      <p:bldP spid="57" grpId="0"/>
      <p:bldP spid="60" grpId="0"/>
      <p:bldP spid="61" grpId="0"/>
      <p:bldP spid="62" grpId="0"/>
      <p:bldP spid="63" grpId="0"/>
      <p:bldP spid="23"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9" name="组合 78"/>
          <p:cNvGrpSpPr/>
          <p:nvPr/>
        </p:nvGrpSpPr>
        <p:grpSpPr>
          <a:xfrm>
            <a:off x="1608978" y="2722819"/>
            <a:ext cx="1166813" cy="577851"/>
            <a:chOff x="7239000" y="2012949"/>
            <a:chExt cx="1166813" cy="577851"/>
          </a:xfrm>
        </p:grpSpPr>
        <p:sp>
          <p:nvSpPr>
            <p:cNvPr id="80" name="矩形 79"/>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1608978" y="3788374"/>
            <a:ext cx="1166813" cy="577851"/>
            <a:chOff x="7239000" y="2012949"/>
            <a:chExt cx="1166813" cy="577851"/>
          </a:xfrm>
        </p:grpSpPr>
        <p:sp>
          <p:nvSpPr>
            <p:cNvPr id="84" name="矩形 83"/>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1608978" y="4878363"/>
            <a:ext cx="1166813" cy="577851"/>
            <a:chOff x="7239000" y="2012949"/>
            <a:chExt cx="1166813" cy="577851"/>
          </a:xfrm>
        </p:grpSpPr>
        <p:sp>
          <p:nvSpPr>
            <p:cNvPr id="88" name="矩形 87"/>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95" name="文本框 94"/>
          <p:cNvSpPr txBox="1"/>
          <p:nvPr/>
        </p:nvSpPr>
        <p:spPr>
          <a:xfrm>
            <a:off x="1622448" y="2675514"/>
            <a:ext cx="1212874"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文字</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96" name="文本框 95"/>
          <p:cNvSpPr txBox="1"/>
          <p:nvPr/>
        </p:nvSpPr>
        <p:spPr>
          <a:xfrm>
            <a:off x="1620836" y="3737792"/>
            <a:ext cx="1082185"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文字</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97" name="文本框 96"/>
          <p:cNvSpPr txBox="1"/>
          <p:nvPr/>
        </p:nvSpPr>
        <p:spPr>
          <a:xfrm>
            <a:off x="1650672" y="4803441"/>
            <a:ext cx="1184650"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文字</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99" name="文本框 98"/>
          <p:cNvSpPr txBox="1"/>
          <p:nvPr/>
        </p:nvSpPr>
        <p:spPr>
          <a:xfrm>
            <a:off x="2860419" y="2618892"/>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2860419" y="3747339"/>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2872978" y="4839517"/>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grpSp>
        <p:nvGrpSpPr>
          <p:cNvPr id="3" name="Group 4"/>
          <p:cNvGrpSpPr>
            <a:grpSpLocks noChangeAspect="1"/>
          </p:cNvGrpSpPr>
          <p:nvPr/>
        </p:nvGrpSpPr>
        <p:grpSpPr bwMode="auto">
          <a:xfrm>
            <a:off x="6992938" y="2066925"/>
            <a:ext cx="3744913" cy="3357563"/>
            <a:chOff x="4405" y="1302"/>
            <a:chExt cx="2359" cy="2115"/>
          </a:xfrm>
          <a:solidFill>
            <a:srgbClr val="4A67AA"/>
          </a:solidFill>
        </p:grpSpPr>
        <p:sp>
          <p:nvSpPr>
            <p:cNvPr id="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30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6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10" presetClass="entr" presetSubtype="0" fill="hold" nodeType="withEffect">
                                  <p:stCondLst>
                                    <p:cond delay="270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9" grpId="0"/>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8" name="直接连接符 7"/>
          <p:cNvCxnSpPr>
            <a:stCxn id="61" idx="1"/>
          </p:cNvCxnSpPr>
          <p:nvPr/>
        </p:nvCxnSpPr>
        <p:spPr>
          <a:xfrm>
            <a:off x="1963801" y="2501484"/>
            <a:ext cx="379882" cy="358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2343685" y="2859625"/>
            <a:ext cx="313968"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288047" y="2249017"/>
            <a:ext cx="1995607" cy="2181571"/>
            <a:chOff x="8851055" y="3734113"/>
            <a:chExt cx="2660172" cy="2908064"/>
          </a:xfrm>
        </p:grpSpPr>
        <p:grpSp>
          <p:nvGrpSpPr>
            <p:cNvPr id="91"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2"/>
                <a:stretch>
                  <a:fillRect l="-42000" t="-38000" r="-63000" b="-16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3" name="椭圆 92"/>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5" name="矩形 104"/>
            <p:cNvSpPr/>
            <p:nvPr/>
          </p:nvSpPr>
          <p:spPr>
            <a:xfrm rot="18916401">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676398" y="2214081"/>
            <a:ext cx="1962509" cy="2292055"/>
            <a:chOff x="4716422" y="2094225"/>
            <a:chExt cx="1748237" cy="2041802"/>
          </a:xfrm>
        </p:grpSpPr>
        <p:grpSp>
          <p:nvGrpSpPr>
            <p:cNvPr id="19" name="组合 18"/>
            <p:cNvGrpSpPr/>
            <p:nvPr/>
          </p:nvGrpSpPr>
          <p:grpSpPr>
            <a:xfrm>
              <a:off x="4716422" y="2094225"/>
              <a:ext cx="1748237" cy="2041802"/>
              <a:chOff x="5802096" y="2064364"/>
              <a:chExt cx="2590449" cy="3025438"/>
            </a:xfrm>
          </p:grpSpPr>
          <p:grpSp>
            <p:nvGrpSpPr>
              <p:cNvPr id="2"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2"/>
                  <a:stretch>
                    <a:fillRect l="-42000" t="-38000" r="-63000" b="-16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矩形 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椭圆 59"/>
            <p:cNvSpPr/>
            <p:nvPr/>
          </p:nvSpPr>
          <p:spPr>
            <a:xfrm>
              <a:off x="4851867" y="2229671"/>
              <a:ext cx="1477346" cy="1477346"/>
            </a:xfrm>
            <a:prstGeom prst="ellipse">
              <a:avLst/>
            </a:prstGeom>
            <a:no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5469343" y="2450249"/>
            <a:ext cx="1658416" cy="1658417"/>
          </a:xfrm>
          <a:prstGeom prst="ellipse">
            <a:avLst/>
          </a:prstGeom>
          <a:no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9" name="直接连接符 108"/>
          <p:cNvCxnSpPr>
            <a:stCxn id="118" idx="1"/>
          </p:cNvCxnSpPr>
          <p:nvPr/>
        </p:nvCxnSpPr>
        <p:spPr>
          <a:xfrm>
            <a:off x="9042569" y="2519187"/>
            <a:ext cx="379882" cy="358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9422453" y="2877328"/>
            <a:ext cx="313968"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8755166" y="2231784"/>
            <a:ext cx="1962509" cy="2292055"/>
            <a:chOff x="5802096" y="2064364"/>
            <a:chExt cx="2590449" cy="3025438"/>
          </a:xfrm>
        </p:grpSpPr>
        <p:grpSp>
          <p:nvGrpSpPr>
            <p:cNvPr id="114"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2"/>
                <a:stretch>
                  <a:fillRect l="-42000" t="-38000" r="-63000" b="-16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9" name="椭圆 118"/>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7" name="矩形 1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useBgFill="1">
        <p:nvSpPr>
          <p:cNvPr id="50" name="矩形 49"/>
          <p:cNvSpPr/>
          <p:nvPr/>
        </p:nvSpPr>
        <p:spPr>
          <a:xfrm>
            <a:off x="9057082" y="1959423"/>
            <a:ext cx="763577" cy="90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8897609" y="2383831"/>
            <a:ext cx="1658416" cy="1658417"/>
          </a:xfrm>
          <a:prstGeom prst="ellipse">
            <a:avLst/>
          </a:prstGeom>
          <a:no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Freeform 5"/>
          <p:cNvSpPr>
            <a:spLocks noEditPoints="1"/>
          </p:cNvSpPr>
          <p:nvPr/>
        </p:nvSpPr>
        <p:spPr bwMode="auto">
          <a:xfrm>
            <a:off x="2222997" y="2622354"/>
            <a:ext cx="845203" cy="528943"/>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blipFill>
            <a:blip r:embed="rId2"/>
            <a:stretch>
              <a:fillRect l="-42000" t="-38000" r="-63000" b="-16000"/>
            </a:stretch>
          </a:blipFill>
          <a:ln>
            <a:noFill/>
          </a:ln>
        </p:spPr>
        <p:txBody>
          <a:bodyPr/>
          <a:lstStyle/>
          <a:p>
            <a:endParaRPr lang="zh-CN" altLang="en-US"/>
          </a:p>
        </p:txBody>
      </p:sp>
      <p:sp>
        <p:nvSpPr>
          <p:cNvPr id="122" name="Freeform 33"/>
          <p:cNvSpPr>
            <a:spLocks noEditPoints="1"/>
          </p:cNvSpPr>
          <p:nvPr/>
        </p:nvSpPr>
        <p:spPr bwMode="auto">
          <a:xfrm>
            <a:off x="5964288" y="2625855"/>
            <a:ext cx="722313" cy="593725"/>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blipFill>
            <a:blip r:embed="rId2"/>
            <a:stretch>
              <a:fillRect l="-42000" t="-38000" r="-63000" b="-16000"/>
            </a:stretch>
          </a:blipFill>
          <a:ln>
            <a:noFill/>
          </a:ln>
        </p:spPr>
        <p:txBody>
          <a:bodyPr/>
          <a:lstStyle/>
          <a:p>
            <a:endParaRPr lang="zh-CN" altLang="en-US"/>
          </a:p>
        </p:txBody>
      </p:sp>
      <p:grpSp>
        <p:nvGrpSpPr>
          <p:cNvPr id="123" name="组合 142"/>
          <p:cNvGrpSpPr/>
          <p:nvPr/>
        </p:nvGrpSpPr>
        <p:grpSpPr bwMode="auto">
          <a:xfrm>
            <a:off x="9421069" y="2601852"/>
            <a:ext cx="694627" cy="694627"/>
            <a:chOff x="11417301" y="2544763"/>
            <a:chExt cx="479425" cy="479425"/>
          </a:xfrm>
          <a:blipFill>
            <a:blip r:embed="rId2"/>
            <a:stretch>
              <a:fillRect l="-42000" t="-38000" r="-63000" b="-16000"/>
            </a:stretch>
          </a:blipFill>
        </p:grpSpPr>
        <p:sp>
          <p:nvSpPr>
            <p:cNvPr id="124"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6" name="文本框 125"/>
          <p:cNvSpPr txBox="1"/>
          <p:nvPr/>
        </p:nvSpPr>
        <p:spPr>
          <a:xfrm>
            <a:off x="2062684" y="3296479"/>
            <a:ext cx="1252043"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27" name="文本框 126"/>
          <p:cNvSpPr txBox="1"/>
          <p:nvPr/>
        </p:nvSpPr>
        <p:spPr>
          <a:xfrm>
            <a:off x="5771839" y="3329974"/>
            <a:ext cx="1252043"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28" name="文本框 127"/>
          <p:cNvSpPr txBox="1"/>
          <p:nvPr/>
        </p:nvSpPr>
        <p:spPr>
          <a:xfrm>
            <a:off x="9198947" y="3338007"/>
            <a:ext cx="1252043"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29" name="文本框 128"/>
          <p:cNvSpPr txBox="1"/>
          <p:nvPr/>
        </p:nvSpPr>
        <p:spPr>
          <a:xfrm>
            <a:off x="1514013" y="4559594"/>
            <a:ext cx="2124894"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30" name="文本框 129"/>
          <p:cNvSpPr txBox="1"/>
          <p:nvPr/>
        </p:nvSpPr>
        <p:spPr>
          <a:xfrm>
            <a:off x="5158760" y="4559594"/>
            <a:ext cx="2124894"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31" name="文本框 130"/>
          <p:cNvSpPr txBox="1"/>
          <p:nvPr/>
        </p:nvSpPr>
        <p:spPr>
          <a:xfrm>
            <a:off x="8664370" y="4559594"/>
            <a:ext cx="2124894"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47"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9" name="Group 227"/>
          <p:cNvGrpSpPr>
            <a:grpSpLocks noChangeAspect="1"/>
          </p:cNvGrpSpPr>
          <p:nvPr/>
        </p:nvGrpSpPr>
        <p:grpSpPr bwMode="auto">
          <a:xfrm>
            <a:off x="4117383" y="427998"/>
            <a:ext cx="660947" cy="760937"/>
            <a:chOff x="1024" y="313"/>
            <a:chExt cx="780" cy="898"/>
          </a:xfrm>
          <a:solidFill>
            <a:srgbClr val="4A67AA"/>
          </a:solidFill>
        </p:grpSpPr>
        <p:sp>
          <p:nvSpPr>
            <p:cNvPr id="51"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文本框 62"/>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9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18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par>
                                <p:cTn id="41" presetID="10" presetClass="entr" presetSubtype="0" fill="hold" nodeType="withEffect">
                                  <p:stCondLst>
                                    <p:cond delay="3600"/>
                                  </p:stCondLst>
                                  <p:childTnLst>
                                    <p:set>
                                      <p:cBhvr>
                                        <p:cTn id="42" dur="1" fill="hold">
                                          <p:stCondLst>
                                            <p:cond delay="0"/>
                                          </p:stCondLst>
                                        </p:cTn>
                                        <p:tgtEl>
                                          <p:spTgt spid="123"/>
                                        </p:tgtEl>
                                        <p:attrNameLst>
                                          <p:attrName>style.visibility</p:attrName>
                                        </p:attrNameLst>
                                      </p:cBhvr>
                                      <p:to>
                                        <p:strVal val="visible"/>
                                      </p:to>
                                    </p:set>
                                    <p:animEffect transition="in" filter="fade">
                                      <p:cBhvr>
                                        <p:cTn id="43" dur="500"/>
                                        <p:tgtEl>
                                          <p:spTgt spid="12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nodeType="withEffect">
                                  <p:stCondLst>
                                    <p:cond delay="6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63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0" grpId="0" animBg="1"/>
      <p:bldP spid="120" grpId="0" animBg="1"/>
      <p:bldP spid="121" grpId="0" animBg="1"/>
      <p:bldP spid="122" grpId="0" animBg="1"/>
      <p:bldP spid="126" grpId="0"/>
      <p:bldP spid="127" grpId="0"/>
      <p:bldP spid="128" grpId="0"/>
      <p:bldP spid="129" grpId="0"/>
      <p:bldP spid="130" grpId="0"/>
      <p:bldP spid="131" grpId="0"/>
      <p:bldP spid="47" grpId="0" animBg="1"/>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7" name="Freeform 5"/>
          <p:cNvSpPr>
            <a:spLocks noEditPoints="1"/>
          </p:cNvSpPr>
          <p:nvPr/>
        </p:nvSpPr>
        <p:spPr bwMode="auto">
          <a:xfrm>
            <a:off x="2010948" y="2243175"/>
            <a:ext cx="1006823" cy="630088"/>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blipFill>
            <a:blip r:embed="rId2"/>
            <a:stretch>
              <a:fillRect l="-42000" t="-38000" r="-63000" b="-16000"/>
            </a:stretch>
          </a:blipFill>
          <a:ln>
            <a:noFill/>
          </a:ln>
        </p:spPr>
        <p:txBody>
          <a:bodyPr/>
          <a:lstStyle/>
          <a:p>
            <a:endParaRPr lang="zh-CN" altLang="en-US"/>
          </a:p>
        </p:txBody>
      </p:sp>
      <p:sp>
        <p:nvSpPr>
          <p:cNvPr id="49" name="Freeform 33"/>
          <p:cNvSpPr>
            <a:spLocks noEditPoints="1"/>
          </p:cNvSpPr>
          <p:nvPr/>
        </p:nvSpPr>
        <p:spPr bwMode="auto">
          <a:xfrm>
            <a:off x="6543951" y="2233033"/>
            <a:ext cx="897393" cy="737637"/>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blipFill>
            <a:blip r:embed="rId2"/>
            <a:stretch>
              <a:fillRect l="-42000" t="-38000" r="-63000" b="-16000"/>
            </a:stretch>
          </a:blipFill>
          <a:ln>
            <a:noFill/>
          </a:ln>
        </p:spPr>
        <p:txBody>
          <a:bodyPr/>
          <a:lstStyle/>
          <a:p>
            <a:endParaRPr lang="zh-CN" altLang="en-US"/>
          </a:p>
        </p:txBody>
      </p:sp>
      <p:grpSp>
        <p:nvGrpSpPr>
          <p:cNvPr id="51" name="组合 142"/>
          <p:cNvGrpSpPr/>
          <p:nvPr/>
        </p:nvGrpSpPr>
        <p:grpSpPr bwMode="auto">
          <a:xfrm>
            <a:off x="2103703" y="4250386"/>
            <a:ext cx="821311" cy="821311"/>
            <a:chOff x="11417301" y="2544763"/>
            <a:chExt cx="479425" cy="479425"/>
          </a:xfrm>
          <a:blipFill>
            <a:blip r:embed="rId2"/>
            <a:stretch>
              <a:fillRect l="-42000" t="-38000" r="-63000" b="-16000"/>
            </a:stretch>
          </a:blipFill>
        </p:grpSpPr>
        <p:sp>
          <p:nvSpPr>
            <p:cNvPr id="52"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4" name="Freeform 17"/>
          <p:cNvSpPr>
            <a:spLocks noEditPoints="1"/>
          </p:cNvSpPr>
          <p:nvPr/>
        </p:nvSpPr>
        <p:spPr bwMode="auto">
          <a:xfrm>
            <a:off x="6626161" y="4253757"/>
            <a:ext cx="732971" cy="735006"/>
          </a:xfrm>
          <a:custGeom>
            <a:avLst/>
            <a:gdLst>
              <a:gd name="T0" fmla="*/ 2147483646 w 460"/>
              <a:gd name="T1" fmla="*/ 2147483646 h 461"/>
              <a:gd name="T2" fmla="*/ 2147483646 w 460"/>
              <a:gd name="T3" fmla="*/ 2147483646 h 461"/>
              <a:gd name="T4" fmla="*/ 2147483646 w 460"/>
              <a:gd name="T5" fmla="*/ 2147483646 h 461"/>
              <a:gd name="T6" fmla="*/ 2147483646 w 460"/>
              <a:gd name="T7" fmla="*/ 2147483646 h 461"/>
              <a:gd name="T8" fmla="*/ 0 w 460"/>
              <a:gd name="T9" fmla="*/ 2147483646 h 461"/>
              <a:gd name="T10" fmla="*/ 2147483646 w 460"/>
              <a:gd name="T11" fmla="*/ 0 h 461"/>
              <a:gd name="T12" fmla="*/ 2147483646 w 460"/>
              <a:gd name="T13" fmla="*/ 2147483646 h 461"/>
              <a:gd name="T14" fmla="*/ 2147483646 w 460"/>
              <a:gd name="T15" fmla="*/ 2147483646 h 461"/>
              <a:gd name="T16" fmla="*/ 2147483646 w 460"/>
              <a:gd name="T17" fmla="*/ 2147483646 h 461"/>
              <a:gd name="T18" fmla="*/ 2147483646 w 460"/>
              <a:gd name="T19" fmla="*/ 2147483646 h 461"/>
              <a:gd name="T20" fmla="*/ 2147483646 w 460"/>
              <a:gd name="T21" fmla="*/ 2147483646 h 4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0" h="461">
                <a:moveTo>
                  <a:pt x="345" y="461"/>
                </a:moveTo>
                <a:lnTo>
                  <a:pt x="192" y="346"/>
                </a:lnTo>
                <a:lnTo>
                  <a:pt x="403" y="58"/>
                </a:lnTo>
                <a:lnTo>
                  <a:pt x="132" y="300"/>
                </a:lnTo>
                <a:lnTo>
                  <a:pt x="0" y="202"/>
                </a:lnTo>
                <a:lnTo>
                  <a:pt x="460" y="0"/>
                </a:lnTo>
                <a:lnTo>
                  <a:pt x="345" y="461"/>
                </a:lnTo>
                <a:close/>
                <a:moveTo>
                  <a:pt x="115" y="461"/>
                </a:moveTo>
                <a:lnTo>
                  <a:pt x="115" y="346"/>
                </a:lnTo>
                <a:lnTo>
                  <a:pt x="202" y="404"/>
                </a:lnTo>
                <a:lnTo>
                  <a:pt x="115" y="461"/>
                </a:lnTo>
                <a:close/>
              </a:path>
            </a:pathLst>
          </a:custGeom>
          <a:blipFill>
            <a:blip r:embed="rId2"/>
            <a:stretch>
              <a:fillRect l="-42000" t="-38000" r="-63000" b="-16000"/>
            </a:stretch>
          </a:blipFill>
          <a:ln>
            <a:noFill/>
          </a:ln>
        </p:spPr>
        <p:txBody>
          <a:bodyPr/>
          <a:lstStyle/>
          <a:p>
            <a:endParaRPr lang="zh-CN" altLang="en-US"/>
          </a:p>
        </p:txBody>
      </p:sp>
      <p:sp>
        <p:nvSpPr>
          <p:cNvPr id="55" name="Freeform 21"/>
          <p:cNvSpPr/>
          <p:nvPr/>
        </p:nvSpPr>
        <p:spPr bwMode="auto">
          <a:xfrm>
            <a:off x="1865084" y="383888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56" name="Freeform 21"/>
          <p:cNvSpPr/>
          <p:nvPr/>
        </p:nvSpPr>
        <p:spPr bwMode="auto">
          <a:xfrm>
            <a:off x="6626161" y="383096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57" name="Freeform 21"/>
          <p:cNvSpPr/>
          <p:nvPr/>
        </p:nvSpPr>
        <p:spPr bwMode="auto">
          <a:xfrm>
            <a:off x="1850570" y="581992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58" name="Freeform 21"/>
          <p:cNvSpPr/>
          <p:nvPr/>
        </p:nvSpPr>
        <p:spPr bwMode="auto">
          <a:xfrm>
            <a:off x="6611647" y="581200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59" name="文本框 58"/>
          <p:cNvSpPr txBox="1"/>
          <p:nvPr/>
        </p:nvSpPr>
        <p:spPr>
          <a:xfrm>
            <a:off x="3486508" y="2405960"/>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63" name="文本框 62"/>
          <p:cNvSpPr txBox="1"/>
          <p:nvPr/>
        </p:nvSpPr>
        <p:spPr>
          <a:xfrm>
            <a:off x="8005377" y="2498195"/>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64" name="文本框 63"/>
          <p:cNvSpPr txBox="1"/>
          <p:nvPr/>
        </p:nvSpPr>
        <p:spPr>
          <a:xfrm>
            <a:off x="3486508" y="4438194"/>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65" name="文本框 64"/>
          <p:cNvSpPr txBox="1"/>
          <p:nvPr/>
        </p:nvSpPr>
        <p:spPr>
          <a:xfrm>
            <a:off x="8005377" y="4530429"/>
            <a:ext cx="1985378"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66" name="文本框 65"/>
          <p:cNvSpPr txBox="1"/>
          <p:nvPr/>
        </p:nvSpPr>
        <p:spPr>
          <a:xfrm>
            <a:off x="2010948" y="316876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6626161" y="316876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2041161" y="518838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69" name="文本框 68"/>
          <p:cNvSpPr txBox="1"/>
          <p:nvPr/>
        </p:nvSpPr>
        <p:spPr>
          <a:xfrm>
            <a:off x="6656374" y="518838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23"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Group 227"/>
          <p:cNvGrpSpPr>
            <a:grpSpLocks noChangeAspect="1"/>
          </p:cNvGrpSpPr>
          <p:nvPr/>
        </p:nvGrpSpPr>
        <p:grpSpPr bwMode="auto">
          <a:xfrm>
            <a:off x="4117383" y="427998"/>
            <a:ext cx="660947" cy="760937"/>
            <a:chOff x="1024" y="313"/>
            <a:chExt cx="780" cy="898"/>
          </a:xfrm>
          <a:solidFill>
            <a:srgbClr val="4A67AA"/>
          </a:solidFill>
        </p:grpSpPr>
        <p:sp>
          <p:nvSpPr>
            <p:cNvPr id="2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6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51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4" grpId="0" animBg="1"/>
      <p:bldP spid="55" grpId="0" animBg="1"/>
      <p:bldP spid="56" grpId="0" animBg="1"/>
      <p:bldP spid="57" grpId="0" animBg="1"/>
      <p:bldP spid="58" grpId="0" animBg="1"/>
      <p:bldP spid="59" grpId="0"/>
      <p:bldP spid="63" grpId="0"/>
      <p:bldP spid="64" grpId="0"/>
      <p:bldP spid="65" grpId="0"/>
      <p:bldP spid="66" grpId="0"/>
      <p:bldP spid="67" grpId="0"/>
      <p:bldP spid="68" grpId="0"/>
      <p:bldP spid="69" grpId="0"/>
      <p:bldP spid="2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2" name="Group 16"/>
          <p:cNvGrpSpPr>
            <a:grpSpLocks noChangeAspect="1"/>
          </p:cNvGrpSpPr>
          <p:nvPr/>
        </p:nvGrpSpPr>
        <p:grpSpPr bwMode="auto">
          <a:xfrm>
            <a:off x="2532300" y="2162569"/>
            <a:ext cx="1158875" cy="2000249"/>
            <a:chOff x="1449" y="1496"/>
            <a:chExt cx="730" cy="1260"/>
          </a:xfrm>
          <a:solidFill>
            <a:srgbClr val="4A67AA"/>
          </a:solidFill>
        </p:grpSpPr>
        <p:sp>
          <p:nvSpPr>
            <p:cNvPr id="43"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21"/>
          <p:cNvGrpSpPr>
            <a:grpSpLocks noChangeAspect="1"/>
          </p:cNvGrpSpPr>
          <p:nvPr/>
        </p:nvGrpSpPr>
        <p:grpSpPr bwMode="auto">
          <a:xfrm>
            <a:off x="5423138" y="2138602"/>
            <a:ext cx="1209675" cy="1979613"/>
            <a:chOff x="3270" y="1510"/>
            <a:chExt cx="762" cy="1247"/>
          </a:xfrm>
          <a:solidFill>
            <a:srgbClr val="4A67AA"/>
          </a:solidFill>
        </p:grpSpPr>
        <p:sp>
          <p:nvSpPr>
            <p:cNvPr id="46"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Group 26"/>
          <p:cNvGrpSpPr>
            <a:grpSpLocks noChangeAspect="1"/>
          </p:cNvGrpSpPr>
          <p:nvPr/>
        </p:nvGrpSpPr>
        <p:grpSpPr bwMode="auto">
          <a:xfrm>
            <a:off x="8328259" y="2140190"/>
            <a:ext cx="1200149" cy="1973263"/>
            <a:chOff x="5100" y="1511"/>
            <a:chExt cx="756" cy="1243"/>
          </a:xfrm>
          <a:solidFill>
            <a:srgbClr val="4A67AA"/>
          </a:solidFill>
        </p:grpSpPr>
        <p:sp>
          <p:nvSpPr>
            <p:cNvPr id="49"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文本框 50"/>
          <p:cNvSpPr txBox="1"/>
          <p:nvPr/>
        </p:nvSpPr>
        <p:spPr>
          <a:xfrm>
            <a:off x="2532300" y="4209011"/>
            <a:ext cx="1158875" cy="461665"/>
          </a:xfrm>
          <a:prstGeom prst="rect">
            <a:avLst/>
          </a:prstGeom>
          <a:noFill/>
        </p:spPr>
        <p:txBody>
          <a:bodyPr wrap="square" rtlCol="0">
            <a:spAutoFit/>
          </a:bodyPr>
          <a:lstStyle/>
          <a:p>
            <a:r>
              <a:rPr lang="en-US" altLang="zh-CN" sz="2400" dirty="0">
                <a:solidFill>
                  <a:srgbClr val="4A67AA"/>
                </a:solidFill>
                <a:latin typeface="微软雅黑" panose="020B0503020204020204" pitchFamily="34" charset="-122"/>
                <a:ea typeface="微软雅黑" panose="020B0503020204020204" pitchFamily="34" charset="-122"/>
              </a:rPr>
              <a:t>step1</a:t>
            </a:r>
            <a:endParaRPr lang="zh-CN" altLang="en-US" sz="2400" dirty="0">
              <a:solidFill>
                <a:srgbClr val="4A67AA"/>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481875" y="4209011"/>
            <a:ext cx="1158875" cy="461665"/>
          </a:xfrm>
          <a:prstGeom prst="rect">
            <a:avLst/>
          </a:prstGeom>
          <a:noFill/>
        </p:spPr>
        <p:txBody>
          <a:bodyPr wrap="square" rtlCol="0">
            <a:spAutoFit/>
          </a:bodyPr>
          <a:lstStyle/>
          <a:p>
            <a:r>
              <a:rPr lang="en-US" altLang="zh-CN" sz="2400">
                <a:solidFill>
                  <a:srgbClr val="4A67AA"/>
                </a:solidFill>
                <a:latin typeface="微软雅黑" panose="020B0503020204020204" pitchFamily="34" charset="-122"/>
                <a:ea typeface="微软雅黑" panose="020B0503020204020204" pitchFamily="34" charset="-122"/>
              </a:rPr>
              <a:t>step2</a:t>
            </a:r>
            <a:endParaRPr lang="zh-CN" altLang="en-US" sz="2400" dirty="0">
              <a:solidFill>
                <a:srgbClr val="4A67AA"/>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8437773" y="4209011"/>
            <a:ext cx="1158875" cy="461665"/>
          </a:xfrm>
          <a:prstGeom prst="rect">
            <a:avLst/>
          </a:prstGeom>
          <a:noFill/>
        </p:spPr>
        <p:txBody>
          <a:bodyPr wrap="square" rtlCol="0">
            <a:spAutoFit/>
          </a:bodyPr>
          <a:lstStyle/>
          <a:p>
            <a:r>
              <a:rPr lang="en-US" altLang="zh-CN" sz="2400" dirty="0">
                <a:solidFill>
                  <a:srgbClr val="4A67AA"/>
                </a:solidFill>
                <a:latin typeface="微软雅黑" panose="020B0503020204020204" pitchFamily="34" charset="-122"/>
                <a:ea typeface="微软雅黑" panose="020B0503020204020204" pitchFamily="34" charset="-122"/>
              </a:rPr>
              <a:t>step3</a:t>
            </a:r>
            <a:endParaRPr lang="zh-CN" altLang="en-US" sz="2400" dirty="0">
              <a:solidFill>
                <a:srgbClr val="4A67AA"/>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972045" y="4763062"/>
            <a:ext cx="2107935" cy="1077218"/>
          </a:xfrm>
          <a:prstGeom prst="rect">
            <a:avLst/>
          </a:prstGeom>
          <a:noFill/>
        </p:spPr>
        <p:txBody>
          <a:bodyPr wrap="square" rtlCol="0">
            <a:spAutoFit/>
          </a:bodyPr>
          <a:lstStyle/>
          <a:p>
            <a:pPr algn="ctr"/>
            <a:r>
              <a:rPr lang="zh-CN" altLang="en-US" sz="1600" dirty="0">
                <a:latin typeface="微软雅黑 Light" panose="020B0502040204020203" pitchFamily="34" charset="-122"/>
                <a:ea typeface="微软雅黑 Light" panose="020B0502040204020203" pitchFamily="34" charset="-122"/>
              </a:rPr>
              <a:t>请在这里输入文字请在这里输入文字请在这里输入文字请在这里</a:t>
            </a:r>
            <a:r>
              <a:rPr lang="zh-CN" altLang="en-US" sz="1600">
                <a:latin typeface="微软雅黑 Light" panose="020B0502040204020203" pitchFamily="34" charset="-122"/>
                <a:ea typeface="微软雅黑 Light" panose="020B0502040204020203" pitchFamily="34" charset="-122"/>
              </a:rPr>
              <a:t>输入文字</a:t>
            </a:r>
            <a:endParaRPr lang="zh-CN" altLang="en-US" sz="1600">
              <a:latin typeface="微软雅黑 Light" panose="020B0502040204020203" pitchFamily="34" charset="-122"/>
              <a:ea typeface="微软雅黑 Light" panose="020B0502040204020203" pitchFamily="34" charset="-122"/>
            </a:endParaRPr>
          </a:p>
        </p:txBody>
      </p:sp>
      <p:sp>
        <p:nvSpPr>
          <p:cNvPr id="55" name="文本框 54"/>
          <p:cNvSpPr txBox="1"/>
          <p:nvPr/>
        </p:nvSpPr>
        <p:spPr>
          <a:xfrm>
            <a:off x="4938162" y="4763062"/>
            <a:ext cx="2107935" cy="1077218"/>
          </a:xfrm>
          <a:prstGeom prst="rect">
            <a:avLst/>
          </a:prstGeom>
          <a:noFill/>
        </p:spPr>
        <p:txBody>
          <a:bodyPr wrap="square" rtlCol="0">
            <a:spAutoFit/>
          </a:bodyPr>
          <a:lstStyle/>
          <a:p>
            <a:pPr algn="ctr"/>
            <a:r>
              <a:rPr lang="zh-CN" altLang="en-US" sz="1600" dirty="0">
                <a:latin typeface="微软雅黑 Light" panose="020B0502040204020203" pitchFamily="34" charset="-122"/>
                <a:ea typeface="微软雅黑 Light" panose="020B0502040204020203" pitchFamily="34" charset="-122"/>
              </a:rPr>
              <a:t>请在这里输入文字请在这里输入文字请在这里输入文字请在这里</a:t>
            </a:r>
            <a:r>
              <a:rPr lang="zh-CN" altLang="en-US" sz="1600">
                <a:latin typeface="微软雅黑 Light" panose="020B0502040204020203" pitchFamily="34" charset="-122"/>
                <a:ea typeface="微软雅黑 Light" panose="020B0502040204020203" pitchFamily="34" charset="-122"/>
              </a:rPr>
              <a:t>输入文字</a:t>
            </a:r>
            <a:endParaRPr lang="zh-CN" altLang="en-US" sz="1600">
              <a:latin typeface="微软雅黑 Light" panose="020B0502040204020203" pitchFamily="34" charset="-122"/>
              <a:ea typeface="微软雅黑 Light" panose="020B0502040204020203" pitchFamily="34" charset="-122"/>
            </a:endParaRPr>
          </a:p>
        </p:txBody>
      </p:sp>
      <p:sp>
        <p:nvSpPr>
          <p:cNvPr id="56" name="文本框 55"/>
          <p:cNvSpPr txBox="1"/>
          <p:nvPr/>
        </p:nvSpPr>
        <p:spPr>
          <a:xfrm>
            <a:off x="7963242" y="4763062"/>
            <a:ext cx="2107935" cy="1077218"/>
          </a:xfrm>
          <a:prstGeom prst="rect">
            <a:avLst/>
          </a:prstGeom>
          <a:noFill/>
        </p:spPr>
        <p:txBody>
          <a:bodyPr wrap="square" rtlCol="0">
            <a:spAutoFit/>
          </a:bodyPr>
          <a:lstStyle/>
          <a:p>
            <a:pPr algn="ctr"/>
            <a:r>
              <a:rPr lang="zh-CN" altLang="en-US" sz="1600" dirty="0">
                <a:latin typeface="微软雅黑 Light" panose="020B0502040204020203" pitchFamily="34" charset="-122"/>
                <a:ea typeface="微软雅黑 Light" panose="020B0502040204020203" pitchFamily="34" charset="-122"/>
              </a:rPr>
              <a:t>请在这里输入文字请在这里输入文字请在这里输入文字请在这里</a:t>
            </a:r>
            <a:r>
              <a:rPr lang="zh-CN" altLang="en-US" sz="1600">
                <a:latin typeface="微软雅黑 Light" panose="020B0502040204020203" pitchFamily="34" charset="-122"/>
                <a:ea typeface="微软雅黑 Light" panose="020B0502040204020203" pitchFamily="34" charset="-122"/>
              </a:rPr>
              <a:t>输入文字</a:t>
            </a:r>
            <a:endParaRPr lang="zh-CN" altLang="en-US" sz="1600">
              <a:latin typeface="微软雅黑 Light" panose="020B0502040204020203" pitchFamily="34" charset="-122"/>
              <a:ea typeface="微软雅黑 Light" panose="020B0502040204020203" pitchFamily="34" charset="-122"/>
            </a:endParaRPr>
          </a:p>
        </p:txBody>
      </p:sp>
      <p:sp>
        <p:nvSpPr>
          <p:cNvPr id="57"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8" name="Group 227"/>
          <p:cNvGrpSpPr>
            <a:grpSpLocks noChangeAspect="1"/>
          </p:cNvGrpSpPr>
          <p:nvPr/>
        </p:nvGrpSpPr>
        <p:grpSpPr bwMode="auto">
          <a:xfrm>
            <a:off x="4117383" y="427998"/>
            <a:ext cx="660947" cy="760937"/>
            <a:chOff x="1024" y="313"/>
            <a:chExt cx="780" cy="898"/>
          </a:xfrm>
          <a:solidFill>
            <a:srgbClr val="4A67AA"/>
          </a:solidFill>
        </p:grpSpPr>
        <p:sp>
          <p:nvSpPr>
            <p:cNvPr id="59"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文本框 67"/>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8" name="Freeform 5"/>
          <p:cNvSpPr/>
          <p:nvPr/>
        </p:nvSpPr>
        <p:spPr bwMode="auto">
          <a:xfrm rot="5844680">
            <a:off x="4350125" y="300258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rot="5844680">
            <a:off x="7258042" y="3002584"/>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3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6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300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animBg="1"/>
      <p:bldP spid="68" grpId="0"/>
      <p:bldP spid="8" grpId="0" animBg="1"/>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9" name="Freeform 66"/>
          <p:cNvSpPr>
            <a:spLocks noEditPoints="1"/>
          </p:cNvSpPr>
          <p:nvPr/>
        </p:nvSpPr>
        <p:spPr bwMode="auto">
          <a:xfrm rot="20835710">
            <a:off x="4686463" y="444008"/>
            <a:ext cx="972662" cy="982797"/>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useBgFill="1">
        <p:nvSpPr>
          <p:cNvPr id="20" name="矩形 19"/>
          <p:cNvSpPr/>
          <p:nvPr/>
        </p:nvSpPr>
        <p:spPr>
          <a:xfrm rot="20780412">
            <a:off x="4933143" y="1097049"/>
            <a:ext cx="670956" cy="365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224"/>
          <p:cNvSpPr>
            <a:spLocks noEditPoints="1"/>
          </p:cNvSpPr>
          <p:nvPr/>
        </p:nvSpPr>
        <p:spPr bwMode="auto">
          <a:xfrm>
            <a:off x="973421" y="3911626"/>
            <a:ext cx="434152" cy="426751"/>
          </a:xfrm>
          <a:custGeom>
            <a:avLst/>
            <a:gdLst>
              <a:gd name="T0" fmla="*/ 1392 w 1633"/>
              <a:gd name="T1" fmla="*/ 508 h 1605"/>
              <a:gd name="T2" fmla="*/ 960 w 1633"/>
              <a:gd name="T3" fmla="*/ 295 h 1605"/>
              <a:gd name="T4" fmla="*/ 690 w 1633"/>
              <a:gd name="T5" fmla="*/ 149 h 1605"/>
              <a:gd name="T6" fmla="*/ 588 w 1633"/>
              <a:gd name="T7" fmla="*/ 511 h 1605"/>
              <a:gd name="T8" fmla="*/ 36 w 1633"/>
              <a:gd name="T9" fmla="*/ 573 h 1605"/>
              <a:gd name="T10" fmla="*/ 296 w 1633"/>
              <a:gd name="T11" fmla="*/ 831 h 1605"/>
              <a:gd name="T12" fmla="*/ 342 w 1633"/>
              <a:gd name="T13" fmla="*/ 1484 h 1605"/>
              <a:gd name="T14" fmla="*/ 677 w 1633"/>
              <a:gd name="T15" fmla="*/ 1377 h 1605"/>
              <a:gd name="T16" fmla="*/ 826 w 1633"/>
              <a:gd name="T17" fmla="*/ 1201 h 1605"/>
              <a:gd name="T18" fmla="*/ 1223 w 1633"/>
              <a:gd name="T19" fmla="*/ 1559 h 1605"/>
              <a:gd name="T20" fmla="*/ 1214 w 1633"/>
              <a:gd name="T21" fmla="*/ 924 h 1605"/>
              <a:gd name="T22" fmla="*/ 1618 w 1633"/>
              <a:gd name="T23" fmla="*/ 572 h 1605"/>
              <a:gd name="T24" fmla="*/ 1186 w 1633"/>
              <a:gd name="T25" fmla="*/ 903 h 1605"/>
              <a:gd name="T26" fmla="*/ 1178 w 1633"/>
              <a:gd name="T27" fmla="*/ 922 h 1605"/>
              <a:gd name="T28" fmla="*/ 1204 w 1633"/>
              <a:gd name="T29" fmla="*/ 1527 h 1605"/>
              <a:gd name="T30" fmla="*/ 999 w 1633"/>
              <a:gd name="T31" fmla="*/ 1358 h 1605"/>
              <a:gd name="T32" fmla="*/ 796 w 1633"/>
              <a:gd name="T33" fmla="*/ 1178 h 1605"/>
              <a:gd name="T34" fmla="*/ 683 w 1633"/>
              <a:gd name="T35" fmla="*/ 1318 h 1605"/>
              <a:gd name="T36" fmla="*/ 406 w 1633"/>
              <a:gd name="T37" fmla="*/ 1549 h 1605"/>
              <a:gd name="T38" fmla="*/ 413 w 1633"/>
              <a:gd name="T39" fmla="*/ 1239 h 1605"/>
              <a:gd name="T40" fmla="*/ 502 w 1633"/>
              <a:gd name="T41" fmla="*/ 975 h 1605"/>
              <a:gd name="T42" fmla="*/ 448 w 1633"/>
              <a:gd name="T43" fmla="*/ 888 h 1605"/>
              <a:gd name="T44" fmla="*/ 211 w 1633"/>
              <a:gd name="T45" fmla="*/ 736 h 1605"/>
              <a:gd name="T46" fmla="*/ 324 w 1633"/>
              <a:gd name="T47" fmla="*/ 526 h 1605"/>
              <a:gd name="T48" fmla="*/ 571 w 1633"/>
              <a:gd name="T49" fmla="*/ 544 h 1605"/>
              <a:gd name="T50" fmla="*/ 621 w 1633"/>
              <a:gd name="T51" fmla="*/ 511 h 1605"/>
              <a:gd name="T52" fmla="*/ 681 w 1633"/>
              <a:gd name="T53" fmla="*/ 325 h 1605"/>
              <a:gd name="T54" fmla="*/ 759 w 1633"/>
              <a:gd name="T55" fmla="*/ 80 h 1605"/>
              <a:gd name="T56" fmla="*/ 936 w 1633"/>
              <a:gd name="T57" fmla="*/ 325 h 1605"/>
              <a:gd name="T58" fmla="*/ 999 w 1633"/>
              <a:gd name="T59" fmla="*/ 502 h 1605"/>
              <a:gd name="T60" fmla="*/ 1041 w 1633"/>
              <a:gd name="T61" fmla="*/ 548 h 1605"/>
              <a:gd name="T62" fmla="*/ 1333 w 1633"/>
              <a:gd name="T63" fmla="*/ 547 h 1605"/>
              <a:gd name="T64" fmla="*/ 1446 w 1633"/>
              <a:gd name="T65" fmla="*/ 718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3" h="1605">
                <a:moveTo>
                  <a:pt x="1618" y="572"/>
                </a:moveTo>
                <a:cubicBezTo>
                  <a:pt x="1600" y="486"/>
                  <a:pt x="1451" y="503"/>
                  <a:pt x="1392" y="508"/>
                </a:cubicBezTo>
                <a:cubicBezTo>
                  <a:pt x="1274" y="517"/>
                  <a:pt x="1153" y="525"/>
                  <a:pt x="1034" y="513"/>
                </a:cubicBezTo>
                <a:cubicBezTo>
                  <a:pt x="1025" y="438"/>
                  <a:pt x="989" y="363"/>
                  <a:pt x="960" y="295"/>
                </a:cubicBezTo>
                <a:cubicBezTo>
                  <a:pt x="926" y="215"/>
                  <a:pt x="886" y="116"/>
                  <a:pt x="817" y="58"/>
                </a:cubicBezTo>
                <a:cubicBezTo>
                  <a:pt x="748" y="0"/>
                  <a:pt x="708" y="93"/>
                  <a:pt x="690" y="149"/>
                </a:cubicBezTo>
                <a:cubicBezTo>
                  <a:pt x="674" y="200"/>
                  <a:pt x="665" y="253"/>
                  <a:pt x="651" y="305"/>
                </a:cubicBezTo>
                <a:cubicBezTo>
                  <a:pt x="633" y="375"/>
                  <a:pt x="600" y="439"/>
                  <a:pt x="588" y="511"/>
                </a:cubicBezTo>
                <a:cubicBezTo>
                  <a:pt x="485" y="509"/>
                  <a:pt x="383" y="492"/>
                  <a:pt x="280" y="490"/>
                </a:cubicBezTo>
                <a:cubicBezTo>
                  <a:pt x="203" y="489"/>
                  <a:pt x="74" y="490"/>
                  <a:pt x="36" y="573"/>
                </a:cubicBezTo>
                <a:cubicBezTo>
                  <a:pt x="0" y="648"/>
                  <a:pt x="114" y="715"/>
                  <a:pt x="164" y="747"/>
                </a:cubicBezTo>
                <a:cubicBezTo>
                  <a:pt x="209" y="774"/>
                  <a:pt x="253" y="801"/>
                  <a:pt x="296" y="831"/>
                </a:cubicBezTo>
                <a:cubicBezTo>
                  <a:pt x="353" y="871"/>
                  <a:pt x="410" y="911"/>
                  <a:pt x="475" y="936"/>
                </a:cubicBezTo>
                <a:cubicBezTo>
                  <a:pt x="448" y="1122"/>
                  <a:pt x="322" y="1291"/>
                  <a:pt x="342" y="1484"/>
                </a:cubicBezTo>
                <a:cubicBezTo>
                  <a:pt x="350" y="1556"/>
                  <a:pt x="391" y="1605"/>
                  <a:pt x="465" y="1572"/>
                </a:cubicBezTo>
                <a:cubicBezTo>
                  <a:pt x="550" y="1534"/>
                  <a:pt x="618" y="1446"/>
                  <a:pt x="677" y="1377"/>
                </a:cubicBezTo>
                <a:cubicBezTo>
                  <a:pt x="710" y="1339"/>
                  <a:pt x="742" y="1299"/>
                  <a:pt x="774" y="1260"/>
                </a:cubicBezTo>
                <a:cubicBezTo>
                  <a:pt x="791" y="1241"/>
                  <a:pt x="807" y="1219"/>
                  <a:pt x="826" y="1201"/>
                </a:cubicBezTo>
                <a:cubicBezTo>
                  <a:pt x="891" y="1267"/>
                  <a:pt x="943" y="1347"/>
                  <a:pt x="1004" y="1417"/>
                </a:cubicBezTo>
                <a:cubicBezTo>
                  <a:pt x="1055" y="1474"/>
                  <a:pt x="1136" y="1572"/>
                  <a:pt x="1223" y="1559"/>
                </a:cubicBezTo>
                <a:cubicBezTo>
                  <a:pt x="1324" y="1545"/>
                  <a:pt x="1309" y="1365"/>
                  <a:pt x="1302" y="1299"/>
                </a:cubicBezTo>
                <a:cubicBezTo>
                  <a:pt x="1288" y="1171"/>
                  <a:pt x="1251" y="1047"/>
                  <a:pt x="1214" y="924"/>
                </a:cubicBezTo>
                <a:cubicBezTo>
                  <a:pt x="1308" y="856"/>
                  <a:pt x="1400" y="788"/>
                  <a:pt x="1498" y="725"/>
                </a:cubicBezTo>
                <a:cubicBezTo>
                  <a:pt x="1547" y="694"/>
                  <a:pt x="1633" y="641"/>
                  <a:pt x="1618" y="572"/>
                </a:cubicBezTo>
                <a:close/>
                <a:moveTo>
                  <a:pt x="1446" y="718"/>
                </a:moveTo>
                <a:cubicBezTo>
                  <a:pt x="1354" y="772"/>
                  <a:pt x="1272" y="841"/>
                  <a:pt x="1186" y="903"/>
                </a:cubicBezTo>
                <a:cubicBezTo>
                  <a:pt x="1185" y="903"/>
                  <a:pt x="1185" y="904"/>
                  <a:pt x="1184" y="904"/>
                </a:cubicBezTo>
                <a:cubicBezTo>
                  <a:pt x="1179" y="908"/>
                  <a:pt x="1175" y="914"/>
                  <a:pt x="1178" y="922"/>
                </a:cubicBezTo>
                <a:cubicBezTo>
                  <a:pt x="1212" y="1033"/>
                  <a:pt x="1244" y="1145"/>
                  <a:pt x="1263" y="1259"/>
                </a:cubicBezTo>
                <a:cubicBezTo>
                  <a:pt x="1272" y="1314"/>
                  <a:pt x="1304" y="1528"/>
                  <a:pt x="1204" y="1527"/>
                </a:cubicBezTo>
                <a:cubicBezTo>
                  <a:pt x="1168" y="1527"/>
                  <a:pt x="1132" y="1494"/>
                  <a:pt x="1107" y="1472"/>
                </a:cubicBezTo>
                <a:cubicBezTo>
                  <a:pt x="1067" y="1438"/>
                  <a:pt x="1032" y="1398"/>
                  <a:pt x="999" y="1358"/>
                </a:cubicBezTo>
                <a:cubicBezTo>
                  <a:pt x="943" y="1293"/>
                  <a:pt x="895" y="1219"/>
                  <a:pt x="833" y="1160"/>
                </a:cubicBezTo>
                <a:cubicBezTo>
                  <a:pt x="822" y="1149"/>
                  <a:pt x="803" y="1169"/>
                  <a:pt x="796" y="1178"/>
                </a:cubicBezTo>
                <a:cubicBezTo>
                  <a:pt x="786" y="1191"/>
                  <a:pt x="773" y="1204"/>
                  <a:pt x="762" y="1218"/>
                </a:cubicBezTo>
                <a:cubicBezTo>
                  <a:pt x="734" y="1250"/>
                  <a:pt x="710" y="1285"/>
                  <a:pt x="683" y="1318"/>
                </a:cubicBezTo>
                <a:cubicBezTo>
                  <a:pt x="623" y="1389"/>
                  <a:pt x="561" y="1465"/>
                  <a:pt x="485" y="1521"/>
                </a:cubicBezTo>
                <a:cubicBezTo>
                  <a:pt x="464" y="1536"/>
                  <a:pt x="434" y="1557"/>
                  <a:pt x="406" y="1549"/>
                </a:cubicBezTo>
                <a:cubicBezTo>
                  <a:pt x="371" y="1538"/>
                  <a:pt x="374" y="1461"/>
                  <a:pt x="374" y="1436"/>
                </a:cubicBezTo>
                <a:cubicBezTo>
                  <a:pt x="374" y="1368"/>
                  <a:pt x="391" y="1303"/>
                  <a:pt x="413" y="1239"/>
                </a:cubicBezTo>
                <a:cubicBezTo>
                  <a:pt x="437" y="1169"/>
                  <a:pt x="467" y="1100"/>
                  <a:pt x="488" y="1028"/>
                </a:cubicBezTo>
                <a:cubicBezTo>
                  <a:pt x="493" y="1011"/>
                  <a:pt x="498" y="993"/>
                  <a:pt x="502" y="975"/>
                </a:cubicBezTo>
                <a:cubicBezTo>
                  <a:pt x="505" y="961"/>
                  <a:pt x="512" y="939"/>
                  <a:pt x="509" y="925"/>
                </a:cubicBezTo>
                <a:cubicBezTo>
                  <a:pt x="504" y="901"/>
                  <a:pt x="466" y="896"/>
                  <a:pt x="448" y="888"/>
                </a:cubicBezTo>
                <a:cubicBezTo>
                  <a:pt x="419" y="874"/>
                  <a:pt x="392" y="857"/>
                  <a:pt x="366" y="840"/>
                </a:cubicBezTo>
                <a:cubicBezTo>
                  <a:pt x="314" y="806"/>
                  <a:pt x="265" y="768"/>
                  <a:pt x="211" y="736"/>
                </a:cubicBezTo>
                <a:cubicBezTo>
                  <a:pt x="171" y="712"/>
                  <a:pt x="25" y="637"/>
                  <a:pt x="74" y="575"/>
                </a:cubicBezTo>
                <a:cubicBezTo>
                  <a:pt x="124" y="510"/>
                  <a:pt x="253" y="523"/>
                  <a:pt x="324" y="526"/>
                </a:cubicBezTo>
                <a:cubicBezTo>
                  <a:pt x="379" y="528"/>
                  <a:pt x="434" y="534"/>
                  <a:pt x="488" y="539"/>
                </a:cubicBezTo>
                <a:cubicBezTo>
                  <a:pt x="516" y="541"/>
                  <a:pt x="543" y="543"/>
                  <a:pt x="571" y="544"/>
                </a:cubicBezTo>
                <a:cubicBezTo>
                  <a:pt x="583" y="545"/>
                  <a:pt x="605" y="550"/>
                  <a:pt x="615" y="540"/>
                </a:cubicBezTo>
                <a:cubicBezTo>
                  <a:pt x="621" y="534"/>
                  <a:pt x="620" y="520"/>
                  <a:pt x="621" y="511"/>
                </a:cubicBezTo>
                <a:cubicBezTo>
                  <a:pt x="624" y="498"/>
                  <a:pt x="627" y="485"/>
                  <a:pt x="630" y="472"/>
                </a:cubicBezTo>
                <a:cubicBezTo>
                  <a:pt x="644" y="422"/>
                  <a:pt x="665" y="374"/>
                  <a:pt x="681" y="325"/>
                </a:cubicBezTo>
                <a:cubicBezTo>
                  <a:pt x="693" y="286"/>
                  <a:pt x="700" y="245"/>
                  <a:pt x="710" y="205"/>
                </a:cubicBezTo>
                <a:cubicBezTo>
                  <a:pt x="720" y="164"/>
                  <a:pt x="730" y="113"/>
                  <a:pt x="759" y="80"/>
                </a:cubicBezTo>
                <a:cubicBezTo>
                  <a:pt x="777" y="60"/>
                  <a:pt x="801" y="88"/>
                  <a:pt x="813" y="101"/>
                </a:cubicBezTo>
                <a:cubicBezTo>
                  <a:pt x="869" y="163"/>
                  <a:pt x="904" y="249"/>
                  <a:pt x="936" y="325"/>
                </a:cubicBezTo>
                <a:cubicBezTo>
                  <a:pt x="952" y="363"/>
                  <a:pt x="969" y="401"/>
                  <a:pt x="983" y="441"/>
                </a:cubicBezTo>
                <a:cubicBezTo>
                  <a:pt x="989" y="460"/>
                  <a:pt x="996" y="481"/>
                  <a:pt x="999" y="502"/>
                </a:cubicBezTo>
                <a:cubicBezTo>
                  <a:pt x="1000" y="513"/>
                  <a:pt x="1000" y="530"/>
                  <a:pt x="1007" y="540"/>
                </a:cubicBezTo>
                <a:cubicBezTo>
                  <a:pt x="1015" y="549"/>
                  <a:pt x="1029" y="547"/>
                  <a:pt x="1041" y="548"/>
                </a:cubicBezTo>
                <a:cubicBezTo>
                  <a:pt x="1073" y="551"/>
                  <a:pt x="1105" y="553"/>
                  <a:pt x="1137" y="554"/>
                </a:cubicBezTo>
                <a:cubicBezTo>
                  <a:pt x="1202" y="555"/>
                  <a:pt x="1268" y="553"/>
                  <a:pt x="1333" y="547"/>
                </a:cubicBezTo>
                <a:cubicBezTo>
                  <a:pt x="1390" y="542"/>
                  <a:pt x="1558" y="506"/>
                  <a:pt x="1586" y="581"/>
                </a:cubicBezTo>
                <a:cubicBezTo>
                  <a:pt x="1605" y="633"/>
                  <a:pt x="1479" y="698"/>
                  <a:pt x="1446" y="718"/>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grpSp>
        <p:nvGrpSpPr>
          <p:cNvPr id="28" name="Group 227"/>
          <p:cNvGrpSpPr>
            <a:grpSpLocks noChangeAspect="1"/>
          </p:cNvGrpSpPr>
          <p:nvPr/>
        </p:nvGrpSpPr>
        <p:grpSpPr bwMode="auto">
          <a:xfrm>
            <a:off x="1290519" y="1657361"/>
            <a:ext cx="910715" cy="1048490"/>
            <a:chOff x="1024" y="313"/>
            <a:chExt cx="780" cy="898"/>
          </a:xfrm>
          <a:solidFill>
            <a:srgbClr val="4A67AA"/>
          </a:solidFill>
        </p:grpSpPr>
        <p:sp>
          <p:nvSpPr>
            <p:cNvPr id="29"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Group 239"/>
          <p:cNvGrpSpPr>
            <a:grpSpLocks noChangeAspect="1"/>
          </p:cNvGrpSpPr>
          <p:nvPr/>
        </p:nvGrpSpPr>
        <p:grpSpPr bwMode="auto">
          <a:xfrm rot="20911744">
            <a:off x="1831747" y="5320652"/>
            <a:ext cx="885456" cy="712534"/>
            <a:chOff x="3118" y="1577"/>
            <a:chExt cx="1444" cy="1162"/>
          </a:xfrm>
          <a:solidFill>
            <a:srgbClr val="4A67AA"/>
          </a:solidFill>
        </p:grpSpPr>
        <p:sp>
          <p:nvSpPr>
            <p:cNvPr id="55" name="Freeform 240"/>
            <p:cNvSpPr>
              <a:spLocks noEditPoints="1"/>
            </p:cNvSpPr>
            <p:nvPr/>
          </p:nvSpPr>
          <p:spPr bwMode="auto">
            <a:xfrm>
              <a:off x="3118" y="1577"/>
              <a:ext cx="1444" cy="1162"/>
            </a:xfrm>
            <a:custGeom>
              <a:avLst/>
              <a:gdLst>
                <a:gd name="T0" fmla="*/ 598 w 608"/>
                <a:gd name="T1" fmla="*/ 94 h 489"/>
                <a:gd name="T2" fmla="*/ 486 w 608"/>
                <a:gd name="T3" fmla="*/ 6 h 489"/>
                <a:gd name="T4" fmla="*/ 422 w 608"/>
                <a:gd name="T5" fmla="*/ 8 h 489"/>
                <a:gd name="T6" fmla="*/ 289 w 608"/>
                <a:gd name="T7" fmla="*/ 178 h 489"/>
                <a:gd name="T8" fmla="*/ 258 w 608"/>
                <a:gd name="T9" fmla="*/ 152 h 489"/>
                <a:gd name="T10" fmla="*/ 258 w 608"/>
                <a:gd name="T11" fmla="*/ 147 h 489"/>
                <a:gd name="T12" fmla="*/ 230 w 608"/>
                <a:gd name="T13" fmla="*/ 132 h 489"/>
                <a:gd name="T14" fmla="*/ 108 w 608"/>
                <a:gd name="T15" fmla="*/ 92 h 489"/>
                <a:gd name="T16" fmla="*/ 8 w 608"/>
                <a:gd name="T17" fmla="*/ 223 h 489"/>
                <a:gd name="T18" fmla="*/ 24 w 608"/>
                <a:gd name="T19" fmla="*/ 269 h 489"/>
                <a:gd name="T20" fmla="*/ 122 w 608"/>
                <a:gd name="T21" fmla="*/ 376 h 489"/>
                <a:gd name="T22" fmla="*/ 261 w 608"/>
                <a:gd name="T23" fmla="*/ 451 h 489"/>
                <a:gd name="T24" fmla="*/ 349 w 608"/>
                <a:gd name="T25" fmla="*/ 488 h 489"/>
                <a:gd name="T26" fmla="*/ 359 w 608"/>
                <a:gd name="T27" fmla="*/ 484 h 489"/>
                <a:gd name="T28" fmla="*/ 514 w 608"/>
                <a:gd name="T29" fmla="*/ 286 h 489"/>
                <a:gd name="T30" fmla="*/ 559 w 608"/>
                <a:gd name="T31" fmla="*/ 213 h 489"/>
                <a:gd name="T32" fmla="*/ 598 w 608"/>
                <a:gd name="T33" fmla="*/ 94 h 489"/>
                <a:gd name="T34" fmla="*/ 582 w 608"/>
                <a:gd name="T35" fmla="*/ 130 h 489"/>
                <a:gd name="T36" fmla="*/ 575 w 608"/>
                <a:gd name="T37" fmla="*/ 156 h 489"/>
                <a:gd name="T38" fmla="*/ 565 w 608"/>
                <a:gd name="T39" fmla="*/ 84 h 489"/>
                <a:gd name="T40" fmla="*/ 545 w 608"/>
                <a:gd name="T41" fmla="*/ 48 h 489"/>
                <a:gd name="T42" fmla="*/ 582 w 608"/>
                <a:gd name="T43" fmla="*/ 130 h 489"/>
                <a:gd name="T44" fmla="*/ 470 w 608"/>
                <a:gd name="T45" fmla="*/ 281 h 489"/>
                <a:gd name="T46" fmla="*/ 401 w 608"/>
                <a:gd name="T47" fmla="*/ 349 h 489"/>
                <a:gd name="T48" fmla="*/ 343 w 608"/>
                <a:gd name="T49" fmla="*/ 443 h 489"/>
                <a:gd name="T50" fmla="*/ 333 w 608"/>
                <a:gd name="T51" fmla="*/ 464 h 489"/>
                <a:gd name="T52" fmla="*/ 327 w 608"/>
                <a:gd name="T53" fmla="*/ 462 h 489"/>
                <a:gd name="T54" fmla="*/ 325 w 608"/>
                <a:gd name="T55" fmla="*/ 448 h 489"/>
                <a:gd name="T56" fmla="*/ 169 w 608"/>
                <a:gd name="T57" fmla="*/ 368 h 489"/>
                <a:gd name="T58" fmla="*/ 76 w 608"/>
                <a:gd name="T59" fmla="*/ 305 h 489"/>
                <a:gd name="T60" fmla="*/ 72 w 608"/>
                <a:gd name="T61" fmla="*/ 301 h 489"/>
                <a:gd name="T62" fmla="*/ 63 w 608"/>
                <a:gd name="T63" fmla="*/ 290 h 489"/>
                <a:gd name="T64" fmla="*/ 94 w 608"/>
                <a:gd name="T65" fmla="*/ 157 h 489"/>
                <a:gd name="T66" fmla="*/ 104 w 608"/>
                <a:gd name="T67" fmla="*/ 150 h 489"/>
                <a:gd name="T68" fmla="*/ 277 w 608"/>
                <a:gd name="T69" fmla="*/ 190 h 489"/>
                <a:gd name="T70" fmla="*/ 285 w 608"/>
                <a:gd name="T71" fmla="*/ 191 h 489"/>
                <a:gd name="T72" fmla="*/ 285 w 608"/>
                <a:gd name="T73" fmla="*/ 194 h 489"/>
                <a:gd name="T74" fmla="*/ 301 w 608"/>
                <a:gd name="T75" fmla="*/ 199 h 489"/>
                <a:gd name="T76" fmla="*/ 426 w 608"/>
                <a:gd name="T77" fmla="*/ 30 h 489"/>
                <a:gd name="T78" fmla="*/ 487 w 608"/>
                <a:gd name="T79" fmla="*/ 24 h 489"/>
                <a:gd name="T80" fmla="*/ 559 w 608"/>
                <a:gd name="T81" fmla="*/ 133 h 489"/>
                <a:gd name="T82" fmla="*/ 545 w 608"/>
                <a:gd name="T83" fmla="*/ 205 h 489"/>
                <a:gd name="T84" fmla="*/ 470 w 608"/>
                <a:gd name="T85" fmla="*/ 281 h 489"/>
                <a:gd name="T86" fmla="*/ 105 w 608"/>
                <a:gd name="T87" fmla="*/ 110 h 489"/>
                <a:gd name="T88" fmla="*/ 176 w 608"/>
                <a:gd name="T89" fmla="*/ 119 h 489"/>
                <a:gd name="T90" fmla="*/ 127 w 608"/>
                <a:gd name="T91" fmla="*/ 126 h 489"/>
                <a:gd name="T92" fmla="*/ 106 w 608"/>
                <a:gd name="T93" fmla="*/ 132 h 489"/>
                <a:gd name="T94" fmla="*/ 25 w 608"/>
                <a:gd name="T95" fmla="*/ 219 h 489"/>
                <a:gd name="T96" fmla="*/ 105 w 608"/>
                <a:gd name="T97" fmla="*/ 110 h 489"/>
                <a:gd name="T98" fmla="*/ 448 w 608"/>
                <a:gd name="T99" fmla="*/ 336 h 489"/>
                <a:gd name="T100" fmla="*/ 439 w 608"/>
                <a:gd name="T101" fmla="*/ 337 h 489"/>
                <a:gd name="T102" fmla="*/ 424 w 608"/>
                <a:gd name="T103" fmla="*/ 349 h 489"/>
                <a:gd name="T104" fmla="*/ 435 w 608"/>
                <a:gd name="T105" fmla="*/ 338 h 489"/>
                <a:gd name="T106" fmla="*/ 499 w 608"/>
                <a:gd name="T107" fmla="*/ 276 h 489"/>
                <a:gd name="T108" fmla="*/ 468 w 608"/>
                <a:gd name="T109" fmla="*/ 314 h 489"/>
                <a:gd name="T110" fmla="*/ 448 w 608"/>
                <a:gd name="T111" fmla="*/ 33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489">
                  <a:moveTo>
                    <a:pt x="598" y="94"/>
                  </a:moveTo>
                  <a:cubicBezTo>
                    <a:pt x="587" y="46"/>
                    <a:pt x="536" y="13"/>
                    <a:pt x="486" y="6"/>
                  </a:cubicBezTo>
                  <a:cubicBezTo>
                    <a:pt x="466" y="0"/>
                    <a:pt x="444" y="0"/>
                    <a:pt x="422" y="8"/>
                  </a:cubicBezTo>
                  <a:cubicBezTo>
                    <a:pt x="354" y="31"/>
                    <a:pt x="310" y="111"/>
                    <a:pt x="289" y="178"/>
                  </a:cubicBezTo>
                  <a:cubicBezTo>
                    <a:pt x="279" y="170"/>
                    <a:pt x="269" y="161"/>
                    <a:pt x="258" y="152"/>
                  </a:cubicBezTo>
                  <a:cubicBezTo>
                    <a:pt x="259" y="151"/>
                    <a:pt x="260" y="149"/>
                    <a:pt x="258" y="147"/>
                  </a:cubicBezTo>
                  <a:cubicBezTo>
                    <a:pt x="249" y="141"/>
                    <a:pt x="240" y="136"/>
                    <a:pt x="230" y="132"/>
                  </a:cubicBezTo>
                  <a:cubicBezTo>
                    <a:pt x="193" y="107"/>
                    <a:pt x="152" y="88"/>
                    <a:pt x="108" y="92"/>
                  </a:cubicBezTo>
                  <a:cubicBezTo>
                    <a:pt x="47" y="98"/>
                    <a:pt x="0" y="164"/>
                    <a:pt x="8" y="223"/>
                  </a:cubicBezTo>
                  <a:cubicBezTo>
                    <a:pt x="10" y="239"/>
                    <a:pt x="16" y="255"/>
                    <a:pt x="24" y="269"/>
                  </a:cubicBezTo>
                  <a:cubicBezTo>
                    <a:pt x="36" y="317"/>
                    <a:pt x="82" y="349"/>
                    <a:pt x="122" y="376"/>
                  </a:cubicBezTo>
                  <a:cubicBezTo>
                    <a:pt x="164" y="406"/>
                    <a:pt x="211" y="435"/>
                    <a:pt x="261" y="451"/>
                  </a:cubicBezTo>
                  <a:cubicBezTo>
                    <a:pt x="290" y="465"/>
                    <a:pt x="319" y="478"/>
                    <a:pt x="349" y="488"/>
                  </a:cubicBezTo>
                  <a:cubicBezTo>
                    <a:pt x="353" y="489"/>
                    <a:pt x="358" y="488"/>
                    <a:pt x="359" y="484"/>
                  </a:cubicBezTo>
                  <a:cubicBezTo>
                    <a:pt x="396" y="408"/>
                    <a:pt x="462" y="352"/>
                    <a:pt x="514" y="286"/>
                  </a:cubicBezTo>
                  <a:cubicBezTo>
                    <a:pt x="531" y="264"/>
                    <a:pt x="547" y="239"/>
                    <a:pt x="559" y="213"/>
                  </a:cubicBezTo>
                  <a:cubicBezTo>
                    <a:pt x="587" y="178"/>
                    <a:pt x="608" y="137"/>
                    <a:pt x="598" y="94"/>
                  </a:cubicBezTo>
                  <a:close/>
                  <a:moveTo>
                    <a:pt x="582" y="130"/>
                  </a:moveTo>
                  <a:cubicBezTo>
                    <a:pt x="581" y="139"/>
                    <a:pt x="578" y="147"/>
                    <a:pt x="575" y="156"/>
                  </a:cubicBezTo>
                  <a:cubicBezTo>
                    <a:pt x="577" y="132"/>
                    <a:pt x="575" y="108"/>
                    <a:pt x="565" y="84"/>
                  </a:cubicBezTo>
                  <a:cubicBezTo>
                    <a:pt x="560" y="71"/>
                    <a:pt x="553" y="59"/>
                    <a:pt x="545" y="48"/>
                  </a:cubicBezTo>
                  <a:cubicBezTo>
                    <a:pt x="571" y="68"/>
                    <a:pt x="588" y="96"/>
                    <a:pt x="582" y="130"/>
                  </a:cubicBezTo>
                  <a:close/>
                  <a:moveTo>
                    <a:pt x="470" y="281"/>
                  </a:moveTo>
                  <a:cubicBezTo>
                    <a:pt x="447" y="303"/>
                    <a:pt x="422" y="324"/>
                    <a:pt x="401" y="349"/>
                  </a:cubicBezTo>
                  <a:cubicBezTo>
                    <a:pt x="378" y="377"/>
                    <a:pt x="359" y="410"/>
                    <a:pt x="343" y="443"/>
                  </a:cubicBezTo>
                  <a:cubicBezTo>
                    <a:pt x="339" y="450"/>
                    <a:pt x="336" y="457"/>
                    <a:pt x="333" y="464"/>
                  </a:cubicBezTo>
                  <a:cubicBezTo>
                    <a:pt x="331" y="463"/>
                    <a:pt x="329" y="463"/>
                    <a:pt x="327" y="462"/>
                  </a:cubicBezTo>
                  <a:cubicBezTo>
                    <a:pt x="332" y="459"/>
                    <a:pt x="331" y="450"/>
                    <a:pt x="325" y="448"/>
                  </a:cubicBezTo>
                  <a:cubicBezTo>
                    <a:pt x="270" y="427"/>
                    <a:pt x="221" y="396"/>
                    <a:pt x="169" y="368"/>
                  </a:cubicBezTo>
                  <a:cubicBezTo>
                    <a:pt x="137" y="350"/>
                    <a:pt x="103" y="332"/>
                    <a:pt x="76" y="305"/>
                  </a:cubicBezTo>
                  <a:cubicBezTo>
                    <a:pt x="75" y="304"/>
                    <a:pt x="73" y="302"/>
                    <a:pt x="72" y="301"/>
                  </a:cubicBezTo>
                  <a:cubicBezTo>
                    <a:pt x="69" y="297"/>
                    <a:pt x="66" y="294"/>
                    <a:pt x="63" y="290"/>
                  </a:cubicBezTo>
                  <a:cubicBezTo>
                    <a:pt x="26" y="245"/>
                    <a:pt x="55" y="189"/>
                    <a:pt x="94" y="157"/>
                  </a:cubicBezTo>
                  <a:cubicBezTo>
                    <a:pt x="97" y="155"/>
                    <a:pt x="101" y="152"/>
                    <a:pt x="104" y="150"/>
                  </a:cubicBezTo>
                  <a:cubicBezTo>
                    <a:pt x="166" y="121"/>
                    <a:pt x="228" y="150"/>
                    <a:pt x="277" y="190"/>
                  </a:cubicBezTo>
                  <a:cubicBezTo>
                    <a:pt x="280" y="192"/>
                    <a:pt x="283" y="192"/>
                    <a:pt x="285" y="191"/>
                  </a:cubicBezTo>
                  <a:cubicBezTo>
                    <a:pt x="285" y="192"/>
                    <a:pt x="285" y="193"/>
                    <a:pt x="285" y="194"/>
                  </a:cubicBezTo>
                  <a:cubicBezTo>
                    <a:pt x="282" y="205"/>
                    <a:pt x="298" y="209"/>
                    <a:pt x="301" y="199"/>
                  </a:cubicBezTo>
                  <a:cubicBezTo>
                    <a:pt x="320" y="132"/>
                    <a:pt x="362" y="61"/>
                    <a:pt x="426" y="30"/>
                  </a:cubicBezTo>
                  <a:cubicBezTo>
                    <a:pt x="444" y="22"/>
                    <a:pt x="466" y="20"/>
                    <a:pt x="487" y="24"/>
                  </a:cubicBezTo>
                  <a:cubicBezTo>
                    <a:pt x="528" y="40"/>
                    <a:pt x="555" y="90"/>
                    <a:pt x="559" y="133"/>
                  </a:cubicBezTo>
                  <a:cubicBezTo>
                    <a:pt x="561" y="158"/>
                    <a:pt x="555" y="182"/>
                    <a:pt x="545" y="205"/>
                  </a:cubicBezTo>
                  <a:cubicBezTo>
                    <a:pt x="522" y="233"/>
                    <a:pt x="494" y="259"/>
                    <a:pt x="470" y="281"/>
                  </a:cubicBezTo>
                  <a:close/>
                  <a:moveTo>
                    <a:pt x="105" y="110"/>
                  </a:moveTo>
                  <a:cubicBezTo>
                    <a:pt x="128" y="105"/>
                    <a:pt x="153" y="109"/>
                    <a:pt x="176" y="119"/>
                  </a:cubicBezTo>
                  <a:cubicBezTo>
                    <a:pt x="160" y="119"/>
                    <a:pt x="143" y="121"/>
                    <a:pt x="127" y="126"/>
                  </a:cubicBezTo>
                  <a:cubicBezTo>
                    <a:pt x="120" y="127"/>
                    <a:pt x="113" y="129"/>
                    <a:pt x="106" y="132"/>
                  </a:cubicBezTo>
                  <a:cubicBezTo>
                    <a:pt x="66" y="146"/>
                    <a:pt x="35" y="179"/>
                    <a:pt x="25" y="219"/>
                  </a:cubicBezTo>
                  <a:cubicBezTo>
                    <a:pt x="20" y="170"/>
                    <a:pt x="53" y="121"/>
                    <a:pt x="105" y="110"/>
                  </a:cubicBezTo>
                  <a:close/>
                  <a:moveTo>
                    <a:pt x="448" y="336"/>
                  </a:moveTo>
                  <a:cubicBezTo>
                    <a:pt x="445" y="334"/>
                    <a:pt x="442" y="334"/>
                    <a:pt x="439" y="337"/>
                  </a:cubicBezTo>
                  <a:cubicBezTo>
                    <a:pt x="434" y="341"/>
                    <a:pt x="429" y="345"/>
                    <a:pt x="424" y="349"/>
                  </a:cubicBezTo>
                  <a:cubicBezTo>
                    <a:pt x="428" y="346"/>
                    <a:pt x="431" y="342"/>
                    <a:pt x="435" y="338"/>
                  </a:cubicBezTo>
                  <a:cubicBezTo>
                    <a:pt x="456" y="317"/>
                    <a:pt x="478" y="297"/>
                    <a:pt x="499" y="276"/>
                  </a:cubicBezTo>
                  <a:cubicBezTo>
                    <a:pt x="489" y="290"/>
                    <a:pt x="478" y="302"/>
                    <a:pt x="468" y="314"/>
                  </a:cubicBezTo>
                  <a:cubicBezTo>
                    <a:pt x="461" y="321"/>
                    <a:pt x="455" y="328"/>
                    <a:pt x="448"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1"/>
            <p:cNvSpPr/>
            <p:nvPr/>
          </p:nvSpPr>
          <p:spPr bwMode="auto">
            <a:xfrm>
              <a:off x="3173" y="1821"/>
              <a:ext cx="757" cy="782"/>
            </a:xfrm>
            <a:custGeom>
              <a:avLst/>
              <a:gdLst>
                <a:gd name="T0" fmla="*/ 316 w 319"/>
                <a:gd name="T1" fmla="*/ 298 h 329"/>
                <a:gd name="T2" fmla="*/ 284 w 319"/>
                <a:gd name="T3" fmla="*/ 305 h 329"/>
                <a:gd name="T4" fmla="*/ 290 w 319"/>
                <a:gd name="T5" fmla="*/ 255 h 329"/>
                <a:gd name="T6" fmla="*/ 283 w 319"/>
                <a:gd name="T7" fmla="*/ 235 h 329"/>
                <a:gd name="T8" fmla="*/ 203 w 319"/>
                <a:gd name="T9" fmla="*/ 254 h 329"/>
                <a:gd name="T10" fmla="*/ 246 w 319"/>
                <a:gd name="T11" fmla="*/ 189 h 329"/>
                <a:gd name="T12" fmla="*/ 223 w 319"/>
                <a:gd name="T13" fmla="*/ 165 h 329"/>
                <a:gd name="T14" fmla="*/ 131 w 319"/>
                <a:gd name="T15" fmla="*/ 210 h 329"/>
                <a:gd name="T16" fmla="*/ 188 w 319"/>
                <a:gd name="T17" fmla="*/ 129 h 329"/>
                <a:gd name="T18" fmla="*/ 184 w 319"/>
                <a:gd name="T19" fmla="*/ 107 h 329"/>
                <a:gd name="T20" fmla="*/ 61 w 319"/>
                <a:gd name="T21" fmla="*/ 189 h 329"/>
                <a:gd name="T22" fmla="*/ 142 w 319"/>
                <a:gd name="T23" fmla="*/ 104 h 329"/>
                <a:gd name="T24" fmla="*/ 140 w 319"/>
                <a:gd name="T25" fmla="*/ 86 h 329"/>
                <a:gd name="T26" fmla="*/ 76 w 319"/>
                <a:gd name="T27" fmla="*/ 145 h 329"/>
                <a:gd name="T28" fmla="*/ 136 w 319"/>
                <a:gd name="T29" fmla="*/ 80 h 329"/>
                <a:gd name="T30" fmla="*/ 34 w 319"/>
                <a:gd name="T31" fmla="*/ 158 h 329"/>
                <a:gd name="T32" fmla="*/ 128 w 319"/>
                <a:gd name="T33" fmla="*/ 42 h 329"/>
                <a:gd name="T34" fmla="*/ 51 w 319"/>
                <a:gd name="T35" fmla="*/ 74 h 329"/>
                <a:gd name="T36" fmla="*/ 105 w 319"/>
                <a:gd name="T37" fmla="*/ 10 h 329"/>
                <a:gd name="T38" fmla="*/ 3 w 319"/>
                <a:gd name="T39" fmla="*/ 128 h 329"/>
                <a:gd name="T40" fmla="*/ 53 w 319"/>
                <a:gd name="T41" fmla="*/ 112 h 329"/>
                <a:gd name="T42" fmla="*/ 19 w 319"/>
                <a:gd name="T43" fmla="*/ 186 h 329"/>
                <a:gd name="T44" fmla="*/ 41 w 319"/>
                <a:gd name="T45" fmla="*/ 188 h 329"/>
                <a:gd name="T46" fmla="*/ 37 w 319"/>
                <a:gd name="T47" fmla="*/ 202 h 329"/>
                <a:gd name="T48" fmla="*/ 87 w 319"/>
                <a:gd name="T49" fmla="*/ 190 h 329"/>
                <a:gd name="T50" fmla="*/ 85 w 319"/>
                <a:gd name="T51" fmla="*/ 220 h 329"/>
                <a:gd name="T52" fmla="*/ 102 w 319"/>
                <a:gd name="T53" fmla="*/ 229 h 329"/>
                <a:gd name="T54" fmla="*/ 160 w 319"/>
                <a:gd name="T55" fmla="*/ 207 h 329"/>
                <a:gd name="T56" fmla="*/ 147 w 319"/>
                <a:gd name="T57" fmla="*/ 255 h 329"/>
                <a:gd name="T58" fmla="*/ 177 w 319"/>
                <a:gd name="T59" fmla="*/ 266 h 329"/>
                <a:gd name="T60" fmla="*/ 254 w 319"/>
                <a:gd name="T61" fmla="*/ 245 h 329"/>
                <a:gd name="T62" fmla="*/ 233 w 319"/>
                <a:gd name="T63" fmla="*/ 297 h 329"/>
                <a:gd name="T64" fmla="*/ 258 w 319"/>
                <a:gd name="T65" fmla="*/ 315 h 329"/>
                <a:gd name="T66" fmla="*/ 299 w 319"/>
                <a:gd name="T67" fmla="*/ 316 h 329"/>
                <a:gd name="T68" fmla="*/ 316 w 319"/>
                <a:gd name="T69" fmla="*/ 3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329">
                  <a:moveTo>
                    <a:pt x="317" y="301"/>
                  </a:moveTo>
                  <a:cubicBezTo>
                    <a:pt x="316" y="300"/>
                    <a:pt x="316" y="299"/>
                    <a:pt x="316" y="298"/>
                  </a:cubicBezTo>
                  <a:cubicBezTo>
                    <a:pt x="314" y="295"/>
                    <a:pt x="309" y="293"/>
                    <a:pt x="305" y="295"/>
                  </a:cubicBezTo>
                  <a:cubicBezTo>
                    <a:pt x="298" y="299"/>
                    <a:pt x="291" y="302"/>
                    <a:pt x="284" y="305"/>
                  </a:cubicBezTo>
                  <a:cubicBezTo>
                    <a:pt x="291" y="292"/>
                    <a:pt x="298" y="279"/>
                    <a:pt x="299" y="263"/>
                  </a:cubicBezTo>
                  <a:cubicBezTo>
                    <a:pt x="300" y="258"/>
                    <a:pt x="294" y="254"/>
                    <a:pt x="290" y="255"/>
                  </a:cubicBezTo>
                  <a:cubicBezTo>
                    <a:pt x="276" y="259"/>
                    <a:pt x="264" y="265"/>
                    <a:pt x="251" y="272"/>
                  </a:cubicBezTo>
                  <a:cubicBezTo>
                    <a:pt x="261" y="259"/>
                    <a:pt x="273" y="247"/>
                    <a:pt x="283" y="235"/>
                  </a:cubicBezTo>
                  <a:cubicBezTo>
                    <a:pt x="288" y="229"/>
                    <a:pt x="281" y="223"/>
                    <a:pt x="275" y="224"/>
                  </a:cubicBezTo>
                  <a:cubicBezTo>
                    <a:pt x="249" y="228"/>
                    <a:pt x="227" y="243"/>
                    <a:pt x="203" y="254"/>
                  </a:cubicBezTo>
                  <a:cubicBezTo>
                    <a:pt x="217" y="235"/>
                    <a:pt x="236" y="220"/>
                    <a:pt x="253" y="202"/>
                  </a:cubicBezTo>
                  <a:cubicBezTo>
                    <a:pt x="258" y="197"/>
                    <a:pt x="254" y="187"/>
                    <a:pt x="246" y="189"/>
                  </a:cubicBezTo>
                  <a:cubicBezTo>
                    <a:pt x="213" y="197"/>
                    <a:pt x="189" y="222"/>
                    <a:pt x="159" y="235"/>
                  </a:cubicBezTo>
                  <a:cubicBezTo>
                    <a:pt x="173" y="207"/>
                    <a:pt x="202" y="188"/>
                    <a:pt x="223" y="165"/>
                  </a:cubicBezTo>
                  <a:cubicBezTo>
                    <a:pt x="228" y="160"/>
                    <a:pt x="224" y="150"/>
                    <a:pt x="217" y="153"/>
                  </a:cubicBezTo>
                  <a:cubicBezTo>
                    <a:pt x="184" y="165"/>
                    <a:pt x="159" y="189"/>
                    <a:pt x="131" y="210"/>
                  </a:cubicBezTo>
                  <a:cubicBezTo>
                    <a:pt x="149" y="184"/>
                    <a:pt x="174" y="163"/>
                    <a:pt x="196" y="140"/>
                  </a:cubicBezTo>
                  <a:cubicBezTo>
                    <a:pt x="202" y="135"/>
                    <a:pt x="195" y="126"/>
                    <a:pt x="188" y="129"/>
                  </a:cubicBezTo>
                  <a:cubicBezTo>
                    <a:pt x="160" y="144"/>
                    <a:pt x="136" y="163"/>
                    <a:pt x="111" y="182"/>
                  </a:cubicBezTo>
                  <a:cubicBezTo>
                    <a:pt x="133" y="155"/>
                    <a:pt x="160" y="132"/>
                    <a:pt x="184" y="107"/>
                  </a:cubicBezTo>
                  <a:cubicBezTo>
                    <a:pt x="190" y="100"/>
                    <a:pt x="183" y="91"/>
                    <a:pt x="176" y="95"/>
                  </a:cubicBezTo>
                  <a:cubicBezTo>
                    <a:pt x="131" y="117"/>
                    <a:pt x="105" y="166"/>
                    <a:pt x="61" y="189"/>
                  </a:cubicBezTo>
                  <a:cubicBezTo>
                    <a:pt x="68" y="177"/>
                    <a:pt x="76" y="167"/>
                    <a:pt x="85" y="158"/>
                  </a:cubicBezTo>
                  <a:cubicBezTo>
                    <a:pt x="104" y="141"/>
                    <a:pt x="123" y="122"/>
                    <a:pt x="142" y="104"/>
                  </a:cubicBezTo>
                  <a:cubicBezTo>
                    <a:pt x="145" y="102"/>
                    <a:pt x="148" y="99"/>
                    <a:pt x="150" y="97"/>
                  </a:cubicBezTo>
                  <a:cubicBezTo>
                    <a:pt x="157" y="90"/>
                    <a:pt x="147" y="80"/>
                    <a:pt x="140" y="86"/>
                  </a:cubicBezTo>
                  <a:cubicBezTo>
                    <a:pt x="136" y="90"/>
                    <a:pt x="132" y="93"/>
                    <a:pt x="128" y="97"/>
                  </a:cubicBezTo>
                  <a:cubicBezTo>
                    <a:pt x="110" y="113"/>
                    <a:pt x="92" y="128"/>
                    <a:pt x="76" y="145"/>
                  </a:cubicBezTo>
                  <a:cubicBezTo>
                    <a:pt x="75" y="146"/>
                    <a:pt x="73" y="147"/>
                    <a:pt x="72" y="149"/>
                  </a:cubicBezTo>
                  <a:cubicBezTo>
                    <a:pt x="92" y="125"/>
                    <a:pt x="114" y="103"/>
                    <a:pt x="136" y="80"/>
                  </a:cubicBezTo>
                  <a:cubicBezTo>
                    <a:pt x="142" y="73"/>
                    <a:pt x="132" y="62"/>
                    <a:pt x="125" y="69"/>
                  </a:cubicBezTo>
                  <a:cubicBezTo>
                    <a:pt x="94" y="98"/>
                    <a:pt x="67" y="132"/>
                    <a:pt x="34" y="158"/>
                  </a:cubicBezTo>
                  <a:cubicBezTo>
                    <a:pt x="58" y="116"/>
                    <a:pt x="102" y="86"/>
                    <a:pt x="135" y="52"/>
                  </a:cubicBezTo>
                  <a:cubicBezTo>
                    <a:pt x="139" y="47"/>
                    <a:pt x="133" y="38"/>
                    <a:pt x="128" y="42"/>
                  </a:cubicBezTo>
                  <a:cubicBezTo>
                    <a:pt x="95" y="64"/>
                    <a:pt x="63" y="88"/>
                    <a:pt x="29" y="110"/>
                  </a:cubicBezTo>
                  <a:cubicBezTo>
                    <a:pt x="36" y="98"/>
                    <a:pt x="44" y="86"/>
                    <a:pt x="51" y="74"/>
                  </a:cubicBezTo>
                  <a:cubicBezTo>
                    <a:pt x="57" y="66"/>
                    <a:pt x="86" y="17"/>
                    <a:pt x="99" y="22"/>
                  </a:cubicBezTo>
                  <a:cubicBezTo>
                    <a:pt x="106" y="25"/>
                    <a:pt x="112" y="13"/>
                    <a:pt x="105" y="10"/>
                  </a:cubicBezTo>
                  <a:cubicBezTo>
                    <a:pt x="84" y="0"/>
                    <a:pt x="64" y="31"/>
                    <a:pt x="54" y="45"/>
                  </a:cubicBezTo>
                  <a:cubicBezTo>
                    <a:pt x="34" y="70"/>
                    <a:pt x="16" y="99"/>
                    <a:pt x="3" y="128"/>
                  </a:cubicBezTo>
                  <a:cubicBezTo>
                    <a:pt x="0" y="135"/>
                    <a:pt x="9" y="140"/>
                    <a:pt x="14" y="137"/>
                  </a:cubicBezTo>
                  <a:cubicBezTo>
                    <a:pt x="28" y="130"/>
                    <a:pt x="41" y="121"/>
                    <a:pt x="53" y="112"/>
                  </a:cubicBezTo>
                  <a:cubicBezTo>
                    <a:pt x="34" y="131"/>
                    <a:pt x="18" y="152"/>
                    <a:pt x="9" y="177"/>
                  </a:cubicBezTo>
                  <a:cubicBezTo>
                    <a:pt x="6" y="183"/>
                    <a:pt x="14" y="189"/>
                    <a:pt x="19" y="186"/>
                  </a:cubicBezTo>
                  <a:cubicBezTo>
                    <a:pt x="23" y="183"/>
                    <a:pt x="27" y="181"/>
                    <a:pt x="31" y="178"/>
                  </a:cubicBezTo>
                  <a:cubicBezTo>
                    <a:pt x="27" y="185"/>
                    <a:pt x="35" y="192"/>
                    <a:pt x="41" y="188"/>
                  </a:cubicBezTo>
                  <a:cubicBezTo>
                    <a:pt x="43" y="188"/>
                    <a:pt x="44" y="187"/>
                    <a:pt x="45" y="186"/>
                  </a:cubicBezTo>
                  <a:cubicBezTo>
                    <a:pt x="42" y="191"/>
                    <a:pt x="40" y="196"/>
                    <a:pt x="37" y="202"/>
                  </a:cubicBezTo>
                  <a:cubicBezTo>
                    <a:pt x="35" y="207"/>
                    <a:pt x="42" y="213"/>
                    <a:pt x="47" y="211"/>
                  </a:cubicBezTo>
                  <a:cubicBezTo>
                    <a:pt x="62" y="207"/>
                    <a:pt x="75" y="199"/>
                    <a:pt x="87" y="190"/>
                  </a:cubicBezTo>
                  <a:cubicBezTo>
                    <a:pt x="83" y="196"/>
                    <a:pt x="79" y="203"/>
                    <a:pt x="75" y="210"/>
                  </a:cubicBezTo>
                  <a:cubicBezTo>
                    <a:pt x="72" y="216"/>
                    <a:pt x="78" y="225"/>
                    <a:pt x="85" y="220"/>
                  </a:cubicBezTo>
                  <a:cubicBezTo>
                    <a:pt x="103" y="208"/>
                    <a:pt x="119" y="195"/>
                    <a:pt x="136" y="181"/>
                  </a:cubicBezTo>
                  <a:cubicBezTo>
                    <a:pt x="122" y="196"/>
                    <a:pt x="111" y="211"/>
                    <a:pt x="102" y="229"/>
                  </a:cubicBezTo>
                  <a:cubicBezTo>
                    <a:pt x="99" y="236"/>
                    <a:pt x="105" y="243"/>
                    <a:pt x="112" y="240"/>
                  </a:cubicBezTo>
                  <a:cubicBezTo>
                    <a:pt x="129" y="231"/>
                    <a:pt x="145" y="219"/>
                    <a:pt x="160" y="207"/>
                  </a:cubicBezTo>
                  <a:cubicBezTo>
                    <a:pt x="150" y="218"/>
                    <a:pt x="142" y="231"/>
                    <a:pt x="138" y="246"/>
                  </a:cubicBezTo>
                  <a:cubicBezTo>
                    <a:pt x="136" y="251"/>
                    <a:pt x="141" y="257"/>
                    <a:pt x="147" y="255"/>
                  </a:cubicBezTo>
                  <a:cubicBezTo>
                    <a:pt x="172" y="249"/>
                    <a:pt x="192" y="233"/>
                    <a:pt x="214" y="220"/>
                  </a:cubicBezTo>
                  <a:cubicBezTo>
                    <a:pt x="199" y="233"/>
                    <a:pt x="186" y="248"/>
                    <a:pt x="177" y="266"/>
                  </a:cubicBezTo>
                  <a:cubicBezTo>
                    <a:pt x="175" y="272"/>
                    <a:pt x="179" y="279"/>
                    <a:pt x="186" y="278"/>
                  </a:cubicBezTo>
                  <a:cubicBezTo>
                    <a:pt x="210" y="271"/>
                    <a:pt x="231" y="255"/>
                    <a:pt x="254" y="245"/>
                  </a:cubicBezTo>
                  <a:cubicBezTo>
                    <a:pt x="243" y="257"/>
                    <a:pt x="231" y="270"/>
                    <a:pt x="224" y="285"/>
                  </a:cubicBezTo>
                  <a:cubicBezTo>
                    <a:pt x="221" y="291"/>
                    <a:pt x="225" y="300"/>
                    <a:pt x="233" y="297"/>
                  </a:cubicBezTo>
                  <a:cubicBezTo>
                    <a:pt x="250" y="291"/>
                    <a:pt x="265" y="281"/>
                    <a:pt x="281" y="274"/>
                  </a:cubicBezTo>
                  <a:cubicBezTo>
                    <a:pt x="277" y="289"/>
                    <a:pt x="266" y="302"/>
                    <a:pt x="258" y="315"/>
                  </a:cubicBezTo>
                  <a:cubicBezTo>
                    <a:pt x="254" y="320"/>
                    <a:pt x="260" y="329"/>
                    <a:pt x="267" y="327"/>
                  </a:cubicBezTo>
                  <a:cubicBezTo>
                    <a:pt x="278" y="323"/>
                    <a:pt x="288" y="321"/>
                    <a:pt x="299" y="316"/>
                  </a:cubicBezTo>
                  <a:cubicBezTo>
                    <a:pt x="301" y="319"/>
                    <a:pt x="306" y="320"/>
                    <a:pt x="309" y="317"/>
                  </a:cubicBezTo>
                  <a:cubicBezTo>
                    <a:pt x="311" y="314"/>
                    <a:pt x="313" y="312"/>
                    <a:pt x="316" y="310"/>
                  </a:cubicBezTo>
                  <a:cubicBezTo>
                    <a:pt x="318" y="307"/>
                    <a:pt x="319" y="304"/>
                    <a:pt x="317" y="3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Group 250"/>
          <p:cNvGrpSpPr>
            <a:grpSpLocks noChangeAspect="1"/>
          </p:cNvGrpSpPr>
          <p:nvPr/>
        </p:nvGrpSpPr>
        <p:grpSpPr bwMode="auto">
          <a:xfrm rot="213855">
            <a:off x="10099848" y="733917"/>
            <a:ext cx="885825" cy="871538"/>
            <a:chOff x="5480" y="386"/>
            <a:chExt cx="558" cy="549"/>
          </a:xfrm>
          <a:solidFill>
            <a:srgbClr val="4A67AA"/>
          </a:solidFill>
        </p:grpSpPr>
        <p:sp>
          <p:nvSpPr>
            <p:cNvPr id="59" name="Freeform 251"/>
            <p:cNvSpPr/>
            <p:nvPr/>
          </p:nvSpPr>
          <p:spPr bwMode="auto">
            <a:xfrm>
              <a:off x="5480" y="795"/>
              <a:ext cx="177" cy="140"/>
            </a:xfrm>
            <a:custGeom>
              <a:avLst/>
              <a:gdLst>
                <a:gd name="T0" fmla="*/ 4 w 38"/>
                <a:gd name="T1" fmla="*/ 8 h 30"/>
                <a:gd name="T2" fmla="*/ 6 w 38"/>
                <a:gd name="T3" fmla="*/ 10 h 30"/>
                <a:gd name="T4" fmla="*/ 10 w 38"/>
                <a:gd name="T5" fmla="*/ 10 h 30"/>
                <a:gd name="T6" fmla="*/ 22 w 38"/>
                <a:gd name="T7" fmla="*/ 10 h 30"/>
                <a:gd name="T8" fmla="*/ 21 w 38"/>
                <a:gd name="T9" fmla="*/ 7 h 30"/>
                <a:gd name="T10" fmla="*/ 14 w 38"/>
                <a:gd name="T11" fmla="*/ 17 h 30"/>
                <a:gd name="T12" fmla="*/ 11 w 38"/>
                <a:gd name="T13" fmla="*/ 26 h 30"/>
                <a:gd name="T14" fmla="*/ 18 w 38"/>
                <a:gd name="T15" fmla="*/ 30 h 30"/>
                <a:gd name="T16" fmla="*/ 32 w 38"/>
                <a:gd name="T17" fmla="*/ 26 h 30"/>
                <a:gd name="T18" fmla="*/ 34 w 38"/>
                <a:gd name="T19" fmla="*/ 19 h 30"/>
                <a:gd name="T20" fmla="*/ 25 w 38"/>
                <a:gd name="T21" fmla="*/ 21 h 30"/>
                <a:gd name="T22" fmla="*/ 19 w 38"/>
                <a:gd name="T23" fmla="*/ 20 h 30"/>
                <a:gd name="T24" fmla="*/ 27 w 38"/>
                <a:gd name="T25" fmla="*/ 6 h 30"/>
                <a:gd name="T26" fmla="*/ 26 w 38"/>
                <a:gd name="T27" fmla="*/ 3 h 30"/>
                <a:gd name="T28" fmla="*/ 16 w 38"/>
                <a:gd name="T29" fmla="*/ 3 h 30"/>
                <a:gd name="T30" fmla="*/ 10 w 38"/>
                <a:gd name="T31" fmla="*/ 3 h 30"/>
                <a:gd name="T32" fmla="*/ 8 w 38"/>
                <a:gd name="T33" fmla="*/ 1 h 30"/>
                <a:gd name="T34" fmla="*/ 4 w 38"/>
                <a:gd name="T35"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0">
                  <a:moveTo>
                    <a:pt x="4" y="8"/>
                  </a:moveTo>
                  <a:cubicBezTo>
                    <a:pt x="4" y="8"/>
                    <a:pt x="6" y="10"/>
                    <a:pt x="6" y="10"/>
                  </a:cubicBezTo>
                  <a:cubicBezTo>
                    <a:pt x="8" y="10"/>
                    <a:pt x="9" y="10"/>
                    <a:pt x="10" y="10"/>
                  </a:cubicBezTo>
                  <a:cubicBezTo>
                    <a:pt x="14" y="10"/>
                    <a:pt x="18" y="9"/>
                    <a:pt x="22" y="10"/>
                  </a:cubicBezTo>
                  <a:cubicBezTo>
                    <a:pt x="22" y="9"/>
                    <a:pt x="21" y="8"/>
                    <a:pt x="21" y="7"/>
                  </a:cubicBezTo>
                  <a:cubicBezTo>
                    <a:pt x="20" y="11"/>
                    <a:pt x="16" y="13"/>
                    <a:pt x="14" y="17"/>
                  </a:cubicBezTo>
                  <a:cubicBezTo>
                    <a:pt x="12" y="19"/>
                    <a:pt x="11" y="23"/>
                    <a:pt x="11" y="26"/>
                  </a:cubicBezTo>
                  <a:cubicBezTo>
                    <a:pt x="12" y="30"/>
                    <a:pt x="15" y="30"/>
                    <a:pt x="18" y="30"/>
                  </a:cubicBezTo>
                  <a:cubicBezTo>
                    <a:pt x="23" y="29"/>
                    <a:pt x="27" y="27"/>
                    <a:pt x="32" y="26"/>
                  </a:cubicBezTo>
                  <a:cubicBezTo>
                    <a:pt x="36" y="26"/>
                    <a:pt x="38" y="19"/>
                    <a:pt x="34" y="19"/>
                  </a:cubicBezTo>
                  <a:cubicBezTo>
                    <a:pt x="31" y="19"/>
                    <a:pt x="28" y="20"/>
                    <a:pt x="25" y="21"/>
                  </a:cubicBezTo>
                  <a:cubicBezTo>
                    <a:pt x="23" y="21"/>
                    <a:pt x="17" y="24"/>
                    <a:pt x="19" y="20"/>
                  </a:cubicBezTo>
                  <a:cubicBezTo>
                    <a:pt x="21" y="15"/>
                    <a:pt x="26" y="12"/>
                    <a:pt x="27" y="6"/>
                  </a:cubicBezTo>
                  <a:cubicBezTo>
                    <a:pt x="28" y="5"/>
                    <a:pt x="27" y="3"/>
                    <a:pt x="26" y="3"/>
                  </a:cubicBezTo>
                  <a:cubicBezTo>
                    <a:pt x="22" y="2"/>
                    <a:pt x="19" y="2"/>
                    <a:pt x="16" y="3"/>
                  </a:cubicBezTo>
                  <a:cubicBezTo>
                    <a:pt x="14" y="3"/>
                    <a:pt x="12" y="3"/>
                    <a:pt x="10" y="3"/>
                  </a:cubicBezTo>
                  <a:cubicBezTo>
                    <a:pt x="10" y="3"/>
                    <a:pt x="8" y="1"/>
                    <a:pt x="8" y="1"/>
                  </a:cubicBezTo>
                  <a:cubicBezTo>
                    <a:pt x="4" y="0"/>
                    <a:pt x="0" y="7"/>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5592" y="628"/>
              <a:ext cx="195" cy="144"/>
            </a:xfrm>
            <a:custGeom>
              <a:avLst/>
              <a:gdLst>
                <a:gd name="T0" fmla="*/ 1 w 42"/>
                <a:gd name="T1" fmla="*/ 7 h 31"/>
                <a:gd name="T2" fmla="*/ 11 w 42"/>
                <a:gd name="T3" fmla="*/ 11 h 31"/>
                <a:gd name="T4" fmla="*/ 19 w 42"/>
                <a:gd name="T5" fmla="*/ 11 h 31"/>
                <a:gd name="T6" fmla="*/ 24 w 42"/>
                <a:gd name="T7" fmla="*/ 11 h 31"/>
                <a:gd name="T8" fmla="*/ 20 w 42"/>
                <a:gd name="T9" fmla="*/ 15 h 31"/>
                <a:gd name="T10" fmla="*/ 15 w 42"/>
                <a:gd name="T11" fmla="*/ 29 h 31"/>
                <a:gd name="T12" fmla="*/ 23 w 42"/>
                <a:gd name="T13" fmla="*/ 31 h 31"/>
                <a:gd name="T14" fmla="*/ 37 w 42"/>
                <a:gd name="T15" fmla="*/ 29 h 31"/>
                <a:gd name="T16" fmla="*/ 37 w 42"/>
                <a:gd name="T17" fmla="*/ 22 h 31"/>
                <a:gd name="T18" fmla="*/ 24 w 42"/>
                <a:gd name="T19" fmla="*/ 23 h 31"/>
                <a:gd name="T20" fmla="*/ 24 w 42"/>
                <a:gd name="T21" fmla="*/ 20 h 31"/>
                <a:gd name="T22" fmla="*/ 30 w 42"/>
                <a:gd name="T23" fmla="*/ 8 h 31"/>
                <a:gd name="T24" fmla="*/ 7 w 42"/>
                <a:gd name="T25" fmla="*/ 4 h 31"/>
                <a:gd name="T26" fmla="*/ 1 w 42"/>
                <a:gd name="T2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1">
                  <a:moveTo>
                    <a:pt x="1" y="7"/>
                  </a:moveTo>
                  <a:cubicBezTo>
                    <a:pt x="0" y="12"/>
                    <a:pt x="7" y="11"/>
                    <a:pt x="11" y="11"/>
                  </a:cubicBezTo>
                  <a:cubicBezTo>
                    <a:pt x="14" y="11"/>
                    <a:pt x="17" y="11"/>
                    <a:pt x="19" y="11"/>
                  </a:cubicBezTo>
                  <a:cubicBezTo>
                    <a:pt x="21" y="11"/>
                    <a:pt x="23" y="12"/>
                    <a:pt x="24" y="11"/>
                  </a:cubicBezTo>
                  <a:cubicBezTo>
                    <a:pt x="23" y="13"/>
                    <a:pt x="21" y="14"/>
                    <a:pt x="20" y="15"/>
                  </a:cubicBezTo>
                  <a:cubicBezTo>
                    <a:pt x="18" y="18"/>
                    <a:pt x="11" y="24"/>
                    <a:pt x="15" y="29"/>
                  </a:cubicBezTo>
                  <a:cubicBezTo>
                    <a:pt x="17" y="31"/>
                    <a:pt x="20" y="31"/>
                    <a:pt x="23" y="31"/>
                  </a:cubicBezTo>
                  <a:cubicBezTo>
                    <a:pt x="27" y="30"/>
                    <a:pt x="32" y="30"/>
                    <a:pt x="37" y="29"/>
                  </a:cubicBezTo>
                  <a:cubicBezTo>
                    <a:pt x="41" y="28"/>
                    <a:pt x="42" y="21"/>
                    <a:pt x="37" y="22"/>
                  </a:cubicBezTo>
                  <a:cubicBezTo>
                    <a:pt x="33" y="23"/>
                    <a:pt x="28" y="23"/>
                    <a:pt x="24" y="23"/>
                  </a:cubicBezTo>
                  <a:cubicBezTo>
                    <a:pt x="20" y="24"/>
                    <a:pt x="21" y="23"/>
                    <a:pt x="24" y="20"/>
                  </a:cubicBezTo>
                  <a:cubicBezTo>
                    <a:pt x="26" y="17"/>
                    <a:pt x="31" y="13"/>
                    <a:pt x="30" y="8"/>
                  </a:cubicBezTo>
                  <a:cubicBezTo>
                    <a:pt x="30" y="1"/>
                    <a:pt x="7" y="4"/>
                    <a:pt x="7" y="4"/>
                  </a:cubicBezTo>
                  <a:cubicBezTo>
                    <a:pt x="8" y="0"/>
                    <a:pt x="1" y="3"/>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5661" y="386"/>
              <a:ext cx="377" cy="242"/>
            </a:xfrm>
            <a:custGeom>
              <a:avLst/>
              <a:gdLst>
                <a:gd name="T0" fmla="*/ 5 w 81"/>
                <a:gd name="T1" fmla="*/ 11 h 52"/>
                <a:gd name="T2" fmla="*/ 24 w 81"/>
                <a:gd name="T3" fmla="*/ 10 h 52"/>
                <a:gd name="T4" fmla="*/ 43 w 81"/>
                <a:gd name="T5" fmla="*/ 13 h 52"/>
                <a:gd name="T6" fmla="*/ 35 w 81"/>
                <a:gd name="T7" fmla="*/ 32 h 52"/>
                <a:gd name="T8" fmla="*/ 76 w 81"/>
                <a:gd name="T9" fmla="*/ 36 h 52"/>
                <a:gd name="T10" fmla="*/ 76 w 81"/>
                <a:gd name="T11" fmla="*/ 29 h 52"/>
                <a:gd name="T12" fmla="*/ 58 w 81"/>
                <a:gd name="T13" fmla="*/ 33 h 52"/>
                <a:gd name="T14" fmla="*/ 44 w 81"/>
                <a:gd name="T15" fmla="*/ 23 h 52"/>
                <a:gd name="T16" fmla="*/ 51 w 81"/>
                <a:gd name="T17" fmla="*/ 6 h 52"/>
                <a:gd name="T18" fmla="*/ 39 w 81"/>
                <a:gd name="T19" fmla="*/ 1 h 52"/>
                <a:gd name="T20" fmla="*/ 21 w 81"/>
                <a:gd name="T21" fmla="*/ 3 h 52"/>
                <a:gd name="T22" fmla="*/ 5 w 81"/>
                <a:gd name="T23" fmla="*/ 4 h 52"/>
                <a:gd name="T24" fmla="*/ 5 w 81"/>
                <a:gd name="T25"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52">
                  <a:moveTo>
                    <a:pt x="5" y="11"/>
                  </a:moveTo>
                  <a:cubicBezTo>
                    <a:pt x="11" y="9"/>
                    <a:pt x="18" y="10"/>
                    <a:pt x="24" y="10"/>
                  </a:cubicBezTo>
                  <a:cubicBezTo>
                    <a:pt x="25" y="10"/>
                    <a:pt x="46" y="6"/>
                    <a:pt x="43" y="13"/>
                  </a:cubicBezTo>
                  <a:cubicBezTo>
                    <a:pt x="40" y="19"/>
                    <a:pt x="36" y="25"/>
                    <a:pt x="35" y="32"/>
                  </a:cubicBezTo>
                  <a:cubicBezTo>
                    <a:pt x="33" y="52"/>
                    <a:pt x="67" y="39"/>
                    <a:pt x="76" y="36"/>
                  </a:cubicBezTo>
                  <a:cubicBezTo>
                    <a:pt x="80" y="35"/>
                    <a:pt x="81" y="28"/>
                    <a:pt x="76" y="29"/>
                  </a:cubicBezTo>
                  <a:cubicBezTo>
                    <a:pt x="70" y="31"/>
                    <a:pt x="64" y="32"/>
                    <a:pt x="58" y="33"/>
                  </a:cubicBezTo>
                  <a:cubicBezTo>
                    <a:pt x="50" y="35"/>
                    <a:pt x="38" y="36"/>
                    <a:pt x="44" y="23"/>
                  </a:cubicBezTo>
                  <a:cubicBezTo>
                    <a:pt x="47" y="18"/>
                    <a:pt x="52" y="12"/>
                    <a:pt x="51" y="6"/>
                  </a:cubicBezTo>
                  <a:cubicBezTo>
                    <a:pt x="50" y="0"/>
                    <a:pt x="43" y="1"/>
                    <a:pt x="39" y="1"/>
                  </a:cubicBezTo>
                  <a:cubicBezTo>
                    <a:pt x="33" y="1"/>
                    <a:pt x="27" y="3"/>
                    <a:pt x="21" y="3"/>
                  </a:cubicBezTo>
                  <a:cubicBezTo>
                    <a:pt x="15" y="3"/>
                    <a:pt x="10" y="2"/>
                    <a:pt x="5" y="4"/>
                  </a:cubicBezTo>
                  <a:cubicBezTo>
                    <a:pt x="1" y="5"/>
                    <a:pt x="0" y="13"/>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Freeform 66"/>
          <p:cNvSpPr>
            <a:spLocks noEditPoints="1"/>
          </p:cNvSpPr>
          <p:nvPr/>
        </p:nvSpPr>
        <p:spPr bwMode="auto">
          <a:xfrm rot="21093702">
            <a:off x="8127217" y="5125927"/>
            <a:ext cx="336547" cy="340054"/>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63" name="Freeform 267"/>
          <p:cNvSpPr>
            <a:spLocks noEditPoints="1"/>
          </p:cNvSpPr>
          <p:nvPr/>
        </p:nvSpPr>
        <p:spPr bwMode="auto">
          <a:xfrm>
            <a:off x="9061451" y="4752975"/>
            <a:ext cx="1824037" cy="1223963"/>
          </a:xfrm>
          <a:custGeom>
            <a:avLst/>
            <a:gdLst>
              <a:gd name="T0" fmla="*/ 806 w 885"/>
              <a:gd name="T1" fmla="*/ 312 h 593"/>
              <a:gd name="T2" fmla="*/ 367 w 885"/>
              <a:gd name="T3" fmla="*/ 29 h 593"/>
              <a:gd name="T4" fmla="*/ 6 w 885"/>
              <a:gd name="T5" fmla="*/ 427 h 593"/>
              <a:gd name="T6" fmla="*/ 196 w 885"/>
              <a:gd name="T7" fmla="*/ 562 h 593"/>
              <a:gd name="T8" fmla="*/ 642 w 885"/>
              <a:gd name="T9" fmla="*/ 577 h 593"/>
              <a:gd name="T10" fmla="*/ 844 w 885"/>
              <a:gd name="T11" fmla="*/ 384 h 593"/>
              <a:gd name="T12" fmla="*/ 843 w 885"/>
              <a:gd name="T13" fmla="*/ 413 h 593"/>
              <a:gd name="T14" fmla="*/ 855 w 885"/>
              <a:gd name="T15" fmla="*/ 445 h 593"/>
              <a:gd name="T16" fmla="*/ 750 w 885"/>
              <a:gd name="T17" fmla="*/ 278 h 593"/>
              <a:gd name="T18" fmla="*/ 749 w 885"/>
              <a:gd name="T19" fmla="*/ 297 h 593"/>
              <a:gd name="T20" fmla="*/ 797 w 885"/>
              <a:gd name="T21" fmla="*/ 282 h 593"/>
              <a:gd name="T22" fmla="*/ 794 w 885"/>
              <a:gd name="T23" fmla="*/ 257 h 593"/>
              <a:gd name="T24" fmla="*/ 787 w 885"/>
              <a:gd name="T25" fmla="*/ 225 h 593"/>
              <a:gd name="T26" fmla="*/ 788 w 885"/>
              <a:gd name="T27" fmla="*/ 223 h 593"/>
              <a:gd name="T28" fmla="*/ 778 w 885"/>
              <a:gd name="T29" fmla="*/ 195 h 593"/>
              <a:gd name="T30" fmla="*/ 746 w 885"/>
              <a:gd name="T31" fmla="*/ 143 h 593"/>
              <a:gd name="T32" fmla="*/ 707 w 885"/>
              <a:gd name="T33" fmla="*/ 141 h 593"/>
              <a:gd name="T34" fmla="*/ 685 w 885"/>
              <a:gd name="T35" fmla="*/ 110 h 593"/>
              <a:gd name="T36" fmla="*/ 743 w 885"/>
              <a:gd name="T37" fmla="*/ 140 h 593"/>
              <a:gd name="T38" fmla="*/ 708 w 885"/>
              <a:gd name="T39" fmla="*/ 105 h 593"/>
              <a:gd name="T40" fmla="*/ 153 w 885"/>
              <a:gd name="T41" fmla="*/ 297 h 593"/>
              <a:gd name="T42" fmla="*/ 263 w 885"/>
              <a:gd name="T43" fmla="*/ 138 h 593"/>
              <a:gd name="T44" fmla="*/ 745 w 885"/>
              <a:gd name="T45" fmla="*/ 326 h 593"/>
              <a:gd name="T46" fmla="*/ 551 w 885"/>
              <a:gd name="T47" fmla="*/ 506 h 593"/>
              <a:gd name="T48" fmla="*/ 509 w 885"/>
              <a:gd name="T49" fmla="*/ 502 h 593"/>
              <a:gd name="T50" fmla="*/ 271 w 885"/>
              <a:gd name="T51" fmla="*/ 489 h 593"/>
              <a:gd name="T52" fmla="*/ 116 w 885"/>
              <a:gd name="T53" fmla="*/ 492 h 593"/>
              <a:gd name="T54" fmla="*/ 91 w 885"/>
              <a:gd name="T55" fmla="*/ 497 h 593"/>
              <a:gd name="T56" fmla="*/ 125 w 885"/>
              <a:gd name="T57" fmla="*/ 502 h 593"/>
              <a:gd name="T58" fmla="*/ 154 w 885"/>
              <a:gd name="T59" fmla="*/ 504 h 593"/>
              <a:gd name="T60" fmla="*/ 223 w 885"/>
              <a:gd name="T61" fmla="*/ 554 h 593"/>
              <a:gd name="T62" fmla="*/ 223 w 885"/>
              <a:gd name="T63" fmla="*/ 557 h 593"/>
              <a:gd name="T64" fmla="*/ 283 w 885"/>
              <a:gd name="T65" fmla="*/ 554 h 593"/>
              <a:gd name="T66" fmla="*/ 298 w 885"/>
              <a:gd name="T67" fmla="*/ 554 h 593"/>
              <a:gd name="T68" fmla="*/ 318 w 885"/>
              <a:gd name="T69" fmla="*/ 554 h 593"/>
              <a:gd name="T70" fmla="*/ 381 w 885"/>
              <a:gd name="T71" fmla="*/ 555 h 593"/>
              <a:gd name="T72" fmla="*/ 313 w 885"/>
              <a:gd name="T73" fmla="*/ 498 h 593"/>
              <a:gd name="T74" fmla="*/ 343 w 885"/>
              <a:gd name="T75" fmla="*/ 498 h 593"/>
              <a:gd name="T76" fmla="*/ 443 w 885"/>
              <a:gd name="T77" fmla="*/ 557 h 593"/>
              <a:gd name="T78" fmla="*/ 443 w 885"/>
              <a:gd name="T79" fmla="*/ 557 h 593"/>
              <a:gd name="T80" fmla="*/ 515 w 885"/>
              <a:gd name="T81" fmla="*/ 561 h 593"/>
              <a:gd name="T82" fmla="*/ 551 w 885"/>
              <a:gd name="T83" fmla="*/ 563 h 593"/>
              <a:gd name="T84" fmla="*/ 487 w 885"/>
              <a:gd name="T85" fmla="*/ 509 h 593"/>
              <a:gd name="T86" fmla="*/ 525 w 885"/>
              <a:gd name="T87" fmla="*/ 513 h 593"/>
              <a:gd name="T88" fmla="*/ 628 w 885"/>
              <a:gd name="T89" fmla="*/ 566 h 593"/>
              <a:gd name="T90" fmla="*/ 667 w 885"/>
              <a:gd name="T91" fmla="*/ 572 h 593"/>
              <a:gd name="T92" fmla="*/ 700 w 885"/>
              <a:gd name="T93" fmla="*/ 568 h 593"/>
              <a:gd name="T94" fmla="*/ 735 w 885"/>
              <a:gd name="T95" fmla="*/ 574 h 593"/>
              <a:gd name="T96" fmla="*/ 752 w 885"/>
              <a:gd name="T97" fmla="*/ 572 h 593"/>
              <a:gd name="T98" fmla="*/ 772 w 885"/>
              <a:gd name="T99" fmla="*/ 568 h 593"/>
              <a:gd name="T100" fmla="*/ 794 w 885"/>
              <a:gd name="T101" fmla="*/ 561 h 593"/>
              <a:gd name="T102" fmla="*/ 762 w 885"/>
              <a:gd name="T103" fmla="*/ 499 h 593"/>
              <a:gd name="T104" fmla="*/ 783 w 885"/>
              <a:gd name="T105" fmla="*/ 491 h 593"/>
              <a:gd name="T106" fmla="*/ 785 w 885"/>
              <a:gd name="T107" fmla="*/ 489 h 593"/>
              <a:gd name="T108" fmla="*/ 858 w 885"/>
              <a:gd name="T109" fmla="*/ 496 h 593"/>
              <a:gd name="T110" fmla="*/ 804 w 885"/>
              <a:gd name="T111" fmla="*/ 475 h 593"/>
              <a:gd name="T112" fmla="*/ 863 w 885"/>
              <a:gd name="T113" fmla="*/ 478 h 593"/>
              <a:gd name="T114" fmla="*/ 863 w 885"/>
              <a:gd name="T115" fmla="*/ 47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5" h="593">
                <a:moveTo>
                  <a:pt x="840" y="368"/>
                </a:moveTo>
                <a:cubicBezTo>
                  <a:pt x="840" y="367"/>
                  <a:pt x="839" y="367"/>
                  <a:pt x="839" y="367"/>
                </a:cubicBezTo>
                <a:cubicBezTo>
                  <a:pt x="838" y="365"/>
                  <a:pt x="837" y="364"/>
                  <a:pt x="837" y="362"/>
                </a:cubicBezTo>
                <a:cubicBezTo>
                  <a:pt x="829" y="348"/>
                  <a:pt x="818" y="337"/>
                  <a:pt x="805" y="329"/>
                </a:cubicBezTo>
                <a:cubicBezTo>
                  <a:pt x="805" y="323"/>
                  <a:pt x="806" y="317"/>
                  <a:pt x="806" y="312"/>
                </a:cubicBezTo>
                <a:cubicBezTo>
                  <a:pt x="807" y="312"/>
                  <a:pt x="809" y="310"/>
                  <a:pt x="807" y="309"/>
                </a:cubicBezTo>
                <a:cubicBezTo>
                  <a:pt x="807" y="309"/>
                  <a:pt x="806" y="309"/>
                  <a:pt x="806" y="308"/>
                </a:cubicBezTo>
                <a:cubicBezTo>
                  <a:pt x="808" y="241"/>
                  <a:pt x="787" y="175"/>
                  <a:pt x="740" y="125"/>
                </a:cubicBezTo>
                <a:cubicBezTo>
                  <a:pt x="694" y="76"/>
                  <a:pt x="632" y="46"/>
                  <a:pt x="568" y="29"/>
                </a:cubicBezTo>
                <a:cubicBezTo>
                  <a:pt x="504" y="6"/>
                  <a:pt x="431" y="5"/>
                  <a:pt x="367" y="29"/>
                </a:cubicBezTo>
                <a:cubicBezTo>
                  <a:pt x="323" y="46"/>
                  <a:pt x="277" y="80"/>
                  <a:pt x="265" y="128"/>
                </a:cubicBezTo>
                <a:cubicBezTo>
                  <a:pt x="182" y="100"/>
                  <a:pt x="89" y="208"/>
                  <a:pt x="138" y="281"/>
                </a:cubicBezTo>
                <a:cubicBezTo>
                  <a:pt x="78" y="250"/>
                  <a:pt x="10" y="314"/>
                  <a:pt x="2" y="376"/>
                </a:cubicBezTo>
                <a:cubicBezTo>
                  <a:pt x="0" y="393"/>
                  <a:pt x="2" y="410"/>
                  <a:pt x="7" y="426"/>
                </a:cubicBezTo>
                <a:cubicBezTo>
                  <a:pt x="6" y="426"/>
                  <a:pt x="6" y="427"/>
                  <a:pt x="6" y="427"/>
                </a:cubicBezTo>
                <a:cubicBezTo>
                  <a:pt x="15" y="458"/>
                  <a:pt x="38" y="478"/>
                  <a:pt x="62" y="498"/>
                </a:cubicBezTo>
                <a:cubicBezTo>
                  <a:pt x="87" y="518"/>
                  <a:pt x="113" y="539"/>
                  <a:pt x="144" y="551"/>
                </a:cubicBezTo>
                <a:cubicBezTo>
                  <a:pt x="160" y="558"/>
                  <a:pt x="176" y="560"/>
                  <a:pt x="192" y="562"/>
                </a:cubicBezTo>
                <a:cubicBezTo>
                  <a:pt x="193" y="562"/>
                  <a:pt x="193" y="562"/>
                  <a:pt x="194" y="563"/>
                </a:cubicBezTo>
                <a:cubicBezTo>
                  <a:pt x="195" y="563"/>
                  <a:pt x="196" y="563"/>
                  <a:pt x="196" y="562"/>
                </a:cubicBezTo>
                <a:cubicBezTo>
                  <a:pt x="216" y="563"/>
                  <a:pt x="237" y="562"/>
                  <a:pt x="257" y="561"/>
                </a:cubicBezTo>
                <a:cubicBezTo>
                  <a:pt x="299" y="560"/>
                  <a:pt x="342" y="560"/>
                  <a:pt x="384" y="562"/>
                </a:cubicBezTo>
                <a:cubicBezTo>
                  <a:pt x="397" y="562"/>
                  <a:pt x="410" y="563"/>
                  <a:pt x="423" y="563"/>
                </a:cubicBezTo>
                <a:cubicBezTo>
                  <a:pt x="423" y="563"/>
                  <a:pt x="423" y="563"/>
                  <a:pt x="423" y="563"/>
                </a:cubicBezTo>
                <a:cubicBezTo>
                  <a:pt x="496" y="567"/>
                  <a:pt x="569" y="572"/>
                  <a:pt x="642" y="577"/>
                </a:cubicBezTo>
                <a:cubicBezTo>
                  <a:pt x="707" y="582"/>
                  <a:pt x="786" y="593"/>
                  <a:pt x="837" y="542"/>
                </a:cubicBezTo>
                <a:cubicBezTo>
                  <a:pt x="885" y="494"/>
                  <a:pt x="885" y="418"/>
                  <a:pt x="840" y="368"/>
                </a:cubicBezTo>
                <a:close/>
                <a:moveTo>
                  <a:pt x="857" y="408"/>
                </a:moveTo>
                <a:cubicBezTo>
                  <a:pt x="853" y="404"/>
                  <a:pt x="849" y="401"/>
                  <a:pt x="845" y="397"/>
                </a:cubicBezTo>
                <a:cubicBezTo>
                  <a:pt x="845" y="392"/>
                  <a:pt x="844" y="388"/>
                  <a:pt x="844" y="384"/>
                </a:cubicBezTo>
                <a:cubicBezTo>
                  <a:pt x="849" y="391"/>
                  <a:pt x="853" y="399"/>
                  <a:pt x="857" y="408"/>
                </a:cubicBezTo>
                <a:close/>
                <a:moveTo>
                  <a:pt x="845" y="400"/>
                </a:moveTo>
                <a:cubicBezTo>
                  <a:pt x="849" y="405"/>
                  <a:pt x="854" y="409"/>
                  <a:pt x="859" y="413"/>
                </a:cubicBezTo>
                <a:cubicBezTo>
                  <a:pt x="861" y="420"/>
                  <a:pt x="863" y="426"/>
                  <a:pt x="864" y="433"/>
                </a:cubicBezTo>
                <a:cubicBezTo>
                  <a:pt x="857" y="427"/>
                  <a:pt x="849" y="421"/>
                  <a:pt x="843" y="413"/>
                </a:cubicBezTo>
                <a:cubicBezTo>
                  <a:pt x="844" y="409"/>
                  <a:pt x="844" y="405"/>
                  <a:pt x="845" y="400"/>
                </a:cubicBezTo>
                <a:close/>
                <a:moveTo>
                  <a:pt x="842" y="417"/>
                </a:moveTo>
                <a:cubicBezTo>
                  <a:pt x="849" y="425"/>
                  <a:pt x="856" y="433"/>
                  <a:pt x="865" y="438"/>
                </a:cubicBezTo>
                <a:cubicBezTo>
                  <a:pt x="865" y="443"/>
                  <a:pt x="866" y="449"/>
                  <a:pt x="866" y="455"/>
                </a:cubicBezTo>
                <a:cubicBezTo>
                  <a:pt x="862" y="451"/>
                  <a:pt x="858" y="448"/>
                  <a:pt x="855" y="445"/>
                </a:cubicBezTo>
                <a:cubicBezTo>
                  <a:pt x="849" y="441"/>
                  <a:pt x="843" y="436"/>
                  <a:pt x="837" y="433"/>
                </a:cubicBezTo>
                <a:cubicBezTo>
                  <a:pt x="839" y="428"/>
                  <a:pt x="841" y="423"/>
                  <a:pt x="842" y="417"/>
                </a:cubicBezTo>
                <a:close/>
                <a:moveTo>
                  <a:pt x="797" y="323"/>
                </a:moveTo>
                <a:cubicBezTo>
                  <a:pt x="782" y="313"/>
                  <a:pt x="766" y="304"/>
                  <a:pt x="750" y="295"/>
                </a:cubicBezTo>
                <a:cubicBezTo>
                  <a:pt x="750" y="290"/>
                  <a:pt x="750" y="284"/>
                  <a:pt x="750" y="278"/>
                </a:cubicBezTo>
                <a:cubicBezTo>
                  <a:pt x="765" y="288"/>
                  <a:pt x="781" y="298"/>
                  <a:pt x="797" y="307"/>
                </a:cubicBezTo>
                <a:cubicBezTo>
                  <a:pt x="797" y="312"/>
                  <a:pt x="797" y="318"/>
                  <a:pt x="797" y="323"/>
                </a:cubicBezTo>
                <a:close/>
                <a:moveTo>
                  <a:pt x="786" y="320"/>
                </a:moveTo>
                <a:cubicBezTo>
                  <a:pt x="774" y="316"/>
                  <a:pt x="761" y="315"/>
                  <a:pt x="748" y="317"/>
                </a:cubicBezTo>
                <a:cubicBezTo>
                  <a:pt x="749" y="311"/>
                  <a:pt x="749" y="304"/>
                  <a:pt x="749" y="297"/>
                </a:cubicBezTo>
                <a:cubicBezTo>
                  <a:pt x="762" y="305"/>
                  <a:pt x="774" y="313"/>
                  <a:pt x="786" y="320"/>
                </a:cubicBezTo>
                <a:close/>
                <a:moveTo>
                  <a:pt x="797" y="303"/>
                </a:moveTo>
                <a:cubicBezTo>
                  <a:pt x="782" y="293"/>
                  <a:pt x="765" y="284"/>
                  <a:pt x="749" y="275"/>
                </a:cubicBezTo>
                <a:cubicBezTo>
                  <a:pt x="749" y="267"/>
                  <a:pt x="748" y="259"/>
                  <a:pt x="747" y="251"/>
                </a:cubicBezTo>
                <a:cubicBezTo>
                  <a:pt x="763" y="262"/>
                  <a:pt x="779" y="274"/>
                  <a:pt x="797" y="282"/>
                </a:cubicBezTo>
                <a:cubicBezTo>
                  <a:pt x="797" y="289"/>
                  <a:pt x="797" y="296"/>
                  <a:pt x="797" y="303"/>
                </a:cubicBezTo>
                <a:close/>
                <a:moveTo>
                  <a:pt x="796" y="278"/>
                </a:moveTo>
                <a:cubicBezTo>
                  <a:pt x="780" y="268"/>
                  <a:pt x="763" y="259"/>
                  <a:pt x="747" y="248"/>
                </a:cubicBezTo>
                <a:cubicBezTo>
                  <a:pt x="746" y="239"/>
                  <a:pt x="744" y="231"/>
                  <a:pt x="742" y="223"/>
                </a:cubicBezTo>
                <a:cubicBezTo>
                  <a:pt x="759" y="235"/>
                  <a:pt x="776" y="247"/>
                  <a:pt x="794" y="257"/>
                </a:cubicBezTo>
                <a:cubicBezTo>
                  <a:pt x="795" y="264"/>
                  <a:pt x="796" y="271"/>
                  <a:pt x="796" y="278"/>
                </a:cubicBezTo>
                <a:close/>
                <a:moveTo>
                  <a:pt x="794" y="253"/>
                </a:moveTo>
                <a:cubicBezTo>
                  <a:pt x="778" y="241"/>
                  <a:pt x="759" y="231"/>
                  <a:pt x="741" y="221"/>
                </a:cubicBezTo>
                <a:cubicBezTo>
                  <a:pt x="740" y="213"/>
                  <a:pt x="737" y="205"/>
                  <a:pt x="735" y="198"/>
                </a:cubicBezTo>
                <a:cubicBezTo>
                  <a:pt x="752" y="208"/>
                  <a:pt x="769" y="218"/>
                  <a:pt x="787" y="225"/>
                </a:cubicBezTo>
                <a:cubicBezTo>
                  <a:pt x="788" y="226"/>
                  <a:pt x="788" y="225"/>
                  <a:pt x="788" y="225"/>
                </a:cubicBezTo>
                <a:cubicBezTo>
                  <a:pt x="791" y="234"/>
                  <a:pt x="793" y="244"/>
                  <a:pt x="794" y="253"/>
                </a:cubicBezTo>
                <a:close/>
                <a:moveTo>
                  <a:pt x="785" y="214"/>
                </a:moveTo>
                <a:cubicBezTo>
                  <a:pt x="786" y="217"/>
                  <a:pt x="787" y="220"/>
                  <a:pt x="788" y="224"/>
                </a:cubicBezTo>
                <a:cubicBezTo>
                  <a:pt x="788" y="224"/>
                  <a:pt x="788" y="224"/>
                  <a:pt x="788" y="223"/>
                </a:cubicBezTo>
                <a:cubicBezTo>
                  <a:pt x="771" y="212"/>
                  <a:pt x="752" y="203"/>
                  <a:pt x="733" y="194"/>
                </a:cubicBezTo>
                <a:cubicBezTo>
                  <a:pt x="730" y="185"/>
                  <a:pt x="727" y="177"/>
                  <a:pt x="723" y="169"/>
                </a:cubicBezTo>
                <a:cubicBezTo>
                  <a:pt x="742" y="180"/>
                  <a:pt x="761" y="191"/>
                  <a:pt x="780" y="200"/>
                </a:cubicBezTo>
                <a:cubicBezTo>
                  <a:pt x="782" y="205"/>
                  <a:pt x="784" y="209"/>
                  <a:pt x="785" y="214"/>
                </a:cubicBezTo>
                <a:close/>
                <a:moveTo>
                  <a:pt x="778" y="195"/>
                </a:moveTo>
                <a:cubicBezTo>
                  <a:pt x="760" y="184"/>
                  <a:pt x="740" y="175"/>
                  <a:pt x="721" y="165"/>
                </a:cubicBezTo>
                <a:cubicBezTo>
                  <a:pt x="718" y="158"/>
                  <a:pt x="714" y="151"/>
                  <a:pt x="710" y="144"/>
                </a:cubicBezTo>
                <a:cubicBezTo>
                  <a:pt x="728" y="155"/>
                  <a:pt x="747" y="165"/>
                  <a:pt x="767" y="174"/>
                </a:cubicBezTo>
                <a:cubicBezTo>
                  <a:pt x="771" y="181"/>
                  <a:pt x="775" y="188"/>
                  <a:pt x="778" y="195"/>
                </a:cubicBezTo>
                <a:close/>
                <a:moveTo>
                  <a:pt x="746" y="143"/>
                </a:moveTo>
                <a:cubicBezTo>
                  <a:pt x="753" y="151"/>
                  <a:pt x="759" y="160"/>
                  <a:pt x="764" y="169"/>
                </a:cubicBezTo>
                <a:cubicBezTo>
                  <a:pt x="764" y="169"/>
                  <a:pt x="763" y="169"/>
                  <a:pt x="763" y="168"/>
                </a:cubicBezTo>
                <a:cubicBezTo>
                  <a:pt x="760" y="167"/>
                  <a:pt x="756" y="165"/>
                  <a:pt x="753" y="164"/>
                </a:cubicBezTo>
                <a:cubicBezTo>
                  <a:pt x="747" y="161"/>
                  <a:pt x="741" y="158"/>
                  <a:pt x="735" y="155"/>
                </a:cubicBezTo>
                <a:cubicBezTo>
                  <a:pt x="725" y="150"/>
                  <a:pt x="716" y="145"/>
                  <a:pt x="707" y="141"/>
                </a:cubicBezTo>
                <a:cubicBezTo>
                  <a:pt x="702" y="132"/>
                  <a:pt x="695" y="123"/>
                  <a:pt x="689" y="114"/>
                </a:cubicBezTo>
                <a:cubicBezTo>
                  <a:pt x="707" y="125"/>
                  <a:pt x="725" y="135"/>
                  <a:pt x="745" y="144"/>
                </a:cubicBezTo>
                <a:cubicBezTo>
                  <a:pt x="745" y="144"/>
                  <a:pt x="746" y="144"/>
                  <a:pt x="746" y="143"/>
                </a:cubicBezTo>
                <a:close/>
                <a:moveTo>
                  <a:pt x="743" y="140"/>
                </a:moveTo>
                <a:cubicBezTo>
                  <a:pt x="724" y="129"/>
                  <a:pt x="704" y="119"/>
                  <a:pt x="685" y="110"/>
                </a:cubicBezTo>
                <a:cubicBezTo>
                  <a:pt x="678" y="101"/>
                  <a:pt x="670" y="94"/>
                  <a:pt x="663" y="86"/>
                </a:cubicBezTo>
                <a:cubicBezTo>
                  <a:pt x="679" y="95"/>
                  <a:pt x="696" y="104"/>
                  <a:pt x="713" y="111"/>
                </a:cubicBezTo>
                <a:cubicBezTo>
                  <a:pt x="713" y="111"/>
                  <a:pt x="714" y="111"/>
                  <a:pt x="714" y="110"/>
                </a:cubicBezTo>
                <a:cubicBezTo>
                  <a:pt x="720" y="115"/>
                  <a:pt x="725" y="120"/>
                  <a:pt x="730" y="125"/>
                </a:cubicBezTo>
                <a:cubicBezTo>
                  <a:pt x="735" y="130"/>
                  <a:pt x="739" y="135"/>
                  <a:pt x="743" y="140"/>
                </a:cubicBezTo>
                <a:close/>
                <a:moveTo>
                  <a:pt x="708" y="105"/>
                </a:moveTo>
                <a:cubicBezTo>
                  <a:pt x="690" y="95"/>
                  <a:pt x="672" y="87"/>
                  <a:pt x="653" y="78"/>
                </a:cubicBezTo>
                <a:cubicBezTo>
                  <a:pt x="651" y="76"/>
                  <a:pt x="648" y="74"/>
                  <a:pt x="646" y="72"/>
                </a:cubicBezTo>
                <a:cubicBezTo>
                  <a:pt x="637" y="65"/>
                  <a:pt x="627" y="58"/>
                  <a:pt x="618" y="52"/>
                </a:cubicBezTo>
                <a:cubicBezTo>
                  <a:pt x="650" y="66"/>
                  <a:pt x="681" y="83"/>
                  <a:pt x="708" y="105"/>
                </a:cubicBezTo>
                <a:close/>
                <a:moveTo>
                  <a:pt x="23" y="442"/>
                </a:moveTo>
                <a:cubicBezTo>
                  <a:pt x="3" y="406"/>
                  <a:pt x="8" y="359"/>
                  <a:pt x="31" y="325"/>
                </a:cubicBezTo>
                <a:cubicBezTo>
                  <a:pt x="57" y="287"/>
                  <a:pt x="109" y="267"/>
                  <a:pt x="149" y="295"/>
                </a:cubicBezTo>
                <a:cubicBezTo>
                  <a:pt x="150" y="295"/>
                  <a:pt x="151" y="296"/>
                  <a:pt x="151" y="297"/>
                </a:cubicBezTo>
                <a:cubicBezTo>
                  <a:pt x="152" y="297"/>
                  <a:pt x="152" y="297"/>
                  <a:pt x="153" y="297"/>
                </a:cubicBezTo>
                <a:cubicBezTo>
                  <a:pt x="153" y="298"/>
                  <a:pt x="154" y="298"/>
                  <a:pt x="154" y="298"/>
                </a:cubicBezTo>
                <a:cubicBezTo>
                  <a:pt x="156" y="300"/>
                  <a:pt x="159" y="297"/>
                  <a:pt x="157" y="295"/>
                </a:cubicBezTo>
                <a:cubicBezTo>
                  <a:pt x="155" y="293"/>
                  <a:pt x="154" y="292"/>
                  <a:pt x="152" y="290"/>
                </a:cubicBezTo>
                <a:cubicBezTo>
                  <a:pt x="130" y="258"/>
                  <a:pt x="127" y="217"/>
                  <a:pt x="150" y="183"/>
                </a:cubicBezTo>
                <a:cubicBezTo>
                  <a:pt x="174" y="147"/>
                  <a:pt x="221" y="123"/>
                  <a:pt x="263" y="138"/>
                </a:cubicBezTo>
                <a:cubicBezTo>
                  <a:pt x="267" y="139"/>
                  <a:pt x="269" y="136"/>
                  <a:pt x="269" y="134"/>
                </a:cubicBezTo>
                <a:cubicBezTo>
                  <a:pt x="270" y="134"/>
                  <a:pt x="272" y="133"/>
                  <a:pt x="273" y="131"/>
                </a:cubicBezTo>
                <a:cubicBezTo>
                  <a:pt x="316" y="12"/>
                  <a:pt x="480" y="0"/>
                  <a:pt x="581" y="44"/>
                </a:cubicBezTo>
                <a:cubicBezTo>
                  <a:pt x="689" y="90"/>
                  <a:pt x="752" y="204"/>
                  <a:pt x="740" y="320"/>
                </a:cubicBezTo>
                <a:cubicBezTo>
                  <a:pt x="738" y="323"/>
                  <a:pt x="740" y="327"/>
                  <a:pt x="745" y="326"/>
                </a:cubicBezTo>
                <a:cubicBezTo>
                  <a:pt x="782" y="319"/>
                  <a:pt x="823" y="342"/>
                  <a:pt x="834" y="380"/>
                </a:cubicBezTo>
                <a:cubicBezTo>
                  <a:pt x="845" y="422"/>
                  <a:pt x="814" y="462"/>
                  <a:pt x="779" y="481"/>
                </a:cubicBezTo>
                <a:cubicBezTo>
                  <a:pt x="742" y="502"/>
                  <a:pt x="696" y="507"/>
                  <a:pt x="654" y="509"/>
                </a:cubicBezTo>
                <a:cubicBezTo>
                  <a:pt x="620" y="510"/>
                  <a:pt x="585" y="509"/>
                  <a:pt x="551" y="506"/>
                </a:cubicBezTo>
                <a:cubicBezTo>
                  <a:pt x="551" y="506"/>
                  <a:pt x="551" y="506"/>
                  <a:pt x="551" y="506"/>
                </a:cubicBezTo>
                <a:cubicBezTo>
                  <a:pt x="551" y="505"/>
                  <a:pt x="550" y="505"/>
                  <a:pt x="549" y="506"/>
                </a:cubicBezTo>
                <a:cubicBezTo>
                  <a:pt x="541" y="505"/>
                  <a:pt x="533" y="505"/>
                  <a:pt x="525" y="504"/>
                </a:cubicBezTo>
                <a:cubicBezTo>
                  <a:pt x="521" y="503"/>
                  <a:pt x="517" y="503"/>
                  <a:pt x="512" y="503"/>
                </a:cubicBezTo>
                <a:cubicBezTo>
                  <a:pt x="512" y="502"/>
                  <a:pt x="512" y="502"/>
                  <a:pt x="512" y="502"/>
                </a:cubicBezTo>
                <a:cubicBezTo>
                  <a:pt x="511" y="501"/>
                  <a:pt x="510" y="502"/>
                  <a:pt x="509" y="502"/>
                </a:cubicBezTo>
                <a:cubicBezTo>
                  <a:pt x="472" y="499"/>
                  <a:pt x="436" y="495"/>
                  <a:pt x="399" y="493"/>
                </a:cubicBezTo>
                <a:cubicBezTo>
                  <a:pt x="399" y="493"/>
                  <a:pt x="399" y="492"/>
                  <a:pt x="399" y="492"/>
                </a:cubicBezTo>
                <a:cubicBezTo>
                  <a:pt x="398" y="492"/>
                  <a:pt x="398" y="492"/>
                  <a:pt x="397" y="492"/>
                </a:cubicBezTo>
                <a:cubicBezTo>
                  <a:pt x="356" y="490"/>
                  <a:pt x="314" y="488"/>
                  <a:pt x="272" y="490"/>
                </a:cubicBezTo>
                <a:cubicBezTo>
                  <a:pt x="272" y="490"/>
                  <a:pt x="271" y="489"/>
                  <a:pt x="271" y="489"/>
                </a:cubicBezTo>
                <a:cubicBezTo>
                  <a:pt x="270" y="488"/>
                  <a:pt x="268" y="489"/>
                  <a:pt x="269" y="490"/>
                </a:cubicBezTo>
                <a:cubicBezTo>
                  <a:pt x="269" y="490"/>
                  <a:pt x="269" y="490"/>
                  <a:pt x="269" y="490"/>
                </a:cubicBezTo>
                <a:cubicBezTo>
                  <a:pt x="267" y="490"/>
                  <a:pt x="265" y="491"/>
                  <a:pt x="263" y="491"/>
                </a:cubicBezTo>
                <a:cubicBezTo>
                  <a:pt x="220" y="493"/>
                  <a:pt x="176" y="497"/>
                  <a:pt x="133" y="493"/>
                </a:cubicBezTo>
                <a:cubicBezTo>
                  <a:pt x="127" y="493"/>
                  <a:pt x="122" y="492"/>
                  <a:pt x="116" y="492"/>
                </a:cubicBezTo>
                <a:cubicBezTo>
                  <a:pt x="116" y="492"/>
                  <a:pt x="116" y="492"/>
                  <a:pt x="116" y="492"/>
                </a:cubicBezTo>
                <a:cubicBezTo>
                  <a:pt x="80" y="487"/>
                  <a:pt x="42" y="476"/>
                  <a:pt x="23" y="442"/>
                </a:cubicBezTo>
                <a:close/>
                <a:moveTo>
                  <a:pt x="87" y="511"/>
                </a:moveTo>
                <a:cubicBezTo>
                  <a:pt x="73" y="501"/>
                  <a:pt x="58" y="490"/>
                  <a:pt x="45" y="478"/>
                </a:cubicBezTo>
                <a:cubicBezTo>
                  <a:pt x="59" y="487"/>
                  <a:pt x="75" y="493"/>
                  <a:pt x="91" y="497"/>
                </a:cubicBezTo>
                <a:cubicBezTo>
                  <a:pt x="112" y="515"/>
                  <a:pt x="133" y="532"/>
                  <a:pt x="155" y="549"/>
                </a:cubicBezTo>
                <a:cubicBezTo>
                  <a:pt x="130" y="541"/>
                  <a:pt x="108" y="527"/>
                  <a:pt x="87" y="511"/>
                </a:cubicBezTo>
                <a:close/>
                <a:moveTo>
                  <a:pt x="167" y="552"/>
                </a:moveTo>
                <a:cubicBezTo>
                  <a:pt x="145" y="533"/>
                  <a:pt x="122" y="516"/>
                  <a:pt x="98" y="499"/>
                </a:cubicBezTo>
                <a:cubicBezTo>
                  <a:pt x="107" y="500"/>
                  <a:pt x="116" y="501"/>
                  <a:pt x="125" y="502"/>
                </a:cubicBezTo>
                <a:cubicBezTo>
                  <a:pt x="144" y="520"/>
                  <a:pt x="163" y="539"/>
                  <a:pt x="184" y="555"/>
                </a:cubicBezTo>
                <a:cubicBezTo>
                  <a:pt x="178" y="555"/>
                  <a:pt x="173" y="554"/>
                  <a:pt x="167" y="552"/>
                </a:cubicBezTo>
                <a:close/>
                <a:moveTo>
                  <a:pt x="191" y="556"/>
                </a:moveTo>
                <a:cubicBezTo>
                  <a:pt x="172" y="537"/>
                  <a:pt x="151" y="520"/>
                  <a:pt x="130" y="503"/>
                </a:cubicBezTo>
                <a:cubicBezTo>
                  <a:pt x="138" y="503"/>
                  <a:pt x="146" y="504"/>
                  <a:pt x="154" y="504"/>
                </a:cubicBezTo>
                <a:cubicBezTo>
                  <a:pt x="176" y="521"/>
                  <a:pt x="198" y="539"/>
                  <a:pt x="220" y="557"/>
                </a:cubicBezTo>
                <a:cubicBezTo>
                  <a:pt x="220" y="557"/>
                  <a:pt x="220" y="557"/>
                  <a:pt x="221" y="557"/>
                </a:cubicBezTo>
                <a:cubicBezTo>
                  <a:pt x="211" y="557"/>
                  <a:pt x="201" y="557"/>
                  <a:pt x="191" y="556"/>
                </a:cubicBezTo>
                <a:close/>
                <a:moveTo>
                  <a:pt x="223" y="557"/>
                </a:moveTo>
                <a:cubicBezTo>
                  <a:pt x="223" y="556"/>
                  <a:pt x="224" y="555"/>
                  <a:pt x="223" y="554"/>
                </a:cubicBezTo>
                <a:cubicBezTo>
                  <a:pt x="202" y="537"/>
                  <a:pt x="180" y="520"/>
                  <a:pt x="159" y="504"/>
                </a:cubicBezTo>
                <a:cubicBezTo>
                  <a:pt x="164" y="504"/>
                  <a:pt x="169" y="504"/>
                  <a:pt x="174" y="504"/>
                </a:cubicBezTo>
                <a:cubicBezTo>
                  <a:pt x="178" y="504"/>
                  <a:pt x="183" y="504"/>
                  <a:pt x="187" y="504"/>
                </a:cubicBezTo>
                <a:cubicBezTo>
                  <a:pt x="209" y="522"/>
                  <a:pt x="232" y="539"/>
                  <a:pt x="256" y="556"/>
                </a:cubicBezTo>
                <a:cubicBezTo>
                  <a:pt x="245" y="556"/>
                  <a:pt x="234" y="557"/>
                  <a:pt x="223" y="557"/>
                </a:cubicBezTo>
                <a:close/>
                <a:moveTo>
                  <a:pt x="298" y="554"/>
                </a:moveTo>
                <a:cubicBezTo>
                  <a:pt x="286" y="554"/>
                  <a:pt x="274" y="555"/>
                  <a:pt x="262" y="555"/>
                </a:cubicBezTo>
                <a:cubicBezTo>
                  <a:pt x="238" y="539"/>
                  <a:pt x="214" y="521"/>
                  <a:pt x="191" y="504"/>
                </a:cubicBezTo>
                <a:cubicBezTo>
                  <a:pt x="200" y="503"/>
                  <a:pt x="209" y="503"/>
                  <a:pt x="219" y="502"/>
                </a:cubicBezTo>
                <a:cubicBezTo>
                  <a:pt x="238" y="522"/>
                  <a:pt x="260" y="541"/>
                  <a:pt x="283" y="554"/>
                </a:cubicBezTo>
                <a:cubicBezTo>
                  <a:pt x="285" y="555"/>
                  <a:pt x="287" y="552"/>
                  <a:pt x="286" y="551"/>
                </a:cubicBezTo>
                <a:cubicBezTo>
                  <a:pt x="265" y="534"/>
                  <a:pt x="243" y="519"/>
                  <a:pt x="223" y="502"/>
                </a:cubicBezTo>
                <a:cubicBezTo>
                  <a:pt x="232" y="502"/>
                  <a:pt x="240" y="501"/>
                  <a:pt x="249" y="501"/>
                </a:cubicBezTo>
                <a:cubicBezTo>
                  <a:pt x="269" y="519"/>
                  <a:pt x="290" y="538"/>
                  <a:pt x="312" y="554"/>
                </a:cubicBezTo>
                <a:cubicBezTo>
                  <a:pt x="308" y="554"/>
                  <a:pt x="303" y="554"/>
                  <a:pt x="298" y="554"/>
                </a:cubicBezTo>
                <a:close/>
                <a:moveTo>
                  <a:pt x="318" y="554"/>
                </a:moveTo>
                <a:cubicBezTo>
                  <a:pt x="297" y="535"/>
                  <a:pt x="275" y="518"/>
                  <a:pt x="253" y="501"/>
                </a:cubicBezTo>
                <a:cubicBezTo>
                  <a:pt x="262" y="500"/>
                  <a:pt x="270" y="500"/>
                  <a:pt x="278" y="499"/>
                </a:cubicBezTo>
                <a:cubicBezTo>
                  <a:pt x="300" y="519"/>
                  <a:pt x="323" y="539"/>
                  <a:pt x="348" y="554"/>
                </a:cubicBezTo>
                <a:cubicBezTo>
                  <a:pt x="338" y="554"/>
                  <a:pt x="328" y="554"/>
                  <a:pt x="318" y="554"/>
                </a:cubicBezTo>
                <a:close/>
                <a:moveTo>
                  <a:pt x="353" y="554"/>
                </a:moveTo>
                <a:cubicBezTo>
                  <a:pt x="353" y="554"/>
                  <a:pt x="353" y="554"/>
                  <a:pt x="353" y="554"/>
                </a:cubicBezTo>
                <a:cubicBezTo>
                  <a:pt x="330" y="535"/>
                  <a:pt x="306" y="517"/>
                  <a:pt x="283" y="499"/>
                </a:cubicBezTo>
                <a:cubicBezTo>
                  <a:pt x="292" y="498"/>
                  <a:pt x="301" y="498"/>
                  <a:pt x="309" y="498"/>
                </a:cubicBezTo>
                <a:cubicBezTo>
                  <a:pt x="332" y="518"/>
                  <a:pt x="355" y="539"/>
                  <a:pt x="381" y="555"/>
                </a:cubicBezTo>
                <a:cubicBezTo>
                  <a:pt x="372" y="555"/>
                  <a:pt x="362" y="555"/>
                  <a:pt x="353" y="554"/>
                </a:cubicBezTo>
                <a:close/>
                <a:moveTo>
                  <a:pt x="407" y="556"/>
                </a:moveTo>
                <a:cubicBezTo>
                  <a:pt x="400" y="555"/>
                  <a:pt x="393" y="555"/>
                  <a:pt x="386" y="555"/>
                </a:cubicBezTo>
                <a:cubicBezTo>
                  <a:pt x="386" y="555"/>
                  <a:pt x="386" y="554"/>
                  <a:pt x="386" y="554"/>
                </a:cubicBezTo>
                <a:cubicBezTo>
                  <a:pt x="362" y="534"/>
                  <a:pt x="337" y="517"/>
                  <a:pt x="313" y="498"/>
                </a:cubicBezTo>
                <a:cubicBezTo>
                  <a:pt x="321" y="498"/>
                  <a:pt x="329" y="498"/>
                  <a:pt x="337" y="498"/>
                </a:cubicBezTo>
                <a:cubicBezTo>
                  <a:pt x="364" y="516"/>
                  <a:pt x="389" y="535"/>
                  <a:pt x="413" y="556"/>
                </a:cubicBezTo>
                <a:cubicBezTo>
                  <a:pt x="411" y="556"/>
                  <a:pt x="409" y="556"/>
                  <a:pt x="407" y="556"/>
                </a:cubicBezTo>
                <a:close/>
                <a:moveTo>
                  <a:pt x="420" y="556"/>
                </a:moveTo>
                <a:cubicBezTo>
                  <a:pt x="396" y="535"/>
                  <a:pt x="370" y="515"/>
                  <a:pt x="343" y="498"/>
                </a:cubicBezTo>
                <a:cubicBezTo>
                  <a:pt x="344" y="498"/>
                  <a:pt x="344" y="498"/>
                  <a:pt x="345" y="498"/>
                </a:cubicBezTo>
                <a:cubicBezTo>
                  <a:pt x="355" y="498"/>
                  <a:pt x="366" y="499"/>
                  <a:pt x="376" y="499"/>
                </a:cubicBezTo>
                <a:cubicBezTo>
                  <a:pt x="398" y="519"/>
                  <a:pt x="419" y="538"/>
                  <a:pt x="440" y="557"/>
                </a:cubicBezTo>
                <a:cubicBezTo>
                  <a:pt x="433" y="557"/>
                  <a:pt x="427" y="556"/>
                  <a:pt x="420" y="556"/>
                </a:cubicBezTo>
                <a:close/>
                <a:moveTo>
                  <a:pt x="443" y="557"/>
                </a:moveTo>
                <a:cubicBezTo>
                  <a:pt x="443" y="557"/>
                  <a:pt x="444" y="556"/>
                  <a:pt x="443" y="555"/>
                </a:cubicBezTo>
                <a:cubicBezTo>
                  <a:pt x="422" y="536"/>
                  <a:pt x="401" y="518"/>
                  <a:pt x="379" y="499"/>
                </a:cubicBezTo>
                <a:cubicBezTo>
                  <a:pt x="388" y="500"/>
                  <a:pt x="397" y="501"/>
                  <a:pt x="406" y="501"/>
                </a:cubicBezTo>
                <a:cubicBezTo>
                  <a:pt x="428" y="522"/>
                  <a:pt x="451" y="541"/>
                  <a:pt x="476" y="559"/>
                </a:cubicBezTo>
                <a:cubicBezTo>
                  <a:pt x="465" y="558"/>
                  <a:pt x="454" y="558"/>
                  <a:pt x="443" y="557"/>
                </a:cubicBezTo>
                <a:close/>
                <a:moveTo>
                  <a:pt x="480" y="559"/>
                </a:moveTo>
                <a:cubicBezTo>
                  <a:pt x="480" y="558"/>
                  <a:pt x="480" y="557"/>
                  <a:pt x="479" y="557"/>
                </a:cubicBezTo>
                <a:cubicBezTo>
                  <a:pt x="455" y="539"/>
                  <a:pt x="432" y="521"/>
                  <a:pt x="410" y="502"/>
                </a:cubicBezTo>
                <a:cubicBezTo>
                  <a:pt x="421" y="502"/>
                  <a:pt x="432" y="504"/>
                  <a:pt x="444" y="505"/>
                </a:cubicBezTo>
                <a:cubicBezTo>
                  <a:pt x="466" y="524"/>
                  <a:pt x="490" y="545"/>
                  <a:pt x="515" y="561"/>
                </a:cubicBezTo>
                <a:cubicBezTo>
                  <a:pt x="517" y="562"/>
                  <a:pt x="519" y="559"/>
                  <a:pt x="517" y="558"/>
                </a:cubicBezTo>
                <a:cubicBezTo>
                  <a:pt x="495" y="540"/>
                  <a:pt x="471" y="523"/>
                  <a:pt x="449" y="505"/>
                </a:cubicBezTo>
                <a:cubicBezTo>
                  <a:pt x="460" y="506"/>
                  <a:pt x="471" y="507"/>
                  <a:pt x="481" y="509"/>
                </a:cubicBezTo>
                <a:cubicBezTo>
                  <a:pt x="493" y="518"/>
                  <a:pt x="505" y="528"/>
                  <a:pt x="517" y="537"/>
                </a:cubicBezTo>
                <a:cubicBezTo>
                  <a:pt x="528" y="546"/>
                  <a:pt x="539" y="556"/>
                  <a:pt x="551" y="563"/>
                </a:cubicBezTo>
                <a:cubicBezTo>
                  <a:pt x="527" y="562"/>
                  <a:pt x="504" y="560"/>
                  <a:pt x="480" y="559"/>
                </a:cubicBezTo>
                <a:close/>
                <a:moveTo>
                  <a:pt x="623" y="568"/>
                </a:moveTo>
                <a:cubicBezTo>
                  <a:pt x="601" y="566"/>
                  <a:pt x="579" y="565"/>
                  <a:pt x="556" y="564"/>
                </a:cubicBezTo>
                <a:cubicBezTo>
                  <a:pt x="546" y="553"/>
                  <a:pt x="533" y="545"/>
                  <a:pt x="521" y="536"/>
                </a:cubicBezTo>
                <a:cubicBezTo>
                  <a:pt x="510" y="527"/>
                  <a:pt x="498" y="518"/>
                  <a:pt x="487" y="509"/>
                </a:cubicBezTo>
                <a:cubicBezTo>
                  <a:pt x="496" y="510"/>
                  <a:pt x="505" y="511"/>
                  <a:pt x="514" y="512"/>
                </a:cubicBezTo>
                <a:cubicBezTo>
                  <a:pt x="516" y="512"/>
                  <a:pt x="517" y="512"/>
                  <a:pt x="518" y="512"/>
                </a:cubicBezTo>
                <a:cubicBezTo>
                  <a:pt x="538" y="531"/>
                  <a:pt x="560" y="550"/>
                  <a:pt x="583" y="563"/>
                </a:cubicBezTo>
                <a:cubicBezTo>
                  <a:pt x="585" y="564"/>
                  <a:pt x="587" y="562"/>
                  <a:pt x="585" y="560"/>
                </a:cubicBezTo>
                <a:cubicBezTo>
                  <a:pt x="566" y="543"/>
                  <a:pt x="545" y="529"/>
                  <a:pt x="525" y="513"/>
                </a:cubicBezTo>
                <a:cubicBezTo>
                  <a:pt x="536" y="514"/>
                  <a:pt x="547" y="515"/>
                  <a:pt x="558" y="516"/>
                </a:cubicBezTo>
                <a:cubicBezTo>
                  <a:pt x="580" y="533"/>
                  <a:pt x="602" y="551"/>
                  <a:pt x="624" y="568"/>
                </a:cubicBezTo>
                <a:cubicBezTo>
                  <a:pt x="624" y="568"/>
                  <a:pt x="624" y="568"/>
                  <a:pt x="623" y="568"/>
                </a:cubicBezTo>
                <a:close/>
                <a:moveTo>
                  <a:pt x="629" y="568"/>
                </a:moveTo>
                <a:cubicBezTo>
                  <a:pt x="629" y="568"/>
                  <a:pt x="629" y="567"/>
                  <a:pt x="628" y="566"/>
                </a:cubicBezTo>
                <a:cubicBezTo>
                  <a:pt x="608" y="549"/>
                  <a:pt x="586" y="532"/>
                  <a:pt x="564" y="516"/>
                </a:cubicBezTo>
                <a:cubicBezTo>
                  <a:pt x="574" y="517"/>
                  <a:pt x="583" y="517"/>
                  <a:pt x="592" y="518"/>
                </a:cubicBezTo>
                <a:cubicBezTo>
                  <a:pt x="615" y="535"/>
                  <a:pt x="638" y="553"/>
                  <a:pt x="661" y="571"/>
                </a:cubicBezTo>
                <a:cubicBezTo>
                  <a:pt x="650" y="570"/>
                  <a:pt x="639" y="569"/>
                  <a:pt x="629" y="568"/>
                </a:cubicBezTo>
                <a:close/>
                <a:moveTo>
                  <a:pt x="667" y="572"/>
                </a:moveTo>
                <a:cubicBezTo>
                  <a:pt x="666" y="571"/>
                  <a:pt x="666" y="571"/>
                  <a:pt x="666" y="571"/>
                </a:cubicBezTo>
                <a:cubicBezTo>
                  <a:pt x="644" y="552"/>
                  <a:pt x="621" y="534"/>
                  <a:pt x="597" y="518"/>
                </a:cubicBezTo>
                <a:cubicBezTo>
                  <a:pt x="607" y="518"/>
                  <a:pt x="617" y="518"/>
                  <a:pt x="627" y="518"/>
                </a:cubicBezTo>
                <a:cubicBezTo>
                  <a:pt x="649" y="539"/>
                  <a:pt x="672" y="557"/>
                  <a:pt x="699" y="571"/>
                </a:cubicBezTo>
                <a:cubicBezTo>
                  <a:pt x="701" y="572"/>
                  <a:pt x="702" y="570"/>
                  <a:pt x="700" y="568"/>
                </a:cubicBezTo>
                <a:cubicBezTo>
                  <a:pt x="676" y="554"/>
                  <a:pt x="652" y="538"/>
                  <a:pt x="631" y="518"/>
                </a:cubicBezTo>
                <a:cubicBezTo>
                  <a:pt x="639" y="518"/>
                  <a:pt x="647" y="518"/>
                  <a:pt x="655" y="518"/>
                </a:cubicBezTo>
                <a:cubicBezTo>
                  <a:pt x="677" y="539"/>
                  <a:pt x="702" y="560"/>
                  <a:pt x="729" y="574"/>
                </a:cubicBezTo>
                <a:cubicBezTo>
                  <a:pt x="708" y="575"/>
                  <a:pt x="687" y="573"/>
                  <a:pt x="667" y="572"/>
                </a:cubicBezTo>
                <a:close/>
                <a:moveTo>
                  <a:pt x="735" y="574"/>
                </a:moveTo>
                <a:cubicBezTo>
                  <a:pt x="735" y="573"/>
                  <a:pt x="735" y="573"/>
                  <a:pt x="735" y="573"/>
                </a:cubicBezTo>
                <a:cubicBezTo>
                  <a:pt x="708" y="556"/>
                  <a:pt x="682" y="539"/>
                  <a:pt x="659" y="517"/>
                </a:cubicBezTo>
                <a:cubicBezTo>
                  <a:pt x="667" y="517"/>
                  <a:pt x="675" y="516"/>
                  <a:pt x="683" y="516"/>
                </a:cubicBezTo>
                <a:cubicBezTo>
                  <a:pt x="684" y="516"/>
                  <a:pt x="684" y="516"/>
                  <a:pt x="684" y="516"/>
                </a:cubicBezTo>
                <a:cubicBezTo>
                  <a:pt x="705" y="536"/>
                  <a:pt x="728" y="556"/>
                  <a:pt x="752" y="572"/>
                </a:cubicBezTo>
                <a:cubicBezTo>
                  <a:pt x="747" y="573"/>
                  <a:pt x="741" y="573"/>
                  <a:pt x="735" y="574"/>
                </a:cubicBezTo>
                <a:close/>
                <a:moveTo>
                  <a:pt x="776" y="567"/>
                </a:moveTo>
                <a:cubicBezTo>
                  <a:pt x="754" y="550"/>
                  <a:pt x="731" y="533"/>
                  <a:pt x="710" y="513"/>
                </a:cubicBezTo>
                <a:cubicBezTo>
                  <a:pt x="709" y="512"/>
                  <a:pt x="707" y="514"/>
                  <a:pt x="708" y="515"/>
                </a:cubicBezTo>
                <a:cubicBezTo>
                  <a:pt x="728" y="534"/>
                  <a:pt x="749" y="553"/>
                  <a:pt x="772" y="568"/>
                </a:cubicBezTo>
                <a:cubicBezTo>
                  <a:pt x="767" y="570"/>
                  <a:pt x="762" y="571"/>
                  <a:pt x="756" y="571"/>
                </a:cubicBezTo>
                <a:cubicBezTo>
                  <a:pt x="756" y="571"/>
                  <a:pt x="756" y="571"/>
                  <a:pt x="756" y="571"/>
                </a:cubicBezTo>
                <a:cubicBezTo>
                  <a:pt x="733" y="552"/>
                  <a:pt x="710" y="535"/>
                  <a:pt x="688" y="515"/>
                </a:cubicBezTo>
                <a:cubicBezTo>
                  <a:pt x="702" y="514"/>
                  <a:pt x="717" y="512"/>
                  <a:pt x="732" y="508"/>
                </a:cubicBezTo>
                <a:cubicBezTo>
                  <a:pt x="752" y="527"/>
                  <a:pt x="772" y="546"/>
                  <a:pt x="794" y="561"/>
                </a:cubicBezTo>
                <a:cubicBezTo>
                  <a:pt x="788" y="564"/>
                  <a:pt x="782" y="566"/>
                  <a:pt x="776" y="567"/>
                </a:cubicBezTo>
                <a:close/>
                <a:moveTo>
                  <a:pt x="823" y="544"/>
                </a:moveTo>
                <a:cubicBezTo>
                  <a:pt x="815" y="550"/>
                  <a:pt x="807" y="555"/>
                  <a:pt x="798" y="559"/>
                </a:cubicBezTo>
                <a:cubicBezTo>
                  <a:pt x="778" y="541"/>
                  <a:pt x="756" y="525"/>
                  <a:pt x="735" y="508"/>
                </a:cubicBezTo>
                <a:cubicBezTo>
                  <a:pt x="744" y="505"/>
                  <a:pt x="753" y="503"/>
                  <a:pt x="762" y="499"/>
                </a:cubicBezTo>
                <a:cubicBezTo>
                  <a:pt x="779" y="516"/>
                  <a:pt x="797" y="535"/>
                  <a:pt x="817" y="547"/>
                </a:cubicBezTo>
                <a:cubicBezTo>
                  <a:pt x="818" y="548"/>
                  <a:pt x="820" y="546"/>
                  <a:pt x="819" y="544"/>
                </a:cubicBezTo>
                <a:cubicBezTo>
                  <a:pt x="801" y="528"/>
                  <a:pt x="782" y="514"/>
                  <a:pt x="765" y="498"/>
                </a:cubicBezTo>
                <a:cubicBezTo>
                  <a:pt x="771" y="496"/>
                  <a:pt x="777" y="493"/>
                  <a:pt x="782" y="490"/>
                </a:cubicBezTo>
                <a:cubicBezTo>
                  <a:pt x="782" y="490"/>
                  <a:pt x="782" y="491"/>
                  <a:pt x="783" y="491"/>
                </a:cubicBezTo>
                <a:cubicBezTo>
                  <a:pt x="798" y="506"/>
                  <a:pt x="814" y="523"/>
                  <a:pt x="833" y="535"/>
                </a:cubicBezTo>
                <a:cubicBezTo>
                  <a:pt x="830" y="538"/>
                  <a:pt x="827" y="541"/>
                  <a:pt x="823" y="544"/>
                </a:cubicBezTo>
                <a:close/>
                <a:moveTo>
                  <a:pt x="836" y="532"/>
                </a:moveTo>
                <a:cubicBezTo>
                  <a:pt x="828" y="525"/>
                  <a:pt x="820" y="519"/>
                  <a:pt x="812" y="513"/>
                </a:cubicBezTo>
                <a:cubicBezTo>
                  <a:pt x="803" y="505"/>
                  <a:pt x="794" y="497"/>
                  <a:pt x="785" y="489"/>
                </a:cubicBezTo>
                <a:cubicBezTo>
                  <a:pt x="791" y="485"/>
                  <a:pt x="797" y="481"/>
                  <a:pt x="802" y="477"/>
                </a:cubicBezTo>
                <a:cubicBezTo>
                  <a:pt x="817" y="490"/>
                  <a:pt x="832" y="505"/>
                  <a:pt x="848" y="516"/>
                </a:cubicBezTo>
                <a:cubicBezTo>
                  <a:pt x="848" y="516"/>
                  <a:pt x="848" y="516"/>
                  <a:pt x="848" y="516"/>
                </a:cubicBezTo>
                <a:cubicBezTo>
                  <a:pt x="845" y="521"/>
                  <a:pt x="840" y="527"/>
                  <a:pt x="836" y="532"/>
                </a:cubicBezTo>
                <a:close/>
                <a:moveTo>
                  <a:pt x="858" y="496"/>
                </a:moveTo>
                <a:cubicBezTo>
                  <a:pt x="846" y="484"/>
                  <a:pt x="832" y="474"/>
                  <a:pt x="819" y="464"/>
                </a:cubicBezTo>
                <a:cubicBezTo>
                  <a:pt x="818" y="463"/>
                  <a:pt x="816" y="464"/>
                  <a:pt x="817" y="465"/>
                </a:cubicBezTo>
                <a:cubicBezTo>
                  <a:pt x="830" y="477"/>
                  <a:pt x="843" y="489"/>
                  <a:pt x="857" y="499"/>
                </a:cubicBezTo>
                <a:cubicBezTo>
                  <a:pt x="854" y="504"/>
                  <a:pt x="852" y="509"/>
                  <a:pt x="849" y="513"/>
                </a:cubicBezTo>
                <a:cubicBezTo>
                  <a:pt x="836" y="499"/>
                  <a:pt x="820" y="487"/>
                  <a:pt x="804" y="475"/>
                </a:cubicBezTo>
                <a:cubicBezTo>
                  <a:pt x="805" y="475"/>
                  <a:pt x="807" y="474"/>
                  <a:pt x="808" y="473"/>
                </a:cubicBezTo>
                <a:cubicBezTo>
                  <a:pt x="814" y="467"/>
                  <a:pt x="821" y="460"/>
                  <a:pt x="826" y="452"/>
                </a:cubicBezTo>
                <a:cubicBezTo>
                  <a:pt x="838" y="462"/>
                  <a:pt x="850" y="473"/>
                  <a:pt x="862" y="481"/>
                </a:cubicBezTo>
                <a:cubicBezTo>
                  <a:pt x="861" y="486"/>
                  <a:pt x="860" y="491"/>
                  <a:pt x="858" y="496"/>
                </a:cubicBezTo>
                <a:close/>
                <a:moveTo>
                  <a:pt x="863" y="478"/>
                </a:moveTo>
                <a:cubicBezTo>
                  <a:pt x="852" y="468"/>
                  <a:pt x="840" y="459"/>
                  <a:pt x="828" y="450"/>
                </a:cubicBezTo>
                <a:cubicBezTo>
                  <a:pt x="831" y="445"/>
                  <a:pt x="833" y="440"/>
                  <a:pt x="836" y="435"/>
                </a:cubicBezTo>
                <a:cubicBezTo>
                  <a:pt x="842" y="440"/>
                  <a:pt x="848" y="444"/>
                  <a:pt x="854" y="449"/>
                </a:cubicBezTo>
                <a:cubicBezTo>
                  <a:pt x="858" y="452"/>
                  <a:pt x="862" y="456"/>
                  <a:pt x="866" y="460"/>
                </a:cubicBezTo>
                <a:cubicBezTo>
                  <a:pt x="865" y="466"/>
                  <a:pt x="864" y="472"/>
                  <a:pt x="863" y="478"/>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
        <p:nvSpPr>
          <p:cNvPr id="64" name="Freeform 224"/>
          <p:cNvSpPr>
            <a:spLocks noEditPoints="1"/>
          </p:cNvSpPr>
          <p:nvPr/>
        </p:nvSpPr>
        <p:spPr bwMode="auto">
          <a:xfrm>
            <a:off x="10940752" y="3436318"/>
            <a:ext cx="800379" cy="786737"/>
          </a:xfrm>
          <a:custGeom>
            <a:avLst/>
            <a:gdLst>
              <a:gd name="T0" fmla="*/ 1392 w 1633"/>
              <a:gd name="T1" fmla="*/ 508 h 1605"/>
              <a:gd name="T2" fmla="*/ 960 w 1633"/>
              <a:gd name="T3" fmla="*/ 295 h 1605"/>
              <a:gd name="T4" fmla="*/ 690 w 1633"/>
              <a:gd name="T5" fmla="*/ 149 h 1605"/>
              <a:gd name="T6" fmla="*/ 588 w 1633"/>
              <a:gd name="T7" fmla="*/ 511 h 1605"/>
              <a:gd name="T8" fmla="*/ 36 w 1633"/>
              <a:gd name="T9" fmla="*/ 573 h 1605"/>
              <a:gd name="T10" fmla="*/ 296 w 1633"/>
              <a:gd name="T11" fmla="*/ 831 h 1605"/>
              <a:gd name="T12" fmla="*/ 342 w 1633"/>
              <a:gd name="T13" fmla="*/ 1484 h 1605"/>
              <a:gd name="T14" fmla="*/ 677 w 1633"/>
              <a:gd name="T15" fmla="*/ 1377 h 1605"/>
              <a:gd name="T16" fmla="*/ 826 w 1633"/>
              <a:gd name="T17" fmla="*/ 1201 h 1605"/>
              <a:gd name="T18" fmla="*/ 1223 w 1633"/>
              <a:gd name="T19" fmla="*/ 1559 h 1605"/>
              <a:gd name="T20" fmla="*/ 1214 w 1633"/>
              <a:gd name="T21" fmla="*/ 924 h 1605"/>
              <a:gd name="T22" fmla="*/ 1618 w 1633"/>
              <a:gd name="T23" fmla="*/ 572 h 1605"/>
              <a:gd name="T24" fmla="*/ 1186 w 1633"/>
              <a:gd name="T25" fmla="*/ 903 h 1605"/>
              <a:gd name="T26" fmla="*/ 1178 w 1633"/>
              <a:gd name="T27" fmla="*/ 922 h 1605"/>
              <a:gd name="T28" fmla="*/ 1204 w 1633"/>
              <a:gd name="T29" fmla="*/ 1527 h 1605"/>
              <a:gd name="T30" fmla="*/ 999 w 1633"/>
              <a:gd name="T31" fmla="*/ 1358 h 1605"/>
              <a:gd name="T32" fmla="*/ 796 w 1633"/>
              <a:gd name="T33" fmla="*/ 1178 h 1605"/>
              <a:gd name="T34" fmla="*/ 683 w 1633"/>
              <a:gd name="T35" fmla="*/ 1318 h 1605"/>
              <a:gd name="T36" fmla="*/ 406 w 1633"/>
              <a:gd name="T37" fmla="*/ 1549 h 1605"/>
              <a:gd name="T38" fmla="*/ 413 w 1633"/>
              <a:gd name="T39" fmla="*/ 1239 h 1605"/>
              <a:gd name="T40" fmla="*/ 502 w 1633"/>
              <a:gd name="T41" fmla="*/ 975 h 1605"/>
              <a:gd name="T42" fmla="*/ 448 w 1633"/>
              <a:gd name="T43" fmla="*/ 888 h 1605"/>
              <a:gd name="T44" fmla="*/ 211 w 1633"/>
              <a:gd name="T45" fmla="*/ 736 h 1605"/>
              <a:gd name="T46" fmla="*/ 324 w 1633"/>
              <a:gd name="T47" fmla="*/ 526 h 1605"/>
              <a:gd name="T48" fmla="*/ 571 w 1633"/>
              <a:gd name="T49" fmla="*/ 544 h 1605"/>
              <a:gd name="T50" fmla="*/ 621 w 1633"/>
              <a:gd name="T51" fmla="*/ 511 h 1605"/>
              <a:gd name="T52" fmla="*/ 681 w 1633"/>
              <a:gd name="T53" fmla="*/ 325 h 1605"/>
              <a:gd name="T54" fmla="*/ 759 w 1633"/>
              <a:gd name="T55" fmla="*/ 80 h 1605"/>
              <a:gd name="T56" fmla="*/ 936 w 1633"/>
              <a:gd name="T57" fmla="*/ 325 h 1605"/>
              <a:gd name="T58" fmla="*/ 999 w 1633"/>
              <a:gd name="T59" fmla="*/ 502 h 1605"/>
              <a:gd name="T60" fmla="*/ 1041 w 1633"/>
              <a:gd name="T61" fmla="*/ 548 h 1605"/>
              <a:gd name="T62" fmla="*/ 1333 w 1633"/>
              <a:gd name="T63" fmla="*/ 547 h 1605"/>
              <a:gd name="T64" fmla="*/ 1446 w 1633"/>
              <a:gd name="T65" fmla="*/ 718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3" h="1605">
                <a:moveTo>
                  <a:pt x="1618" y="572"/>
                </a:moveTo>
                <a:cubicBezTo>
                  <a:pt x="1600" y="486"/>
                  <a:pt x="1451" y="503"/>
                  <a:pt x="1392" y="508"/>
                </a:cubicBezTo>
                <a:cubicBezTo>
                  <a:pt x="1274" y="517"/>
                  <a:pt x="1153" y="525"/>
                  <a:pt x="1034" y="513"/>
                </a:cubicBezTo>
                <a:cubicBezTo>
                  <a:pt x="1025" y="438"/>
                  <a:pt x="989" y="363"/>
                  <a:pt x="960" y="295"/>
                </a:cubicBezTo>
                <a:cubicBezTo>
                  <a:pt x="926" y="215"/>
                  <a:pt x="886" y="116"/>
                  <a:pt x="817" y="58"/>
                </a:cubicBezTo>
                <a:cubicBezTo>
                  <a:pt x="748" y="0"/>
                  <a:pt x="708" y="93"/>
                  <a:pt x="690" y="149"/>
                </a:cubicBezTo>
                <a:cubicBezTo>
                  <a:pt x="674" y="200"/>
                  <a:pt x="665" y="253"/>
                  <a:pt x="651" y="305"/>
                </a:cubicBezTo>
                <a:cubicBezTo>
                  <a:pt x="633" y="375"/>
                  <a:pt x="600" y="439"/>
                  <a:pt x="588" y="511"/>
                </a:cubicBezTo>
                <a:cubicBezTo>
                  <a:pt x="485" y="509"/>
                  <a:pt x="383" y="492"/>
                  <a:pt x="280" y="490"/>
                </a:cubicBezTo>
                <a:cubicBezTo>
                  <a:pt x="203" y="489"/>
                  <a:pt x="74" y="490"/>
                  <a:pt x="36" y="573"/>
                </a:cubicBezTo>
                <a:cubicBezTo>
                  <a:pt x="0" y="648"/>
                  <a:pt x="114" y="715"/>
                  <a:pt x="164" y="747"/>
                </a:cubicBezTo>
                <a:cubicBezTo>
                  <a:pt x="209" y="774"/>
                  <a:pt x="253" y="801"/>
                  <a:pt x="296" y="831"/>
                </a:cubicBezTo>
                <a:cubicBezTo>
                  <a:pt x="353" y="871"/>
                  <a:pt x="410" y="911"/>
                  <a:pt x="475" y="936"/>
                </a:cubicBezTo>
                <a:cubicBezTo>
                  <a:pt x="448" y="1122"/>
                  <a:pt x="322" y="1291"/>
                  <a:pt x="342" y="1484"/>
                </a:cubicBezTo>
                <a:cubicBezTo>
                  <a:pt x="350" y="1556"/>
                  <a:pt x="391" y="1605"/>
                  <a:pt x="465" y="1572"/>
                </a:cubicBezTo>
                <a:cubicBezTo>
                  <a:pt x="550" y="1534"/>
                  <a:pt x="618" y="1446"/>
                  <a:pt x="677" y="1377"/>
                </a:cubicBezTo>
                <a:cubicBezTo>
                  <a:pt x="710" y="1339"/>
                  <a:pt x="742" y="1299"/>
                  <a:pt x="774" y="1260"/>
                </a:cubicBezTo>
                <a:cubicBezTo>
                  <a:pt x="791" y="1241"/>
                  <a:pt x="807" y="1219"/>
                  <a:pt x="826" y="1201"/>
                </a:cubicBezTo>
                <a:cubicBezTo>
                  <a:pt x="891" y="1267"/>
                  <a:pt x="943" y="1347"/>
                  <a:pt x="1004" y="1417"/>
                </a:cubicBezTo>
                <a:cubicBezTo>
                  <a:pt x="1055" y="1474"/>
                  <a:pt x="1136" y="1572"/>
                  <a:pt x="1223" y="1559"/>
                </a:cubicBezTo>
                <a:cubicBezTo>
                  <a:pt x="1324" y="1545"/>
                  <a:pt x="1309" y="1365"/>
                  <a:pt x="1302" y="1299"/>
                </a:cubicBezTo>
                <a:cubicBezTo>
                  <a:pt x="1288" y="1171"/>
                  <a:pt x="1251" y="1047"/>
                  <a:pt x="1214" y="924"/>
                </a:cubicBezTo>
                <a:cubicBezTo>
                  <a:pt x="1308" y="856"/>
                  <a:pt x="1400" y="788"/>
                  <a:pt x="1498" y="725"/>
                </a:cubicBezTo>
                <a:cubicBezTo>
                  <a:pt x="1547" y="694"/>
                  <a:pt x="1633" y="641"/>
                  <a:pt x="1618" y="572"/>
                </a:cubicBezTo>
                <a:close/>
                <a:moveTo>
                  <a:pt x="1446" y="718"/>
                </a:moveTo>
                <a:cubicBezTo>
                  <a:pt x="1354" y="772"/>
                  <a:pt x="1272" y="841"/>
                  <a:pt x="1186" y="903"/>
                </a:cubicBezTo>
                <a:cubicBezTo>
                  <a:pt x="1185" y="903"/>
                  <a:pt x="1185" y="904"/>
                  <a:pt x="1184" y="904"/>
                </a:cubicBezTo>
                <a:cubicBezTo>
                  <a:pt x="1179" y="908"/>
                  <a:pt x="1175" y="914"/>
                  <a:pt x="1178" y="922"/>
                </a:cubicBezTo>
                <a:cubicBezTo>
                  <a:pt x="1212" y="1033"/>
                  <a:pt x="1244" y="1145"/>
                  <a:pt x="1263" y="1259"/>
                </a:cubicBezTo>
                <a:cubicBezTo>
                  <a:pt x="1272" y="1314"/>
                  <a:pt x="1304" y="1528"/>
                  <a:pt x="1204" y="1527"/>
                </a:cubicBezTo>
                <a:cubicBezTo>
                  <a:pt x="1168" y="1527"/>
                  <a:pt x="1132" y="1494"/>
                  <a:pt x="1107" y="1472"/>
                </a:cubicBezTo>
                <a:cubicBezTo>
                  <a:pt x="1067" y="1438"/>
                  <a:pt x="1032" y="1398"/>
                  <a:pt x="999" y="1358"/>
                </a:cubicBezTo>
                <a:cubicBezTo>
                  <a:pt x="943" y="1293"/>
                  <a:pt x="895" y="1219"/>
                  <a:pt x="833" y="1160"/>
                </a:cubicBezTo>
                <a:cubicBezTo>
                  <a:pt x="822" y="1149"/>
                  <a:pt x="803" y="1169"/>
                  <a:pt x="796" y="1178"/>
                </a:cubicBezTo>
                <a:cubicBezTo>
                  <a:pt x="786" y="1191"/>
                  <a:pt x="773" y="1204"/>
                  <a:pt x="762" y="1218"/>
                </a:cubicBezTo>
                <a:cubicBezTo>
                  <a:pt x="734" y="1250"/>
                  <a:pt x="710" y="1285"/>
                  <a:pt x="683" y="1318"/>
                </a:cubicBezTo>
                <a:cubicBezTo>
                  <a:pt x="623" y="1389"/>
                  <a:pt x="561" y="1465"/>
                  <a:pt x="485" y="1521"/>
                </a:cubicBezTo>
                <a:cubicBezTo>
                  <a:pt x="464" y="1536"/>
                  <a:pt x="434" y="1557"/>
                  <a:pt x="406" y="1549"/>
                </a:cubicBezTo>
                <a:cubicBezTo>
                  <a:pt x="371" y="1538"/>
                  <a:pt x="374" y="1461"/>
                  <a:pt x="374" y="1436"/>
                </a:cubicBezTo>
                <a:cubicBezTo>
                  <a:pt x="374" y="1368"/>
                  <a:pt x="391" y="1303"/>
                  <a:pt x="413" y="1239"/>
                </a:cubicBezTo>
                <a:cubicBezTo>
                  <a:pt x="437" y="1169"/>
                  <a:pt x="467" y="1100"/>
                  <a:pt x="488" y="1028"/>
                </a:cubicBezTo>
                <a:cubicBezTo>
                  <a:pt x="493" y="1011"/>
                  <a:pt x="498" y="993"/>
                  <a:pt x="502" y="975"/>
                </a:cubicBezTo>
                <a:cubicBezTo>
                  <a:pt x="505" y="961"/>
                  <a:pt x="512" y="939"/>
                  <a:pt x="509" y="925"/>
                </a:cubicBezTo>
                <a:cubicBezTo>
                  <a:pt x="504" y="901"/>
                  <a:pt x="466" y="896"/>
                  <a:pt x="448" y="888"/>
                </a:cubicBezTo>
                <a:cubicBezTo>
                  <a:pt x="419" y="874"/>
                  <a:pt x="392" y="857"/>
                  <a:pt x="366" y="840"/>
                </a:cubicBezTo>
                <a:cubicBezTo>
                  <a:pt x="314" y="806"/>
                  <a:pt x="265" y="768"/>
                  <a:pt x="211" y="736"/>
                </a:cubicBezTo>
                <a:cubicBezTo>
                  <a:pt x="171" y="712"/>
                  <a:pt x="25" y="637"/>
                  <a:pt x="74" y="575"/>
                </a:cubicBezTo>
                <a:cubicBezTo>
                  <a:pt x="124" y="510"/>
                  <a:pt x="253" y="523"/>
                  <a:pt x="324" y="526"/>
                </a:cubicBezTo>
                <a:cubicBezTo>
                  <a:pt x="379" y="528"/>
                  <a:pt x="434" y="534"/>
                  <a:pt x="488" y="539"/>
                </a:cubicBezTo>
                <a:cubicBezTo>
                  <a:pt x="516" y="541"/>
                  <a:pt x="543" y="543"/>
                  <a:pt x="571" y="544"/>
                </a:cubicBezTo>
                <a:cubicBezTo>
                  <a:pt x="583" y="545"/>
                  <a:pt x="605" y="550"/>
                  <a:pt x="615" y="540"/>
                </a:cubicBezTo>
                <a:cubicBezTo>
                  <a:pt x="621" y="534"/>
                  <a:pt x="620" y="520"/>
                  <a:pt x="621" y="511"/>
                </a:cubicBezTo>
                <a:cubicBezTo>
                  <a:pt x="624" y="498"/>
                  <a:pt x="627" y="485"/>
                  <a:pt x="630" y="472"/>
                </a:cubicBezTo>
                <a:cubicBezTo>
                  <a:pt x="644" y="422"/>
                  <a:pt x="665" y="374"/>
                  <a:pt x="681" y="325"/>
                </a:cubicBezTo>
                <a:cubicBezTo>
                  <a:pt x="693" y="286"/>
                  <a:pt x="700" y="245"/>
                  <a:pt x="710" y="205"/>
                </a:cubicBezTo>
                <a:cubicBezTo>
                  <a:pt x="720" y="164"/>
                  <a:pt x="730" y="113"/>
                  <a:pt x="759" y="80"/>
                </a:cubicBezTo>
                <a:cubicBezTo>
                  <a:pt x="777" y="60"/>
                  <a:pt x="801" y="88"/>
                  <a:pt x="813" y="101"/>
                </a:cubicBezTo>
                <a:cubicBezTo>
                  <a:pt x="869" y="163"/>
                  <a:pt x="904" y="249"/>
                  <a:pt x="936" y="325"/>
                </a:cubicBezTo>
                <a:cubicBezTo>
                  <a:pt x="952" y="363"/>
                  <a:pt x="969" y="401"/>
                  <a:pt x="983" y="441"/>
                </a:cubicBezTo>
                <a:cubicBezTo>
                  <a:pt x="989" y="460"/>
                  <a:pt x="996" y="481"/>
                  <a:pt x="999" y="502"/>
                </a:cubicBezTo>
                <a:cubicBezTo>
                  <a:pt x="1000" y="513"/>
                  <a:pt x="1000" y="530"/>
                  <a:pt x="1007" y="540"/>
                </a:cubicBezTo>
                <a:cubicBezTo>
                  <a:pt x="1015" y="549"/>
                  <a:pt x="1029" y="547"/>
                  <a:pt x="1041" y="548"/>
                </a:cubicBezTo>
                <a:cubicBezTo>
                  <a:pt x="1073" y="551"/>
                  <a:pt x="1105" y="553"/>
                  <a:pt x="1137" y="554"/>
                </a:cubicBezTo>
                <a:cubicBezTo>
                  <a:pt x="1202" y="555"/>
                  <a:pt x="1268" y="553"/>
                  <a:pt x="1333" y="547"/>
                </a:cubicBezTo>
                <a:cubicBezTo>
                  <a:pt x="1390" y="542"/>
                  <a:pt x="1558" y="506"/>
                  <a:pt x="1586" y="581"/>
                </a:cubicBezTo>
                <a:cubicBezTo>
                  <a:pt x="1605" y="633"/>
                  <a:pt x="1479" y="698"/>
                  <a:pt x="1446" y="718"/>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grpSp>
        <p:nvGrpSpPr>
          <p:cNvPr id="65" name="组合 64"/>
          <p:cNvGrpSpPr/>
          <p:nvPr/>
        </p:nvGrpSpPr>
        <p:grpSpPr>
          <a:xfrm rot="21197687">
            <a:off x="2636100" y="834300"/>
            <a:ext cx="7503411" cy="5622269"/>
            <a:chOff x="387350" y="-908051"/>
            <a:chExt cx="11368088" cy="8720139"/>
          </a:xfrm>
        </p:grpSpPr>
        <p:grpSp>
          <p:nvGrpSpPr>
            <p:cNvPr id="66" name="Group 134"/>
            <p:cNvGrpSpPr>
              <a:grpSpLocks noChangeAspect="1"/>
            </p:cNvGrpSpPr>
            <p:nvPr/>
          </p:nvGrpSpPr>
          <p:grpSpPr bwMode="auto">
            <a:xfrm>
              <a:off x="387350" y="-908051"/>
              <a:ext cx="11368088" cy="8720139"/>
              <a:chOff x="244" y="-572"/>
              <a:chExt cx="7161" cy="5493"/>
            </a:xfrm>
            <a:solidFill>
              <a:srgbClr val="4A67AA"/>
            </a:solidFill>
          </p:grpSpPr>
          <p:sp>
            <p:nvSpPr>
              <p:cNvPr id="148" name="Freeform 135"/>
              <p:cNvSpPr>
                <a:spLocks noEditPoints="1"/>
              </p:cNvSpPr>
              <p:nvPr/>
            </p:nvSpPr>
            <p:spPr bwMode="auto">
              <a:xfrm>
                <a:off x="520" y="-572"/>
                <a:ext cx="6885" cy="5202"/>
              </a:xfrm>
              <a:custGeom>
                <a:avLst/>
                <a:gdLst>
                  <a:gd name="T0" fmla="*/ 2773 w 2912"/>
                  <a:gd name="T1" fmla="*/ 408 h 2199"/>
                  <a:gd name="T2" fmla="*/ 1528 w 2912"/>
                  <a:gd name="T3" fmla="*/ 10 h 2199"/>
                  <a:gd name="T4" fmla="*/ 771 w 2912"/>
                  <a:gd name="T5" fmla="*/ 76 h 2199"/>
                  <a:gd name="T6" fmla="*/ 228 w 2912"/>
                  <a:gd name="T7" fmla="*/ 355 h 2199"/>
                  <a:gd name="T8" fmla="*/ 59 w 2912"/>
                  <a:gd name="T9" fmla="*/ 1098 h 2199"/>
                  <a:gd name="T10" fmla="*/ 304 w 2912"/>
                  <a:gd name="T11" fmla="*/ 1460 h 2199"/>
                  <a:gd name="T12" fmla="*/ 500 w 2912"/>
                  <a:gd name="T13" fmla="*/ 1560 h 2199"/>
                  <a:gd name="T14" fmla="*/ 721 w 2912"/>
                  <a:gd name="T15" fmla="*/ 1625 h 2199"/>
                  <a:gd name="T16" fmla="*/ 660 w 2912"/>
                  <a:gd name="T17" fmla="*/ 1900 h 2199"/>
                  <a:gd name="T18" fmla="*/ 587 w 2912"/>
                  <a:gd name="T19" fmla="*/ 2002 h 2199"/>
                  <a:gd name="T20" fmla="*/ 514 w 2912"/>
                  <a:gd name="T21" fmla="*/ 2062 h 2199"/>
                  <a:gd name="T22" fmla="*/ 508 w 2912"/>
                  <a:gd name="T23" fmla="*/ 2168 h 2199"/>
                  <a:gd name="T24" fmla="*/ 644 w 2912"/>
                  <a:gd name="T25" fmla="*/ 2195 h 2199"/>
                  <a:gd name="T26" fmla="*/ 976 w 2912"/>
                  <a:gd name="T27" fmla="*/ 2076 h 2199"/>
                  <a:gd name="T28" fmla="*/ 1158 w 2912"/>
                  <a:gd name="T29" fmla="*/ 1887 h 2199"/>
                  <a:gd name="T30" fmla="*/ 1257 w 2912"/>
                  <a:gd name="T31" fmla="*/ 1653 h 2199"/>
                  <a:gd name="T32" fmla="*/ 1259 w 2912"/>
                  <a:gd name="T33" fmla="*/ 1653 h 2199"/>
                  <a:gd name="T34" fmla="*/ 2032 w 2912"/>
                  <a:gd name="T35" fmla="*/ 1607 h 2199"/>
                  <a:gd name="T36" fmla="*/ 2560 w 2912"/>
                  <a:gd name="T37" fmla="*/ 1407 h 2199"/>
                  <a:gd name="T38" fmla="*/ 2868 w 2912"/>
                  <a:gd name="T39" fmla="*/ 956 h 2199"/>
                  <a:gd name="T40" fmla="*/ 2773 w 2912"/>
                  <a:gd name="T41" fmla="*/ 408 h 2199"/>
                  <a:gd name="T42" fmla="*/ 2852 w 2912"/>
                  <a:gd name="T43" fmla="*/ 829 h 2199"/>
                  <a:gd name="T44" fmla="*/ 2575 w 2912"/>
                  <a:gd name="T45" fmla="*/ 1353 h 2199"/>
                  <a:gd name="T46" fmla="*/ 2046 w 2912"/>
                  <a:gd name="T47" fmla="*/ 1570 h 2199"/>
                  <a:gd name="T48" fmla="*/ 1261 w 2912"/>
                  <a:gd name="T49" fmla="*/ 1619 h 2199"/>
                  <a:gd name="T50" fmla="*/ 1232 w 2912"/>
                  <a:gd name="T51" fmla="*/ 1626 h 2199"/>
                  <a:gd name="T52" fmla="*/ 1136 w 2912"/>
                  <a:gd name="T53" fmla="*/ 1859 h 2199"/>
                  <a:gd name="T54" fmla="*/ 959 w 2912"/>
                  <a:gd name="T55" fmla="*/ 2047 h 2199"/>
                  <a:gd name="T56" fmla="*/ 644 w 2912"/>
                  <a:gd name="T57" fmla="*/ 2161 h 2199"/>
                  <a:gd name="T58" fmla="*/ 521 w 2912"/>
                  <a:gd name="T59" fmla="*/ 2130 h 2199"/>
                  <a:gd name="T60" fmla="*/ 629 w 2912"/>
                  <a:gd name="T61" fmla="*/ 2012 h 2199"/>
                  <a:gd name="T62" fmla="*/ 718 w 2912"/>
                  <a:gd name="T63" fmla="*/ 1842 h 2199"/>
                  <a:gd name="T64" fmla="*/ 754 w 2912"/>
                  <a:gd name="T65" fmla="*/ 1617 h 2199"/>
                  <a:gd name="T66" fmla="*/ 749 w 2912"/>
                  <a:gd name="T67" fmla="*/ 1593 h 2199"/>
                  <a:gd name="T68" fmla="*/ 723 w 2912"/>
                  <a:gd name="T69" fmla="*/ 1591 h 2199"/>
                  <a:gd name="T70" fmla="*/ 573 w 2912"/>
                  <a:gd name="T71" fmla="*/ 1553 h 2199"/>
                  <a:gd name="T72" fmla="*/ 409 w 2912"/>
                  <a:gd name="T73" fmla="*/ 1484 h 2199"/>
                  <a:gd name="T74" fmla="*/ 159 w 2912"/>
                  <a:gd name="T75" fmla="*/ 1259 h 2199"/>
                  <a:gd name="T76" fmla="*/ 97 w 2912"/>
                  <a:gd name="T77" fmla="*/ 670 h 2199"/>
                  <a:gd name="T78" fmla="*/ 438 w 2912"/>
                  <a:gd name="T79" fmla="*/ 225 h 2199"/>
                  <a:gd name="T80" fmla="*/ 780 w 2912"/>
                  <a:gd name="T81" fmla="*/ 109 h 2199"/>
                  <a:gd name="T82" fmla="*/ 1168 w 2912"/>
                  <a:gd name="T83" fmla="*/ 54 h 2199"/>
                  <a:gd name="T84" fmla="*/ 1560 w 2912"/>
                  <a:gd name="T85" fmla="*/ 44 h 2199"/>
                  <a:gd name="T86" fmla="*/ 1945 w 2912"/>
                  <a:gd name="T87" fmla="*/ 54 h 2199"/>
                  <a:gd name="T88" fmla="*/ 2626 w 2912"/>
                  <a:gd name="T89" fmla="*/ 286 h 2199"/>
                  <a:gd name="T90" fmla="*/ 2852 w 2912"/>
                  <a:gd name="T91" fmla="*/ 829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2" h="2199">
                    <a:moveTo>
                      <a:pt x="2773" y="408"/>
                    </a:moveTo>
                    <a:cubicBezTo>
                      <a:pt x="2516" y="0"/>
                      <a:pt x="1953" y="9"/>
                      <a:pt x="1528" y="10"/>
                    </a:cubicBezTo>
                    <a:cubicBezTo>
                      <a:pt x="1274" y="10"/>
                      <a:pt x="1020" y="21"/>
                      <a:pt x="771" y="76"/>
                    </a:cubicBezTo>
                    <a:cubicBezTo>
                      <a:pt x="564" y="122"/>
                      <a:pt x="371" y="192"/>
                      <a:pt x="228" y="355"/>
                    </a:cubicBezTo>
                    <a:cubicBezTo>
                      <a:pt x="50" y="556"/>
                      <a:pt x="0" y="841"/>
                      <a:pt x="59" y="1098"/>
                    </a:cubicBezTo>
                    <a:cubicBezTo>
                      <a:pt x="93" y="1248"/>
                      <a:pt x="181" y="1369"/>
                      <a:pt x="304" y="1460"/>
                    </a:cubicBezTo>
                    <a:cubicBezTo>
                      <a:pt x="364" y="1504"/>
                      <a:pt x="431" y="1533"/>
                      <a:pt x="500" y="1560"/>
                    </a:cubicBezTo>
                    <a:cubicBezTo>
                      <a:pt x="572" y="1587"/>
                      <a:pt x="643" y="1622"/>
                      <a:pt x="721" y="1625"/>
                    </a:cubicBezTo>
                    <a:cubicBezTo>
                      <a:pt x="733" y="1718"/>
                      <a:pt x="693" y="1816"/>
                      <a:pt x="660" y="1900"/>
                    </a:cubicBezTo>
                    <a:cubicBezTo>
                      <a:pt x="643" y="1944"/>
                      <a:pt x="624" y="1974"/>
                      <a:pt x="587" y="2002"/>
                    </a:cubicBezTo>
                    <a:cubicBezTo>
                      <a:pt x="562" y="2021"/>
                      <a:pt x="537" y="2040"/>
                      <a:pt x="514" y="2062"/>
                    </a:cubicBezTo>
                    <a:cubicBezTo>
                      <a:pt x="484" y="2093"/>
                      <a:pt x="473" y="2136"/>
                      <a:pt x="508" y="2168"/>
                    </a:cubicBezTo>
                    <a:cubicBezTo>
                      <a:pt x="543" y="2199"/>
                      <a:pt x="601" y="2197"/>
                      <a:pt x="644" y="2195"/>
                    </a:cubicBezTo>
                    <a:cubicBezTo>
                      <a:pt x="767" y="2189"/>
                      <a:pt x="877" y="2148"/>
                      <a:pt x="976" y="2076"/>
                    </a:cubicBezTo>
                    <a:cubicBezTo>
                      <a:pt x="1047" y="2024"/>
                      <a:pt x="1109" y="1960"/>
                      <a:pt x="1158" y="1887"/>
                    </a:cubicBezTo>
                    <a:cubicBezTo>
                      <a:pt x="1206" y="1817"/>
                      <a:pt x="1227" y="1732"/>
                      <a:pt x="1257" y="1653"/>
                    </a:cubicBezTo>
                    <a:cubicBezTo>
                      <a:pt x="1258" y="1653"/>
                      <a:pt x="1259" y="1653"/>
                      <a:pt x="1259" y="1653"/>
                    </a:cubicBezTo>
                    <a:cubicBezTo>
                      <a:pt x="1518" y="1653"/>
                      <a:pt x="1776" y="1644"/>
                      <a:pt x="2032" y="1607"/>
                    </a:cubicBezTo>
                    <a:cubicBezTo>
                      <a:pt x="2219" y="1579"/>
                      <a:pt x="2405" y="1516"/>
                      <a:pt x="2560" y="1407"/>
                    </a:cubicBezTo>
                    <a:cubicBezTo>
                      <a:pt x="2713" y="1298"/>
                      <a:pt x="2826" y="1139"/>
                      <a:pt x="2868" y="956"/>
                    </a:cubicBezTo>
                    <a:cubicBezTo>
                      <a:pt x="2912" y="768"/>
                      <a:pt x="2875" y="570"/>
                      <a:pt x="2773" y="408"/>
                    </a:cubicBezTo>
                    <a:close/>
                    <a:moveTo>
                      <a:pt x="2852" y="829"/>
                    </a:moveTo>
                    <a:cubicBezTo>
                      <a:pt x="2843" y="1037"/>
                      <a:pt x="2735" y="1224"/>
                      <a:pt x="2575" y="1353"/>
                    </a:cubicBezTo>
                    <a:cubicBezTo>
                      <a:pt x="2425" y="1474"/>
                      <a:pt x="2234" y="1538"/>
                      <a:pt x="2046" y="1570"/>
                    </a:cubicBezTo>
                    <a:cubicBezTo>
                      <a:pt x="1788" y="1614"/>
                      <a:pt x="1523" y="1619"/>
                      <a:pt x="1261" y="1619"/>
                    </a:cubicBezTo>
                    <a:cubicBezTo>
                      <a:pt x="1253" y="1612"/>
                      <a:pt x="1237" y="1613"/>
                      <a:pt x="1232" y="1626"/>
                    </a:cubicBezTo>
                    <a:cubicBezTo>
                      <a:pt x="1200" y="1703"/>
                      <a:pt x="1180" y="1788"/>
                      <a:pt x="1136" y="1859"/>
                    </a:cubicBezTo>
                    <a:cubicBezTo>
                      <a:pt x="1091" y="1932"/>
                      <a:pt x="1028" y="1995"/>
                      <a:pt x="959" y="2047"/>
                    </a:cubicBezTo>
                    <a:cubicBezTo>
                      <a:pt x="865" y="2117"/>
                      <a:pt x="760" y="2153"/>
                      <a:pt x="644" y="2161"/>
                    </a:cubicBezTo>
                    <a:cubicBezTo>
                      <a:pt x="607" y="2164"/>
                      <a:pt x="543" y="2168"/>
                      <a:pt x="521" y="2130"/>
                    </a:cubicBezTo>
                    <a:cubicBezTo>
                      <a:pt x="500" y="2093"/>
                      <a:pt x="607" y="2029"/>
                      <a:pt x="629" y="2012"/>
                    </a:cubicBezTo>
                    <a:cubicBezTo>
                      <a:pt x="679" y="1972"/>
                      <a:pt x="697" y="1899"/>
                      <a:pt x="718" y="1842"/>
                    </a:cubicBezTo>
                    <a:cubicBezTo>
                      <a:pt x="744" y="1772"/>
                      <a:pt x="764" y="1692"/>
                      <a:pt x="754" y="1617"/>
                    </a:cubicBezTo>
                    <a:cubicBezTo>
                      <a:pt x="758" y="1609"/>
                      <a:pt x="756" y="1598"/>
                      <a:pt x="749" y="1593"/>
                    </a:cubicBezTo>
                    <a:cubicBezTo>
                      <a:pt x="744" y="1583"/>
                      <a:pt x="730" y="1584"/>
                      <a:pt x="723" y="1591"/>
                    </a:cubicBezTo>
                    <a:cubicBezTo>
                      <a:pt x="670" y="1589"/>
                      <a:pt x="621" y="1572"/>
                      <a:pt x="573" y="1553"/>
                    </a:cubicBezTo>
                    <a:cubicBezTo>
                      <a:pt x="517" y="1531"/>
                      <a:pt x="461" y="1511"/>
                      <a:pt x="409" y="1484"/>
                    </a:cubicBezTo>
                    <a:cubicBezTo>
                      <a:pt x="307" y="1433"/>
                      <a:pt x="220" y="1354"/>
                      <a:pt x="159" y="1259"/>
                    </a:cubicBezTo>
                    <a:cubicBezTo>
                      <a:pt x="52" y="1091"/>
                      <a:pt x="47" y="856"/>
                      <a:pt x="97" y="670"/>
                    </a:cubicBezTo>
                    <a:cubicBezTo>
                      <a:pt x="148" y="483"/>
                      <a:pt x="271" y="322"/>
                      <a:pt x="438" y="225"/>
                    </a:cubicBezTo>
                    <a:cubicBezTo>
                      <a:pt x="542" y="165"/>
                      <a:pt x="663" y="136"/>
                      <a:pt x="780" y="109"/>
                    </a:cubicBezTo>
                    <a:cubicBezTo>
                      <a:pt x="907" y="80"/>
                      <a:pt x="1037" y="63"/>
                      <a:pt x="1168" y="54"/>
                    </a:cubicBezTo>
                    <a:cubicBezTo>
                      <a:pt x="1298" y="44"/>
                      <a:pt x="1429" y="44"/>
                      <a:pt x="1560" y="44"/>
                    </a:cubicBezTo>
                    <a:cubicBezTo>
                      <a:pt x="1688" y="44"/>
                      <a:pt x="1817" y="44"/>
                      <a:pt x="1945" y="54"/>
                    </a:cubicBezTo>
                    <a:cubicBezTo>
                      <a:pt x="2183" y="72"/>
                      <a:pt x="2442" y="123"/>
                      <a:pt x="2626" y="286"/>
                    </a:cubicBezTo>
                    <a:cubicBezTo>
                      <a:pt x="2779" y="423"/>
                      <a:pt x="2860" y="625"/>
                      <a:pt x="2852" y="8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36"/>
              <p:cNvSpPr/>
              <p:nvPr/>
            </p:nvSpPr>
            <p:spPr bwMode="auto">
              <a:xfrm>
                <a:off x="244" y="788"/>
                <a:ext cx="2073" cy="4133"/>
              </a:xfrm>
              <a:custGeom>
                <a:avLst/>
                <a:gdLst>
                  <a:gd name="T0" fmla="*/ 843 w 877"/>
                  <a:gd name="T1" fmla="*/ 1572 h 1747"/>
                  <a:gd name="T2" fmla="*/ 624 w 877"/>
                  <a:gd name="T3" fmla="*/ 1660 h 1747"/>
                  <a:gd name="T4" fmla="*/ 355 w 877"/>
                  <a:gd name="T5" fmla="*/ 1673 h 1747"/>
                  <a:gd name="T6" fmla="*/ 448 w 877"/>
                  <a:gd name="T7" fmla="*/ 1473 h 1747"/>
                  <a:gd name="T8" fmla="*/ 527 w 877"/>
                  <a:gd name="T9" fmla="*/ 1380 h 1747"/>
                  <a:gd name="T10" fmla="*/ 580 w 877"/>
                  <a:gd name="T11" fmla="*/ 1188 h 1747"/>
                  <a:gd name="T12" fmla="*/ 854 w 877"/>
                  <a:gd name="T13" fmla="*/ 1070 h 1747"/>
                  <a:gd name="T14" fmla="*/ 837 w 877"/>
                  <a:gd name="T15" fmla="*/ 1041 h 1747"/>
                  <a:gd name="T16" fmla="*/ 567 w 877"/>
                  <a:gd name="T17" fmla="*/ 1155 h 1747"/>
                  <a:gd name="T18" fmla="*/ 368 w 877"/>
                  <a:gd name="T19" fmla="*/ 1089 h 1747"/>
                  <a:gd name="T20" fmla="*/ 133 w 877"/>
                  <a:gd name="T21" fmla="*/ 779 h 1747"/>
                  <a:gd name="T22" fmla="*/ 225 w 877"/>
                  <a:gd name="T23" fmla="*/ 40 h 1747"/>
                  <a:gd name="T24" fmla="*/ 201 w 877"/>
                  <a:gd name="T25" fmla="*/ 16 h 1747"/>
                  <a:gd name="T26" fmla="*/ 111 w 877"/>
                  <a:gd name="T27" fmla="*/ 814 h 1747"/>
                  <a:gd name="T28" fmla="*/ 365 w 877"/>
                  <a:gd name="T29" fmla="*/ 1127 h 1747"/>
                  <a:gd name="T30" fmla="*/ 546 w 877"/>
                  <a:gd name="T31" fmla="*/ 1188 h 1747"/>
                  <a:gd name="T32" fmla="*/ 478 w 877"/>
                  <a:gd name="T33" fmla="*/ 1391 h 1747"/>
                  <a:gd name="T34" fmla="*/ 362 w 877"/>
                  <a:gd name="T35" fmla="*/ 1512 h 1747"/>
                  <a:gd name="T36" fmla="*/ 333 w 877"/>
                  <a:gd name="T37" fmla="*/ 1700 h 1747"/>
                  <a:gd name="T38" fmla="*/ 606 w 877"/>
                  <a:gd name="T39" fmla="*/ 1700 h 1747"/>
                  <a:gd name="T40" fmla="*/ 860 w 877"/>
                  <a:gd name="T41" fmla="*/ 1601 h 1747"/>
                  <a:gd name="T42" fmla="*/ 843 w 877"/>
                  <a:gd name="T43" fmla="*/ 1572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7" h="1747">
                    <a:moveTo>
                      <a:pt x="843" y="1572"/>
                    </a:moveTo>
                    <a:cubicBezTo>
                      <a:pt x="781" y="1617"/>
                      <a:pt x="697" y="1640"/>
                      <a:pt x="624" y="1660"/>
                    </a:cubicBezTo>
                    <a:cubicBezTo>
                      <a:pt x="545" y="1681"/>
                      <a:pt x="434" y="1711"/>
                      <a:pt x="355" y="1673"/>
                    </a:cubicBezTo>
                    <a:cubicBezTo>
                      <a:pt x="263" y="1629"/>
                      <a:pt x="412" y="1509"/>
                      <a:pt x="448" y="1473"/>
                    </a:cubicBezTo>
                    <a:cubicBezTo>
                      <a:pt x="476" y="1445"/>
                      <a:pt x="508" y="1416"/>
                      <a:pt x="527" y="1380"/>
                    </a:cubicBezTo>
                    <a:cubicBezTo>
                      <a:pt x="557" y="1325"/>
                      <a:pt x="581" y="1252"/>
                      <a:pt x="580" y="1188"/>
                    </a:cubicBezTo>
                    <a:cubicBezTo>
                      <a:pt x="679" y="1180"/>
                      <a:pt x="770" y="1115"/>
                      <a:pt x="854" y="1070"/>
                    </a:cubicBezTo>
                    <a:cubicBezTo>
                      <a:pt x="873" y="1060"/>
                      <a:pt x="856" y="1031"/>
                      <a:pt x="837" y="1041"/>
                    </a:cubicBezTo>
                    <a:cubicBezTo>
                      <a:pt x="752" y="1087"/>
                      <a:pt x="666" y="1147"/>
                      <a:pt x="567" y="1155"/>
                    </a:cubicBezTo>
                    <a:cubicBezTo>
                      <a:pt x="498" y="1161"/>
                      <a:pt x="424" y="1124"/>
                      <a:pt x="368" y="1089"/>
                    </a:cubicBezTo>
                    <a:cubicBezTo>
                      <a:pt x="256" y="1018"/>
                      <a:pt x="180" y="900"/>
                      <a:pt x="133" y="779"/>
                    </a:cubicBezTo>
                    <a:cubicBezTo>
                      <a:pt x="44" y="547"/>
                      <a:pt x="40" y="228"/>
                      <a:pt x="225" y="40"/>
                    </a:cubicBezTo>
                    <a:cubicBezTo>
                      <a:pt x="240" y="24"/>
                      <a:pt x="216" y="0"/>
                      <a:pt x="201" y="16"/>
                    </a:cubicBezTo>
                    <a:cubicBezTo>
                      <a:pt x="0" y="220"/>
                      <a:pt x="8" y="564"/>
                      <a:pt x="111" y="814"/>
                    </a:cubicBezTo>
                    <a:cubicBezTo>
                      <a:pt x="163" y="940"/>
                      <a:pt x="247" y="1055"/>
                      <a:pt x="365" y="1127"/>
                    </a:cubicBezTo>
                    <a:cubicBezTo>
                      <a:pt x="418" y="1160"/>
                      <a:pt x="483" y="1185"/>
                      <a:pt x="546" y="1188"/>
                    </a:cubicBezTo>
                    <a:cubicBezTo>
                      <a:pt x="547" y="1254"/>
                      <a:pt x="519" y="1341"/>
                      <a:pt x="478" y="1391"/>
                    </a:cubicBezTo>
                    <a:cubicBezTo>
                      <a:pt x="443" y="1434"/>
                      <a:pt x="400" y="1472"/>
                      <a:pt x="362" y="1512"/>
                    </a:cubicBezTo>
                    <a:cubicBezTo>
                      <a:pt x="312" y="1565"/>
                      <a:pt x="249" y="1646"/>
                      <a:pt x="333" y="1700"/>
                    </a:cubicBezTo>
                    <a:cubicBezTo>
                      <a:pt x="408" y="1747"/>
                      <a:pt x="527" y="1718"/>
                      <a:pt x="606" y="1700"/>
                    </a:cubicBezTo>
                    <a:cubicBezTo>
                      <a:pt x="689" y="1680"/>
                      <a:pt x="789" y="1653"/>
                      <a:pt x="860" y="1601"/>
                    </a:cubicBezTo>
                    <a:cubicBezTo>
                      <a:pt x="877" y="1588"/>
                      <a:pt x="860" y="1559"/>
                      <a:pt x="843" y="15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37"/>
              <p:cNvSpPr/>
              <p:nvPr/>
            </p:nvSpPr>
            <p:spPr bwMode="auto">
              <a:xfrm>
                <a:off x="3287" y="2013"/>
                <a:ext cx="3880" cy="1722"/>
              </a:xfrm>
              <a:custGeom>
                <a:avLst/>
                <a:gdLst>
                  <a:gd name="T0" fmla="*/ 1603 w 1641"/>
                  <a:gd name="T1" fmla="*/ 18 h 728"/>
                  <a:gd name="T2" fmla="*/ 1465 w 1641"/>
                  <a:gd name="T3" fmla="*/ 249 h 728"/>
                  <a:gd name="T4" fmla="*/ 1306 w 1641"/>
                  <a:gd name="T5" fmla="*/ 398 h 728"/>
                  <a:gd name="T6" fmla="*/ 902 w 1641"/>
                  <a:gd name="T7" fmla="*/ 603 h 728"/>
                  <a:gd name="T8" fmla="*/ 22 w 1641"/>
                  <a:gd name="T9" fmla="*/ 673 h 728"/>
                  <a:gd name="T10" fmla="*/ 22 w 1641"/>
                  <a:gd name="T11" fmla="*/ 707 h 728"/>
                  <a:gd name="T12" fmla="*/ 947 w 1641"/>
                  <a:gd name="T13" fmla="*/ 625 h 728"/>
                  <a:gd name="T14" fmla="*/ 1340 w 1641"/>
                  <a:gd name="T15" fmla="*/ 414 h 728"/>
                  <a:gd name="T16" fmla="*/ 1507 w 1641"/>
                  <a:gd name="T17" fmla="*/ 253 h 728"/>
                  <a:gd name="T18" fmla="*/ 1630 w 1641"/>
                  <a:gd name="T19" fmla="*/ 39 h 728"/>
                  <a:gd name="T20" fmla="*/ 1603 w 1641"/>
                  <a:gd name="T21" fmla="*/ 1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1" h="728">
                    <a:moveTo>
                      <a:pt x="1603" y="18"/>
                    </a:moveTo>
                    <a:cubicBezTo>
                      <a:pt x="1562" y="90"/>
                      <a:pt x="1519" y="189"/>
                      <a:pt x="1465" y="249"/>
                    </a:cubicBezTo>
                    <a:cubicBezTo>
                      <a:pt x="1416" y="303"/>
                      <a:pt x="1363" y="353"/>
                      <a:pt x="1306" y="398"/>
                    </a:cubicBezTo>
                    <a:cubicBezTo>
                      <a:pt x="1187" y="493"/>
                      <a:pt x="1047" y="559"/>
                      <a:pt x="902" y="603"/>
                    </a:cubicBezTo>
                    <a:cubicBezTo>
                      <a:pt x="619" y="690"/>
                      <a:pt x="315" y="693"/>
                      <a:pt x="22" y="673"/>
                    </a:cubicBezTo>
                    <a:cubicBezTo>
                      <a:pt x="0" y="672"/>
                      <a:pt x="0" y="706"/>
                      <a:pt x="22" y="707"/>
                    </a:cubicBezTo>
                    <a:cubicBezTo>
                      <a:pt x="331" y="728"/>
                      <a:pt x="649" y="721"/>
                      <a:pt x="947" y="625"/>
                    </a:cubicBezTo>
                    <a:cubicBezTo>
                      <a:pt x="1090" y="578"/>
                      <a:pt x="1223" y="508"/>
                      <a:pt x="1340" y="414"/>
                    </a:cubicBezTo>
                    <a:cubicBezTo>
                      <a:pt x="1401" y="366"/>
                      <a:pt x="1456" y="311"/>
                      <a:pt x="1507" y="253"/>
                    </a:cubicBezTo>
                    <a:cubicBezTo>
                      <a:pt x="1558" y="196"/>
                      <a:pt x="1591" y="107"/>
                      <a:pt x="1630" y="39"/>
                    </a:cubicBezTo>
                    <a:cubicBezTo>
                      <a:pt x="1641" y="21"/>
                      <a:pt x="1615" y="0"/>
                      <a:pt x="160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Group 140"/>
            <p:cNvGrpSpPr>
              <a:grpSpLocks noChangeAspect="1"/>
            </p:cNvGrpSpPr>
            <p:nvPr/>
          </p:nvGrpSpPr>
          <p:grpSpPr bwMode="auto">
            <a:xfrm>
              <a:off x="530225" y="-406400"/>
              <a:ext cx="11075988" cy="7961313"/>
              <a:chOff x="334" y="-256"/>
              <a:chExt cx="6977" cy="5015"/>
            </a:xfrm>
            <a:solidFill>
              <a:srgbClr val="4A67AA"/>
            </a:solidFill>
          </p:grpSpPr>
          <p:sp>
            <p:nvSpPr>
              <p:cNvPr id="68" name="Freeform 141"/>
              <p:cNvSpPr/>
              <p:nvPr/>
            </p:nvSpPr>
            <p:spPr bwMode="auto">
              <a:xfrm>
                <a:off x="381" y="1376"/>
                <a:ext cx="255" cy="191"/>
              </a:xfrm>
              <a:custGeom>
                <a:avLst/>
                <a:gdLst>
                  <a:gd name="T0" fmla="*/ 98 w 108"/>
                  <a:gd name="T1" fmla="*/ 3 h 81"/>
                  <a:gd name="T2" fmla="*/ 4 w 108"/>
                  <a:gd name="T3" fmla="*/ 71 h 81"/>
                  <a:gd name="T4" fmla="*/ 10 w 108"/>
                  <a:gd name="T5" fmla="*/ 77 h 81"/>
                  <a:gd name="T6" fmla="*/ 103 w 108"/>
                  <a:gd name="T7" fmla="*/ 10 h 81"/>
                  <a:gd name="T8" fmla="*/ 98 w 108"/>
                  <a:gd name="T9" fmla="*/ 3 h 81"/>
                </a:gdLst>
                <a:ahLst/>
                <a:cxnLst>
                  <a:cxn ang="0">
                    <a:pos x="T0" y="T1"/>
                  </a:cxn>
                  <a:cxn ang="0">
                    <a:pos x="T2" y="T3"/>
                  </a:cxn>
                  <a:cxn ang="0">
                    <a:pos x="T4" y="T5"/>
                  </a:cxn>
                  <a:cxn ang="0">
                    <a:pos x="T6" y="T7"/>
                  </a:cxn>
                  <a:cxn ang="0">
                    <a:pos x="T8" y="T9"/>
                  </a:cxn>
                </a:cxnLst>
                <a:rect l="0" t="0" r="r" b="b"/>
                <a:pathLst>
                  <a:path w="108" h="81">
                    <a:moveTo>
                      <a:pt x="98" y="3"/>
                    </a:moveTo>
                    <a:cubicBezTo>
                      <a:pt x="64" y="21"/>
                      <a:pt x="34" y="46"/>
                      <a:pt x="4" y="71"/>
                    </a:cubicBezTo>
                    <a:cubicBezTo>
                      <a:pt x="0" y="75"/>
                      <a:pt x="6" y="81"/>
                      <a:pt x="10" y="77"/>
                    </a:cubicBezTo>
                    <a:cubicBezTo>
                      <a:pt x="40" y="53"/>
                      <a:pt x="69" y="28"/>
                      <a:pt x="103" y="10"/>
                    </a:cubicBezTo>
                    <a:cubicBezTo>
                      <a:pt x="108" y="8"/>
                      <a:pt x="103" y="0"/>
                      <a:pt x="9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2"/>
              <p:cNvSpPr/>
              <p:nvPr/>
            </p:nvSpPr>
            <p:spPr bwMode="auto">
              <a:xfrm>
                <a:off x="334" y="1608"/>
                <a:ext cx="290" cy="201"/>
              </a:xfrm>
              <a:custGeom>
                <a:avLst/>
                <a:gdLst>
                  <a:gd name="T0" fmla="*/ 115 w 123"/>
                  <a:gd name="T1" fmla="*/ 2 h 85"/>
                  <a:gd name="T2" fmla="*/ 3 w 123"/>
                  <a:gd name="T3" fmla="*/ 75 h 85"/>
                  <a:gd name="T4" fmla="*/ 9 w 123"/>
                  <a:gd name="T5" fmla="*/ 81 h 85"/>
                  <a:gd name="T6" fmla="*/ 118 w 123"/>
                  <a:gd name="T7" fmla="*/ 10 h 85"/>
                  <a:gd name="T8" fmla="*/ 115 w 123"/>
                  <a:gd name="T9" fmla="*/ 2 h 85"/>
                </a:gdLst>
                <a:ahLst/>
                <a:cxnLst>
                  <a:cxn ang="0">
                    <a:pos x="T0" y="T1"/>
                  </a:cxn>
                  <a:cxn ang="0">
                    <a:pos x="T2" y="T3"/>
                  </a:cxn>
                  <a:cxn ang="0">
                    <a:pos x="T4" y="T5"/>
                  </a:cxn>
                  <a:cxn ang="0">
                    <a:pos x="T6" y="T7"/>
                  </a:cxn>
                  <a:cxn ang="0">
                    <a:pos x="T8" y="T9"/>
                  </a:cxn>
                </a:cxnLst>
                <a:rect l="0" t="0" r="r" b="b"/>
                <a:pathLst>
                  <a:path w="123" h="85">
                    <a:moveTo>
                      <a:pt x="115" y="2"/>
                    </a:moveTo>
                    <a:cubicBezTo>
                      <a:pt x="72" y="13"/>
                      <a:pt x="33" y="42"/>
                      <a:pt x="3" y="75"/>
                    </a:cubicBezTo>
                    <a:cubicBezTo>
                      <a:pt x="0" y="79"/>
                      <a:pt x="6" y="85"/>
                      <a:pt x="9" y="81"/>
                    </a:cubicBezTo>
                    <a:cubicBezTo>
                      <a:pt x="38" y="49"/>
                      <a:pt x="76" y="20"/>
                      <a:pt x="118" y="10"/>
                    </a:cubicBezTo>
                    <a:cubicBezTo>
                      <a:pt x="123" y="9"/>
                      <a:pt x="121" y="0"/>
                      <a:pt x="1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3"/>
              <p:cNvSpPr/>
              <p:nvPr/>
            </p:nvSpPr>
            <p:spPr bwMode="auto">
              <a:xfrm>
                <a:off x="353" y="1849"/>
                <a:ext cx="302" cy="229"/>
              </a:xfrm>
              <a:custGeom>
                <a:avLst/>
                <a:gdLst>
                  <a:gd name="T0" fmla="*/ 120 w 128"/>
                  <a:gd name="T1" fmla="*/ 1 h 97"/>
                  <a:gd name="T2" fmla="*/ 3 w 128"/>
                  <a:gd name="T3" fmla="*/ 88 h 97"/>
                  <a:gd name="T4" fmla="*/ 10 w 128"/>
                  <a:gd name="T5" fmla="*/ 92 h 97"/>
                  <a:gd name="T6" fmla="*/ 122 w 128"/>
                  <a:gd name="T7" fmla="*/ 10 h 97"/>
                  <a:gd name="T8" fmla="*/ 120 w 128"/>
                  <a:gd name="T9" fmla="*/ 1 h 97"/>
                </a:gdLst>
                <a:ahLst/>
                <a:cxnLst>
                  <a:cxn ang="0">
                    <a:pos x="T0" y="T1"/>
                  </a:cxn>
                  <a:cxn ang="0">
                    <a:pos x="T2" y="T3"/>
                  </a:cxn>
                  <a:cxn ang="0">
                    <a:pos x="T4" y="T5"/>
                  </a:cxn>
                  <a:cxn ang="0">
                    <a:pos x="T6" y="T7"/>
                  </a:cxn>
                  <a:cxn ang="0">
                    <a:pos x="T8" y="T9"/>
                  </a:cxn>
                </a:cxnLst>
                <a:rect l="0" t="0" r="r" b="b"/>
                <a:pathLst>
                  <a:path w="128" h="97">
                    <a:moveTo>
                      <a:pt x="120" y="1"/>
                    </a:moveTo>
                    <a:cubicBezTo>
                      <a:pt x="72" y="13"/>
                      <a:pt x="32" y="50"/>
                      <a:pt x="3" y="88"/>
                    </a:cubicBezTo>
                    <a:cubicBezTo>
                      <a:pt x="0" y="92"/>
                      <a:pt x="7" y="97"/>
                      <a:pt x="10" y="92"/>
                    </a:cubicBezTo>
                    <a:cubicBezTo>
                      <a:pt x="38" y="56"/>
                      <a:pt x="77" y="20"/>
                      <a:pt x="122" y="10"/>
                    </a:cubicBezTo>
                    <a:cubicBezTo>
                      <a:pt x="128" y="8"/>
                      <a:pt x="125" y="0"/>
                      <a:pt x="1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4"/>
              <p:cNvSpPr/>
              <p:nvPr/>
            </p:nvSpPr>
            <p:spPr bwMode="auto">
              <a:xfrm>
                <a:off x="390" y="2062"/>
                <a:ext cx="324" cy="236"/>
              </a:xfrm>
              <a:custGeom>
                <a:avLst/>
                <a:gdLst>
                  <a:gd name="T0" fmla="*/ 135 w 137"/>
                  <a:gd name="T1" fmla="*/ 0 h 100"/>
                  <a:gd name="T2" fmla="*/ 5 w 137"/>
                  <a:gd name="T3" fmla="*/ 90 h 100"/>
                  <a:gd name="T4" fmla="*/ 11 w 137"/>
                  <a:gd name="T5" fmla="*/ 96 h 100"/>
                  <a:gd name="T6" fmla="*/ 137 w 137"/>
                  <a:gd name="T7" fmla="*/ 8 h 100"/>
                  <a:gd name="T8" fmla="*/ 135 w 137"/>
                  <a:gd name="T9" fmla="*/ 0 h 100"/>
                </a:gdLst>
                <a:ahLst/>
                <a:cxnLst>
                  <a:cxn ang="0">
                    <a:pos x="T0" y="T1"/>
                  </a:cxn>
                  <a:cxn ang="0">
                    <a:pos x="T2" y="T3"/>
                  </a:cxn>
                  <a:cxn ang="0">
                    <a:pos x="T4" y="T5"/>
                  </a:cxn>
                  <a:cxn ang="0">
                    <a:pos x="T6" y="T7"/>
                  </a:cxn>
                  <a:cxn ang="0">
                    <a:pos x="T8" y="T9"/>
                  </a:cxn>
                </a:cxnLst>
                <a:rect l="0" t="0" r="r" b="b"/>
                <a:pathLst>
                  <a:path w="137" h="100">
                    <a:moveTo>
                      <a:pt x="135" y="0"/>
                    </a:moveTo>
                    <a:cubicBezTo>
                      <a:pt x="84" y="19"/>
                      <a:pt x="46" y="56"/>
                      <a:pt x="5" y="90"/>
                    </a:cubicBezTo>
                    <a:cubicBezTo>
                      <a:pt x="0" y="94"/>
                      <a:pt x="6" y="100"/>
                      <a:pt x="11" y="96"/>
                    </a:cubicBezTo>
                    <a:cubicBezTo>
                      <a:pt x="51" y="63"/>
                      <a:pt x="88" y="27"/>
                      <a:pt x="137" y="8"/>
                    </a:cubicBezTo>
                    <a:cubicBezTo>
                      <a:pt x="137" y="5"/>
                      <a:pt x="136" y="3"/>
                      <a:pt x="1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5"/>
              <p:cNvSpPr/>
              <p:nvPr/>
            </p:nvSpPr>
            <p:spPr bwMode="auto">
              <a:xfrm>
                <a:off x="433" y="2279"/>
                <a:ext cx="374" cy="261"/>
              </a:xfrm>
              <a:custGeom>
                <a:avLst/>
                <a:gdLst>
                  <a:gd name="T0" fmla="*/ 148 w 158"/>
                  <a:gd name="T1" fmla="*/ 2 h 110"/>
                  <a:gd name="T2" fmla="*/ 4 w 158"/>
                  <a:gd name="T3" fmla="*/ 99 h 110"/>
                  <a:gd name="T4" fmla="*/ 9 w 158"/>
                  <a:gd name="T5" fmla="*/ 107 h 110"/>
                  <a:gd name="T6" fmla="*/ 153 w 158"/>
                  <a:gd name="T7" fmla="*/ 9 h 110"/>
                  <a:gd name="T8" fmla="*/ 148 w 158"/>
                  <a:gd name="T9" fmla="*/ 2 h 110"/>
                </a:gdLst>
                <a:ahLst/>
                <a:cxnLst>
                  <a:cxn ang="0">
                    <a:pos x="T0" y="T1"/>
                  </a:cxn>
                  <a:cxn ang="0">
                    <a:pos x="T2" y="T3"/>
                  </a:cxn>
                  <a:cxn ang="0">
                    <a:pos x="T4" y="T5"/>
                  </a:cxn>
                  <a:cxn ang="0">
                    <a:pos x="T6" y="T7"/>
                  </a:cxn>
                  <a:cxn ang="0">
                    <a:pos x="T8" y="T9"/>
                  </a:cxn>
                </a:cxnLst>
                <a:rect l="0" t="0" r="r" b="b"/>
                <a:pathLst>
                  <a:path w="158" h="110">
                    <a:moveTo>
                      <a:pt x="148" y="2"/>
                    </a:moveTo>
                    <a:cubicBezTo>
                      <a:pt x="95" y="25"/>
                      <a:pt x="53" y="68"/>
                      <a:pt x="4" y="99"/>
                    </a:cubicBezTo>
                    <a:cubicBezTo>
                      <a:pt x="0" y="102"/>
                      <a:pt x="4" y="110"/>
                      <a:pt x="9" y="107"/>
                    </a:cubicBezTo>
                    <a:cubicBezTo>
                      <a:pt x="58" y="75"/>
                      <a:pt x="99" y="33"/>
                      <a:pt x="153" y="9"/>
                    </a:cubicBezTo>
                    <a:cubicBezTo>
                      <a:pt x="158" y="7"/>
                      <a:pt x="153" y="0"/>
                      <a:pt x="14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6"/>
              <p:cNvSpPr/>
              <p:nvPr/>
            </p:nvSpPr>
            <p:spPr bwMode="auto">
              <a:xfrm>
                <a:off x="513" y="2469"/>
                <a:ext cx="393" cy="300"/>
              </a:xfrm>
              <a:custGeom>
                <a:avLst/>
                <a:gdLst>
                  <a:gd name="T0" fmla="*/ 157 w 166"/>
                  <a:gd name="T1" fmla="*/ 2 h 127"/>
                  <a:gd name="T2" fmla="*/ 4 w 166"/>
                  <a:gd name="T3" fmla="*/ 117 h 127"/>
                  <a:gd name="T4" fmla="*/ 10 w 166"/>
                  <a:gd name="T5" fmla="*/ 123 h 127"/>
                  <a:gd name="T6" fmla="*/ 161 w 166"/>
                  <a:gd name="T7" fmla="*/ 10 h 127"/>
                  <a:gd name="T8" fmla="*/ 157 w 166"/>
                  <a:gd name="T9" fmla="*/ 2 h 127"/>
                </a:gdLst>
                <a:ahLst/>
                <a:cxnLst>
                  <a:cxn ang="0">
                    <a:pos x="T0" y="T1"/>
                  </a:cxn>
                  <a:cxn ang="0">
                    <a:pos x="T2" y="T3"/>
                  </a:cxn>
                  <a:cxn ang="0">
                    <a:pos x="T4" y="T5"/>
                  </a:cxn>
                  <a:cxn ang="0">
                    <a:pos x="T6" y="T7"/>
                  </a:cxn>
                  <a:cxn ang="0">
                    <a:pos x="T8" y="T9"/>
                  </a:cxn>
                </a:cxnLst>
                <a:rect l="0" t="0" r="r" b="b"/>
                <a:pathLst>
                  <a:path w="166" h="127">
                    <a:moveTo>
                      <a:pt x="157" y="2"/>
                    </a:moveTo>
                    <a:cubicBezTo>
                      <a:pt x="102" y="35"/>
                      <a:pt x="49" y="73"/>
                      <a:pt x="4" y="117"/>
                    </a:cubicBezTo>
                    <a:cubicBezTo>
                      <a:pt x="0" y="121"/>
                      <a:pt x="6" y="127"/>
                      <a:pt x="10" y="123"/>
                    </a:cubicBezTo>
                    <a:cubicBezTo>
                      <a:pt x="55" y="79"/>
                      <a:pt x="107" y="42"/>
                      <a:pt x="161" y="10"/>
                    </a:cubicBezTo>
                    <a:cubicBezTo>
                      <a:pt x="166" y="7"/>
                      <a:pt x="162" y="0"/>
                      <a:pt x="15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7"/>
              <p:cNvSpPr/>
              <p:nvPr/>
            </p:nvSpPr>
            <p:spPr bwMode="auto">
              <a:xfrm>
                <a:off x="653" y="2648"/>
                <a:ext cx="371" cy="310"/>
              </a:xfrm>
              <a:custGeom>
                <a:avLst/>
                <a:gdLst>
                  <a:gd name="T0" fmla="*/ 149 w 157"/>
                  <a:gd name="T1" fmla="*/ 3 h 131"/>
                  <a:gd name="T2" fmla="*/ 5 w 157"/>
                  <a:gd name="T3" fmla="*/ 121 h 131"/>
                  <a:gd name="T4" fmla="*/ 9 w 157"/>
                  <a:gd name="T5" fmla="*/ 129 h 131"/>
                  <a:gd name="T6" fmla="*/ 153 w 157"/>
                  <a:gd name="T7" fmla="*/ 10 h 131"/>
                  <a:gd name="T8" fmla="*/ 149 w 157"/>
                  <a:gd name="T9" fmla="*/ 3 h 131"/>
                </a:gdLst>
                <a:ahLst/>
                <a:cxnLst>
                  <a:cxn ang="0">
                    <a:pos x="T0" y="T1"/>
                  </a:cxn>
                  <a:cxn ang="0">
                    <a:pos x="T2" y="T3"/>
                  </a:cxn>
                  <a:cxn ang="0">
                    <a:pos x="T4" y="T5"/>
                  </a:cxn>
                  <a:cxn ang="0">
                    <a:pos x="T6" y="T7"/>
                  </a:cxn>
                  <a:cxn ang="0">
                    <a:pos x="T8" y="T9"/>
                  </a:cxn>
                </a:cxnLst>
                <a:rect l="0" t="0" r="r" b="b"/>
                <a:pathLst>
                  <a:path w="157" h="131">
                    <a:moveTo>
                      <a:pt x="149" y="3"/>
                    </a:moveTo>
                    <a:cubicBezTo>
                      <a:pt x="97" y="38"/>
                      <a:pt x="60" y="90"/>
                      <a:pt x="5" y="121"/>
                    </a:cubicBezTo>
                    <a:cubicBezTo>
                      <a:pt x="0" y="124"/>
                      <a:pt x="4" y="131"/>
                      <a:pt x="9" y="129"/>
                    </a:cubicBezTo>
                    <a:cubicBezTo>
                      <a:pt x="64" y="98"/>
                      <a:pt x="101" y="45"/>
                      <a:pt x="153" y="10"/>
                    </a:cubicBezTo>
                    <a:cubicBezTo>
                      <a:pt x="157" y="7"/>
                      <a:pt x="153" y="0"/>
                      <a:pt x="14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48"/>
              <p:cNvSpPr/>
              <p:nvPr/>
            </p:nvSpPr>
            <p:spPr bwMode="auto">
              <a:xfrm>
                <a:off x="823" y="2797"/>
                <a:ext cx="374" cy="332"/>
              </a:xfrm>
              <a:custGeom>
                <a:avLst/>
                <a:gdLst>
                  <a:gd name="T0" fmla="*/ 149 w 158"/>
                  <a:gd name="T1" fmla="*/ 3 h 140"/>
                  <a:gd name="T2" fmla="*/ 3 w 158"/>
                  <a:gd name="T3" fmla="*/ 132 h 140"/>
                  <a:gd name="T4" fmla="*/ 10 w 158"/>
                  <a:gd name="T5" fmla="*/ 136 h 140"/>
                  <a:gd name="T6" fmla="*/ 153 w 158"/>
                  <a:gd name="T7" fmla="*/ 10 h 140"/>
                  <a:gd name="T8" fmla="*/ 149 w 158"/>
                  <a:gd name="T9" fmla="*/ 3 h 140"/>
                </a:gdLst>
                <a:ahLst/>
                <a:cxnLst>
                  <a:cxn ang="0">
                    <a:pos x="T0" y="T1"/>
                  </a:cxn>
                  <a:cxn ang="0">
                    <a:pos x="T2" y="T3"/>
                  </a:cxn>
                  <a:cxn ang="0">
                    <a:pos x="T4" y="T5"/>
                  </a:cxn>
                  <a:cxn ang="0">
                    <a:pos x="T6" y="T7"/>
                  </a:cxn>
                  <a:cxn ang="0">
                    <a:pos x="T8" y="T9"/>
                  </a:cxn>
                </a:cxnLst>
                <a:rect l="0" t="0" r="r" b="b"/>
                <a:pathLst>
                  <a:path w="158" h="140">
                    <a:moveTo>
                      <a:pt x="149" y="3"/>
                    </a:moveTo>
                    <a:cubicBezTo>
                      <a:pt x="93" y="38"/>
                      <a:pt x="43" y="80"/>
                      <a:pt x="3" y="132"/>
                    </a:cubicBezTo>
                    <a:cubicBezTo>
                      <a:pt x="0" y="136"/>
                      <a:pt x="7" y="140"/>
                      <a:pt x="10" y="136"/>
                    </a:cubicBezTo>
                    <a:cubicBezTo>
                      <a:pt x="49" y="85"/>
                      <a:pt x="99" y="44"/>
                      <a:pt x="153" y="10"/>
                    </a:cubicBezTo>
                    <a:cubicBezTo>
                      <a:pt x="158" y="8"/>
                      <a:pt x="153" y="0"/>
                      <a:pt x="14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9"/>
              <p:cNvSpPr/>
              <p:nvPr/>
            </p:nvSpPr>
            <p:spPr bwMode="auto">
              <a:xfrm>
                <a:off x="934" y="2930"/>
                <a:ext cx="501" cy="390"/>
              </a:xfrm>
              <a:custGeom>
                <a:avLst/>
                <a:gdLst>
                  <a:gd name="T0" fmla="*/ 204 w 212"/>
                  <a:gd name="T1" fmla="*/ 2 h 165"/>
                  <a:gd name="T2" fmla="*/ 93 w 212"/>
                  <a:gd name="T3" fmla="*/ 66 h 165"/>
                  <a:gd name="T4" fmla="*/ 3 w 212"/>
                  <a:gd name="T5" fmla="*/ 156 h 165"/>
                  <a:gd name="T6" fmla="*/ 10 w 212"/>
                  <a:gd name="T7" fmla="*/ 161 h 165"/>
                  <a:gd name="T8" fmla="*/ 97 w 212"/>
                  <a:gd name="T9" fmla="*/ 73 h 165"/>
                  <a:gd name="T10" fmla="*/ 207 w 212"/>
                  <a:gd name="T11" fmla="*/ 10 h 165"/>
                  <a:gd name="T12" fmla="*/ 204 w 212"/>
                  <a:gd name="T13" fmla="*/ 2 h 165"/>
                </a:gdLst>
                <a:ahLst/>
                <a:cxnLst>
                  <a:cxn ang="0">
                    <a:pos x="T0" y="T1"/>
                  </a:cxn>
                  <a:cxn ang="0">
                    <a:pos x="T2" y="T3"/>
                  </a:cxn>
                  <a:cxn ang="0">
                    <a:pos x="T4" y="T5"/>
                  </a:cxn>
                  <a:cxn ang="0">
                    <a:pos x="T6" y="T7"/>
                  </a:cxn>
                  <a:cxn ang="0">
                    <a:pos x="T8" y="T9"/>
                  </a:cxn>
                  <a:cxn ang="0">
                    <a:pos x="T10" y="T11"/>
                  </a:cxn>
                  <a:cxn ang="0">
                    <a:pos x="T12" y="T13"/>
                  </a:cxn>
                </a:cxnLst>
                <a:rect l="0" t="0" r="r" b="b"/>
                <a:pathLst>
                  <a:path w="212" h="165">
                    <a:moveTo>
                      <a:pt x="204" y="2"/>
                    </a:moveTo>
                    <a:cubicBezTo>
                      <a:pt x="164" y="15"/>
                      <a:pt x="127" y="41"/>
                      <a:pt x="93" y="66"/>
                    </a:cubicBezTo>
                    <a:cubicBezTo>
                      <a:pt x="60" y="90"/>
                      <a:pt x="22" y="119"/>
                      <a:pt x="3" y="156"/>
                    </a:cubicBezTo>
                    <a:cubicBezTo>
                      <a:pt x="0" y="161"/>
                      <a:pt x="7" y="165"/>
                      <a:pt x="10" y="161"/>
                    </a:cubicBezTo>
                    <a:cubicBezTo>
                      <a:pt x="29" y="125"/>
                      <a:pt x="65" y="97"/>
                      <a:pt x="97" y="73"/>
                    </a:cubicBezTo>
                    <a:cubicBezTo>
                      <a:pt x="130" y="48"/>
                      <a:pt x="167" y="23"/>
                      <a:pt x="207" y="10"/>
                    </a:cubicBezTo>
                    <a:cubicBezTo>
                      <a:pt x="212" y="8"/>
                      <a:pt x="210" y="0"/>
                      <a:pt x="20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0"/>
              <p:cNvSpPr/>
              <p:nvPr/>
            </p:nvSpPr>
            <p:spPr bwMode="auto">
              <a:xfrm>
                <a:off x="1112" y="3001"/>
                <a:ext cx="506" cy="440"/>
              </a:xfrm>
              <a:custGeom>
                <a:avLst/>
                <a:gdLst>
                  <a:gd name="T0" fmla="*/ 205 w 214"/>
                  <a:gd name="T1" fmla="*/ 0 h 186"/>
                  <a:gd name="T2" fmla="*/ 0 w 214"/>
                  <a:gd name="T3" fmla="*/ 181 h 186"/>
                  <a:gd name="T4" fmla="*/ 8 w 214"/>
                  <a:gd name="T5" fmla="*/ 186 h 186"/>
                  <a:gd name="T6" fmla="*/ 214 w 214"/>
                  <a:gd name="T7" fmla="*/ 4 h 186"/>
                  <a:gd name="T8" fmla="*/ 205 w 214"/>
                  <a:gd name="T9" fmla="*/ 0 h 186"/>
                </a:gdLst>
                <a:ahLst/>
                <a:cxnLst>
                  <a:cxn ang="0">
                    <a:pos x="T0" y="T1"/>
                  </a:cxn>
                  <a:cxn ang="0">
                    <a:pos x="T2" y="T3"/>
                  </a:cxn>
                  <a:cxn ang="0">
                    <a:pos x="T4" y="T5"/>
                  </a:cxn>
                  <a:cxn ang="0">
                    <a:pos x="T6" y="T7"/>
                  </a:cxn>
                  <a:cxn ang="0">
                    <a:pos x="T8" y="T9"/>
                  </a:cxn>
                </a:cxnLst>
                <a:rect l="0" t="0" r="r" b="b"/>
                <a:pathLst>
                  <a:path w="214" h="186">
                    <a:moveTo>
                      <a:pt x="205" y="0"/>
                    </a:moveTo>
                    <a:cubicBezTo>
                      <a:pt x="125" y="44"/>
                      <a:pt x="71" y="125"/>
                      <a:pt x="0" y="181"/>
                    </a:cubicBezTo>
                    <a:cubicBezTo>
                      <a:pt x="3" y="183"/>
                      <a:pt x="6" y="184"/>
                      <a:pt x="8" y="186"/>
                    </a:cubicBezTo>
                    <a:cubicBezTo>
                      <a:pt x="79" y="129"/>
                      <a:pt x="133" y="47"/>
                      <a:pt x="214" y="4"/>
                    </a:cubicBezTo>
                    <a:cubicBezTo>
                      <a:pt x="211" y="3"/>
                      <a:pt x="208" y="1"/>
                      <a:pt x="2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1"/>
              <p:cNvSpPr/>
              <p:nvPr/>
            </p:nvSpPr>
            <p:spPr bwMode="auto">
              <a:xfrm>
                <a:off x="1355" y="3077"/>
                <a:ext cx="452" cy="416"/>
              </a:xfrm>
              <a:custGeom>
                <a:avLst/>
                <a:gdLst>
                  <a:gd name="T0" fmla="*/ 182 w 191"/>
                  <a:gd name="T1" fmla="*/ 0 h 176"/>
                  <a:gd name="T2" fmla="*/ 3 w 191"/>
                  <a:gd name="T3" fmla="*/ 165 h 176"/>
                  <a:gd name="T4" fmla="*/ 9 w 191"/>
                  <a:gd name="T5" fmla="*/ 171 h 176"/>
                  <a:gd name="T6" fmla="*/ 191 w 191"/>
                  <a:gd name="T7" fmla="*/ 3 h 176"/>
                  <a:gd name="T8" fmla="*/ 182 w 191"/>
                  <a:gd name="T9" fmla="*/ 0 h 176"/>
                </a:gdLst>
                <a:ahLst/>
                <a:cxnLst>
                  <a:cxn ang="0">
                    <a:pos x="T0" y="T1"/>
                  </a:cxn>
                  <a:cxn ang="0">
                    <a:pos x="T2" y="T3"/>
                  </a:cxn>
                  <a:cxn ang="0">
                    <a:pos x="T4" y="T5"/>
                  </a:cxn>
                  <a:cxn ang="0">
                    <a:pos x="T6" y="T7"/>
                  </a:cxn>
                  <a:cxn ang="0">
                    <a:pos x="T8" y="T9"/>
                  </a:cxn>
                </a:cxnLst>
                <a:rect l="0" t="0" r="r" b="b"/>
                <a:pathLst>
                  <a:path w="191" h="176">
                    <a:moveTo>
                      <a:pt x="182" y="0"/>
                    </a:moveTo>
                    <a:cubicBezTo>
                      <a:pt x="123" y="56"/>
                      <a:pt x="55" y="102"/>
                      <a:pt x="3" y="165"/>
                    </a:cubicBezTo>
                    <a:cubicBezTo>
                      <a:pt x="0" y="170"/>
                      <a:pt x="6" y="176"/>
                      <a:pt x="9" y="171"/>
                    </a:cubicBezTo>
                    <a:cubicBezTo>
                      <a:pt x="62" y="107"/>
                      <a:pt x="132" y="61"/>
                      <a:pt x="191" y="3"/>
                    </a:cubicBezTo>
                    <a:cubicBezTo>
                      <a:pt x="188" y="2"/>
                      <a:pt x="185" y="1"/>
                      <a:pt x="18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2"/>
              <p:cNvSpPr/>
              <p:nvPr/>
            </p:nvSpPr>
            <p:spPr bwMode="auto">
              <a:xfrm>
                <a:off x="1504" y="3129"/>
                <a:ext cx="464" cy="430"/>
              </a:xfrm>
              <a:custGeom>
                <a:avLst/>
                <a:gdLst>
                  <a:gd name="T0" fmla="*/ 186 w 196"/>
                  <a:gd name="T1" fmla="*/ 4 h 182"/>
                  <a:gd name="T2" fmla="*/ 5 w 196"/>
                  <a:gd name="T3" fmla="*/ 172 h 182"/>
                  <a:gd name="T4" fmla="*/ 9 w 196"/>
                  <a:gd name="T5" fmla="*/ 180 h 182"/>
                  <a:gd name="T6" fmla="*/ 192 w 196"/>
                  <a:gd name="T7" fmla="*/ 10 h 182"/>
                  <a:gd name="T8" fmla="*/ 186 w 196"/>
                  <a:gd name="T9" fmla="*/ 4 h 182"/>
                </a:gdLst>
                <a:ahLst/>
                <a:cxnLst>
                  <a:cxn ang="0">
                    <a:pos x="T0" y="T1"/>
                  </a:cxn>
                  <a:cxn ang="0">
                    <a:pos x="T2" y="T3"/>
                  </a:cxn>
                  <a:cxn ang="0">
                    <a:pos x="T4" y="T5"/>
                  </a:cxn>
                  <a:cxn ang="0">
                    <a:pos x="T6" y="T7"/>
                  </a:cxn>
                  <a:cxn ang="0">
                    <a:pos x="T8" y="T9"/>
                  </a:cxn>
                </a:cxnLst>
                <a:rect l="0" t="0" r="r" b="b"/>
                <a:pathLst>
                  <a:path w="196" h="182">
                    <a:moveTo>
                      <a:pt x="186" y="4"/>
                    </a:moveTo>
                    <a:cubicBezTo>
                      <a:pt x="130" y="64"/>
                      <a:pt x="78" y="132"/>
                      <a:pt x="5" y="172"/>
                    </a:cubicBezTo>
                    <a:cubicBezTo>
                      <a:pt x="0" y="175"/>
                      <a:pt x="4" y="182"/>
                      <a:pt x="9" y="180"/>
                    </a:cubicBezTo>
                    <a:cubicBezTo>
                      <a:pt x="83" y="139"/>
                      <a:pt x="135" y="71"/>
                      <a:pt x="192" y="10"/>
                    </a:cubicBezTo>
                    <a:cubicBezTo>
                      <a:pt x="196" y="6"/>
                      <a:pt x="190" y="0"/>
                      <a:pt x="18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53"/>
              <p:cNvSpPr/>
              <p:nvPr/>
            </p:nvSpPr>
            <p:spPr bwMode="auto">
              <a:xfrm>
                <a:off x="3438" y="3209"/>
                <a:ext cx="291" cy="393"/>
              </a:xfrm>
              <a:custGeom>
                <a:avLst/>
                <a:gdLst>
                  <a:gd name="T0" fmla="*/ 114 w 123"/>
                  <a:gd name="T1" fmla="*/ 3 h 166"/>
                  <a:gd name="T2" fmla="*/ 64 w 123"/>
                  <a:gd name="T3" fmla="*/ 65 h 166"/>
                  <a:gd name="T4" fmla="*/ 3 w 123"/>
                  <a:gd name="T5" fmla="*/ 156 h 166"/>
                  <a:gd name="T6" fmla="*/ 9 w 123"/>
                  <a:gd name="T7" fmla="*/ 162 h 166"/>
                  <a:gd name="T8" fmla="*/ 62 w 123"/>
                  <a:gd name="T9" fmla="*/ 85 h 166"/>
                  <a:gd name="T10" fmla="*/ 118 w 123"/>
                  <a:gd name="T11" fmla="*/ 10 h 166"/>
                  <a:gd name="T12" fmla="*/ 114 w 123"/>
                  <a:gd name="T13" fmla="*/ 3 h 166"/>
                </a:gdLst>
                <a:ahLst/>
                <a:cxnLst>
                  <a:cxn ang="0">
                    <a:pos x="T0" y="T1"/>
                  </a:cxn>
                  <a:cxn ang="0">
                    <a:pos x="T2" y="T3"/>
                  </a:cxn>
                  <a:cxn ang="0">
                    <a:pos x="T4" y="T5"/>
                  </a:cxn>
                  <a:cxn ang="0">
                    <a:pos x="T6" y="T7"/>
                  </a:cxn>
                  <a:cxn ang="0">
                    <a:pos x="T8" y="T9"/>
                  </a:cxn>
                  <a:cxn ang="0">
                    <a:pos x="T10" y="T11"/>
                  </a:cxn>
                  <a:cxn ang="0">
                    <a:pos x="T12" y="T13"/>
                  </a:cxn>
                </a:cxnLst>
                <a:rect l="0" t="0" r="r" b="b"/>
                <a:pathLst>
                  <a:path w="123" h="166">
                    <a:moveTo>
                      <a:pt x="114" y="3"/>
                    </a:moveTo>
                    <a:cubicBezTo>
                      <a:pt x="92" y="18"/>
                      <a:pt x="78" y="43"/>
                      <a:pt x="64" y="65"/>
                    </a:cubicBezTo>
                    <a:cubicBezTo>
                      <a:pt x="45" y="96"/>
                      <a:pt x="27" y="128"/>
                      <a:pt x="3" y="156"/>
                    </a:cubicBezTo>
                    <a:cubicBezTo>
                      <a:pt x="0" y="160"/>
                      <a:pt x="6" y="166"/>
                      <a:pt x="9" y="162"/>
                    </a:cubicBezTo>
                    <a:cubicBezTo>
                      <a:pt x="30" y="138"/>
                      <a:pt x="46" y="111"/>
                      <a:pt x="62" y="85"/>
                    </a:cubicBezTo>
                    <a:cubicBezTo>
                      <a:pt x="77" y="59"/>
                      <a:pt x="93" y="27"/>
                      <a:pt x="118" y="10"/>
                    </a:cubicBezTo>
                    <a:cubicBezTo>
                      <a:pt x="123" y="7"/>
                      <a:pt x="119" y="0"/>
                      <a:pt x="1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4"/>
              <p:cNvSpPr/>
              <p:nvPr/>
            </p:nvSpPr>
            <p:spPr bwMode="auto">
              <a:xfrm>
                <a:off x="3668" y="3219"/>
                <a:ext cx="312" cy="414"/>
              </a:xfrm>
              <a:custGeom>
                <a:avLst/>
                <a:gdLst>
                  <a:gd name="T0" fmla="*/ 122 w 132"/>
                  <a:gd name="T1" fmla="*/ 5 h 175"/>
                  <a:gd name="T2" fmla="*/ 3 w 132"/>
                  <a:gd name="T3" fmla="*/ 166 h 175"/>
                  <a:gd name="T4" fmla="*/ 10 w 132"/>
                  <a:gd name="T5" fmla="*/ 170 h 175"/>
                  <a:gd name="T6" fmla="*/ 129 w 132"/>
                  <a:gd name="T7" fmla="*/ 9 h 175"/>
                  <a:gd name="T8" fmla="*/ 122 w 132"/>
                  <a:gd name="T9" fmla="*/ 5 h 175"/>
                </a:gdLst>
                <a:ahLst/>
                <a:cxnLst>
                  <a:cxn ang="0">
                    <a:pos x="T0" y="T1"/>
                  </a:cxn>
                  <a:cxn ang="0">
                    <a:pos x="T2" y="T3"/>
                  </a:cxn>
                  <a:cxn ang="0">
                    <a:pos x="T4" y="T5"/>
                  </a:cxn>
                  <a:cxn ang="0">
                    <a:pos x="T6" y="T7"/>
                  </a:cxn>
                  <a:cxn ang="0">
                    <a:pos x="T8" y="T9"/>
                  </a:cxn>
                </a:cxnLst>
                <a:rect l="0" t="0" r="r" b="b"/>
                <a:pathLst>
                  <a:path w="132" h="175">
                    <a:moveTo>
                      <a:pt x="122" y="5"/>
                    </a:moveTo>
                    <a:cubicBezTo>
                      <a:pt x="83" y="58"/>
                      <a:pt x="33" y="107"/>
                      <a:pt x="3" y="166"/>
                    </a:cubicBezTo>
                    <a:cubicBezTo>
                      <a:pt x="0" y="170"/>
                      <a:pt x="8" y="175"/>
                      <a:pt x="10" y="170"/>
                    </a:cubicBezTo>
                    <a:cubicBezTo>
                      <a:pt x="41" y="111"/>
                      <a:pt x="90" y="62"/>
                      <a:pt x="129" y="9"/>
                    </a:cubicBezTo>
                    <a:cubicBezTo>
                      <a:pt x="132" y="4"/>
                      <a:pt x="125" y="0"/>
                      <a:pt x="1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5"/>
              <p:cNvSpPr/>
              <p:nvPr/>
            </p:nvSpPr>
            <p:spPr bwMode="auto">
              <a:xfrm>
                <a:off x="3928" y="3228"/>
                <a:ext cx="312" cy="405"/>
              </a:xfrm>
              <a:custGeom>
                <a:avLst/>
                <a:gdLst>
                  <a:gd name="T0" fmla="*/ 122 w 132"/>
                  <a:gd name="T1" fmla="*/ 5 h 171"/>
                  <a:gd name="T2" fmla="*/ 4 w 132"/>
                  <a:gd name="T3" fmla="*/ 161 h 171"/>
                  <a:gd name="T4" fmla="*/ 10 w 132"/>
                  <a:gd name="T5" fmla="*/ 167 h 171"/>
                  <a:gd name="T6" fmla="*/ 129 w 132"/>
                  <a:gd name="T7" fmla="*/ 9 h 171"/>
                  <a:gd name="T8" fmla="*/ 122 w 132"/>
                  <a:gd name="T9" fmla="*/ 5 h 171"/>
                </a:gdLst>
                <a:ahLst/>
                <a:cxnLst>
                  <a:cxn ang="0">
                    <a:pos x="T0" y="T1"/>
                  </a:cxn>
                  <a:cxn ang="0">
                    <a:pos x="T2" y="T3"/>
                  </a:cxn>
                  <a:cxn ang="0">
                    <a:pos x="T4" y="T5"/>
                  </a:cxn>
                  <a:cxn ang="0">
                    <a:pos x="T6" y="T7"/>
                  </a:cxn>
                  <a:cxn ang="0">
                    <a:pos x="T8" y="T9"/>
                  </a:cxn>
                </a:cxnLst>
                <a:rect l="0" t="0" r="r" b="b"/>
                <a:pathLst>
                  <a:path w="132" h="171">
                    <a:moveTo>
                      <a:pt x="122" y="5"/>
                    </a:moveTo>
                    <a:cubicBezTo>
                      <a:pt x="83" y="57"/>
                      <a:pt x="45" y="110"/>
                      <a:pt x="4" y="161"/>
                    </a:cubicBezTo>
                    <a:cubicBezTo>
                      <a:pt x="0" y="165"/>
                      <a:pt x="6" y="171"/>
                      <a:pt x="10" y="167"/>
                    </a:cubicBezTo>
                    <a:cubicBezTo>
                      <a:pt x="52" y="116"/>
                      <a:pt x="90" y="62"/>
                      <a:pt x="129" y="9"/>
                    </a:cubicBezTo>
                    <a:cubicBezTo>
                      <a:pt x="132" y="5"/>
                      <a:pt x="125" y="0"/>
                      <a:pt x="1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6"/>
              <p:cNvSpPr/>
              <p:nvPr/>
            </p:nvSpPr>
            <p:spPr bwMode="auto">
              <a:xfrm>
                <a:off x="4207" y="3247"/>
                <a:ext cx="324" cy="393"/>
              </a:xfrm>
              <a:custGeom>
                <a:avLst/>
                <a:gdLst>
                  <a:gd name="T0" fmla="*/ 127 w 137"/>
                  <a:gd name="T1" fmla="*/ 4 h 166"/>
                  <a:gd name="T2" fmla="*/ 4 w 137"/>
                  <a:gd name="T3" fmla="*/ 158 h 166"/>
                  <a:gd name="T4" fmla="*/ 11 w 137"/>
                  <a:gd name="T5" fmla="*/ 162 h 166"/>
                  <a:gd name="T6" fmla="*/ 133 w 137"/>
                  <a:gd name="T7" fmla="*/ 10 h 166"/>
                  <a:gd name="T8" fmla="*/ 127 w 137"/>
                  <a:gd name="T9" fmla="*/ 4 h 166"/>
                </a:gdLst>
                <a:ahLst/>
                <a:cxnLst>
                  <a:cxn ang="0">
                    <a:pos x="T0" y="T1"/>
                  </a:cxn>
                  <a:cxn ang="0">
                    <a:pos x="T2" y="T3"/>
                  </a:cxn>
                  <a:cxn ang="0">
                    <a:pos x="T4" y="T5"/>
                  </a:cxn>
                  <a:cxn ang="0">
                    <a:pos x="T6" y="T7"/>
                  </a:cxn>
                  <a:cxn ang="0">
                    <a:pos x="T8" y="T9"/>
                  </a:cxn>
                </a:cxnLst>
                <a:rect l="0" t="0" r="r" b="b"/>
                <a:pathLst>
                  <a:path w="137" h="166">
                    <a:moveTo>
                      <a:pt x="127" y="4"/>
                    </a:moveTo>
                    <a:cubicBezTo>
                      <a:pt x="83" y="53"/>
                      <a:pt x="43" y="105"/>
                      <a:pt x="4" y="158"/>
                    </a:cubicBezTo>
                    <a:cubicBezTo>
                      <a:pt x="0" y="162"/>
                      <a:pt x="8" y="166"/>
                      <a:pt x="11" y="162"/>
                    </a:cubicBezTo>
                    <a:cubicBezTo>
                      <a:pt x="50" y="110"/>
                      <a:pt x="90" y="59"/>
                      <a:pt x="133" y="10"/>
                    </a:cubicBezTo>
                    <a:cubicBezTo>
                      <a:pt x="137" y="6"/>
                      <a:pt x="131" y="0"/>
                      <a:pt x="1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57"/>
              <p:cNvSpPr/>
              <p:nvPr/>
            </p:nvSpPr>
            <p:spPr bwMode="auto">
              <a:xfrm>
                <a:off x="4490" y="3178"/>
                <a:ext cx="362" cy="455"/>
              </a:xfrm>
              <a:custGeom>
                <a:avLst/>
                <a:gdLst>
                  <a:gd name="T0" fmla="*/ 142 w 153"/>
                  <a:gd name="T1" fmla="*/ 5 h 192"/>
                  <a:gd name="T2" fmla="*/ 3 w 153"/>
                  <a:gd name="T3" fmla="*/ 182 h 192"/>
                  <a:gd name="T4" fmla="*/ 9 w 153"/>
                  <a:gd name="T5" fmla="*/ 188 h 192"/>
                  <a:gd name="T6" fmla="*/ 149 w 153"/>
                  <a:gd name="T7" fmla="*/ 9 h 192"/>
                  <a:gd name="T8" fmla="*/ 142 w 153"/>
                  <a:gd name="T9" fmla="*/ 5 h 192"/>
                </a:gdLst>
                <a:ahLst/>
                <a:cxnLst>
                  <a:cxn ang="0">
                    <a:pos x="T0" y="T1"/>
                  </a:cxn>
                  <a:cxn ang="0">
                    <a:pos x="T2" y="T3"/>
                  </a:cxn>
                  <a:cxn ang="0">
                    <a:pos x="T4" y="T5"/>
                  </a:cxn>
                  <a:cxn ang="0">
                    <a:pos x="T6" y="T7"/>
                  </a:cxn>
                  <a:cxn ang="0">
                    <a:pos x="T8" y="T9"/>
                  </a:cxn>
                </a:cxnLst>
                <a:rect l="0" t="0" r="r" b="b"/>
                <a:pathLst>
                  <a:path w="153" h="192">
                    <a:moveTo>
                      <a:pt x="142" y="5"/>
                    </a:moveTo>
                    <a:cubicBezTo>
                      <a:pt x="98" y="66"/>
                      <a:pt x="49" y="123"/>
                      <a:pt x="3" y="182"/>
                    </a:cubicBezTo>
                    <a:cubicBezTo>
                      <a:pt x="0" y="186"/>
                      <a:pt x="6" y="192"/>
                      <a:pt x="9" y="188"/>
                    </a:cubicBezTo>
                    <a:cubicBezTo>
                      <a:pt x="56" y="128"/>
                      <a:pt x="105" y="70"/>
                      <a:pt x="149" y="9"/>
                    </a:cubicBezTo>
                    <a:cubicBezTo>
                      <a:pt x="153" y="4"/>
                      <a:pt x="145" y="0"/>
                      <a:pt x="1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8"/>
              <p:cNvSpPr/>
              <p:nvPr/>
            </p:nvSpPr>
            <p:spPr bwMode="auto">
              <a:xfrm>
                <a:off x="4739" y="3181"/>
                <a:ext cx="281" cy="421"/>
              </a:xfrm>
              <a:custGeom>
                <a:avLst/>
                <a:gdLst>
                  <a:gd name="T0" fmla="*/ 109 w 119"/>
                  <a:gd name="T1" fmla="*/ 5 h 178"/>
                  <a:gd name="T2" fmla="*/ 3 w 119"/>
                  <a:gd name="T3" fmla="*/ 169 h 178"/>
                  <a:gd name="T4" fmla="*/ 10 w 119"/>
                  <a:gd name="T5" fmla="*/ 173 h 178"/>
                  <a:gd name="T6" fmla="*/ 117 w 119"/>
                  <a:gd name="T7" fmla="*/ 7 h 178"/>
                  <a:gd name="T8" fmla="*/ 109 w 119"/>
                  <a:gd name="T9" fmla="*/ 5 h 178"/>
                </a:gdLst>
                <a:ahLst/>
                <a:cxnLst>
                  <a:cxn ang="0">
                    <a:pos x="T0" y="T1"/>
                  </a:cxn>
                  <a:cxn ang="0">
                    <a:pos x="T2" y="T3"/>
                  </a:cxn>
                  <a:cxn ang="0">
                    <a:pos x="T4" y="T5"/>
                  </a:cxn>
                  <a:cxn ang="0">
                    <a:pos x="T6" y="T7"/>
                  </a:cxn>
                  <a:cxn ang="0">
                    <a:pos x="T8" y="T9"/>
                  </a:cxn>
                </a:cxnLst>
                <a:rect l="0" t="0" r="r" b="b"/>
                <a:pathLst>
                  <a:path w="119" h="178">
                    <a:moveTo>
                      <a:pt x="109" y="5"/>
                    </a:moveTo>
                    <a:cubicBezTo>
                      <a:pt x="84" y="65"/>
                      <a:pt x="39" y="115"/>
                      <a:pt x="3" y="169"/>
                    </a:cubicBezTo>
                    <a:cubicBezTo>
                      <a:pt x="0" y="173"/>
                      <a:pt x="7" y="178"/>
                      <a:pt x="10" y="173"/>
                    </a:cubicBezTo>
                    <a:cubicBezTo>
                      <a:pt x="47" y="119"/>
                      <a:pt x="92" y="68"/>
                      <a:pt x="117" y="7"/>
                    </a:cubicBezTo>
                    <a:cubicBezTo>
                      <a:pt x="119" y="2"/>
                      <a:pt x="111" y="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59"/>
              <p:cNvSpPr/>
              <p:nvPr/>
            </p:nvSpPr>
            <p:spPr bwMode="auto">
              <a:xfrm>
                <a:off x="5079" y="2961"/>
                <a:ext cx="310" cy="539"/>
              </a:xfrm>
              <a:custGeom>
                <a:avLst/>
                <a:gdLst>
                  <a:gd name="T0" fmla="*/ 131 w 131"/>
                  <a:gd name="T1" fmla="*/ 6 h 228"/>
                  <a:gd name="T2" fmla="*/ 123 w 131"/>
                  <a:gd name="T3" fmla="*/ 6 h 228"/>
                  <a:gd name="T4" fmla="*/ 103 w 131"/>
                  <a:gd name="T5" fmla="*/ 72 h 228"/>
                  <a:gd name="T6" fmla="*/ 103 w 131"/>
                  <a:gd name="T7" fmla="*/ 74 h 228"/>
                  <a:gd name="T8" fmla="*/ 3 w 131"/>
                  <a:gd name="T9" fmla="*/ 219 h 228"/>
                  <a:gd name="T10" fmla="*/ 10 w 131"/>
                  <a:gd name="T11" fmla="*/ 224 h 228"/>
                  <a:gd name="T12" fmla="*/ 112 w 131"/>
                  <a:gd name="T13" fmla="*/ 75 h 228"/>
                  <a:gd name="T14" fmla="*/ 112 w 131"/>
                  <a:gd name="T15" fmla="*/ 72 h 228"/>
                  <a:gd name="T16" fmla="*/ 131 w 131"/>
                  <a:gd name="T17"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28">
                    <a:moveTo>
                      <a:pt x="131" y="6"/>
                    </a:moveTo>
                    <a:cubicBezTo>
                      <a:pt x="131" y="0"/>
                      <a:pt x="123" y="0"/>
                      <a:pt x="123" y="6"/>
                    </a:cubicBezTo>
                    <a:cubicBezTo>
                      <a:pt x="122" y="30"/>
                      <a:pt x="111" y="50"/>
                      <a:pt x="103" y="72"/>
                    </a:cubicBezTo>
                    <a:cubicBezTo>
                      <a:pt x="103" y="73"/>
                      <a:pt x="103" y="74"/>
                      <a:pt x="103" y="74"/>
                    </a:cubicBezTo>
                    <a:cubicBezTo>
                      <a:pt x="73" y="125"/>
                      <a:pt x="38" y="172"/>
                      <a:pt x="3" y="219"/>
                    </a:cubicBezTo>
                    <a:cubicBezTo>
                      <a:pt x="0" y="224"/>
                      <a:pt x="7" y="228"/>
                      <a:pt x="10" y="224"/>
                    </a:cubicBezTo>
                    <a:cubicBezTo>
                      <a:pt x="46" y="175"/>
                      <a:pt x="82" y="127"/>
                      <a:pt x="112" y="75"/>
                    </a:cubicBezTo>
                    <a:cubicBezTo>
                      <a:pt x="113" y="74"/>
                      <a:pt x="113" y="73"/>
                      <a:pt x="112" y="72"/>
                    </a:cubicBezTo>
                    <a:cubicBezTo>
                      <a:pt x="121" y="50"/>
                      <a:pt x="130" y="29"/>
                      <a:pt x="1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60"/>
              <p:cNvSpPr/>
              <p:nvPr/>
            </p:nvSpPr>
            <p:spPr bwMode="auto">
              <a:xfrm>
                <a:off x="5280" y="3058"/>
                <a:ext cx="303" cy="383"/>
              </a:xfrm>
              <a:custGeom>
                <a:avLst/>
                <a:gdLst>
                  <a:gd name="T0" fmla="*/ 117 w 128"/>
                  <a:gd name="T1" fmla="*/ 5 h 162"/>
                  <a:gd name="T2" fmla="*/ 4 w 128"/>
                  <a:gd name="T3" fmla="*/ 152 h 162"/>
                  <a:gd name="T4" fmla="*/ 9 w 128"/>
                  <a:gd name="T5" fmla="*/ 159 h 162"/>
                  <a:gd name="T6" fmla="*/ 125 w 128"/>
                  <a:gd name="T7" fmla="*/ 9 h 162"/>
                  <a:gd name="T8" fmla="*/ 117 w 128"/>
                  <a:gd name="T9" fmla="*/ 5 h 162"/>
                </a:gdLst>
                <a:ahLst/>
                <a:cxnLst>
                  <a:cxn ang="0">
                    <a:pos x="T0" y="T1"/>
                  </a:cxn>
                  <a:cxn ang="0">
                    <a:pos x="T2" y="T3"/>
                  </a:cxn>
                  <a:cxn ang="0">
                    <a:pos x="T4" y="T5"/>
                  </a:cxn>
                  <a:cxn ang="0">
                    <a:pos x="T6" y="T7"/>
                  </a:cxn>
                  <a:cxn ang="0">
                    <a:pos x="T8" y="T9"/>
                  </a:cxn>
                </a:cxnLst>
                <a:rect l="0" t="0" r="r" b="b"/>
                <a:pathLst>
                  <a:path w="128" h="162">
                    <a:moveTo>
                      <a:pt x="117" y="5"/>
                    </a:moveTo>
                    <a:cubicBezTo>
                      <a:pt x="84" y="55"/>
                      <a:pt x="54" y="115"/>
                      <a:pt x="4" y="152"/>
                    </a:cubicBezTo>
                    <a:cubicBezTo>
                      <a:pt x="0" y="155"/>
                      <a:pt x="4" y="162"/>
                      <a:pt x="9" y="159"/>
                    </a:cubicBezTo>
                    <a:cubicBezTo>
                      <a:pt x="60" y="121"/>
                      <a:pt x="90" y="61"/>
                      <a:pt x="125" y="9"/>
                    </a:cubicBezTo>
                    <a:cubicBezTo>
                      <a:pt x="128" y="5"/>
                      <a:pt x="120" y="0"/>
                      <a:pt x="1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61"/>
              <p:cNvSpPr/>
              <p:nvPr/>
            </p:nvSpPr>
            <p:spPr bwMode="auto">
              <a:xfrm>
                <a:off x="5502" y="3008"/>
                <a:ext cx="261" cy="393"/>
              </a:xfrm>
              <a:custGeom>
                <a:avLst/>
                <a:gdLst>
                  <a:gd name="T0" fmla="*/ 100 w 110"/>
                  <a:gd name="T1" fmla="*/ 4 h 166"/>
                  <a:gd name="T2" fmla="*/ 2 w 110"/>
                  <a:gd name="T3" fmla="*/ 157 h 166"/>
                  <a:gd name="T4" fmla="*/ 9 w 110"/>
                  <a:gd name="T5" fmla="*/ 161 h 166"/>
                  <a:gd name="T6" fmla="*/ 106 w 110"/>
                  <a:gd name="T7" fmla="*/ 10 h 166"/>
                  <a:gd name="T8" fmla="*/ 100 w 110"/>
                  <a:gd name="T9" fmla="*/ 4 h 166"/>
                </a:gdLst>
                <a:ahLst/>
                <a:cxnLst>
                  <a:cxn ang="0">
                    <a:pos x="T0" y="T1"/>
                  </a:cxn>
                  <a:cxn ang="0">
                    <a:pos x="T2" y="T3"/>
                  </a:cxn>
                  <a:cxn ang="0">
                    <a:pos x="T4" y="T5"/>
                  </a:cxn>
                  <a:cxn ang="0">
                    <a:pos x="T6" y="T7"/>
                  </a:cxn>
                  <a:cxn ang="0">
                    <a:pos x="T8" y="T9"/>
                  </a:cxn>
                </a:cxnLst>
                <a:rect l="0" t="0" r="r" b="b"/>
                <a:pathLst>
                  <a:path w="110" h="166">
                    <a:moveTo>
                      <a:pt x="100" y="4"/>
                    </a:moveTo>
                    <a:cubicBezTo>
                      <a:pt x="62" y="51"/>
                      <a:pt x="28" y="102"/>
                      <a:pt x="2" y="157"/>
                    </a:cubicBezTo>
                    <a:cubicBezTo>
                      <a:pt x="0" y="162"/>
                      <a:pt x="7" y="166"/>
                      <a:pt x="9" y="161"/>
                    </a:cubicBezTo>
                    <a:cubicBezTo>
                      <a:pt x="35" y="107"/>
                      <a:pt x="68" y="57"/>
                      <a:pt x="106" y="10"/>
                    </a:cubicBezTo>
                    <a:cubicBezTo>
                      <a:pt x="110" y="6"/>
                      <a:pt x="104" y="0"/>
                      <a:pt x="10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62"/>
              <p:cNvSpPr/>
              <p:nvPr/>
            </p:nvSpPr>
            <p:spPr bwMode="auto">
              <a:xfrm>
                <a:off x="5729" y="2949"/>
                <a:ext cx="272" cy="362"/>
              </a:xfrm>
              <a:custGeom>
                <a:avLst/>
                <a:gdLst>
                  <a:gd name="T0" fmla="*/ 105 w 115"/>
                  <a:gd name="T1" fmla="*/ 5 h 153"/>
                  <a:gd name="T2" fmla="*/ 4 w 115"/>
                  <a:gd name="T3" fmla="*/ 143 h 153"/>
                  <a:gd name="T4" fmla="*/ 10 w 115"/>
                  <a:gd name="T5" fmla="*/ 149 h 153"/>
                  <a:gd name="T6" fmla="*/ 113 w 115"/>
                  <a:gd name="T7" fmla="*/ 7 h 153"/>
                  <a:gd name="T8" fmla="*/ 105 w 115"/>
                  <a:gd name="T9" fmla="*/ 5 h 153"/>
                </a:gdLst>
                <a:ahLst/>
                <a:cxnLst>
                  <a:cxn ang="0">
                    <a:pos x="T0" y="T1"/>
                  </a:cxn>
                  <a:cxn ang="0">
                    <a:pos x="T2" y="T3"/>
                  </a:cxn>
                  <a:cxn ang="0">
                    <a:pos x="T4" y="T5"/>
                  </a:cxn>
                  <a:cxn ang="0">
                    <a:pos x="T6" y="T7"/>
                  </a:cxn>
                  <a:cxn ang="0">
                    <a:pos x="T8" y="T9"/>
                  </a:cxn>
                </a:cxnLst>
                <a:rect l="0" t="0" r="r" b="b"/>
                <a:pathLst>
                  <a:path w="115" h="153">
                    <a:moveTo>
                      <a:pt x="105" y="5"/>
                    </a:moveTo>
                    <a:cubicBezTo>
                      <a:pt x="85" y="59"/>
                      <a:pt x="44" y="103"/>
                      <a:pt x="4" y="143"/>
                    </a:cubicBezTo>
                    <a:cubicBezTo>
                      <a:pt x="0" y="147"/>
                      <a:pt x="6" y="153"/>
                      <a:pt x="10" y="149"/>
                    </a:cubicBezTo>
                    <a:cubicBezTo>
                      <a:pt x="51" y="108"/>
                      <a:pt x="93" y="63"/>
                      <a:pt x="113" y="7"/>
                    </a:cubicBezTo>
                    <a:cubicBezTo>
                      <a:pt x="115" y="2"/>
                      <a:pt x="107" y="0"/>
                      <a:pt x="10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63"/>
              <p:cNvSpPr/>
              <p:nvPr/>
            </p:nvSpPr>
            <p:spPr bwMode="auto">
              <a:xfrm>
                <a:off x="6060" y="2868"/>
                <a:ext cx="161" cy="263"/>
              </a:xfrm>
              <a:custGeom>
                <a:avLst/>
                <a:gdLst>
                  <a:gd name="T0" fmla="*/ 58 w 68"/>
                  <a:gd name="T1" fmla="*/ 5 h 111"/>
                  <a:gd name="T2" fmla="*/ 3 w 68"/>
                  <a:gd name="T3" fmla="*/ 102 h 111"/>
                  <a:gd name="T4" fmla="*/ 11 w 68"/>
                  <a:gd name="T5" fmla="*/ 106 h 111"/>
                  <a:gd name="T6" fmla="*/ 66 w 68"/>
                  <a:gd name="T7" fmla="*/ 8 h 111"/>
                  <a:gd name="T8" fmla="*/ 58 w 68"/>
                  <a:gd name="T9" fmla="*/ 5 h 111"/>
                </a:gdLst>
                <a:ahLst/>
                <a:cxnLst>
                  <a:cxn ang="0">
                    <a:pos x="T0" y="T1"/>
                  </a:cxn>
                  <a:cxn ang="0">
                    <a:pos x="T2" y="T3"/>
                  </a:cxn>
                  <a:cxn ang="0">
                    <a:pos x="T4" y="T5"/>
                  </a:cxn>
                  <a:cxn ang="0">
                    <a:pos x="T6" y="T7"/>
                  </a:cxn>
                  <a:cxn ang="0">
                    <a:pos x="T8" y="T9"/>
                  </a:cxn>
                </a:cxnLst>
                <a:rect l="0" t="0" r="r" b="b"/>
                <a:pathLst>
                  <a:path w="68" h="111">
                    <a:moveTo>
                      <a:pt x="58" y="5"/>
                    </a:moveTo>
                    <a:cubicBezTo>
                      <a:pt x="44" y="40"/>
                      <a:pt x="23" y="70"/>
                      <a:pt x="3" y="102"/>
                    </a:cubicBezTo>
                    <a:cubicBezTo>
                      <a:pt x="0" y="106"/>
                      <a:pt x="8" y="111"/>
                      <a:pt x="11" y="106"/>
                    </a:cubicBezTo>
                    <a:cubicBezTo>
                      <a:pt x="31" y="74"/>
                      <a:pt x="52" y="43"/>
                      <a:pt x="66" y="8"/>
                    </a:cubicBezTo>
                    <a:cubicBezTo>
                      <a:pt x="68" y="3"/>
                      <a:pt x="60" y="0"/>
                      <a:pt x="5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64"/>
              <p:cNvSpPr/>
              <p:nvPr/>
            </p:nvSpPr>
            <p:spPr bwMode="auto">
              <a:xfrm>
                <a:off x="1476" y="3413"/>
                <a:ext cx="700" cy="316"/>
              </a:xfrm>
              <a:custGeom>
                <a:avLst/>
                <a:gdLst>
                  <a:gd name="T0" fmla="*/ 289 w 296"/>
                  <a:gd name="T1" fmla="*/ 1 h 134"/>
                  <a:gd name="T2" fmla="*/ 5 w 296"/>
                  <a:gd name="T3" fmla="*/ 124 h 134"/>
                  <a:gd name="T4" fmla="*/ 7 w 296"/>
                  <a:gd name="T5" fmla="*/ 132 h 134"/>
                  <a:gd name="T6" fmla="*/ 291 w 296"/>
                  <a:gd name="T7" fmla="*/ 9 h 134"/>
                  <a:gd name="T8" fmla="*/ 289 w 296"/>
                  <a:gd name="T9" fmla="*/ 1 h 134"/>
                </a:gdLst>
                <a:ahLst/>
                <a:cxnLst>
                  <a:cxn ang="0">
                    <a:pos x="T0" y="T1"/>
                  </a:cxn>
                  <a:cxn ang="0">
                    <a:pos x="T2" y="T3"/>
                  </a:cxn>
                  <a:cxn ang="0">
                    <a:pos x="T4" y="T5"/>
                  </a:cxn>
                  <a:cxn ang="0">
                    <a:pos x="T6" y="T7"/>
                  </a:cxn>
                  <a:cxn ang="0">
                    <a:pos x="T8" y="T9"/>
                  </a:cxn>
                </a:cxnLst>
                <a:rect l="0" t="0" r="r" b="b"/>
                <a:pathLst>
                  <a:path w="296" h="134">
                    <a:moveTo>
                      <a:pt x="289" y="1"/>
                    </a:moveTo>
                    <a:cubicBezTo>
                      <a:pt x="186" y="20"/>
                      <a:pt x="102" y="88"/>
                      <a:pt x="5" y="124"/>
                    </a:cubicBezTo>
                    <a:cubicBezTo>
                      <a:pt x="0" y="126"/>
                      <a:pt x="2" y="134"/>
                      <a:pt x="7" y="132"/>
                    </a:cubicBezTo>
                    <a:cubicBezTo>
                      <a:pt x="104" y="96"/>
                      <a:pt x="188" y="28"/>
                      <a:pt x="291" y="9"/>
                    </a:cubicBezTo>
                    <a:cubicBezTo>
                      <a:pt x="296" y="8"/>
                      <a:pt x="294" y="0"/>
                      <a:pt x="28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65"/>
              <p:cNvSpPr/>
              <p:nvPr/>
            </p:nvSpPr>
            <p:spPr bwMode="auto">
              <a:xfrm>
                <a:off x="1535" y="3633"/>
                <a:ext cx="581" cy="215"/>
              </a:xfrm>
              <a:custGeom>
                <a:avLst/>
                <a:gdLst>
                  <a:gd name="T0" fmla="*/ 238 w 246"/>
                  <a:gd name="T1" fmla="*/ 1 h 91"/>
                  <a:gd name="T2" fmla="*/ 5 w 246"/>
                  <a:gd name="T3" fmla="*/ 82 h 91"/>
                  <a:gd name="T4" fmla="*/ 8 w 246"/>
                  <a:gd name="T5" fmla="*/ 90 h 91"/>
                  <a:gd name="T6" fmla="*/ 241 w 246"/>
                  <a:gd name="T7" fmla="*/ 9 h 91"/>
                  <a:gd name="T8" fmla="*/ 238 w 246"/>
                  <a:gd name="T9" fmla="*/ 1 h 91"/>
                </a:gdLst>
                <a:ahLst/>
                <a:cxnLst>
                  <a:cxn ang="0">
                    <a:pos x="T0" y="T1"/>
                  </a:cxn>
                  <a:cxn ang="0">
                    <a:pos x="T2" y="T3"/>
                  </a:cxn>
                  <a:cxn ang="0">
                    <a:pos x="T4" y="T5"/>
                  </a:cxn>
                  <a:cxn ang="0">
                    <a:pos x="T6" y="T7"/>
                  </a:cxn>
                  <a:cxn ang="0">
                    <a:pos x="T8" y="T9"/>
                  </a:cxn>
                </a:cxnLst>
                <a:rect l="0" t="0" r="r" b="b"/>
                <a:pathLst>
                  <a:path w="246" h="91">
                    <a:moveTo>
                      <a:pt x="238" y="1"/>
                    </a:moveTo>
                    <a:cubicBezTo>
                      <a:pt x="160" y="27"/>
                      <a:pt x="85" y="59"/>
                      <a:pt x="5" y="82"/>
                    </a:cubicBezTo>
                    <a:cubicBezTo>
                      <a:pt x="0" y="83"/>
                      <a:pt x="2" y="91"/>
                      <a:pt x="8" y="90"/>
                    </a:cubicBezTo>
                    <a:cubicBezTo>
                      <a:pt x="87" y="68"/>
                      <a:pt x="163" y="36"/>
                      <a:pt x="241" y="9"/>
                    </a:cubicBezTo>
                    <a:cubicBezTo>
                      <a:pt x="246" y="8"/>
                      <a:pt x="244" y="0"/>
                      <a:pt x="23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66"/>
              <p:cNvSpPr/>
              <p:nvPr/>
            </p:nvSpPr>
            <p:spPr bwMode="auto">
              <a:xfrm>
                <a:off x="1374" y="3822"/>
                <a:ext cx="693" cy="241"/>
              </a:xfrm>
              <a:custGeom>
                <a:avLst/>
                <a:gdLst>
                  <a:gd name="T0" fmla="*/ 285 w 293"/>
                  <a:gd name="T1" fmla="*/ 2 h 102"/>
                  <a:gd name="T2" fmla="*/ 152 w 293"/>
                  <a:gd name="T3" fmla="*/ 55 h 102"/>
                  <a:gd name="T4" fmla="*/ 8 w 293"/>
                  <a:gd name="T5" fmla="*/ 82 h 102"/>
                  <a:gd name="T6" fmla="*/ 6 w 293"/>
                  <a:gd name="T7" fmla="*/ 90 h 102"/>
                  <a:gd name="T8" fmla="*/ 138 w 293"/>
                  <a:gd name="T9" fmla="*/ 69 h 102"/>
                  <a:gd name="T10" fmla="*/ 287 w 293"/>
                  <a:gd name="T11" fmla="*/ 10 h 102"/>
                  <a:gd name="T12" fmla="*/ 285 w 293"/>
                  <a:gd name="T13" fmla="*/ 2 h 102"/>
                </a:gdLst>
                <a:ahLst/>
                <a:cxnLst>
                  <a:cxn ang="0">
                    <a:pos x="T0" y="T1"/>
                  </a:cxn>
                  <a:cxn ang="0">
                    <a:pos x="T2" y="T3"/>
                  </a:cxn>
                  <a:cxn ang="0">
                    <a:pos x="T4" y="T5"/>
                  </a:cxn>
                  <a:cxn ang="0">
                    <a:pos x="T6" y="T7"/>
                  </a:cxn>
                  <a:cxn ang="0">
                    <a:pos x="T8" y="T9"/>
                  </a:cxn>
                  <a:cxn ang="0">
                    <a:pos x="T10" y="T11"/>
                  </a:cxn>
                  <a:cxn ang="0">
                    <a:pos x="T12" y="T13"/>
                  </a:cxn>
                </a:cxnLst>
                <a:rect l="0" t="0" r="r" b="b"/>
                <a:pathLst>
                  <a:path w="293" h="102">
                    <a:moveTo>
                      <a:pt x="285" y="2"/>
                    </a:moveTo>
                    <a:cubicBezTo>
                      <a:pt x="239" y="15"/>
                      <a:pt x="196" y="37"/>
                      <a:pt x="152" y="55"/>
                    </a:cubicBezTo>
                    <a:cubicBezTo>
                      <a:pt x="109" y="72"/>
                      <a:pt x="55" y="95"/>
                      <a:pt x="8" y="82"/>
                    </a:cubicBezTo>
                    <a:cubicBezTo>
                      <a:pt x="3" y="81"/>
                      <a:pt x="0" y="89"/>
                      <a:pt x="6" y="90"/>
                    </a:cubicBezTo>
                    <a:cubicBezTo>
                      <a:pt x="49" y="102"/>
                      <a:pt x="97" y="85"/>
                      <a:pt x="138" y="69"/>
                    </a:cubicBezTo>
                    <a:cubicBezTo>
                      <a:pt x="188" y="50"/>
                      <a:pt x="236" y="25"/>
                      <a:pt x="287" y="10"/>
                    </a:cubicBezTo>
                    <a:cubicBezTo>
                      <a:pt x="293" y="8"/>
                      <a:pt x="290" y="0"/>
                      <a:pt x="28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67"/>
              <p:cNvSpPr/>
              <p:nvPr/>
            </p:nvSpPr>
            <p:spPr bwMode="auto">
              <a:xfrm>
                <a:off x="1197" y="4065"/>
                <a:ext cx="718" cy="192"/>
              </a:xfrm>
              <a:custGeom>
                <a:avLst/>
                <a:gdLst>
                  <a:gd name="T0" fmla="*/ 297 w 304"/>
                  <a:gd name="T1" fmla="*/ 0 h 81"/>
                  <a:gd name="T2" fmla="*/ 6 w 304"/>
                  <a:gd name="T3" fmla="*/ 72 h 81"/>
                  <a:gd name="T4" fmla="*/ 6 w 304"/>
                  <a:gd name="T5" fmla="*/ 81 h 81"/>
                  <a:gd name="T6" fmla="*/ 299 w 304"/>
                  <a:gd name="T7" fmla="*/ 9 h 81"/>
                  <a:gd name="T8" fmla="*/ 297 w 304"/>
                  <a:gd name="T9" fmla="*/ 0 h 81"/>
                </a:gdLst>
                <a:ahLst/>
                <a:cxnLst>
                  <a:cxn ang="0">
                    <a:pos x="T0" y="T1"/>
                  </a:cxn>
                  <a:cxn ang="0">
                    <a:pos x="T2" y="T3"/>
                  </a:cxn>
                  <a:cxn ang="0">
                    <a:pos x="T4" y="T5"/>
                  </a:cxn>
                  <a:cxn ang="0">
                    <a:pos x="T6" y="T7"/>
                  </a:cxn>
                  <a:cxn ang="0">
                    <a:pos x="T8" y="T9"/>
                  </a:cxn>
                </a:cxnLst>
                <a:rect l="0" t="0" r="r" b="b"/>
                <a:pathLst>
                  <a:path w="304" h="81">
                    <a:moveTo>
                      <a:pt x="297" y="0"/>
                    </a:moveTo>
                    <a:cubicBezTo>
                      <a:pt x="198" y="15"/>
                      <a:pt x="106" y="71"/>
                      <a:pt x="6" y="72"/>
                    </a:cubicBezTo>
                    <a:cubicBezTo>
                      <a:pt x="0" y="72"/>
                      <a:pt x="0" y="81"/>
                      <a:pt x="6" y="81"/>
                    </a:cubicBezTo>
                    <a:cubicBezTo>
                      <a:pt x="107" y="79"/>
                      <a:pt x="199" y="23"/>
                      <a:pt x="299" y="9"/>
                    </a:cubicBezTo>
                    <a:cubicBezTo>
                      <a:pt x="304" y="8"/>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68"/>
              <p:cNvSpPr/>
              <p:nvPr/>
            </p:nvSpPr>
            <p:spPr bwMode="auto">
              <a:xfrm>
                <a:off x="984" y="4292"/>
                <a:ext cx="721" cy="225"/>
              </a:xfrm>
              <a:custGeom>
                <a:avLst/>
                <a:gdLst>
                  <a:gd name="T0" fmla="*/ 298 w 305"/>
                  <a:gd name="T1" fmla="*/ 2 h 95"/>
                  <a:gd name="T2" fmla="*/ 159 w 305"/>
                  <a:gd name="T3" fmla="*/ 51 h 95"/>
                  <a:gd name="T4" fmla="*/ 8 w 305"/>
                  <a:gd name="T5" fmla="*/ 78 h 95"/>
                  <a:gd name="T6" fmla="*/ 5 w 305"/>
                  <a:gd name="T7" fmla="*/ 86 h 95"/>
                  <a:gd name="T8" fmla="*/ 143 w 305"/>
                  <a:gd name="T9" fmla="*/ 65 h 95"/>
                  <a:gd name="T10" fmla="*/ 300 w 305"/>
                  <a:gd name="T11" fmla="*/ 10 h 95"/>
                  <a:gd name="T12" fmla="*/ 298 w 305"/>
                  <a:gd name="T13" fmla="*/ 2 h 95"/>
                </a:gdLst>
                <a:ahLst/>
                <a:cxnLst>
                  <a:cxn ang="0">
                    <a:pos x="T0" y="T1"/>
                  </a:cxn>
                  <a:cxn ang="0">
                    <a:pos x="T2" y="T3"/>
                  </a:cxn>
                  <a:cxn ang="0">
                    <a:pos x="T4" y="T5"/>
                  </a:cxn>
                  <a:cxn ang="0">
                    <a:pos x="T6" y="T7"/>
                  </a:cxn>
                  <a:cxn ang="0">
                    <a:pos x="T8" y="T9"/>
                  </a:cxn>
                  <a:cxn ang="0">
                    <a:pos x="T10" y="T11"/>
                  </a:cxn>
                  <a:cxn ang="0">
                    <a:pos x="T12" y="T13"/>
                  </a:cxn>
                </a:cxnLst>
                <a:rect l="0" t="0" r="r" b="b"/>
                <a:pathLst>
                  <a:path w="305" h="95">
                    <a:moveTo>
                      <a:pt x="298" y="2"/>
                    </a:moveTo>
                    <a:cubicBezTo>
                      <a:pt x="250" y="15"/>
                      <a:pt x="205" y="35"/>
                      <a:pt x="159" y="51"/>
                    </a:cubicBezTo>
                    <a:cubicBezTo>
                      <a:pt x="112" y="68"/>
                      <a:pt x="58" y="88"/>
                      <a:pt x="8" y="78"/>
                    </a:cubicBezTo>
                    <a:cubicBezTo>
                      <a:pt x="2" y="77"/>
                      <a:pt x="0" y="85"/>
                      <a:pt x="5" y="86"/>
                    </a:cubicBezTo>
                    <a:cubicBezTo>
                      <a:pt x="52" y="95"/>
                      <a:pt x="100" y="80"/>
                      <a:pt x="143" y="65"/>
                    </a:cubicBezTo>
                    <a:cubicBezTo>
                      <a:pt x="196" y="48"/>
                      <a:pt x="247" y="24"/>
                      <a:pt x="300" y="10"/>
                    </a:cubicBezTo>
                    <a:cubicBezTo>
                      <a:pt x="305" y="9"/>
                      <a:pt x="303" y="0"/>
                      <a:pt x="29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69"/>
              <p:cNvSpPr/>
              <p:nvPr/>
            </p:nvSpPr>
            <p:spPr bwMode="auto">
              <a:xfrm>
                <a:off x="965" y="4453"/>
                <a:ext cx="759" cy="227"/>
              </a:xfrm>
              <a:custGeom>
                <a:avLst/>
                <a:gdLst>
                  <a:gd name="T0" fmla="*/ 314 w 321"/>
                  <a:gd name="T1" fmla="*/ 2 h 96"/>
                  <a:gd name="T2" fmla="*/ 156 w 321"/>
                  <a:gd name="T3" fmla="*/ 52 h 96"/>
                  <a:gd name="T4" fmla="*/ 65 w 321"/>
                  <a:gd name="T5" fmla="*/ 76 h 96"/>
                  <a:gd name="T6" fmla="*/ 10 w 321"/>
                  <a:gd name="T7" fmla="*/ 80 h 96"/>
                  <a:gd name="T8" fmla="*/ 2 w 321"/>
                  <a:gd name="T9" fmla="*/ 84 h 96"/>
                  <a:gd name="T10" fmla="*/ 41 w 321"/>
                  <a:gd name="T11" fmla="*/ 89 h 96"/>
                  <a:gd name="T12" fmla="*/ 136 w 321"/>
                  <a:gd name="T13" fmla="*/ 67 h 96"/>
                  <a:gd name="T14" fmla="*/ 316 w 321"/>
                  <a:gd name="T15" fmla="*/ 10 h 96"/>
                  <a:gd name="T16" fmla="*/ 314 w 321"/>
                  <a:gd name="T1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96">
                    <a:moveTo>
                      <a:pt x="314" y="2"/>
                    </a:moveTo>
                    <a:cubicBezTo>
                      <a:pt x="262" y="20"/>
                      <a:pt x="209" y="37"/>
                      <a:pt x="156" y="52"/>
                    </a:cubicBezTo>
                    <a:cubicBezTo>
                      <a:pt x="126" y="61"/>
                      <a:pt x="96" y="70"/>
                      <a:pt x="65" y="76"/>
                    </a:cubicBezTo>
                    <a:cubicBezTo>
                      <a:pt x="58" y="78"/>
                      <a:pt x="14" y="90"/>
                      <a:pt x="10" y="80"/>
                    </a:cubicBezTo>
                    <a:cubicBezTo>
                      <a:pt x="7" y="75"/>
                      <a:pt x="0" y="79"/>
                      <a:pt x="2" y="84"/>
                    </a:cubicBezTo>
                    <a:cubicBezTo>
                      <a:pt x="8" y="96"/>
                      <a:pt x="32" y="90"/>
                      <a:pt x="41" y="89"/>
                    </a:cubicBezTo>
                    <a:cubicBezTo>
                      <a:pt x="73" y="85"/>
                      <a:pt x="105" y="76"/>
                      <a:pt x="136" y="67"/>
                    </a:cubicBezTo>
                    <a:cubicBezTo>
                      <a:pt x="197" y="50"/>
                      <a:pt x="257" y="31"/>
                      <a:pt x="316" y="10"/>
                    </a:cubicBezTo>
                    <a:cubicBezTo>
                      <a:pt x="321" y="8"/>
                      <a:pt x="319" y="0"/>
                      <a:pt x="3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0"/>
              <p:cNvSpPr/>
              <p:nvPr/>
            </p:nvSpPr>
            <p:spPr bwMode="auto">
              <a:xfrm>
                <a:off x="1034" y="4534"/>
                <a:ext cx="770" cy="225"/>
              </a:xfrm>
              <a:custGeom>
                <a:avLst/>
                <a:gdLst>
                  <a:gd name="T0" fmla="*/ 319 w 326"/>
                  <a:gd name="T1" fmla="*/ 1 h 95"/>
                  <a:gd name="T2" fmla="*/ 173 w 326"/>
                  <a:gd name="T3" fmla="*/ 54 h 95"/>
                  <a:gd name="T4" fmla="*/ 8 w 326"/>
                  <a:gd name="T5" fmla="*/ 78 h 95"/>
                  <a:gd name="T6" fmla="*/ 6 w 326"/>
                  <a:gd name="T7" fmla="*/ 86 h 95"/>
                  <a:gd name="T8" fmla="*/ 157 w 326"/>
                  <a:gd name="T9" fmla="*/ 68 h 95"/>
                  <a:gd name="T10" fmla="*/ 321 w 326"/>
                  <a:gd name="T11" fmla="*/ 10 h 95"/>
                  <a:gd name="T12" fmla="*/ 319 w 326"/>
                  <a:gd name="T13" fmla="*/ 1 h 95"/>
                </a:gdLst>
                <a:ahLst/>
                <a:cxnLst>
                  <a:cxn ang="0">
                    <a:pos x="T0" y="T1"/>
                  </a:cxn>
                  <a:cxn ang="0">
                    <a:pos x="T2" y="T3"/>
                  </a:cxn>
                  <a:cxn ang="0">
                    <a:pos x="T4" y="T5"/>
                  </a:cxn>
                  <a:cxn ang="0">
                    <a:pos x="T6" y="T7"/>
                  </a:cxn>
                  <a:cxn ang="0">
                    <a:pos x="T8" y="T9"/>
                  </a:cxn>
                  <a:cxn ang="0">
                    <a:pos x="T10" y="T11"/>
                  </a:cxn>
                  <a:cxn ang="0">
                    <a:pos x="T12" y="T13"/>
                  </a:cxn>
                </a:cxnLst>
                <a:rect l="0" t="0" r="r" b="b"/>
                <a:pathLst>
                  <a:path w="326" h="95">
                    <a:moveTo>
                      <a:pt x="319" y="1"/>
                    </a:moveTo>
                    <a:cubicBezTo>
                      <a:pt x="270" y="19"/>
                      <a:pt x="222" y="38"/>
                      <a:pt x="173" y="54"/>
                    </a:cubicBezTo>
                    <a:cubicBezTo>
                      <a:pt x="121" y="71"/>
                      <a:pt x="63" y="87"/>
                      <a:pt x="8" y="78"/>
                    </a:cubicBezTo>
                    <a:cubicBezTo>
                      <a:pt x="3" y="77"/>
                      <a:pt x="0" y="85"/>
                      <a:pt x="6" y="86"/>
                    </a:cubicBezTo>
                    <a:cubicBezTo>
                      <a:pt x="56" y="95"/>
                      <a:pt x="108" y="82"/>
                      <a:pt x="157" y="68"/>
                    </a:cubicBezTo>
                    <a:cubicBezTo>
                      <a:pt x="213" y="52"/>
                      <a:pt x="266" y="29"/>
                      <a:pt x="321" y="10"/>
                    </a:cubicBezTo>
                    <a:cubicBezTo>
                      <a:pt x="326" y="8"/>
                      <a:pt x="324" y="0"/>
                      <a:pt x="3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1"/>
              <p:cNvSpPr/>
              <p:nvPr/>
            </p:nvSpPr>
            <p:spPr bwMode="auto">
              <a:xfrm>
                <a:off x="624" y="1108"/>
                <a:ext cx="166" cy="180"/>
              </a:xfrm>
              <a:custGeom>
                <a:avLst/>
                <a:gdLst>
                  <a:gd name="T0" fmla="*/ 60 w 70"/>
                  <a:gd name="T1" fmla="*/ 3 h 76"/>
                  <a:gd name="T2" fmla="*/ 2 w 70"/>
                  <a:gd name="T3" fmla="*/ 66 h 76"/>
                  <a:gd name="T4" fmla="*/ 10 w 70"/>
                  <a:gd name="T5" fmla="*/ 71 h 76"/>
                  <a:gd name="T6" fmla="*/ 65 w 70"/>
                  <a:gd name="T7" fmla="*/ 10 h 76"/>
                  <a:gd name="T8" fmla="*/ 60 w 70"/>
                  <a:gd name="T9" fmla="*/ 3 h 76"/>
                </a:gdLst>
                <a:ahLst/>
                <a:cxnLst>
                  <a:cxn ang="0">
                    <a:pos x="T0" y="T1"/>
                  </a:cxn>
                  <a:cxn ang="0">
                    <a:pos x="T2" y="T3"/>
                  </a:cxn>
                  <a:cxn ang="0">
                    <a:pos x="T4" y="T5"/>
                  </a:cxn>
                  <a:cxn ang="0">
                    <a:pos x="T6" y="T7"/>
                  </a:cxn>
                  <a:cxn ang="0">
                    <a:pos x="T8" y="T9"/>
                  </a:cxn>
                </a:cxnLst>
                <a:rect l="0" t="0" r="r" b="b"/>
                <a:pathLst>
                  <a:path w="70" h="76">
                    <a:moveTo>
                      <a:pt x="60" y="3"/>
                    </a:moveTo>
                    <a:cubicBezTo>
                      <a:pt x="35" y="16"/>
                      <a:pt x="15" y="40"/>
                      <a:pt x="2" y="66"/>
                    </a:cubicBezTo>
                    <a:cubicBezTo>
                      <a:pt x="0" y="71"/>
                      <a:pt x="7" y="76"/>
                      <a:pt x="10" y="71"/>
                    </a:cubicBezTo>
                    <a:cubicBezTo>
                      <a:pt x="21" y="46"/>
                      <a:pt x="40" y="23"/>
                      <a:pt x="65" y="10"/>
                    </a:cubicBezTo>
                    <a:cubicBezTo>
                      <a:pt x="70" y="8"/>
                      <a:pt x="65" y="0"/>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2"/>
              <p:cNvSpPr/>
              <p:nvPr/>
            </p:nvSpPr>
            <p:spPr bwMode="auto">
              <a:xfrm>
                <a:off x="610" y="1437"/>
                <a:ext cx="145" cy="145"/>
              </a:xfrm>
              <a:custGeom>
                <a:avLst/>
                <a:gdLst>
                  <a:gd name="T0" fmla="*/ 53 w 61"/>
                  <a:gd name="T1" fmla="*/ 2 h 61"/>
                  <a:gd name="T2" fmla="*/ 3 w 61"/>
                  <a:gd name="T3" fmla="*/ 52 h 61"/>
                  <a:gd name="T4" fmla="*/ 10 w 61"/>
                  <a:gd name="T5" fmla="*/ 56 h 61"/>
                  <a:gd name="T6" fmla="*/ 56 w 61"/>
                  <a:gd name="T7" fmla="*/ 10 h 61"/>
                  <a:gd name="T8" fmla="*/ 53 w 61"/>
                  <a:gd name="T9" fmla="*/ 2 h 61"/>
                </a:gdLst>
                <a:ahLst/>
                <a:cxnLst>
                  <a:cxn ang="0">
                    <a:pos x="T0" y="T1"/>
                  </a:cxn>
                  <a:cxn ang="0">
                    <a:pos x="T2" y="T3"/>
                  </a:cxn>
                  <a:cxn ang="0">
                    <a:pos x="T4" y="T5"/>
                  </a:cxn>
                  <a:cxn ang="0">
                    <a:pos x="T6" y="T7"/>
                  </a:cxn>
                  <a:cxn ang="0">
                    <a:pos x="T8" y="T9"/>
                  </a:cxn>
                </a:cxnLst>
                <a:rect l="0" t="0" r="r" b="b"/>
                <a:pathLst>
                  <a:path w="61" h="61">
                    <a:moveTo>
                      <a:pt x="53" y="2"/>
                    </a:moveTo>
                    <a:cubicBezTo>
                      <a:pt x="29" y="9"/>
                      <a:pt x="14" y="30"/>
                      <a:pt x="3" y="52"/>
                    </a:cubicBezTo>
                    <a:cubicBezTo>
                      <a:pt x="0" y="57"/>
                      <a:pt x="8" y="61"/>
                      <a:pt x="10" y="56"/>
                    </a:cubicBezTo>
                    <a:cubicBezTo>
                      <a:pt x="20" y="36"/>
                      <a:pt x="33" y="16"/>
                      <a:pt x="56" y="10"/>
                    </a:cubicBezTo>
                    <a:cubicBezTo>
                      <a:pt x="61" y="8"/>
                      <a:pt x="59" y="0"/>
                      <a:pt x="5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3"/>
              <p:cNvSpPr/>
              <p:nvPr/>
            </p:nvSpPr>
            <p:spPr bwMode="auto">
              <a:xfrm>
                <a:off x="627" y="1650"/>
                <a:ext cx="123" cy="171"/>
              </a:xfrm>
              <a:custGeom>
                <a:avLst/>
                <a:gdLst>
                  <a:gd name="T0" fmla="*/ 42 w 52"/>
                  <a:gd name="T1" fmla="*/ 3 h 72"/>
                  <a:gd name="T2" fmla="*/ 1 w 52"/>
                  <a:gd name="T3" fmla="*/ 64 h 72"/>
                  <a:gd name="T4" fmla="*/ 9 w 52"/>
                  <a:gd name="T5" fmla="*/ 67 h 72"/>
                  <a:gd name="T6" fmla="*/ 48 w 52"/>
                  <a:gd name="T7" fmla="*/ 9 h 72"/>
                  <a:gd name="T8" fmla="*/ 42 w 52"/>
                  <a:gd name="T9" fmla="*/ 3 h 72"/>
                </a:gdLst>
                <a:ahLst/>
                <a:cxnLst>
                  <a:cxn ang="0">
                    <a:pos x="T0" y="T1"/>
                  </a:cxn>
                  <a:cxn ang="0">
                    <a:pos x="T2" y="T3"/>
                  </a:cxn>
                  <a:cxn ang="0">
                    <a:pos x="T4" y="T5"/>
                  </a:cxn>
                  <a:cxn ang="0">
                    <a:pos x="T6" y="T7"/>
                  </a:cxn>
                  <a:cxn ang="0">
                    <a:pos x="T8" y="T9"/>
                  </a:cxn>
                </a:cxnLst>
                <a:rect l="0" t="0" r="r" b="b"/>
                <a:pathLst>
                  <a:path w="52" h="72">
                    <a:moveTo>
                      <a:pt x="42" y="3"/>
                    </a:moveTo>
                    <a:cubicBezTo>
                      <a:pt x="23" y="19"/>
                      <a:pt x="8" y="40"/>
                      <a:pt x="1" y="64"/>
                    </a:cubicBezTo>
                    <a:cubicBezTo>
                      <a:pt x="0" y="70"/>
                      <a:pt x="8" y="72"/>
                      <a:pt x="9" y="67"/>
                    </a:cubicBezTo>
                    <a:cubicBezTo>
                      <a:pt x="15" y="44"/>
                      <a:pt x="30" y="24"/>
                      <a:pt x="48" y="9"/>
                    </a:cubicBezTo>
                    <a:cubicBezTo>
                      <a:pt x="52" y="6"/>
                      <a:pt x="46" y="0"/>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74"/>
              <p:cNvSpPr/>
              <p:nvPr/>
            </p:nvSpPr>
            <p:spPr bwMode="auto">
              <a:xfrm>
                <a:off x="665" y="1875"/>
                <a:ext cx="144" cy="177"/>
              </a:xfrm>
              <a:custGeom>
                <a:avLst/>
                <a:gdLst>
                  <a:gd name="T0" fmla="*/ 52 w 61"/>
                  <a:gd name="T1" fmla="*/ 4 h 75"/>
                  <a:gd name="T2" fmla="*/ 2 w 61"/>
                  <a:gd name="T3" fmla="*/ 68 h 75"/>
                  <a:gd name="T4" fmla="*/ 10 w 61"/>
                  <a:gd name="T5" fmla="*/ 70 h 75"/>
                  <a:gd name="T6" fmla="*/ 56 w 61"/>
                  <a:gd name="T7" fmla="*/ 11 h 75"/>
                  <a:gd name="T8" fmla="*/ 52 w 61"/>
                  <a:gd name="T9" fmla="*/ 4 h 75"/>
                </a:gdLst>
                <a:ahLst/>
                <a:cxnLst>
                  <a:cxn ang="0">
                    <a:pos x="T0" y="T1"/>
                  </a:cxn>
                  <a:cxn ang="0">
                    <a:pos x="T2" y="T3"/>
                  </a:cxn>
                  <a:cxn ang="0">
                    <a:pos x="T4" y="T5"/>
                  </a:cxn>
                  <a:cxn ang="0">
                    <a:pos x="T6" y="T7"/>
                  </a:cxn>
                  <a:cxn ang="0">
                    <a:pos x="T8" y="T9"/>
                  </a:cxn>
                </a:cxnLst>
                <a:rect l="0" t="0" r="r" b="b"/>
                <a:pathLst>
                  <a:path w="61" h="75">
                    <a:moveTo>
                      <a:pt x="52" y="4"/>
                    </a:moveTo>
                    <a:cubicBezTo>
                      <a:pt x="30" y="20"/>
                      <a:pt x="12" y="43"/>
                      <a:pt x="2" y="68"/>
                    </a:cubicBezTo>
                    <a:cubicBezTo>
                      <a:pt x="0" y="73"/>
                      <a:pt x="8" y="75"/>
                      <a:pt x="10" y="70"/>
                    </a:cubicBezTo>
                    <a:cubicBezTo>
                      <a:pt x="19" y="47"/>
                      <a:pt x="36" y="26"/>
                      <a:pt x="56" y="11"/>
                    </a:cubicBezTo>
                    <a:cubicBezTo>
                      <a:pt x="61" y="8"/>
                      <a:pt x="56" y="0"/>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75"/>
              <p:cNvSpPr/>
              <p:nvPr/>
            </p:nvSpPr>
            <p:spPr bwMode="auto">
              <a:xfrm>
                <a:off x="759" y="2076"/>
                <a:ext cx="156" cy="187"/>
              </a:xfrm>
              <a:custGeom>
                <a:avLst/>
                <a:gdLst>
                  <a:gd name="T0" fmla="*/ 56 w 66"/>
                  <a:gd name="T1" fmla="*/ 4 h 79"/>
                  <a:gd name="T2" fmla="*/ 2 w 66"/>
                  <a:gd name="T3" fmla="*/ 70 h 79"/>
                  <a:gd name="T4" fmla="*/ 9 w 66"/>
                  <a:gd name="T5" fmla="*/ 74 h 79"/>
                  <a:gd name="T6" fmla="*/ 62 w 66"/>
                  <a:gd name="T7" fmla="*/ 10 h 79"/>
                  <a:gd name="T8" fmla="*/ 56 w 66"/>
                  <a:gd name="T9" fmla="*/ 4 h 79"/>
                </a:gdLst>
                <a:ahLst/>
                <a:cxnLst>
                  <a:cxn ang="0">
                    <a:pos x="T0" y="T1"/>
                  </a:cxn>
                  <a:cxn ang="0">
                    <a:pos x="T2" y="T3"/>
                  </a:cxn>
                  <a:cxn ang="0">
                    <a:pos x="T4" y="T5"/>
                  </a:cxn>
                  <a:cxn ang="0">
                    <a:pos x="T6" y="T7"/>
                  </a:cxn>
                  <a:cxn ang="0">
                    <a:pos x="T8" y="T9"/>
                  </a:cxn>
                </a:cxnLst>
                <a:rect l="0" t="0" r="r" b="b"/>
                <a:pathLst>
                  <a:path w="66" h="79">
                    <a:moveTo>
                      <a:pt x="56" y="4"/>
                    </a:moveTo>
                    <a:cubicBezTo>
                      <a:pt x="34" y="23"/>
                      <a:pt x="13" y="43"/>
                      <a:pt x="2" y="70"/>
                    </a:cubicBezTo>
                    <a:cubicBezTo>
                      <a:pt x="0" y="75"/>
                      <a:pt x="7" y="79"/>
                      <a:pt x="9" y="74"/>
                    </a:cubicBezTo>
                    <a:cubicBezTo>
                      <a:pt x="20" y="47"/>
                      <a:pt x="41" y="28"/>
                      <a:pt x="62" y="10"/>
                    </a:cubicBezTo>
                    <a:cubicBezTo>
                      <a:pt x="66" y="6"/>
                      <a:pt x="60" y="0"/>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6"/>
              <p:cNvSpPr/>
              <p:nvPr/>
            </p:nvSpPr>
            <p:spPr bwMode="auto">
              <a:xfrm>
                <a:off x="903" y="2284"/>
                <a:ext cx="97" cy="152"/>
              </a:xfrm>
              <a:custGeom>
                <a:avLst/>
                <a:gdLst>
                  <a:gd name="T0" fmla="*/ 31 w 41"/>
                  <a:gd name="T1" fmla="*/ 5 h 64"/>
                  <a:gd name="T2" fmla="*/ 3 w 41"/>
                  <a:gd name="T3" fmla="*/ 55 h 64"/>
                  <a:gd name="T4" fmla="*/ 10 w 41"/>
                  <a:gd name="T5" fmla="*/ 59 h 64"/>
                  <a:gd name="T6" fmla="*/ 39 w 41"/>
                  <a:gd name="T7" fmla="*/ 8 h 64"/>
                  <a:gd name="T8" fmla="*/ 31 w 41"/>
                  <a:gd name="T9" fmla="*/ 5 h 64"/>
                </a:gdLst>
                <a:ahLst/>
                <a:cxnLst>
                  <a:cxn ang="0">
                    <a:pos x="T0" y="T1"/>
                  </a:cxn>
                  <a:cxn ang="0">
                    <a:pos x="T2" y="T3"/>
                  </a:cxn>
                  <a:cxn ang="0">
                    <a:pos x="T4" y="T5"/>
                  </a:cxn>
                  <a:cxn ang="0">
                    <a:pos x="T6" y="T7"/>
                  </a:cxn>
                  <a:cxn ang="0">
                    <a:pos x="T8" y="T9"/>
                  </a:cxn>
                </a:cxnLst>
                <a:rect l="0" t="0" r="r" b="b"/>
                <a:pathLst>
                  <a:path w="41" h="64">
                    <a:moveTo>
                      <a:pt x="31" y="5"/>
                    </a:moveTo>
                    <a:cubicBezTo>
                      <a:pt x="24" y="23"/>
                      <a:pt x="14" y="39"/>
                      <a:pt x="3" y="55"/>
                    </a:cubicBezTo>
                    <a:cubicBezTo>
                      <a:pt x="0" y="60"/>
                      <a:pt x="7" y="64"/>
                      <a:pt x="10" y="59"/>
                    </a:cubicBezTo>
                    <a:cubicBezTo>
                      <a:pt x="21" y="43"/>
                      <a:pt x="32" y="26"/>
                      <a:pt x="39" y="8"/>
                    </a:cubicBezTo>
                    <a:cubicBezTo>
                      <a:pt x="41" y="2"/>
                      <a:pt x="33" y="0"/>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77"/>
              <p:cNvSpPr/>
              <p:nvPr/>
            </p:nvSpPr>
            <p:spPr bwMode="auto">
              <a:xfrm>
                <a:off x="1074" y="2478"/>
                <a:ext cx="87" cy="156"/>
              </a:xfrm>
              <a:custGeom>
                <a:avLst/>
                <a:gdLst>
                  <a:gd name="T0" fmla="*/ 27 w 37"/>
                  <a:gd name="T1" fmla="*/ 5 h 66"/>
                  <a:gd name="T2" fmla="*/ 1 w 37"/>
                  <a:gd name="T3" fmla="*/ 59 h 66"/>
                  <a:gd name="T4" fmla="*/ 9 w 37"/>
                  <a:gd name="T5" fmla="*/ 61 h 66"/>
                  <a:gd name="T6" fmla="*/ 35 w 37"/>
                  <a:gd name="T7" fmla="*/ 7 h 66"/>
                  <a:gd name="T8" fmla="*/ 27 w 37"/>
                  <a:gd name="T9" fmla="*/ 5 h 66"/>
                </a:gdLst>
                <a:ahLst/>
                <a:cxnLst>
                  <a:cxn ang="0">
                    <a:pos x="T0" y="T1"/>
                  </a:cxn>
                  <a:cxn ang="0">
                    <a:pos x="T2" y="T3"/>
                  </a:cxn>
                  <a:cxn ang="0">
                    <a:pos x="T4" y="T5"/>
                  </a:cxn>
                  <a:cxn ang="0">
                    <a:pos x="T6" y="T7"/>
                  </a:cxn>
                  <a:cxn ang="0">
                    <a:pos x="T8" y="T9"/>
                  </a:cxn>
                </a:cxnLst>
                <a:rect l="0" t="0" r="r" b="b"/>
                <a:pathLst>
                  <a:path w="37" h="66">
                    <a:moveTo>
                      <a:pt x="27" y="5"/>
                    </a:moveTo>
                    <a:cubicBezTo>
                      <a:pt x="20" y="24"/>
                      <a:pt x="7" y="40"/>
                      <a:pt x="1" y="59"/>
                    </a:cubicBezTo>
                    <a:cubicBezTo>
                      <a:pt x="0" y="64"/>
                      <a:pt x="8" y="66"/>
                      <a:pt x="9" y="61"/>
                    </a:cubicBezTo>
                    <a:cubicBezTo>
                      <a:pt x="15" y="42"/>
                      <a:pt x="28" y="26"/>
                      <a:pt x="35" y="7"/>
                    </a:cubicBezTo>
                    <a:cubicBezTo>
                      <a:pt x="37" y="2"/>
                      <a:pt x="28" y="0"/>
                      <a:pt x="2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78"/>
              <p:cNvSpPr/>
              <p:nvPr/>
            </p:nvSpPr>
            <p:spPr bwMode="auto">
              <a:xfrm>
                <a:off x="1253" y="2634"/>
                <a:ext cx="43" cy="154"/>
              </a:xfrm>
              <a:custGeom>
                <a:avLst/>
                <a:gdLst>
                  <a:gd name="T0" fmla="*/ 10 w 18"/>
                  <a:gd name="T1" fmla="*/ 5 h 65"/>
                  <a:gd name="T2" fmla="*/ 1 w 18"/>
                  <a:gd name="T3" fmla="*/ 58 h 65"/>
                  <a:gd name="T4" fmla="*/ 10 w 18"/>
                  <a:gd name="T5" fmla="*/ 60 h 65"/>
                  <a:gd name="T6" fmla="*/ 18 w 18"/>
                  <a:gd name="T7" fmla="*/ 5 h 65"/>
                  <a:gd name="T8" fmla="*/ 10 w 18"/>
                  <a:gd name="T9" fmla="*/ 5 h 65"/>
                </a:gdLst>
                <a:ahLst/>
                <a:cxnLst>
                  <a:cxn ang="0">
                    <a:pos x="T0" y="T1"/>
                  </a:cxn>
                  <a:cxn ang="0">
                    <a:pos x="T2" y="T3"/>
                  </a:cxn>
                  <a:cxn ang="0">
                    <a:pos x="T4" y="T5"/>
                  </a:cxn>
                  <a:cxn ang="0">
                    <a:pos x="T6" y="T7"/>
                  </a:cxn>
                  <a:cxn ang="0">
                    <a:pos x="T8" y="T9"/>
                  </a:cxn>
                </a:cxnLst>
                <a:rect l="0" t="0" r="r" b="b"/>
                <a:pathLst>
                  <a:path w="18" h="65">
                    <a:moveTo>
                      <a:pt x="10" y="5"/>
                    </a:moveTo>
                    <a:cubicBezTo>
                      <a:pt x="9" y="23"/>
                      <a:pt x="5" y="40"/>
                      <a:pt x="1" y="58"/>
                    </a:cubicBezTo>
                    <a:cubicBezTo>
                      <a:pt x="0" y="63"/>
                      <a:pt x="9" y="65"/>
                      <a:pt x="10" y="60"/>
                    </a:cubicBezTo>
                    <a:cubicBezTo>
                      <a:pt x="13" y="42"/>
                      <a:pt x="18" y="24"/>
                      <a:pt x="18" y="5"/>
                    </a:cubicBezTo>
                    <a:cubicBezTo>
                      <a:pt x="18" y="0"/>
                      <a:pt x="10" y="0"/>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79"/>
              <p:cNvSpPr/>
              <p:nvPr/>
            </p:nvSpPr>
            <p:spPr bwMode="auto">
              <a:xfrm>
                <a:off x="1433" y="2771"/>
                <a:ext cx="66" cy="164"/>
              </a:xfrm>
              <a:custGeom>
                <a:avLst/>
                <a:gdLst>
                  <a:gd name="T0" fmla="*/ 19 w 28"/>
                  <a:gd name="T1" fmla="*/ 5 h 69"/>
                  <a:gd name="T2" fmla="*/ 2 w 28"/>
                  <a:gd name="T3" fmla="*/ 62 h 69"/>
                  <a:gd name="T4" fmla="*/ 10 w 28"/>
                  <a:gd name="T5" fmla="*/ 64 h 69"/>
                  <a:gd name="T6" fmla="*/ 27 w 28"/>
                  <a:gd name="T7" fmla="*/ 8 h 69"/>
                  <a:gd name="T8" fmla="*/ 19 w 28"/>
                  <a:gd name="T9" fmla="*/ 5 h 69"/>
                </a:gdLst>
                <a:ahLst/>
                <a:cxnLst>
                  <a:cxn ang="0">
                    <a:pos x="T0" y="T1"/>
                  </a:cxn>
                  <a:cxn ang="0">
                    <a:pos x="T2" y="T3"/>
                  </a:cxn>
                  <a:cxn ang="0">
                    <a:pos x="T4" y="T5"/>
                  </a:cxn>
                  <a:cxn ang="0">
                    <a:pos x="T6" y="T7"/>
                  </a:cxn>
                  <a:cxn ang="0">
                    <a:pos x="T8" y="T9"/>
                  </a:cxn>
                </a:cxnLst>
                <a:rect l="0" t="0" r="r" b="b"/>
                <a:pathLst>
                  <a:path w="28" h="69">
                    <a:moveTo>
                      <a:pt x="19" y="5"/>
                    </a:moveTo>
                    <a:cubicBezTo>
                      <a:pt x="15" y="25"/>
                      <a:pt x="7" y="43"/>
                      <a:pt x="2" y="62"/>
                    </a:cubicBezTo>
                    <a:cubicBezTo>
                      <a:pt x="0" y="67"/>
                      <a:pt x="8" y="69"/>
                      <a:pt x="10" y="64"/>
                    </a:cubicBezTo>
                    <a:cubicBezTo>
                      <a:pt x="15" y="45"/>
                      <a:pt x="24" y="27"/>
                      <a:pt x="27" y="8"/>
                    </a:cubicBezTo>
                    <a:cubicBezTo>
                      <a:pt x="28" y="2"/>
                      <a:pt x="19" y="0"/>
                      <a:pt x="1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0"/>
              <p:cNvSpPr/>
              <p:nvPr/>
            </p:nvSpPr>
            <p:spPr bwMode="auto">
              <a:xfrm>
                <a:off x="1674" y="2873"/>
                <a:ext cx="29" cy="142"/>
              </a:xfrm>
              <a:custGeom>
                <a:avLst/>
                <a:gdLst>
                  <a:gd name="T0" fmla="*/ 4 w 12"/>
                  <a:gd name="T1" fmla="*/ 6 h 60"/>
                  <a:gd name="T2" fmla="*/ 1 w 12"/>
                  <a:gd name="T3" fmla="*/ 53 h 60"/>
                  <a:gd name="T4" fmla="*/ 9 w 12"/>
                  <a:gd name="T5" fmla="*/ 55 h 60"/>
                  <a:gd name="T6" fmla="*/ 12 w 12"/>
                  <a:gd name="T7" fmla="*/ 6 h 60"/>
                  <a:gd name="T8" fmla="*/ 4 w 12"/>
                  <a:gd name="T9" fmla="*/ 6 h 60"/>
                </a:gdLst>
                <a:ahLst/>
                <a:cxnLst>
                  <a:cxn ang="0">
                    <a:pos x="T0" y="T1"/>
                  </a:cxn>
                  <a:cxn ang="0">
                    <a:pos x="T2" y="T3"/>
                  </a:cxn>
                  <a:cxn ang="0">
                    <a:pos x="T4" y="T5"/>
                  </a:cxn>
                  <a:cxn ang="0">
                    <a:pos x="T6" y="T7"/>
                  </a:cxn>
                  <a:cxn ang="0">
                    <a:pos x="T8" y="T9"/>
                  </a:cxn>
                </a:cxnLst>
                <a:rect l="0" t="0" r="r" b="b"/>
                <a:pathLst>
                  <a:path w="12" h="60">
                    <a:moveTo>
                      <a:pt x="4" y="6"/>
                    </a:moveTo>
                    <a:cubicBezTo>
                      <a:pt x="4" y="22"/>
                      <a:pt x="4" y="37"/>
                      <a:pt x="1" y="53"/>
                    </a:cubicBezTo>
                    <a:cubicBezTo>
                      <a:pt x="0" y="58"/>
                      <a:pt x="9" y="60"/>
                      <a:pt x="9" y="55"/>
                    </a:cubicBezTo>
                    <a:cubicBezTo>
                      <a:pt x="12" y="39"/>
                      <a:pt x="12" y="22"/>
                      <a:pt x="12" y="6"/>
                    </a:cubicBezTo>
                    <a:cubicBezTo>
                      <a:pt x="12" y="0"/>
                      <a:pt x="4" y="0"/>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1"/>
              <p:cNvSpPr/>
              <p:nvPr/>
            </p:nvSpPr>
            <p:spPr bwMode="auto">
              <a:xfrm>
                <a:off x="1913" y="2947"/>
                <a:ext cx="69" cy="156"/>
              </a:xfrm>
              <a:custGeom>
                <a:avLst/>
                <a:gdLst>
                  <a:gd name="T0" fmla="*/ 19 w 29"/>
                  <a:gd name="T1" fmla="*/ 5 h 66"/>
                  <a:gd name="T2" fmla="*/ 2 w 29"/>
                  <a:gd name="T3" fmla="*/ 58 h 66"/>
                  <a:gd name="T4" fmla="*/ 10 w 29"/>
                  <a:gd name="T5" fmla="*/ 61 h 66"/>
                  <a:gd name="T6" fmla="*/ 27 w 29"/>
                  <a:gd name="T7" fmla="*/ 7 h 66"/>
                  <a:gd name="T8" fmla="*/ 19 w 29"/>
                  <a:gd name="T9" fmla="*/ 5 h 66"/>
                </a:gdLst>
                <a:ahLst/>
                <a:cxnLst>
                  <a:cxn ang="0">
                    <a:pos x="T0" y="T1"/>
                  </a:cxn>
                  <a:cxn ang="0">
                    <a:pos x="T2" y="T3"/>
                  </a:cxn>
                  <a:cxn ang="0">
                    <a:pos x="T4" y="T5"/>
                  </a:cxn>
                  <a:cxn ang="0">
                    <a:pos x="T6" y="T7"/>
                  </a:cxn>
                  <a:cxn ang="0">
                    <a:pos x="T8" y="T9"/>
                  </a:cxn>
                </a:cxnLst>
                <a:rect l="0" t="0" r="r" b="b"/>
                <a:pathLst>
                  <a:path w="29" h="66">
                    <a:moveTo>
                      <a:pt x="19" y="5"/>
                    </a:moveTo>
                    <a:cubicBezTo>
                      <a:pt x="13" y="23"/>
                      <a:pt x="7" y="40"/>
                      <a:pt x="2" y="58"/>
                    </a:cubicBezTo>
                    <a:cubicBezTo>
                      <a:pt x="0" y="64"/>
                      <a:pt x="9" y="66"/>
                      <a:pt x="10" y="61"/>
                    </a:cubicBezTo>
                    <a:cubicBezTo>
                      <a:pt x="15" y="43"/>
                      <a:pt x="21" y="25"/>
                      <a:pt x="27" y="7"/>
                    </a:cubicBezTo>
                    <a:cubicBezTo>
                      <a:pt x="29" y="2"/>
                      <a:pt x="21" y="0"/>
                      <a:pt x="1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2"/>
              <p:cNvSpPr/>
              <p:nvPr/>
            </p:nvSpPr>
            <p:spPr bwMode="auto">
              <a:xfrm>
                <a:off x="2124" y="2987"/>
                <a:ext cx="47" cy="213"/>
              </a:xfrm>
              <a:custGeom>
                <a:avLst/>
                <a:gdLst>
                  <a:gd name="T0" fmla="*/ 12 w 20"/>
                  <a:gd name="T1" fmla="*/ 6 h 90"/>
                  <a:gd name="T2" fmla="*/ 0 w 20"/>
                  <a:gd name="T3" fmla="*/ 85 h 90"/>
                  <a:gd name="T4" fmla="*/ 9 w 20"/>
                  <a:gd name="T5" fmla="*/ 85 h 90"/>
                  <a:gd name="T6" fmla="*/ 20 w 20"/>
                  <a:gd name="T7" fmla="*/ 6 h 90"/>
                  <a:gd name="T8" fmla="*/ 12 w 20"/>
                  <a:gd name="T9" fmla="*/ 6 h 90"/>
                </a:gdLst>
                <a:ahLst/>
                <a:cxnLst>
                  <a:cxn ang="0">
                    <a:pos x="T0" y="T1"/>
                  </a:cxn>
                  <a:cxn ang="0">
                    <a:pos x="T2" y="T3"/>
                  </a:cxn>
                  <a:cxn ang="0">
                    <a:pos x="T4" y="T5"/>
                  </a:cxn>
                  <a:cxn ang="0">
                    <a:pos x="T6" y="T7"/>
                  </a:cxn>
                  <a:cxn ang="0">
                    <a:pos x="T8" y="T9"/>
                  </a:cxn>
                </a:cxnLst>
                <a:rect l="0" t="0" r="r" b="b"/>
                <a:pathLst>
                  <a:path w="20" h="90">
                    <a:moveTo>
                      <a:pt x="12" y="6"/>
                    </a:moveTo>
                    <a:cubicBezTo>
                      <a:pt x="11" y="33"/>
                      <a:pt x="4" y="58"/>
                      <a:pt x="0" y="85"/>
                    </a:cubicBezTo>
                    <a:cubicBezTo>
                      <a:pt x="0" y="90"/>
                      <a:pt x="8" y="90"/>
                      <a:pt x="9" y="85"/>
                    </a:cubicBezTo>
                    <a:cubicBezTo>
                      <a:pt x="12" y="58"/>
                      <a:pt x="20" y="33"/>
                      <a:pt x="20" y="6"/>
                    </a:cubicBezTo>
                    <a:cubicBezTo>
                      <a:pt x="20" y="0"/>
                      <a:pt x="12" y="0"/>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3"/>
              <p:cNvSpPr/>
              <p:nvPr/>
            </p:nvSpPr>
            <p:spPr bwMode="auto">
              <a:xfrm>
                <a:off x="1942" y="4385"/>
                <a:ext cx="35" cy="168"/>
              </a:xfrm>
              <a:custGeom>
                <a:avLst/>
                <a:gdLst>
                  <a:gd name="T0" fmla="*/ 7 w 15"/>
                  <a:gd name="T1" fmla="*/ 5 h 71"/>
                  <a:gd name="T2" fmla="*/ 1 w 15"/>
                  <a:gd name="T3" fmla="*/ 63 h 71"/>
                  <a:gd name="T4" fmla="*/ 9 w 15"/>
                  <a:gd name="T5" fmla="*/ 65 h 71"/>
                  <a:gd name="T6" fmla="*/ 15 w 15"/>
                  <a:gd name="T7" fmla="*/ 5 h 71"/>
                  <a:gd name="T8" fmla="*/ 7 w 15"/>
                  <a:gd name="T9" fmla="*/ 5 h 71"/>
                </a:gdLst>
                <a:ahLst/>
                <a:cxnLst>
                  <a:cxn ang="0">
                    <a:pos x="T0" y="T1"/>
                  </a:cxn>
                  <a:cxn ang="0">
                    <a:pos x="T2" y="T3"/>
                  </a:cxn>
                  <a:cxn ang="0">
                    <a:pos x="T4" y="T5"/>
                  </a:cxn>
                  <a:cxn ang="0">
                    <a:pos x="T6" y="T7"/>
                  </a:cxn>
                  <a:cxn ang="0">
                    <a:pos x="T8" y="T9"/>
                  </a:cxn>
                </a:cxnLst>
                <a:rect l="0" t="0" r="r" b="b"/>
                <a:pathLst>
                  <a:path w="15" h="71">
                    <a:moveTo>
                      <a:pt x="7" y="5"/>
                    </a:moveTo>
                    <a:cubicBezTo>
                      <a:pt x="7" y="25"/>
                      <a:pt x="4" y="44"/>
                      <a:pt x="1" y="63"/>
                    </a:cubicBezTo>
                    <a:cubicBezTo>
                      <a:pt x="0" y="69"/>
                      <a:pt x="9" y="71"/>
                      <a:pt x="9" y="65"/>
                    </a:cubicBezTo>
                    <a:cubicBezTo>
                      <a:pt x="12" y="45"/>
                      <a:pt x="15" y="25"/>
                      <a:pt x="15" y="5"/>
                    </a:cubicBezTo>
                    <a:cubicBezTo>
                      <a:pt x="15" y="0"/>
                      <a:pt x="7" y="0"/>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84"/>
              <p:cNvSpPr/>
              <p:nvPr/>
            </p:nvSpPr>
            <p:spPr bwMode="auto">
              <a:xfrm>
                <a:off x="2213" y="4342"/>
                <a:ext cx="62" cy="211"/>
              </a:xfrm>
              <a:custGeom>
                <a:avLst/>
                <a:gdLst>
                  <a:gd name="T0" fmla="*/ 16 w 26"/>
                  <a:gd name="T1" fmla="*/ 5 h 89"/>
                  <a:gd name="T2" fmla="*/ 2 w 26"/>
                  <a:gd name="T3" fmla="*/ 81 h 89"/>
                  <a:gd name="T4" fmla="*/ 10 w 26"/>
                  <a:gd name="T5" fmla="*/ 83 h 89"/>
                  <a:gd name="T6" fmla="*/ 24 w 26"/>
                  <a:gd name="T7" fmla="*/ 7 h 89"/>
                  <a:gd name="T8" fmla="*/ 16 w 26"/>
                  <a:gd name="T9" fmla="*/ 5 h 89"/>
                </a:gdLst>
                <a:ahLst/>
                <a:cxnLst>
                  <a:cxn ang="0">
                    <a:pos x="T0" y="T1"/>
                  </a:cxn>
                  <a:cxn ang="0">
                    <a:pos x="T2" y="T3"/>
                  </a:cxn>
                  <a:cxn ang="0">
                    <a:pos x="T4" y="T5"/>
                  </a:cxn>
                  <a:cxn ang="0">
                    <a:pos x="T6" y="T7"/>
                  </a:cxn>
                  <a:cxn ang="0">
                    <a:pos x="T8" y="T9"/>
                  </a:cxn>
                </a:cxnLst>
                <a:rect l="0" t="0" r="r" b="b"/>
                <a:pathLst>
                  <a:path w="26" h="89">
                    <a:moveTo>
                      <a:pt x="16" y="5"/>
                    </a:moveTo>
                    <a:cubicBezTo>
                      <a:pt x="10" y="30"/>
                      <a:pt x="10" y="56"/>
                      <a:pt x="2" y="81"/>
                    </a:cubicBezTo>
                    <a:cubicBezTo>
                      <a:pt x="0" y="86"/>
                      <a:pt x="9" y="89"/>
                      <a:pt x="10" y="83"/>
                    </a:cubicBezTo>
                    <a:cubicBezTo>
                      <a:pt x="18" y="59"/>
                      <a:pt x="18" y="32"/>
                      <a:pt x="24" y="7"/>
                    </a:cubicBezTo>
                    <a:cubicBezTo>
                      <a:pt x="26" y="2"/>
                      <a:pt x="17"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85"/>
              <p:cNvSpPr/>
              <p:nvPr/>
            </p:nvSpPr>
            <p:spPr bwMode="auto">
              <a:xfrm>
                <a:off x="2495" y="4203"/>
                <a:ext cx="42" cy="215"/>
              </a:xfrm>
              <a:custGeom>
                <a:avLst/>
                <a:gdLst>
                  <a:gd name="T0" fmla="*/ 10 w 18"/>
                  <a:gd name="T1" fmla="*/ 6 h 91"/>
                  <a:gd name="T2" fmla="*/ 2 w 18"/>
                  <a:gd name="T3" fmla="*/ 84 h 91"/>
                  <a:gd name="T4" fmla="*/ 10 w 18"/>
                  <a:gd name="T5" fmla="*/ 86 h 91"/>
                  <a:gd name="T6" fmla="*/ 18 w 18"/>
                  <a:gd name="T7" fmla="*/ 6 h 91"/>
                  <a:gd name="T8" fmla="*/ 10 w 18"/>
                  <a:gd name="T9" fmla="*/ 6 h 91"/>
                </a:gdLst>
                <a:ahLst/>
                <a:cxnLst>
                  <a:cxn ang="0">
                    <a:pos x="T0" y="T1"/>
                  </a:cxn>
                  <a:cxn ang="0">
                    <a:pos x="T2" y="T3"/>
                  </a:cxn>
                  <a:cxn ang="0">
                    <a:pos x="T4" y="T5"/>
                  </a:cxn>
                  <a:cxn ang="0">
                    <a:pos x="T6" y="T7"/>
                  </a:cxn>
                  <a:cxn ang="0">
                    <a:pos x="T8" y="T9"/>
                  </a:cxn>
                </a:cxnLst>
                <a:rect l="0" t="0" r="r" b="b"/>
                <a:pathLst>
                  <a:path w="18" h="91">
                    <a:moveTo>
                      <a:pt x="10" y="6"/>
                    </a:moveTo>
                    <a:cubicBezTo>
                      <a:pt x="10" y="32"/>
                      <a:pt x="7" y="58"/>
                      <a:pt x="2" y="84"/>
                    </a:cubicBezTo>
                    <a:cubicBezTo>
                      <a:pt x="0" y="89"/>
                      <a:pt x="9" y="91"/>
                      <a:pt x="10" y="86"/>
                    </a:cubicBezTo>
                    <a:cubicBezTo>
                      <a:pt x="15" y="60"/>
                      <a:pt x="18" y="33"/>
                      <a:pt x="18" y="6"/>
                    </a:cubicBezTo>
                    <a:cubicBezTo>
                      <a:pt x="18" y="0"/>
                      <a:pt x="10" y="0"/>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86"/>
              <p:cNvSpPr/>
              <p:nvPr/>
            </p:nvSpPr>
            <p:spPr bwMode="auto">
              <a:xfrm>
                <a:off x="2736" y="4094"/>
                <a:ext cx="35" cy="201"/>
              </a:xfrm>
              <a:custGeom>
                <a:avLst/>
                <a:gdLst>
                  <a:gd name="T0" fmla="*/ 9 w 15"/>
                  <a:gd name="T1" fmla="*/ 5 h 85"/>
                  <a:gd name="T2" fmla="*/ 1 w 15"/>
                  <a:gd name="T3" fmla="*/ 8 h 85"/>
                  <a:gd name="T4" fmla="*/ 7 w 15"/>
                  <a:gd name="T5" fmla="*/ 80 h 85"/>
                  <a:gd name="T6" fmla="*/ 15 w 15"/>
                  <a:gd name="T7" fmla="*/ 80 h 85"/>
                  <a:gd name="T8" fmla="*/ 9 w 15"/>
                  <a:gd name="T9" fmla="*/ 5 h 85"/>
                </a:gdLst>
                <a:ahLst/>
                <a:cxnLst>
                  <a:cxn ang="0">
                    <a:pos x="T0" y="T1"/>
                  </a:cxn>
                  <a:cxn ang="0">
                    <a:pos x="T2" y="T3"/>
                  </a:cxn>
                  <a:cxn ang="0">
                    <a:pos x="T4" y="T5"/>
                  </a:cxn>
                  <a:cxn ang="0">
                    <a:pos x="T6" y="T7"/>
                  </a:cxn>
                  <a:cxn ang="0">
                    <a:pos x="T8" y="T9"/>
                  </a:cxn>
                </a:cxnLst>
                <a:rect l="0" t="0" r="r" b="b"/>
                <a:pathLst>
                  <a:path w="15" h="85">
                    <a:moveTo>
                      <a:pt x="9" y="5"/>
                    </a:moveTo>
                    <a:cubicBezTo>
                      <a:pt x="8" y="0"/>
                      <a:pt x="0" y="2"/>
                      <a:pt x="1" y="8"/>
                    </a:cubicBezTo>
                    <a:cubicBezTo>
                      <a:pt x="6" y="32"/>
                      <a:pt x="7" y="56"/>
                      <a:pt x="7" y="80"/>
                    </a:cubicBezTo>
                    <a:cubicBezTo>
                      <a:pt x="7" y="85"/>
                      <a:pt x="15" y="85"/>
                      <a:pt x="15" y="80"/>
                    </a:cubicBezTo>
                    <a:cubicBezTo>
                      <a:pt x="15" y="55"/>
                      <a:pt x="15" y="30"/>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87"/>
              <p:cNvSpPr/>
              <p:nvPr/>
            </p:nvSpPr>
            <p:spPr bwMode="auto">
              <a:xfrm>
                <a:off x="2944" y="3876"/>
                <a:ext cx="50" cy="220"/>
              </a:xfrm>
              <a:custGeom>
                <a:avLst/>
                <a:gdLst>
                  <a:gd name="T0" fmla="*/ 9 w 21"/>
                  <a:gd name="T1" fmla="*/ 5 h 93"/>
                  <a:gd name="T2" fmla="*/ 1 w 21"/>
                  <a:gd name="T3" fmla="*/ 5 h 93"/>
                  <a:gd name="T4" fmla="*/ 12 w 21"/>
                  <a:gd name="T5" fmla="*/ 87 h 93"/>
                  <a:gd name="T6" fmla="*/ 20 w 21"/>
                  <a:gd name="T7" fmla="*/ 87 h 93"/>
                  <a:gd name="T8" fmla="*/ 9 w 21"/>
                  <a:gd name="T9" fmla="*/ 5 h 93"/>
                </a:gdLst>
                <a:ahLst/>
                <a:cxnLst>
                  <a:cxn ang="0">
                    <a:pos x="T0" y="T1"/>
                  </a:cxn>
                  <a:cxn ang="0">
                    <a:pos x="T2" y="T3"/>
                  </a:cxn>
                  <a:cxn ang="0">
                    <a:pos x="T4" y="T5"/>
                  </a:cxn>
                  <a:cxn ang="0">
                    <a:pos x="T6" y="T7"/>
                  </a:cxn>
                  <a:cxn ang="0">
                    <a:pos x="T8" y="T9"/>
                  </a:cxn>
                </a:cxnLst>
                <a:rect l="0" t="0" r="r" b="b"/>
                <a:pathLst>
                  <a:path w="21" h="93">
                    <a:moveTo>
                      <a:pt x="9" y="5"/>
                    </a:moveTo>
                    <a:cubicBezTo>
                      <a:pt x="9" y="0"/>
                      <a:pt x="0" y="0"/>
                      <a:pt x="1" y="5"/>
                    </a:cubicBezTo>
                    <a:cubicBezTo>
                      <a:pt x="1" y="33"/>
                      <a:pt x="11" y="60"/>
                      <a:pt x="12" y="87"/>
                    </a:cubicBezTo>
                    <a:cubicBezTo>
                      <a:pt x="12" y="93"/>
                      <a:pt x="21" y="93"/>
                      <a:pt x="20" y="87"/>
                    </a:cubicBezTo>
                    <a:cubicBezTo>
                      <a:pt x="20" y="60"/>
                      <a:pt x="10" y="33"/>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88"/>
              <p:cNvSpPr/>
              <p:nvPr/>
            </p:nvSpPr>
            <p:spPr bwMode="auto">
              <a:xfrm>
                <a:off x="3081" y="3701"/>
                <a:ext cx="59" cy="208"/>
              </a:xfrm>
              <a:custGeom>
                <a:avLst/>
                <a:gdLst>
                  <a:gd name="T0" fmla="*/ 10 w 25"/>
                  <a:gd name="T1" fmla="*/ 5 h 88"/>
                  <a:gd name="T2" fmla="*/ 2 w 25"/>
                  <a:gd name="T3" fmla="*/ 7 h 88"/>
                  <a:gd name="T4" fmla="*/ 16 w 25"/>
                  <a:gd name="T5" fmla="*/ 82 h 88"/>
                  <a:gd name="T6" fmla="*/ 25 w 25"/>
                  <a:gd name="T7" fmla="*/ 82 h 88"/>
                  <a:gd name="T8" fmla="*/ 10 w 25"/>
                  <a:gd name="T9" fmla="*/ 5 h 88"/>
                </a:gdLst>
                <a:ahLst/>
                <a:cxnLst>
                  <a:cxn ang="0">
                    <a:pos x="T0" y="T1"/>
                  </a:cxn>
                  <a:cxn ang="0">
                    <a:pos x="T2" y="T3"/>
                  </a:cxn>
                  <a:cxn ang="0">
                    <a:pos x="T4" y="T5"/>
                  </a:cxn>
                  <a:cxn ang="0">
                    <a:pos x="T6" y="T7"/>
                  </a:cxn>
                  <a:cxn ang="0">
                    <a:pos x="T8" y="T9"/>
                  </a:cxn>
                </a:cxnLst>
                <a:rect l="0" t="0" r="r" b="b"/>
                <a:pathLst>
                  <a:path w="25" h="88">
                    <a:moveTo>
                      <a:pt x="10" y="5"/>
                    </a:moveTo>
                    <a:cubicBezTo>
                      <a:pt x="8" y="0"/>
                      <a:pt x="0" y="2"/>
                      <a:pt x="2" y="7"/>
                    </a:cubicBezTo>
                    <a:cubicBezTo>
                      <a:pt x="12" y="31"/>
                      <a:pt x="16" y="57"/>
                      <a:pt x="16" y="82"/>
                    </a:cubicBezTo>
                    <a:cubicBezTo>
                      <a:pt x="16" y="88"/>
                      <a:pt x="25" y="88"/>
                      <a:pt x="25" y="82"/>
                    </a:cubicBezTo>
                    <a:cubicBezTo>
                      <a:pt x="24" y="56"/>
                      <a:pt x="20" y="2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89"/>
              <p:cNvSpPr/>
              <p:nvPr/>
            </p:nvSpPr>
            <p:spPr bwMode="auto">
              <a:xfrm>
                <a:off x="3247" y="3431"/>
                <a:ext cx="71" cy="178"/>
              </a:xfrm>
              <a:custGeom>
                <a:avLst/>
                <a:gdLst>
                  <a:gd name="T0" fmla="*/ 10 w 30"/>
                  <a:gd name="T1" fmla="*/ 5 h 75"/>
                  <a:gd name="T2" fmla="*/ 3 w 30"/>
                  <a:gd name="T3" fmla="*/ 9 h 75"/>
                  <a:gd name="T4" fmla="*/ 19 w 30"/>
                  <a:gd name="T5" fmla="*/ 69 h 75"/>
                  <a:gd name="T6" fmla="*/ 28 w 30"/>
                  <a:gd name="T7" fmla="*/ 69 h 75"/>
                  <a:gd name="T8" fmla="*/ 10 w 30"/>
                  <a:gd name="T9" fmla="*/ 5 h 75"/>
                </a:gdLst>
                <a:ahLst/>
                <a:cxnLst>
                  <a:cxn ang="0">
                    <a:pos x="T0" y="T1"/>
                  </a:cxn>
                  <a:cxn ang="0">
                    <a:pos x="T2" y="T3"/>
                  </a:cxn>
                  <a:cxn ang="0">
                    <a:pos x="T4" y="T5"/>
                  </a:cxn>
                  <a:cxn ang="0">
                    <a:pos x="T6" y="T7"/>
                  </a:cxn>
                  <a:cxn ang="0">
                    <a:pos x="T8" y="T9"/>
                  </a:cxn>
                </a:cxnLst>
                <a:rect l="0" t="0" r="r" b="b"/>
                <a:pathLst>
                  <a:path w="30" h="75">
                    <a:moveTo>
                      <a:pt x="10" y="5"/>
                    </a:moveTo>
                    <a:cubicBezTo>
                      <a:pt x="7" y="0"/>
                      <a:pt x="0" y="5"/>
                      <a:pt x="3" y="9"/>
                    </a:cubicBezTo>
                    <a:cubicBezTo>
                      <a:pt x="15" y="27"/>
                      <a:pt x="22" y="47"/>
                      <a:pt x="19" y="69"/>
                    </a:cubicBezTo>
                    <a:cubicBezTo>
                      <a:pt x="19" y="75"/>
                      <a:pt x="27" y="75"/>
                      <a:pt x="28" y="69"/>
                    </a:cubicBezTo>
                    <a:cubicBezTo>
                      <a:pt x="30" y="46"/>
                      <a:pt x="23" y="24"/>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0"/>
              <p:cNvSpPr/>
              <p:nvPr/>
            </p:nvSpPr>
            <p:spPr bwMode="auto">
              <a:xfrm>
                <a:off x="3341" y="3117"/>
                <a:ext cx="66" cy="203"/>
              </a:xfrm>
              <a:custGeom>
                <a:avLst/>
                <a:gdLst>
                  <a:gd name="T0" fmla="*/ 10 w 28"/>
                  <a:gd name="T1" fmla="*/ 5 h 86"/>
                  <a:gd name="T2" fmla="*/ 3 w 28"/>
                  <a:gd name="T3" fmla="*/ 9 h 86"/>
                  <a:gd name="T4" fmla="*/ 19 w 28"/>
                  <a:gd name="T5" fmla="*/ 81 h 86"/>
                  <a:gd name="T6" fmla="*/ 27 w 28"/>
                  <a:gd name="T7" fmla="*/ 81 h 86"/>
                  <a:gd name="T8" fmla="*/ 10 w 28"/>
                  <a:gd name="T9" fmla="*/ 5 h 86"/>
                </a:gdLst>
                <a:ahLst/>
                <a:cxnLst>
                  <a:cxn ang="0">
                    <a:pos x="T0" y="T1"/>
                  </a:cxn>
                  <a:cxn ang="0">
                    <a:pos x="T2" y="T3"/>
                  </a:cxn>
                  <a:cxn ang="0">
                    <a:pos x="T4" y="T5"/>
                  </a:cxn>
                  <a:cxn ang="0">
                    <a:pos x="T6" y="T7"/>
                  </a:cxn>
                  <a:cxn ang="0">
                    <a:pos x="T8" y="T9"/>
                  </a:cxn>
                </a:cxnLst>
                <a:rect l="0" t="0" r="r" b="b"/>
                <a:pathLst>
                  <a:path w="28" h="86">
                    <a:moveTo>
                      <a:pt x="10" y="5"/>
                    </a:moveTo>
                    <a:cubicBezTo>
                      <a:pt x="8" y="0"/>
                      <a:pt x="0" y="5"/>
                      <a:pt x="3" y="9"/>
                    </a:cubicBezTo>
                    <a:cubicBezTo>
                      <a:pt x="13" y="32"/>
                      <a:pt x="19" y="56"/>
                      <a:pt x="19" y="81"/>
                    </a:cubicBezTo>
                    <a:cubicBezTo>
                      <a:pt x="19" y="86"/>
                      <a:pt x="28" y="86"/>
                      <a:pt x="27" y="81"/>
                    </a:cubicBezTo>
                    <a:cubicBezTo>
                      <a:pt x="27" y="54"/>
                      <a:pt x="21" y="2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1"/>
              <p:cNvSpPr/>
              <p:nvPr/>
            </p:nvSpPr>
            <p:spPr bwMode="auto">
              <a:xfrm>
                <a:off x="3549" y="3074"/>
                <a:ext cx="45" cy="189"/>
              </a:xfrm>
              <a:custGeom>
                <a:avLst/>
                <a:gdLst>
                  <a:gd name="T0" fmla="*/ 10 w 19"/>
                  <a:gd name="T1" fmla="*/ 6 h 80"/>
                  <a:gd name="T2" fmla="*/ 2 w 19"/>
                  <a:gd name="T3" fmla="*/ 72 h 80"/>
                  <a:gd name="T4" fmla="*/ 10 w 19"/>
                  <a:gd name="T5" fmla="*/ 74 h 80"/>
                  <a:gd name="T6" fmla="*/ 19 w 19"/>
                  <a:gd name="T7" fmla="*/ 6 h 80"/>
                  <a:gd name="T8" fmla="*/ 10 w 19"/>
                  <a:gd name="T9" fmla="*/ 6 h 80"/>
                </a:gdLst>
                <a:ahLst/>
                <a:cxnLst>
                  <a:cxn ang="0">
                    <a:pos x="T0" y="T1"/>
                  </a:cxn>
                  <a:cxn ang="0">
                    <a:pos x="T2" y="T3"/>
                  </a:cxn>
                  <a:cxn ang="0">
                    <a:pos x="T4" y="T5"/>
                  </a:cxn>
                  <a:cxn ang="0">
                    <a:pos x="T6" y="T7"/>
                  </a:cxn>
                  <a:cxn ang="0">
                    <a:pos x="T8" y="T9"/>
                  </a:cxn>
                </a:cxnLst>
                <a:rect l="0" t="0" r="r" b="b"/>
                <a:pathLst>
                  <a:path w="19" h="80">
                    <a:moveTo>
                      <a:pt x="10" y="6"/>
                    </a:moveTo>
                    <a:cubicBezTo>
                      <a:pt x="10" y="28"/>
                      <a:pt x="9" y="51"/>
                      <a:pt x="2" y="72"/>
                    </a:cubicBezTo>
                    <a:cubicBezTo>
                      <a:pt x="0" y="77"/>
                      <a:pt x="8" y="80"/>
                      <a:pt x="10" y="74"/>
                    </a:cubicBezTo>
                    <a:cubicBezTo>
                      <a:pt x="18" y="52"/>
                      <a:pt x="19" y="29"/>
                      <a:pt x="19" y="6"/>
                    </a:cubicBezTo>
                    <a:cubicBezTo>
                      <a:pt x="19" y="0"/>
                      <a:pt x="10" y="0"/>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2"/>
              <p:cNvSpPr/>
              <p:nvPr/>
            </p:nvSpPr>
            <p:spPr bwMode="auto">
              <a:xfrm>
                <a:off x="3838" y="3077"/>
                <a:ext cx="94" cy="179"/>
              </a:xfrm>
              <a:custGeom>
                <a:avLst/>
                <a:gdLst>
                  <a:gd name="T0" fmla="*/ 30 w 40"/>
                  <a:gd name="T1" fmla="*/ 4 h 76"/>
                  <a:gd name="T2" fmla="*/ 1 w 40"/>
                  <a:gd name="T3" fmla="*/ 68 h 76"/>
                  <a:gd name="T4" fmla="*/ 9 w 40"/>
                  <a:gd name="T5" fmla="*/ 71 h 76"/>
                  <a:gd name="T6" fmla="*/ 36 w 40"/>
                  <a:gd name="T7" fmla="*/ 10 h 76"/>
                  <a:gd name="T8" fmla="*/ 30 w 40"/>
                  <a:gd name="T9" fmla="*/ 4 h 76"/>
                </a:gdLst>
                <a:ahLst/>
                <a:cxnLst>
                  <a:cxn ang="0">
                    <a:pos x="T0" y="T1"/>
                  </a:cxn>
                  <a:cxn ang="0">
                    <a:pos x="T2" y="T3"/>
                  </a:cxn>
                  <a:cxn ang="0">
                    <a:pos x="T4" y="T5"/>
                  </a:cxn>
                  <a:cxn ang="0">
                    <a:pos x="T6" y="T7"/>
                  </a:cxn>
                  <a:cxn ang="0">
                    <a:pos x="T8" y="T9"/>
                  </a:cxn>
                </a:cxnLst>
                <a:rect l="0" t="0" r="r" b="b"/>
                <a:pathLst>
                  <a:path w="40" h="76">
                    <a:moveTo>
                      <a:pt x="30" y="4"/>
                    </a:moveTo>
                    <a:cubicBezTo>
                      <a:pt x="15" y="23"/>
                      <a:pt x="5" y="45"/>
                      <a:pt x="1" y="68"/>
                    </a:cubicBezTo>
                    <a:cubicBezTo>
                      <a:pt x="0" y="74"/>
                      <a:pt x="9" y="76"/>
                      <a:pt x="9" y="71"/>
                    </a:cubicBezTo>
                    <a:cubicBezTo>
                      <a:pt x="13" y="48"/>
                      <a:pt x="22" y="28"/>
                      <a:pt x="36" y="10"/>
                    </a:cubicBezTo>
                    <a:cubicBezTo>
                      <a:pt x="40" y="6"/>
                      <a:pt x="34" y="0"/>
                      <a:pt x="3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3"/>
              <p:cNvSpPr/>
              <p:nvPr/>
            </p:nvSpPr>
            <p:spPr bwMode="auto">
              <a:xfrm>
                <a:off x="4150" y="3093"/>
                <a:ext cx="80" cy="170"/>
              </a:xfrm>
              <a:custGeom>
                <a:avLst/>
                <a:gdLst>
                  <a:gd name="T0" fmla="*/ 24 w 34"/>
                  <a:gd name="T1" fmla="*/ 5 h 72"/>
                  <a:gd name="T2" fmla="*/ 2 w 34"/>
                  <a:gd name="T3" fmla="*/ 64 h 72"/>
                  <a:gd name="T4" fmla="*/ 10 w 34"/>
                  <a:gd name="T5" fmla="*/ 66 h 72"/>
                  <a:gd name="T6" fmla="*/ 33 w 34"/>
                  <a:gd name="T7" fmla="*/ 7 h 72"/>
                  <a:gd name="T8" fmla="*/ 24 w 34"/>
                  <a:gd name="T9" fmla="*/ 5 h 72"/>
                </a:gdLst>
                <a:ahLst/>
                <a:cxnLst>
                  <a:cxn ang="0">
                    <a:pos x="T0" y="T1"/>
                  </a:cxn>
                  <a:cxn ang="0">
                    <a:pos x="T2" y="T3"/>
                  </a:cxn>
                  <a:cxn ang="0">
                    <a:pos x="T4" y="T5"/>
                  </a:cxn>
                  <a:cxn ang="0">
                    <a:pos x="T6" y="T7"/>
                  </a:cxn>
                  <a:cxn ang="0">
                    <a:pos x="T8" y="T9"/>
                  </a:cxn>
                </a:cxnLst>
                <a:rect l="0" t="0" r="r" b="b"/>
                <a:pathLst>
                  <a:path w="34" h="72">
                    <a:moveTo>
                      <a:pt x="24" y="5"/>
                    </a:moveTo>
                    <a:cubicBezTo>
                      <a:pt x="18" y="25"/>
                      <a:pt x="8" y="44"/>
                      <a:pt x="2" y="64"/>
                    </a:cubicBezTo>
                    <a:cubicBezTo>
                      <a:pt x="0" y="69"/>
                      <a:pt x="8" y="72"/>
                      <a:pt x="10" y="66"/>
                    </a:cubicBezTo>
                    <a:cubicBezTo>
                      <a:pt x="16" y="46"/>
                      <a:pt x="26" y="27"/>
                      <a:pt x="33" y="7"/>
                    </a:cubicBezTo>
                    <a:cubicBezTo>
                      <a:pt x="34" y="2"/>
                      <a:pt x="26" y="0"/>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94"/>
              <p:cNvSpPr/>
              <p:nvPr/>
            </p:nvSpPr>
            <p:spPr bwMode="auto">
              <a:xfrm>
                <a:off x="4443" y="3084"/>
                <a:ext cx="97" cy="182"/>
              </a:xfrm>
              <a:custGeom>
                <a:avLst/>
                <a:gdLst>
                  <a:gd name="T0" fmla="*/ 31 w 41"/>
                  <a:gd name="T1" fmla="*/ 5 h 77"/>
                  <a:gd name="T2" fmla="*/ 3 w 41"/>
                  <a:gd name="T3" fmla="*/ 67 h 77"/>
                  <a:gd name="T4" fmla="*/ 10 w 41"/>
                  <a:gd name="T5" fmla="*/ 72 h 77"/>
                  <a:gd name="T6" fmla="*/ 38 w 41"/>
                  <a:gd name="T7" fmla="*/ 9 h 77"/>
                  <a:gd name="T8" fmla="*/ 31 w 41"/>
                  <a:gd name="T9" fmla="*/ 5 h 77"/>
                </a:gdLst>
                <a:ahLst/>
                <a:cxnLst>
                  <a:cxn ang="0">
                    <a:pos x="T0" y="T1"/>
                  </a:cxn>
                  <a:cxn ang="0">
                    <a:pos x="T2" y="T3"/>
                  </a:cxn>
                  <a:cxn ang="0">
                    <a:pos x="T4" y="T5"/>
                  </a:cxn>
                  <a:cxn ang="0">
                    <a:pos x="T6" y="T7"/>
                  </a:cxn>
                  <a:cxn ang="0">
                    <a:pos x="T8" y="T9"/>
                  </a:cxn>
                </a:cxnLst>
                <a:rect l="0" t="0" r="r" b="b"/>
                <a:pathLst>
                  <a:path w="41" h="77">
                    <a:moveTo>
                      <a:pt x="31" y="5"/>
                    </a:moveTo>
                    <a:cubicBezTo>
                      <a:pt x="20" y="25"/>
                      <a:pt x="11" y="46"/>
                      <a:pt x="3" y="67"/>
                    </a:cubicBezTo>
                    <a:cubicBezTo>
                      <a:pt x="0" y="72"/>
                      <a:pt x="8" y="77"/>
                      <a:pt x="10" y="72"/>
                    </a:cubicBezTo>
                    <a:cubicBezTo>
                      <a:pt x="19" y="51"/>
                      <a:pt x="27" y="29"/>
                      <a:pt x="38" y="9"/>
                    </a:cubicBezTo>
                    <a:cubicBezTo>
                      <a:pt x="41" y="5"/>
                      <a:pt x="33" y="0"/>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95"/>
              <p:cNvSpPr/>
              <p:nvPr/>
            </p:nvSpPr>
            <p:spPr bwMode="auto">
              <a:xfrm>
                <a:off x="4739" y="3034"/>
                <a:ext cx="61" cy="196"/>
              </a:xfrm>
              <a:custGeom>
                <a:avLst/>
                <a:gdLst>
                  <a:gd name="T0" fmla="*/ 24 w 26"/>
                  <a:gd name="T1" fmla="*/ 6 h 83"/>
                  <a:gd name="T2" fmla="*/ 15 w 26"/>
                  <a:gd name="T3" fmla="*/ 6 h 83"/>
                  <a:gd name="T4" fmla="*/ 1 w 26"/>
                  <a:gd name="T5" fmla="*/ 75 h 83"/>
                  <a:gd name="T6" fmla="*/ 10 w 26"/>
                  <a:gd name="T7" fmla="*/ 77 h 83"/>
                  <a:gd name="T8" fmla="*/ 24 w 26"/>
                  <a:gd name="T9" fmla="*/ 6 h 83"/>
                </a:gdLst>
                <a:ahLst/>
                <a:cxnLst>
                  <a:cxn ang="0">
                    <a:pos x="T0" y="T1"/>
                  </a:cxn>
                  <a:cxn ang="0">
                    <a:pos x="T2" y="T3"/>
                  </a:cxn>
                  <a:cxn ang="0">
                    <a:pos x="T4" y="T5"/>
                  </a:cxn>
                  <a:cxn ang="0">
                    <a:pos x="T6" y="T7"/>
                  </a:cxn>
                  <a:cxn ang="0">
                    <a:pos x="T8" y="T9"/>
                  </a:cxn>
                </a:cxnLst>
                <a:rect l="0" t="0" r="r" b="b"/>
                <a:pathLst>
                  <a:path w="26" h="83">
                    <a:moveTo>
                      <a:pt x="24" y="6"/>
                    </a:moveTo>
                    <a:cubicBezTo>
                      <a:pt x="23" y="0"/>
                      <a:pt x="15" y="0"/>
                      <a:pt x="15" y="6"/>
                    </a:cubicBezTo>
                    <a:cubicBezTo>
                      <a:pt x="17" y="30"/>
                      <a:pt x="7" y="52"/>
                      <a:pt x="1" y="75"/>
                    </a:cubicBezTo>
                    <a:cubicBezTo>
                      <a:pt x="0" y="80"/>
                      <a:pt x="8" y="83"/>
                      <a:pt x="10" y="77"/>
                    </a:cubicBezTo>
                    <a:cubicBezTo>
                      <a:pt x="16" y="53"/>
                      <a:pt x="26" y="31"/>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96"/>
              <p:cNvSpPr/>
              <p:nvPr/>
            </p:nvSpPr>
            <p:spPr bwMode="auto">
              <a:xfrm>
                <a:off x="5025" y="3008"/>
                <a:ext cx="61" cy="177"/>
              </a:xfrm>
              <a:custGeom>
                <a:avLst/>
                <a:gdLst>
                  <a:gd name="T0" fmla="*/ 24 w 26"/>
                  <a:gd name="T1" fmla="*/ 5 h 75"/>
                  <a:gd name="T2" fmla="*/ 16 w 26"/>
                  <a:gd name="T3" fmla="*/ 5 h 75"/>
                  <a:gd name="T4" fmla="*/ 2 w 26"/>
                  <a:gd name="T5" fmla="*/ 65 h 75"/>
                  <a:gd name="T6" fmla="*/ 10 w 26"/>
                  <a:gd name="T7" fmla="*/ 70 h 75"/>
                  <a:gd name="T8" fmla="*/ 24 w 26"/>
                  <a:gd name="T9" fmla="*/ 5 h 75"/>
                </a:gdLst>
                <a:ahLst/>
                <a:cxnLst>
                  <a:cxn ang="0">
                    <a:pos x="T0" y="T1"/>
                  </a:cxn>
                  <a:cxn ang="0">
                    <a:pos x="T2" y="T3"/>
                  </a:cxn>
                  <a:cxn ang="0">
                    <a:pos x="T4" y="T5"/>
                  </a:cxn>
                  <a:cxn ang="0">
                    <a:pos x="T6" y="T7"/>
                  </a:cxn>
                  <a:cxn ang="0">
                    <a:pos x="T8" y="T9"/>
                  </a:cxn>
                </a:cxnLst>
                <a:rect l="0" t="0" r="r" b="b"/>
                <a:pathLst>
                  <a:path w="26" h="75">
                    <a:moveTo>
                      <a:pt x="24" y="5"/>
                    </a:moveTo>
                    <a:cubicBezTo>
                      <a:pt x="24" y="0"/>
                      <a:pt x="15" y="0"/>
                      <a:pt x="16" y="5"/>
                    </a:cubicBezTo>
                    <a:cubicBezTo>
                      <a:pt x="18" y="27"/>
                      <a:pt x="11" y="46"/>
                      <a:pt x="2" y="65"/>
                    </a:cubicBezTo>
                    <a:cubicBezTo>
                      <a:pt x="0" y="70"/>
                      <a:pt x="7" y="75"/>
                      <a:pt x="10" y="70"/>
                    </a:cubicBezTo>
                    <a:cubicBezTo>
                      <a:pt x="18" y="49"/>
                      <a:pt x="26" y="28"/>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97"/>
              <p:cNvSpPr/>
              <p:nvPr/>
            </p:nvSpPr>
            <p:spPr bwMode="auto">
              <a:xfrm>
                <a:off x="5630" y="2885"/>
                <a:ext cx="33" cy="161"/>
              </a:xfrm>
              <a:custGeom>
                <a:avLst/>
                <a:gdLst>
                  <a:gd name="T0" fmla="*/ 6 w 14"/>
                  <a:gd name="T1" fmla="*/ 5 h 68"/>
                  <a:gd name="T2" fmla="*/ 0 w 14"/>
                  <a:gd name="T3" fmla="*/ 63 h 68"/>
                  <a:gd name="T4" fmla="*/ 8 w 14"/>
                  <a:gd name="T5" fmla="*/ 63 h 68"/>
                  <a:gd name="T6" fmla="*/ 14 w 14"/>
                  <a:gd name="T7" fmla="*/ 8 h 68"/>
                  <a:gd name="T8" fmla="*/ 6 w 14"/>
                  <a:gd name="T9" fmla="*/ 5 h 68"/>
                </a:gdLst>
                <a:ahLst/>
                <a:cxnLst>
                  <a:cxn ang="0">
                    <a:pos x="T0" y="T1"/>
                  </a:cxn>
                  <a:cxn ang="0">
                    <a:pos x="T2" y="T3"/>
                  </a:cxn>
                  <a:cxn ang="0">
                    <a:pos x="T4" y="T5"/>
                  </a:cxn>
                  <a:cxn ang="0">
                    <a:pos x="T6" y="T7"/>
                  </a:cxn>
                  <a:cxn ang="0">
                    <a:pos x="T8" y="T9"/>
                  </a:cxn>
                </a:cxnLst>
                <a:rect l="0" t="0" r="r" b="b"/>
                <a:pathLst>
                  <a:path w="14" h="68">
                    <a:moveTo>
                      <a:pt x="6" y="5"/>
                    </a:moveTo>
                    <a:cubicBezTo>
                      <a:pt x="3" y="25"/>
                      <a:pt x="0" y="44"/>
                      <a:pt x="0" y="63"/>
                    </a:cubicBezTo>
                    <a:cubicBezTo>
                      <a:pt x="0" y="68"/>
                      <a:pt x="8" y="68"/>
                      <a:pt x="8" y="63"/>
                    </a:cubicBezTo>
                    <a:cubicBezTo>
                      <a:pt x="8" y="44"/>
                      <a:pt x="11" y="26"/>
                      <a:pt x="14" y="8"/>
                    </a:cubicBezTo>
                    <a:cubicBezTo>
                      <a:pt x="14" y="2"/>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98"/>
              <p:cNvSpPr/>
              <p:nvPr/>
            </p:nvSpPr>
            <p:spPr bwMode="auto">
              <a:xfrm>
                <a:off x="5909" y="2788"/>
                <a:ext cx="50" cy="199"/>
              </a:xfrm>
              <a:custGeom>
                <a:avLst/>
                <a:gdLst>
                  <a:gd name="T0" fmla="*/ 12 w 21"/>
                  <a:gd name="T1" fmla="*/ 5 h 84"/>
                  <a:gd name="T2" fmla="*/ 0 w 21"/>
                  <a:gd name="T3" fmla="*/ 79 h 84"/>
                  <a:gd name="T4" fmla="*/ 9 w 21"/>
                  <a:gd name="T5" fmla="*/ 79 h 84"/>
                  <a:gd name="T6" fmla="*/ 20 w 21"/>
                  <a:gd name="T7" fmla="*/ 5 h 84"/>
                  <a:gd name="T8" fmla="*/ 12 w 21"/>
                  <a:gd name="T9" fmla="*/ 5 h 84"/>
                </a:gdLst>
                <a:ahLst/>
                <a:cxnLst>
                  <a:cxn ang="0">
                    <a:pos x="T0" y="T1"/>
                  </a:cxn>
                  <a:cxn ang="0">
                    <a:pos x="T2" y="T3"/>
                  </a:cxn>
                  <a:cxn ang="0">
                    <a:pos x="T4" y="T5"/>
                  </a:cxn>
                  <a:cxn ang="0">
                    <a:pos x="T6" y="T7"/>
                  </a:cxn>
                  <a:cxn ang="0">
                    <a:pos x="T8" y="T9"/>
                  </a:cxn>
                </a:cxnLst>
                <a:rect l="0" t="0" r="r" b="b"/>
                <a:pathLst>
                  <a:path w="21" h="84">
                    <a:moveTo>
                      <a:pt x="12" y="5"/>
                    </a:moveTo>
                    <a:cubicBezTo>
                      <a:pt x="9" y="30"/>
                      <a:pt x="3" y="54"/>
                      <a:pt x="0" y="79"/>
                    </a:cubicBezTo>
                    <a:cubicBezTo>
                      <a:pt x="0" y="84"/>
                      <a:pt x="8" y="84"/>
                      <a:pt x="9" y="79"/>
                    </a:cubicBezTo>
                    <a:cubicBezTo>
                      <a:pt x="12" y="54"/>
                      <a:pt x="17" y="30"/>
                      <a:pt x="20" y="5"/>
                    </a:cubicBezTo>
                    <a:cubicBezTo>
                      <a:pt x="21" y="0"/>
                      <a:pt x="12" y="0"/>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99"/>
              <p:cNvSpPr/>
              <p:nvPr/>
            </p:nvSpPr>
            <p:spPr bwMode="auto">
              <a:xfrm>
                <a:off x="6167" y="2686"/>
                <a:ext cx="57" cy="190"/>
              </a:xfrm>
              <a:custGeom>
                <a:avLst/>
                <a:gdLst>
                  <a:gd name="T0" fmla="*/ 16 w 24"/>
                  <a:gd name="T1" fmla="*/ 6 h 80"/>
                  <a:gd name="T2" fmla="*/ 2 w 24"/>
                  <a:gd name="T3" fmla="*/ 72 h 80"/>
                  <a:gd name="T4" fmla="*/ 10 w 24"/>
                  <a:gd name="T5" fmla="*/ 75 h 80"/>
                  <a:gd name="T6" fmla="*/ 24 w 24"/>
                  <a:gd name="T7" fmla="*/ 6 h 80"/>
                  <a:gd name="T8" fmla="*/ 16 w 24"/>
                  <a:gd name="T9" fmla="*/ 6 h 80"/>
                </a:gdLst>
                <a:ahLst/>
                <a:cxnLst>
                  <a:cxn ang="0">
                    <a:pos x="T0" y="T1"/>
                  </a:cxn>
                  <a:cxn ang="0">
                    <a:pos x="T2" y="T3"/>
                  </a:cxn>
                  <a:cxn ang="0">
                    <a:pos x="T4" y="T5"/>
                  </a:cxn>
                  <a:cxn ang="0">
                    <a:pos x="T6" y="T7"/>
                  </a:cxn>
                  <a:cxn ang="0">
                    <a:pos x="T8" y="T9"/>
                  </a:cxn>
                </a:cxnLst>
                <a:rect l="0" t="0" r="r" b="b"/>
                <a:pathLst>
                  <a:path w="24" h="80">
                    <a:moveTo>
                      <a:pt x="16" y="6"/>
                    </a:moveTo>
                    <a:cubicBezTo>
                      <a:pt x="15" y="29"/>
                      <a:pt x="10" y="51"/>
                      <a:pt x="2" y="72"/>
                    </a:cubicBezTo>
                    <a:cubicBezTo>
                      <a:pt x="0" y="78"/>
                      <a:pt x="8" y="80"/>
                      <a:pt x="10" y="75"/>
                    </a:cubicBezTo>
                    <a:cubicBezTo>
                      <a:pt x="18" y="52"/>
                      <a:pt x="24" y="30"/>
                      <a:pt x="24" y="6"/>
                    </a:cubicBezTo>
                    <a:cubicBezTo>
                      <a:pt x="24" y="0"/>
                      <a:pt x="16" y="0"/>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0"/>
              <p:cNvSpPr/>
              <p:nvPr/>
            </p:nvSpPr>
            <p:spPr bwMode="auto">
              <a:xfrm>
                <a:off x="6448" y="2514"/>
                <a:ext cx="48" cy="215"/>
              </a:xfrm>
              <a:custGeom>
                <a:avLst/>
                <a:gdLst>
                  <a:gd name="T0" fmla="*/ 18 w 20"/>
                  <a:gd name="T1" fmla="*/ 5 h 91"/>
                  <a:gd name="T2" fmla="*/ 10 w 20"/>
                  <a:gd name="T3" fmla="*/ 5 h 91"/>
                  <a:gd name="T4" fmla="*/ 1 w 20"/>
                  <a:gd name="T5" fmla="*/ 83 h 91"/>
                  <a:gd name="T6" fmla="*/ 9 w 20"/>
                  <a:gd name="T7" fmla="*/ 86 h 91"/>
                  <a:gd name="T8" fmla="*/ 18 w 20"/>
                  <a:gd name="T9" fmla="*/ 5 h 91"/>
                </a:gdLst>
                <a:ahLst/>
                <a:cxnLst>
                  <a:cxn ang="0">
                    <a:pos x="T0" y="T1"/>
                  </a:cxn>
                  <a:cxn ang="0">
                    <a:pos x="T2" y="T3"/>
                  </a:cxn>
                  <a:cxn ang="0">
                    <a:pos x="T4" y="T5"/>
                  </a:cxn>
                  <a:cxn ang="0">
                    <a:pos x="T6" y="T7"/>
                  </a:cxn>
                  <a:cxn ang="0">
                    <a:pos x="T8" y="T9"/>
                  </a:cxn>
                </a:cxnLst>
                <a:rect l="0" t="0" r="r" b="b"/>
                <a:pathLst>
                  <a:path w="20" h="91">
                    <a:moveTo>
                      <a:pt x="18" y="5"/>
                    </a:moveTo>
                    <a:cubicBezTo>
                      <a:pt x="18" y="0"/>
                      <a:pt x="9" y="0"/>
                      <a:pt x="10" y="5"/>
                    </a:cubicBezTo>
                    <a:cubicBezTo>
                      <a:pt x="12" y="32"/>
                      <a:pt x="7" y="57"/>
                      <a:pt x="1" y="83"/>
                    </a:cubicBezTo>
                    <a:cubicBezTo>
                      <a:pt x="0" y="89"/>
                      <a:pt x="8" y="91"/>
                      <a:pt x="9" y="86"/>
                    </a:cubicBezTo>
                    <a:cubicBezTo>
                      <a:pt x="15" y="59"/>
                      <a:pt x="20" y="33"/>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1"/>
              <p:cNvSpPr/>
              <p:nvPr/>
            </p:nvSpPr>
            <p:spPr bwMode="auto">
              <a:xfrm>
                <a:off x="6607" y="2372"/>
                <a:ext cx="52" cy="222"/>
              </a:xfrm>
              <a:custGeom>
                <a:avLst/>
                <a:gdLst>
                  <a:gd name="T0" fmla="*/ 16 w 22"/>
                  <a:gd name="T1" fmla="*/ 5 h 94"/>
                  <a:gd name="T2" fmla="*/ 8 w 22"/>
                  <a:gd name="T3" fmla="*/ 7 h 94"/>
                  <a:gd name="T4" fmla="*/ 2 w 22"/>
                  <a:gd name="T5" fmla="*/ 87 h 94"/>
                  <a:gd name="T6" fmla="*/ 10 w 22"/>
                  <a:gd name="T7" fmla="*/ 89 h 94"/>
                  <a:gd name="T8" fmla="*/ 16 w 22"/>
                  <a:gd name="T9" fmla="*/ 5 h 94"/>
                </a:gdLst>
                <a:ahLst/>
                <a:cxnLst>
                  <a:cxn ang="0">
                    <a:pos x="T0" y="T1"/>
                  </a:cxn>
                  <a:cxn ang="0">
                    <a:pos x="T2" y="T3"/>
                  </a:cxn>
                  <a:cxn ang="0">
                    <a:pos x="T4" y="T5"/>
                  </a:cxn>
                  <a:cxn ang="0">
                    <a:pos x="T6" y="T7"/>
                  </a:cxn>
                  <a:cxn ang="0">
                    <a:pos x="T8" y="T9"/>
                  </a:cxn>
                </a:cxnLst>
                <a:rect l="0" t="0" r="r" b="b"/>
                <a:pathLst>
                  <a:path w="22" h="94">
                    <a:moveTo>
                      <a:pt x="16" y="5"/>
                    </a:moveTo>
                    <a:cubicBezTo>
                      <a:pt x="15" y="0"/>
                      <a:pt x="7" y="2"/>
                      <a:pt x="8" y="7"/>
                    </a:cubicBezTo>
                    <a:cubicBezTo>
                      <a:pt x="13" y="34"/>
                      <a:pt x="12" y="61"/>
                      <a:pt x="2" y="87"/>
                    </a:cubicBezTo>
                    <a:cubicBezTo>
                      <a:pt x="0" y="92"/>
                      <a:pt x="8" y="94"/>
                      <a:pt x="10" y="89"/>
                    </a:cubicBezTo>
                    <a:cubicBezTo>
                      <a:pt x="21" y="62"/>
                      <a:pt x="22" y="33"/>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2"/>
              <p:cNvSpPr/>
              <p:nvPr/>
            </p:nvSpPr>
            <p:spPr bwMode="auto">
              <a:xfrm>
                <a:off x="6810" y="2137"/>
                <a:ext cx="50" cy="209"/>
              </a:xfrm>
              <a:custGeom>
                <a:avLst/>
                <a:gdLst>
                  <a:gd name="T0" fmla="*/ 9 w 21"/>
                  <a:gd name="T1" fmla="*/ 5 h 88"/>
                  <a:gd name="T2" fmla="*/ 1 w 21"/>
                  <a:gd name="T3" fmla="*/ 7 h 88"/>
                  <a:gd name="T4" fmla="*/ 12 w 21"/>
                  <a:gd name="T5" fmla="*/ 83 h 88"/>
                  <a:gd name="T6" fmla="*/ 20 w 21"/>
                  <a:gd name="T7" fmla="*/ 83 h 88"/>
                  <a:gd name="T8" fmla="*/ 9 w 21"/>
                  <a:gd name="T9" fmla="*/ 5 h 88"/>
                </a:gdLst>
                <a:ahLst/>
                <a:cxnLst>
                  <a:cxn ang="0">
                    <a:pos x="T0" y="T1"/>
                  </a:cxn>
                  <a:cxn ang="0">
                    <a:pos x="T2" y="T3"/>
                  </a:cxn>
                  <a:cxn ang="0">
                    <a:pos x="T4" y="T5"/>
                  </a:cxn>
                  <a:cxn ang="0">
                    <a:pos x="T6" y="T7"/>
                  </a:cxn>
                  <a:cxn ang="0">
                    <a:pos x="T8" y="T9"/>
                  </a:cxn>
                </a:cxnLst>
                <a:rect l="0" t="0" r="r" b="b"/>
                <a:pathLst>
                  <a:path w="21" h="88">
                    <a:moveTo>
                      <a:pt x="9" y="5"/>
                    </a:moveTo>
                    <a:cubicBezTo>
                      <a:pt x="8" y="0"/>
                      <a:pt x="0" y="2"/>
                      <a:pt x="1" y="7"/>
                    </a:cubicBezTo>
                    <a:cubicBezTo>
                      <a:pt x="6" y="32"/>
                      <a:pt x="9" y="57"/>
                      <a:pt x="12" y="83"/>
                    </a:cubicBezTo>
                    <a:cubicBezTo>
                      <a:pt x="12" y="88"/>
                      <a:pt x="21" y="88"/>
                      <a:pt x="20" y="83"/>
                    </a:cubicBezTo>
                    <a:cubicBezTo>
                      <a:pt x="17" y="57"/>
                      <a:pt x="14" y="31"/>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3"/>
              <p:cNvSpPr/>
              <p:nvPr/>
            </p:nvSpPr>
            <p:spPr bwMode="auto">
              <a:xfrm>
                <a:off x="6997" y="1958"/>
                <a:ext cx="42" cy="201"/>
              </a:xfrm>
              <a:custGeom>
                <a:avLst/>
                <a:gdLst>
                  <a:gd name="T0" fmla="*/ 9 w 18"/>
                  <a:gd name="T1" fmla="*/ 5 h 85"/>
                  <a:gd name="T2" fmla="*/ 1 w 18"/>
                  <a:gd name="T3" fmla="*/ 7 h 85"/>
                  <a:gd name="T4" fmla="*/ 9 w 18"/>
                  <a:gd name="T5" fmla="*/ 79 h 85"/>
                  <a:gd name="T6" fmla="*/ 18 w 18"/>
                  <a:gd name="T7" fmla="*/ 79 h 85"/>
                  <a:gd name="T8" fmla="*/ 9 w 18"/>
                  <a:gd name="T9" fmla="*/ 5 h 85"/>
                </a:gdLst>
                <a:ahLst/>
                <a:cxnLst>
                  <a:cxn ang="0">
                    <a:pos x="T0" y="T1"/>
                  </a:cxn>
                  <a:cxn ang="0">
                    <a:pos x="T2" y="T3"/>
                  </a:cxn>
                  <a:cxn ang="0">
                    <a:pos x="T4" y="T5"/>
                  </a:cxn>
                  <a:cxn ang="0">
                    <a:pos x="T6" y="T7"/>
                  </a:cxn>
                  <a:cxn ang="0">
                    <a:pos x="T8" y="T9"/>
                  </a:cxn>
                </a:cxnLst>
                <a:rect l="0" t="0" r="r" b="b"/>
                <a:pathLst>
                  <a:path w="18" h="85">
                    <a:moveTo>
                      <a:pt x="9" y="5"/>
                    </a:moveTo>
                    <a:cubicBezTo>
                      <a:pt x="8" y="0"/>
                      <a:pt x="0" y="2"/>
                      <a:pt x="1" y="7"/>
                    </a:cubicBezTo>
                    <a:cubicBezTo>
                      <a:pt x="6" y="31"/>
                      <a:pt x="9" y="55"/>
                      <a:pt x="9" y="79"/>
                    </a:cubicBezTo>
                    <a:cubicBezTo>
                      <a:pt x="9" y="85"/>
                      <a:pt x="18" y="85"/>
                      <a:pt x="18" y="79"/>
                    </a:cubicBezTo>
                    <a:cubicBezTo>
                      <a:pt x="17" y="54"/>
                      <a:pt x="14" y="30"/>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04"/>
              <p:cNvSpPr/>
              <p:nvPr/>
            </p:nvSpPr>
            <p:spPr bwMode="auto">
              <a:xfrm>
                <a:off x="7028" y="1695"/>
                <a:ext cx="101" cy="178"/>
              </a:xfrm>
              <a:custGeom>
                <a:avLst/>
                <a:gdLst>
                  <a:gd name="T0" fmla="*/ 41 w 43"/>
                  <a:gd name="T1" fmla="*/ 68 h 75"/>
                  <a:gd name="T2" fmla="*/ 9 w 43"/>
                  <a:gd name="T3" fmla="*/ 4 h 75"/>
                  <a:gd name="T4" fmla="*/ 3 w 43"/>
                  <a:gd name="T5" fmla="*/ 10 h 75"/>
                  <a:gd name="T6" fmla="*/ 33 w 43"/>
                  <a:gd name="T7" fmla="*/ 70 h 75"/>
                  <a:gd name="T8" fmla="*/ 41 w 43"/>
                  <a:gd name="T9" fmla="*/ 68 h 75"/>
                </a:gdLst>
                <a:ahLst/>
                <a:cxnLst>
                  <a:cxn ang="0">
                    <a:pos x="T0" y="T1"/>
                  </a:cxn>
                  <a:cxn ang="0">
                    <a:pos x="T2" y="T3"/>
                  </a:cxn>
                  <a:cxn ang="0">
                    <a:pos x="T4" y="T5"/>
                  </a:cxn>
                  <a:cxn ang="0">
                    <a:pos x="T6" y="T7"/>
                  </a:cxn>
                  <a:cxn ang="0">
                    <a:pos x="T8" y="T9"/>
                  </a:cxn>
                </a:cxnLst>
                <a:rect l="0" t="0" r="r" b="b"/>
                <a:pathLst>
                  <a:path w="43" h="75">
                    <a:moveTo>
                      <a:pt x="41" y="68"/>
                    </a:moveTo>
                    <a:cubicBezTo>
                      <a:pt x="34" y="45"/>
                      <a:pt x="24" y="23"/>
                      <a:pt x="9" y="4"/>
                    </a:cubicBezTo>
                    <a:cubicBezTo>
                      <a:pt x="6" y="0"/>
                      <a:pt x="0" y="6"/>
                      <a:pt x="3" y="10"/>
                    </a:cubicBezTo>
                    <a:cubicBezTo>
                      <a:pt x="17" y="28"/>
                      <a:pt x="27" y="49"/>
                      <a:pt x="33" y="70"/>
                    </a:cubicBezTo>
                    <a:cubicBezTo>
                      <a:pt x="34" y="75"/>
                      <a:pt x="43" y="73"/>
                      <a:pt x="41"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05"/>
              <p:cNvSpPr/>
              <p:nvPr/>
            </p:nvSpPr>
            <p:spPr bwMode="auto">
              <a:xfrm>
                <a:off x="7120" y="1468"/>
                <a:ext cx="111" cy="140"/>
              </a:xfrm>
              <a:custGeom>
                <a:avLst/>
                <a:gdLst>
                  <a:gd name="T0" fmla="*/ 43 w 47"/>
                  <a:gd name="T1" fmla="*/ 49 h 59"/>
                  <a:gd name="T2" fmla="*/ 10 w 47"/>
                  <a:gd name="T3" fmla="*/ 5 h 59"/>
                  <a:gd name="T4" fmla="*/ 3 w 47"/>
                  <a:gd name="T5" fmla="*/ 9 h 59"/>
                  <a:gd name="T6" fmla="*/ 37 w 47"/>
                  <a:gd name="T7" fmla="*/ 55 h 59"/>
                  <a:gd name="T8" fmla="*/ 43 w 47"/>
                  <a:gd name="T9" fmla="*/ 49 h 59"/>
                </a:gdLst>
                <a:ahLst/>
                <a:cxnLst>
                  <a:cxn ang="0">
                    <a:pos x="T0" y="T1"/>
                  </a:cxn>
                  <a:cxn ang="0">
                    <a:pos x="T2" y="T3"/>
                  </a:cxn>
                  <a:cxn ang="0">
                    <a:pos x="T4" y="T5"/>
                  </a:cxn>
                  <a:cxn ang="0">
                    <a:pos x="T6" y="T7"/>
                  </a:cxn>
                  <a:cxn ang="0">
                    <a:pos x="T8" y="T9"/>
                  </a:cxn>
                </a:cxnLst>
                <a:rect l="0" t="0" r="r" b="b"/>
                <a:pathLst>
                  <a:path w="47" h="59">
                    <a:moveTo>
                      <a:pt x="43" y="49"/>
                    </a:moveTo>
                    <a:cubicBezTo>
                      <a:pt x="32" y="35"/>
                      <a:pt x="20" y="20"/>
                      <a:pt x="10" y="5"/>
                    </a:cubicBezTo>
                    <a:cubicBezTo>
                      <a:pt x="7" y="0"/>
                      <a:pt x="0" y="5"/>
                      <a:pt x="3" y="9"/>
                    </a:cubicBezTo>
                    <a:cubicBezTo>
                      <a:pt x="14" y="25"/>
                      <a:pt x="25" y="40"/>
                      <a:pt x="37" y="55"/>
                    </a:cubicBezTo>
                    <a:cubicBezTo>
                      <a:pt x="41" y="59"/>
                      <a:pt x="47" y="53"/>
                      <a:pt x="4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06"/>
              <p:cNvSpPr/>
              <p:nvPr/>
            </p:nvSpPr>
            <p:spPr bwMode="auto">
              <a:xfrm>
                <a:off x="7153" y="1187"/>
                <a:ext cx="158" cy="168"/>
              </a:xfrm>
              <a:custGeom>
                <a:avLst/>
                <a:gdLst>
                  <a:gd name="T0" fmla="*/ 64 w 67"/>
                  <a:gd name="T1" fmla="*/ 62 h 71"/>
                  <a:gd name="T2" fmla="*/ 10 w 67"/>
                  <a:gd name="T3" fmla="*/ 4 h 71"/>
                  <a:gd name="T4" fmla="*/ 4 w 67"/>
                  <a:gd name="T5" fmla="*/ 10 h 71"/>
                  <a:gd name="T6" fmla="*/ 57 w 67"/>
                  <a:gd name="T7" fmla="*/ 66 h 71"/>
                  <a:gd name="T8" fmla="*/ 64 w 67"/>
                  <a:gd name="T9" fmla="*/ 62 h 71"/>
                </a:gdLst>
                <a:ahLst/>
                <a:cxnLst>
                  <a:cxn ang="0">
                    <a:pos x="T0" y="T1"/>
                  </a:cxn>
                  <a:cxn ang="0">
                    <a:pos x="T2" y="T3"/>
                  </a:cxn>
                  <a:cxn ang="0">
                    <a:pos x="T4" y="T5"/>
                  </a:cxn>
                  <a:cxn ang="0">
                    <a:pos x="T6" y="T7"/>
                  </a:cxn>
                  <a:cxn ang="0">
                    <a:pos x="T8" y="T9"/>
                  </a:cxn>
                </a:cxnLst>
                <a:rect l="0" t="0" r="r" b="b"/>
                <a:pathLst>
                  <a:path w="67" h="71">
                    <a:moveTo>
                      <a:pt x="64" y="62"/>
                    </a:moveTo>
                    <a:cubicBezTo>
                      <a:pt x="49" y="39"/>
                      <a:pt x="27" y="24"/>
                      <a:pt x="10" y="4"/>
                    </a:cubicBezTo>
                    <a:cubicBezTo>
                      <a:pt x="6" y="0"/>
                      <a:pt x="0" y="6"/>
                      <a:pt x="4" y="10"/>
                    </a:cubicBezTo>
                    <a:cubicBezTo>
                      <a:pt x="21" y="30"/>
                      <a:pt x="42" y="44"/>
                      <a:pt x="57" y="66"/>
                    </a:cubicBezTo>
                    <a:cubicBezTo>
                      <a:pt x="60" y="71"/>
                      <a:pt x="67" y="66"/>
                      <a:pt x="6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07"/>
              <p:cNvSpPr/>
              <p:nvPr/>
            </p:nvSpPr>
            <p:spPr bwMode="auto">
              <a:xfrm>
                <a:off x="7127" y="931"/>
                <a:ext cx="184" cy="109"/>
              </a:xfrm>
              <a:custGeom>
                <a:avLst/>
                <a:gdLst>
                  <a:gd name="T0" fmla="*/ 73 w 78"/>
                  <a:gd name="T1" fmla="*/ 35 h 46"/>
                  <a:gd name="T2" fmla="*/ 7 w 78"/>
                  <a:gd name="T3" fmla="*/ 1 h 46"/>
                  <a:gd name="T4" fmla="*/ 5 w 78"/>
                  <a:gd name="T5" fmla="*/ 9 h 46"/>
                  <a:gd name="T6" fmla="*/ 69 w 78"/>
                  <a:gd name="T7" fmla="*/ 43 h 46"/>
                  <a:gd name="T8" fmla="*/ 73 w 78"/>
                  <a:gd name="T9" fmla="*/ 35 h 46"/>
                </a:gdLst>
                <a:ahLst/>
                <a:cxnLst>
                  <a:cxn ang="0">
                    <a:pos x="T0" y="T1"/>
                  </a:cxn>
                  <a:cxn ang="0">
                    <a:pos x="T2" y="T3"/>
                  </a:cxn>
                  <a:cxn ang="0">
                    <a:pos x="T4" y="T5"/>
                  </a:cxn>
                  <a:cxn ang="0">
                    <a:pos x="T6" y="T7"/>
                  </a:cxn>
                  <a:cxn ang="0">
                    <a:pos x="T8" y="T9"/>
                  </a:cxn>
                </a:cxnLst>
                <a:rect l="0" t="0" r="r" b="b"/>
                <a:pathLst>
                  <a:path w="78" h="46">
                    <a:moveTo>
                      <a:pt x="73" y="35"/>
                    </a:moveTo>
                    <a:cubicBezTo>
                      <a:pt x="53" y="21"/>
                      <a:pt x="32" y="8"/>
                      <a:pt x="7" y="1"/>
                    </a:cubicBezTo>
                    <a:cubicBezTo>
                      <a:pt x="2" y="0"/>
                      <a:pt x="0" y="8"/>
                      <a:pt x="5" y="9"/>
                    </a:cubicBezTo>
                    <a:cubicBezTo>
                      <a:pt x="29" y="16"/>
                      <a:pt x="49" y="29"/>
                      <a:pt x="69" y="43"/>
                    </a:cubicBezTo>
                    <a:cubicBezTo>
                      <a:pt x="74" y="46"/>
                      <a:pt x="78" y="39"/>
                      <a:pt x="7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08"/>
              <p:cNvSpPr/>
              <p:nvPr/>
            </p:nvSpPr>
            <p:spPr bwMode="auto">
              <a:xfrm>
                <a:off x="705" y="789"/>
                <a:ext cx="189" cy="102"/>
              </a:xfrm>
              <a:custGeom>
                <a:avLst/>
                <a:gdLst>
                  <a:gd name="T0" fmla="*/ 73 w 80"/>
                  <a:gd name="T1" fmla="*/ 2 h 43"/>
                  <a:gd name="T2" fmla="*/ 5 w 80"/>
                  <a:gd name="T3" fmla="*/ 33 h 43"/>
                  <a:gd name="T4" fmla="*/ 7 w 80"/>
                  <a:gd name="T5" fmla="*/ 41 h 43"/>
                  <a:gd name="T6" fmla="*/ 75 w 80"/>
                  <a:gd name="T7" fmla="*/ 10 h 43"/>
                  <a:gd name="T8" fmla="*/ 73 w 80"/>
                  <a:gd name="T9" fmla="*/ 2 h 43"/>
                </a:gdLst>
                <a:ahLst/>
                <a:cxnLst>
                  <a:cxn ang="0">
                    <a:pos x="T0" y="T1"/>
                  </a:cxn>
                  <a:cxn ang="0">
                    <a:pos x="T2" y="T3"/>
                  </a:cxn>
                  <a:cxn ang="0">
                    <a:pos x="T4" y="T5"/>
                  </a:cxn>
                  <a:cxn ang="0">
                    <a:pos x="T6" y="T7"/>
                  </a:cxn>
                  <a:cxn ang="0">
                    <a:pos x="T8" y="T9"/>
                  </a:cxn>
                </a:cxnLst>
                <a:rect l="0" t="0" r="r" b="b"/>
                <a:pathLst>
                  <a:path w="80" h="43">
                    <a:moveTo>
                      <a:pt x="73" y="2"/>
                    </a:moveTo>
                    <a:cubicBezTo>
                      <a:pt x="49" y="11"/>
                      <a:pt x="28" y="24"/>
                      <a:pt x="5" y="33"/>
                    </a:cubicBezTo>
                    <a:cubicBezTo>
                      <a:pt x="0" y="35"/>
                      <a:pt x="2" y="43"/>
                      <a:pt x="7" y="41"/>
                    </a:cubicBezTo>
                    <a:cubicBezTo>
                      <a:pt x="30" y="32"/>
                      <a:pt x="52" y="19"/>
                      <a:pt x="75" y="10"/>
                    </a:cubicBezTo>
                    <a:cubicBezTo>
                      <a:pt x="80" y="8"/>
                      <a:pt x="78" y="0"/>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09"/>
              <p:cNvSpPr/>
              <p:nvPr/>
            </p:nvSpPr>
            <p:spPr bwMode="auto">
              <a:xfrm>
                <a:off x="759" y="600"/>
                <a:ext cx="234" cy="26"/>
              </a:xfrm>
              <a:custGeom>
                <a:avLst/>
                <a:gdLst>
                  <a:gd name="T0" fmla="*/ 93 w 99"/>
                  <a:gd name="T1" fmla="*/ 0 h 11"/>
                  <a:gd name="T2" fmla="*/ 6 w 99"/>
                  <a:gd name="T3" fmla="*/ 3 h 11"/>
                  <a:gd name="T4" fmla="*/ 6 w 99"/>
                  <a:gd name="T5" fmla="*/ 11 h 11"/>
                  <a:gd name="T6" fmla="*/ 93 w 99"/>
                  <a:gd name="T7" fmla="*/ 8 h 11"/>
                  <a:gd name="T8" fmla="*/ 93 w 99"/>
                  <a:gd name="T9" fmla="*/ 0 h 11"/>
                </a:gdLst>
                <a:ahLst/>
                <a:cxnLst>
                  <a:cxn ang="0">
                    <a:pos x="T0" y="T1"/>
                  </a:cxn>
                  <a:cxn ang="0">
                    <a:pos x="T2" y="T3"/>
                  </a:cxn>
                  <a:cxn ang="0">
                    <a:pos x="T4" y="T5"/>
                  </a:cxn>
                  <a:cxn ang="0">
                    <a:pos x="T6" y="T7"/>
                  </a:cxn>
                  <a:cxn ang="0">
                    <a:pos x="T8" y="T9"/>
                  </a:cxn>
                </a:cxnLst>
                <a:rect l="0" t="0" r="r" b="b"/>
                <a:pathLst>
                  <a:path w="99" h="11">
                    <a:moveTo>
                      <a:pt x="93" y="0"/>
                    </a:moveTo>
                    <a:cubicBezTo>
                      <a:pt x="64" y="0"/>
                      <a:pt x="35" y="2"/>
                      <a:pt x="6" y="3"/>
                    </a:cubicBezTo>
                    <a:cubicBezTo>
                      <a:pt x="0" y="3"/>
                      <a:pt x="0" y="11"/>
                      <a:pt x="6" y="11"/>
                    </a:cubicBezTo>
                    <a:cubicBezTo>
                      <a:pt x="35" y="11"/>
                      <a:pt x="64" y="8"/>
                      <a:pt x="93" y="8"/>
                    </a:cubicBezTo>
                    <a:cubicBezTo>
                      <a:pt x="99" y="8"/>
                      <a:pt x="99" y="0"/>
                      <a:pt x="9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0"/>
              <p:cNvSpPr/>
              <p:nvPr/>
            </p:nvSpPr>
            <p:spPr bwMode="auto">
              <a:xfrm>
                <a:off x="953" y="318"/>
                <a:ext cx="215" cy="36"/>
              </a:xfrm>
              <a:custGeom>
                <a:avLst/>
                <a:gdLst>
                  <a:gd name="T0" fmla="*/ 86 w 91"/>
                  <a:gd name="T1" fmla="*/ 6 h 15"/>
                  <a:gd name="T2" fmla="*/ 5 w 91"/>
                  <a:gd name="T3" fmla="*/ 0 h 15"/>
                  <a:gd name="T4" fmla="*/ 5 w 91"/>
                  <a:gd name="T5" fmla="*/ 9 h 15"/>
                  <a:gd name="T6" fmla="*/ 83 w 91"/>
                  <a:gd name="T7" fmla="*/ 14 h 15"/>
                  <a:gd name="T8" fmla="*/ 86 w 91"/>
                  <a:gd name="T9" fmla="*/ 6 h 15"/>
                </a:gdLst>
                <a:ahLst/>
                <a:cxnLst>
                  <a:cxn ang="0">
                    <a:pos x="T0" y="T1"/>
                  </a:cxn>
                  <a:cxn ang="0">
                    <a:pos x="T2" y="T3"/>
                  </a:cxn>
                  <a:cxn ang="0">
                    <a:pos x="T4" y="T5"/>
                  </a:cxn>
                  <a:cxn ang="0">
                    <a:pos x="T6" y="T7"/>
                  </a:cxn>
                  <a:cxn ang="0">
                    <a:pos x="T8" y="T9"/>
                  </a:cxn>
                </a:cxnLst>
                <a:rect l="0" t="0" r="r" b="b"/>
                <a:pathLst>
                  <a:path w="91" h="15">
                    <a:moveTo>
                      <a:pt x="86" y="6"/>
                    </a:moveTo>
                    <a:cubicBezTo>
                      <a:pt x="59" y="1"/>
                      <a:pt x="32" y="0"/>
                      <a:pt x="5" y="0"/>
                    </a:cubicBezTo>
                    <a:cubicBezTo>
                      <a:pt x="0" y="0"/>
                      <a:pt x="0" y="9"/>
                      <a:pt x="5" y="9"/>
                    </a:cubicBezTo>
                    <a:cubicBezTo>
                      <a:pt x="32" y="9"/>
                      <a:pt x="58" y="9"/>
                      <a:pt x="83" y="14"/>
                    </a:cubicBezTo>
                    <a:cubicBezTo>
                      <a:pt x="89" y="15"/>
                      <a:pt x="91" y="7"/>
                      <a:pt x="8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1"/>
              <p:cNvSpPr/>
              <p:nvPr/>
            </p:nvSpPr>
            <p:spPr bwMode="auto">
              <a:xfrm>
                <a:off x="1147" y="146"/>
                <a:ext cx="170" cy="71"/>
              </a:xfrm>
              <a:custGeom>
                <a:avLst/>
                <a:gdLst>
                  <a:gd name="T0" fmla="*/ 68 w 72"/>
                  <a:gd name="T1" fmla="*/ 21 h 30"/>
                  <a:gd name="T2" fmla="*/ 5 w 72"/>
                  <a:gd name="T3" fmla="*/ 0 h 30"/>
                  <a:gd name="T4" fmla="*/ 5 w 72"/>
                  <a:gd name="T5" fmla="*/ 8 h 30"/>
                  <a:gd name="T6" fmla="*/ 62 w 72"/>
                  <a:gd name="T7" fmla="*/ 27 h 30"/>
                  <a:gd name="T8" fmla="*/ 68 w 72"/>
                  <a:gd name="T9" fmla="*/ 21 h 30"/>
                </a:gdLst>
                <a:ahLst/>
                <a:cxnLst>
                  <a:cxn ang="0">
                    <a:pos x="T0" y="T1"/>
                  </a:cxn>
                  <a:cxn ang="0">
                    <a:pos x="T2" y="T3"/>
                  </a:cxn>
                  <a:cxn ang="0">
                    <a:pos x="T4" y="T5"/>
                  </a:cxn>
                  <a:cxn ang="0">
                    <a:pos x="T6" y="T7"/>
                  </a:cxn>
                  <a:cxn ang="0">
                    <a:pos x="T8" y="T9"/>
                  </a:cxn>
                </a:cxnLst>
                <a:rect l="0" t="0" r="r" b="b"/>
                <a:pathLst>
                  <a:path w="72" h="30">
                    <a:moveTo>
                      <a:pt x="68" y="21"/>
                    </a:moveTo>
                    <a:cubicBezTo>
                      <a:pt x="49" y="6"/>
                      <a:pt x="29" y="0"/>
                      <a:pt x="5" y="0"/>
                    </a:cubicBezTo>
                    <a:cubicBezTo>
                      <a:pt x="0" y="0"/>
                      <a:pt x="0" y="8"/>
                      <a:pt x="5" y="8"/>
                    </a:cubicBezTo>
                    <a:cubicBezTo>
                      <a:pt x="26" y="9"/>
                      <a:pt x="45" y="14"/>
                      <a:pt x="62" y="27"/>
                    </a:cubicBezTo>
                    <a:cubicBezTo>
                      <a:pt x="66" y="30"/>
                      <a:pt x="72" y="24"/>
                      <a:pt x="6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2"/>
              <p:cNvSpPr/>
              <p:nvPr/>
            </p:nvSpPr>
            <p:spPr bwMode="auto">
              <a:xfrm>
                <a:off x="1291" y="-18"/>
                <a:ext cx="156" cy="74"/>
              </a:xfrm>
              <a:custGeom>
                <a:avLst/>
                <a:gdLst>
                  <a:gd name="T0" fmla="*/ 61 w 66"/>
                  <a:gd name="T1" fmla="*/ 21 h 31"/>
                  <a:gd name="T2" fmla="*/ 8 w 66"/>
                  <a:gd name="T3" fmla="*/ 1 h 31"/>
                  <a:gd name="T4" fmla="*/ 5 w 66"/>
                  <a:gd name="T5" fmla="*/ 9 h 31"/>
                  <a:gd name="T6" fmla="*/ 59 w 66"/>
                  <a:gd name="T7" fmla="*/ 29 h 31"/>
                  <a:gd name="T8" fmla="*/ 61 w 66"/>
                  <a:gd name="T9" fmla="*/ 21 h 31"/>
                </a:gdLst>
                <a:ahLst/>
                <a:cxnLst>
                  <a:cxn ang="0">
                    <a:pos x="T0" y="T1"/>
                  </a:cxn>
                  <a:cxn ang="0">
                    <a:pos x="T2" y="T3"/>
                  </a:cxn>
                  <a:cxn ang="0">
                    <a:pos x="T4" y="T5"/>
                  </a:cxn>
                  <a:cxn ang="0">
                    <a:pos x="T6" y="T7"/>
                  </a:cxn>
                  <a:cxn ang="0">
                    <a:pos x="T8" y="T9"/>
                  </a:cxn>
                </a:cxnLst>
                <a:rect l="0" t="0" r="r" b="b"/>
                <a:pathLst>
                  <a:path w="66" h="31">
                    <a:moveTo>
                      <a:pt x="61" y="21"/>
                    </a:moveTo>
                    <a:cubicBezTo>
                      <a:pt x="43" y="15"/>
                      <a:pt x="27" y="4"/>
                      <a:pt x="8" y="1"/>
                    </a:cubicBezTo>
                    <a:cubicBezTo>
                      <a:pt x="2" y="0"/>
                      <a:pt x="0" y="8"/>
                      <a:pt x="5" y="9"/>
                    </a:cubicBezTo>
                    <a:cubicBezTo>
                      <a:pt x="24" y="13"/>
                      <a:pt x="41" y="23"/>
                      <a:pt x="59" y="29"/>
                    </a:cubicBezTo>
                    <a:cubicBezTo>
                      <a:pt x="64" y="31"/>
                      <a:pt x="66" y="23"/>
                      <a:pt x="6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3"/>
              <p:cNvSpPr/>
              <p:nvPr/>
            </p:nvSpPr>
            <p:spPr bwMode="auto">
              <a:xfrm>
                <a:off x="1523" y="-112"/>
                <a:ext cx="139" cy="104"/>
              </a:xfrm>
              <a:custGeom>
                <a:avLst/>
                <a:gdLst>
                  <a:gd name="T0" fmla="*/ 55 w 59"/>
                  <a:gd name="T1" fmla="*/ 34 h 44"/>
                  <a:gd name="T2" fmla="*/ 9 w 59"/>
                  <a:gd name="T3" fmla="*/ 2 h 44"/>
                  <a:gd name="T4" fmla="*/ 5 w 59"/>
                  <a:gd name="T5" fmla="*/ 9 h 44"/>
                  <a:gd name="T6" fmla="*/ 49 w 59"/>
                  <a:gd name="T7" fmla="*/ 40 h 44"/>
                  <a:gd name="T8" fmla="*/ 55 w 59"/>
                  <a:gd name="T9" fmla="*/ 34 h 44"/>
                </a:gdLst>
                <a:ahLst/>
                <a:cxnLst>
                  <a:cxn ang="0">
                    <a:pos x="T0" y="T1"/>
                  </a:cxn>
                  <a:cxn ang="0">
                    <a:pos x="T2" y="T3"/>
                  </a:cxn>
                  <a:cxn ang="0">
                    <a:pos x="T4" y="T5"/>
                  </a:cxn>
                  <a:cxn ang="0">
                    <a:pos x="T6" y="T7"/>
                  </a:cxn>
                  <a:cxn ang="0">
                    <a:pos x="T8" y="T9"/>
                  </a:cxn>
                </a:cxnLst>
                <a:rect l="0" t="0" r="r" b="b"/>
                <a:pathLst>
                  <a:path w="59" h="44">
                    <a:moveTo>
                      <a:pt x="55" y="34"/>
                    </a:moveTo>
                    <a:cubicBezTo>
                      <a:pt x="43" y="19"/>
                      <a:pt x="26" y="10"/>
                      <a:pt x="9" y="2"/>
                    </a:cubicBezTo>
                    <a:cubicBezTo>
                      <a:pt x="5" y="0"/>
                      <a:pt x="0" y="7"/>
                      <a:pt x="5" y="9"/>
                    </a:cubicBezTo>
                    <a:cubicBezTo>
                      <a:pt x="21" y="18"/>
                      <a:pt x="38" y="26"/>
                      <a:pt x="49" y="40"/>
                    </a:cubicBezTo>
                    <a:cubicBezTo>
                      <a:pt x="53" y="44"/>
                      <a:pt x="59" y="38"/>
                      <a:pt x="5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14"/>
              <p:cNvSpPr/>
              <p:nvPr/>
            </p:nvSpPr>
            <p:spPr bwMode="auto">
              <a:xfrm>
                <a:off x="1691" y="-249"/>
                <a:ext cx="99" cy="106"/>
              </a:xfrm>
              <a:custGeom>
                <a:avLst/>
                <a:gdLst>
                  <a:gd name="T0" fmla="*/ 39 w 42"/>
                  <a:gd name="T1" fmla="*/ 36 h 45"/>
                  <a:gd name="T2" fmla="*/ 10 w 42"/>
                  <a:gd name="T3" fmla="*/ 4 h 45"/>
                  <a:gd name="T4" fmla="*/ 4 w 42"/>
                  <a:gd name="T5" fmla="*/ 10 h 45"/>
                  <a:gd name="T6" fmla="*/ 31 w 42"/>
                  <a:gd name="T7" fmla="*/ 40 h 45"/>
                  <a:gd name="T8" fmla="*/ 39 w 42"/>
                  <a:gd name="T9" fmla="*/ 36 h 45"/>
                </a:gdLst>
                <a:ahLst/>
                <a:cxnLst>
                  <a:cxn ang="0">
                    <a:pos x="T0" y="T1"/>
                  </a:cxn>
                  <a:cxn ang="0">
                    <a:pos x="T2" y="T3"/>
                  </a:cxn>
                  <a:cxn ang="0">
                    <a:pos x="T4" y="T5"/>
                  </a:cxn>
                  <a:cxn ang="0">
                    <a:pos x="T6" y="T7"/>
                  </a:cxn>
                  <a:cxn ang="0">
                    <a:pos x="T8" y="T9"/>
                  </a:cxn>
                </a:cxnLst>
                <a:rect l="0" t="0" r="r" b="b"/>
                <a:pathLst>
                  <a:path w="42" h="45">
                    <a:moveTo>
                      <a:pt x="39" y="36"/>
                    </a:moveTo>
                    <a:cubicBezTo>
                      <a:pt x="30" y="25"/>
                      <a:pt x="20" y="14"/>
                      <a:pt x="10" y="4"/>
                    </a:cubicBezTo>
                    <a:cubicBezTo>
                      <a:pt x="6" y="0"/>
                      <a:pt x="0" y="6"/>
                      <a:pt x="4" y="10"/>
                    </a:cubicBezTo>
                    <a:cubicBezTo>
                      <a:pt x="14" y="20"/>
                      <a:pt x="23" y="30"/>
                      <a:pt x="31" y="40"/>
                    </a:cubicBezTo>
                    <a:cubicBezTo>
                      <a:pt x="35" y="45"/>
                      <a:pt x="42" y="41"/>
                      <a:pt x="3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15"/>
              <p:cNvSpPr/>
              <p:nvPr/>
            </p:nvSpPr>
            <p:spPr bwMode="auto">
              <a:xfrm>
                <a:off x="6141" y="-256"/>
                <a:ext cx="227" cy="49"/>
              </a:xfrm>
              <a:custGeom>
                <a:avLst/>
                <a:gdLst>
                  <a:gd name="T0" fmla="*/ 90 w 96"/>
                  <a:gd name="T1" fmla="*/ 0 h 21"/>
                  <a:gd name="T2" fmla="*/ 5 w 96"/>
                  <a:gd name="T3" fmla="*/ 12 h 21"/>
                  <a:gd name="T4" fmla="*/ 5 w 96"/>
                  <a:gd name="T5" fmla="*/ 20 h 21"/>
                  <a:gd name="T6" fmla="*/ 90 w 96"/>
                  <a:gd name="T7" fmla="*/ 9 h 21"/>
                  <a:gd name="T8" fmla="*/ 90 w 96"/>
                  <a:gd name="T9" fmla="*/ 0 h 21"/>
                </a:gdLst>
                <a:ahLst/>
                <a:cxnLst>
                  <a:cxn ang="0">
                    <a:pos x="T0" y="T1"/>
                  </a:cxn>
                  <a:cxn ang="0">
                    <a:pos x="T2" y="T3"/>
                  </a:cxn>
                  <a:cxn ang="0">
                    <a:pos x="T4" y="T5"/>
                  </a:cxn>
                  <a:cxn ang="0">
                    <a:pos x="T6" y="T7"/>
                  </a:cxn>
                  <a:cxn ang="0">
                    <a:pos x="T8" y="T9"/>
                  </a:cxn>
                </a:cxnLst>
                <a:rect l="0" t="0" r="r" b="b"/>
                <a:pathLst>
                  <a:path w="96" h="21">
                    <a:moveTo>
                      <a:pt x="90" y="0"/>
                    </a:moveTo>
                    <a:cubicBezTo>
                      <a:pt x="61" y="1"/>
                      <a:pt x="34" y="8"/>
                      <a:pt x="5" y="12"/>
                    </a:cubicBezTo>
                    <a:cubicBezTo>
                      <a:pt x="0" y="12"/>
                      <a:pt x="0" y="21"/>
                      <a:pt x="5" y="20"/>
                    </a:cubicBezTo>
                    <a:cubicBezTo>
                      <a:pt x="34" y="17"/>
                      <a:pt x="61" y="9"/>
                      <a:pt x="90" y="9"/>
                    </a:cubicBezTo>
                    <a:cubicBezTo>
                      <a:pt x="96" y="9"/>
                      <a:pt x="96"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16"/>
              <p:cNvSpPr/>
              <p:nvPr/>
            </p:nvSpPr>
            <p:spPr bwMode="auto">
              <a:xfrm>
                <a:off x="6401" y="-88"/>
                <a:ext cx="180" cy="26"/>
              </a:xfrm>
              <a:custGeom>
                <a:avLst/>
                <a:gdLst>
                  <a:gd name="T0" fmla="*/ 70 w 76"/>
                  <a:gd name="T1" fmla="*/ 0 h 11"/>
                  <a:gd name="T2" fmla="*/ 6 w 76"/>
                  <a:gd name="T3" fmla="*/ 3 h 11"/>
                  <a:gd name="T4" fmla="*/ 6 w 76"/>
                  <a:gd name="T5" fmla="*/ 11 h 11"/>
                  <a:gd name="T6" fmla="*/ 70 w 76"/>
                  <a:gd name="T7" fmla="*/ 8 h 11"/>
                  <a:gd name="T8" fmla="*/ 70 w 76"/>
                  <a:gd name="T9" fmla="*/ 0 h 11"/>
                </a:gdLst>
                <a:ahLst/>
                <a:cxnLst>
                  <a:cxn ang="0">
                    <a:pos x="T0" y="T1"/>
                  </a:cxn>
                  <a:cxn ang="0">
                    <a:pos x="T2" y="T3"/>
                  </a:cxn>
                  <a:cxn ang="0">
                    <a:pos x="T4" y="T5"/>
                  </a:cxn>
                  <a:cxn ang="0">
                    <a:pos x="T6" y="T7"/>
                  </a:cxn>
                  <a:cxn ang="0">
                    <a:pos x="T8" y="T9"/>
                  </a:cxn>
                </a:cxnLst>
                <a:rect l="0" t="0" r="r" b="b"/>
                <a:pathLst>
                  <a:path w="76" h="11">
                    <a:moveTo>
                      <a:pt x="70" y="0"/>
                    </a:moveTo>
                    <a:cubicBezTo>
                      <a:pt x="49" y="0"/>
                      <a:pt x="27" y="3"/>
                      <a:pt x="6" y="3"/>
                    </a:cubicBezTo>
                    <a:cubicBezTo>
                      <a:pt x="0" y="3"/>
                      <a:pt x="0" y="11"/>
                      <a:pt x="6" y="11"/>
                    </a:cubicBezTo>
                    <a:cubicBezTo>
                      <a:pt x="27" y="11"/>
                      <a:pt x="49" y="9"/>
                      <a:pt x="70" y="8"/>
                    </a:cubicBezTo>
                    <a:cubicBezTo>
                      <a:pt x="76" y="8"/>
                      <a:pt x="76" y="0"/>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17"/>
              <p:cNvSpPr/>
              <p:nvPr/>
            </p:nvSpPr>
            <p:spPr bwMode="auto">
              <a:xfrm>
                <a:off x="6562" y="79"/>
                <a:ext cx="227" cy="43"/>
              </a:xfrm>
              <a:custGeom>
                <a:avLst/>
                <a:gdLst>
                  <a:gd name="T0" fmla="*/ 91 w 96"/>
                  <a:gd name="T1" fmla="*/ 8 h 18"/>
                  <a:gd name="T2" fmla="*/ 5 w 96"/>
                  <a:gd name="T3" fmla="*/ 0 h 18"/>
                  <a:gd name="T4" fmla="*/ 5 w 96"/>
                  <a:gd name="T5" fmla="*/ 8 h 18"/>
                  <a:gd name="T6" fmla="*/ 89 w 96"/>
                  <a:gd name="T7" fmla="*/ 16 h 18"/>
                  <a:gd name="T8" fmla="*/ 91 w 96"/>
                  <a:gd name="T9" fmla="*/ 8 h 18"/>
                </a:gdLst>
                <a:ahLst/>
                <a:cxnLst>
                  <a:cxn ang="0">
                    <a:pos x="T0" y="T1"/>
                  </a:cxn>
                  <a:cxn ang="0">
                    <a:pos x="T2" y="T3"/>
                  </a:cxn>
                  <a:cxn ang="0">
                    <a:pos x="T4" y="T5"/>
                  </a:cxn>
                  <a:cxn ang="0">
                    <a:pos x="T6" y="T7"/>
                  </a:cxn>
                  <a:cxn ang="0">
                    <a:pos x="T8" y="T9"/>
                  </a:cxn>
                </a:cxnLst>
                <a:rect l="0" t="0" r="r" b="b"/>
                <a:pathLst>
                  <a:path w="96" h="18">
                    <a:moveTo>
                      <a:pt x="91" y="8"/>
                    </a:moveTo>
                    <a:cubicBezTo>
                      <a:pt x="63" y="0"/>
                      <a:pt x="34" y="0"/>
                      <a:pt x="5" y="0"/>
                    </a:cubicBezTo>
                    <a:cubicBezTo>
                      <a:pt x="0" y="0"/>
                      <a:pt x="0" y="8"/>
                      <a:pt x="5" y="8"/>
                    </a:cubicBezTo>
                    <a:cubicBezTo>
                      <a:pt x="34" y="8"/>
                      <a:pt x="61" y="9"/>
                      <a:pt x="89" y="16"/>
                    </a:cubicBezTo>
                    <a:cubicBezTo>
                      <a:pt x="94" y="18"/>
                      <a:pt x="96" y="10"/>
                      <a:pt x="9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18"/>
              <p:cNvSpPr/>
              <p:nvPr/>
            </p:nvSpPr>
            <p:spPr bwMode="auto">
              <a:xfrm>
                <a:off x="6756" y="299"/>
                <a:ext cx="295" cy="86"/>
              </a:xfrm>
              <a:custGeom>
                <a:avLst/>
                <a:gdLst>
                  <a:gd name="T0" fmla="*/ 120 w 125"/>
                  <a:gd name="T1" fmla="*/ 26 h 36"/>
                  <a:gd name="T2" fmla="*/ 5 w 125"/>
                  <a:gd name="T3" fmla="*/ 0 h 36"/>
                  <a:gd name="T4" fmla="*/ 5 w 125"/>
                  <a:gd name="T5" fmla="*/ 8 h 36"/>
                  <a:gd name="T6" fmla="*/ 116 w 125"/>
                  <a:gd name="T7" fmla="*/ 33 h 36"/>
                  <a:gd name="T8" fmla="*/ 120 w 125"/>
                  <a:gd name="T9" fmla="*/ 26 h 36"/>
                </a:gdLst>
                <a:ahLst/>
                <a:cxnLst>
                  <a:cxn ang="0">
                    <a:pos x="T0" y="T1"/>
                  </a:cxn>
                  <a:cxn ang="0">
                    <a:pos x="T2" y="T3"/>
                  </a:cxn>
                  <a:cxn ang="0">
                    <a:pos x="T4" y="T5"/>
                  </a:cxn>
                  <a:cxn ang="0">
                    <a:pos x="T6" y="T7"/>
                  </a:cxn>
                  <a:cxn ang="0">
                    <a:pos x="T8" y="T9"/>
                  </a:cxn>
                </a:cxnLst>
                <a:rect l="0" t="0" r="r" b="b"/>
                <a:pathLst>
                  <a:path w="125" h="36">
                    <a:moveTo>
                      <a:pt x="120" y="26"/>
                    </a:moveTo>
                    <a:cubicBezTo>
                      <a:pt x="86" y="5"/>
                      <a:pt x="45" y="0"/>
                      <a:pt x="5" y="0"/>
                    </a:cubicBezTo>
                    <a:cubicBezTo>
                      <a:pt x="0" y="0"/>
                      <a:pt x="0" y="8"/>
                      <a:pt x="5" y="8"/>
                    </a:cubicBezTo>
                    <a:cubicBezTo>
                      <a:pt x="43" y="9"/>
                      <a:pt x="83" y="13"/>
                      <a:pt x="116" y="33"/>
                    </a:cubicBezTo>
                    <a:cubicBezTo>
                      <a:pt x="121" y="36"/>
                      <a:pt x="125" y="29"/>
                      <a:pt x="1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19"/>
              <p:cNvSpPr/>
              <p:nvPr/>
            </p:nvSpPr>
            <p:spPr bwMode="auto">
              <a:xfrm>
                <a:off x="6905" y="456"/>
                <a:ext cx="222" cy="85"/>
              </a:xfrm>
              <a:custGeom>
                <a:avLst/>
                <a:gdLst>
                  <a:gd name="T0" fmla="*/ 86 w 94"/>
                  <a:gd name="T1" fmla="*/ 25 h 36"/>
                  <a:gd name="T2" fmla="*/ 9 w 94"/>
                  <a:gd name="T3" fmla="*/ 2 h 36"/>
                  <a:gd name="T4" fmla="*/ 5 w 94"/>
                  <a:gd name="T5" fmla="*/ 9 h 36"/>
                  <a:gd name="T6" fmla="*/ 94 w 94"/>
                  <a:gd name="T7" fmla="*/ 36 h 36"/>
                  <a:gd name="T8" fmla="*/ 86 w 94"/>
                  <a:gd name="T9" fmla="*/ 25 h 36"/>
                </a:gdLst>
                <a:ahLst/>
                <a:cxnLst>
                  <a:cxn ang="0">
                    <a:pos x="T0" y="T1"/>
                  </a:cxn>
                  <a:cxn ang="0">
                    <a:pos x="T2" y="T3"/>
                  </a:cxn>
                  <a:cxn ang="0">
                    <a:pos x="T4" y="T5"/>
                  </a:cxn>
                  <a:cxn ang="0">
                    <a:pos x="T6" y="T7"/>
                  </a:cxn>
                  <a:cxn ang="0">
                    <a:pos x="T8" y="T9"/>
                  </a:cxn>
                </a:cxnLst>
                <a:rect l="0" t="0" r="r" b="b"/>
                <a:pathLst>
                  <a:path w="94" h="36">
                    <a:moveTo>
                      <a:pt x="86" y="25"/>
                    </a:moveTo>
                    <a:cubicBezTo>
                      <a:pt x="60" y="18"/>
                      <a:pt x="33" y="14"/>
                      <a:pt x="9" y="2"/>
                    </a:cubicBezTo>
                    <a:cubicBezTo>
                      <a:pt x="4" y="0"/>
                      <a:pt x="0" y="7"/>
                      <a:pt x="5" y="9"/>
                    </a:cubicBezTo>
                    <a:cubicBezTo>
                      <a:pt x="33" y="24"/>
                      <a:pt x="65" y="26"/>
                      <a:pt x="94" y="36"/>
                    </a:cubicBezTo>
                    <a:cubicBezTo>
                      <a:pt x="92" y="32"/>
                      <a:pt x="89" y="29"/>
                      <a:pt x="8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0"/>
              <p:cNvSpPr/>
              <p:nvPr/>
            </p:nvSpPr>
            <p:spPr bwMode="auto">
              <a:xfrm>
                <a:off x="7004" y="668"/>
                <a:ext cx="161" cy="90"/>
              </a:xfrm>
              <a:custGeom>
                <a:avLst/>
                <a:gdLst>
                  <a:gd name="T0" fmla="*/ 63 w 68"/>
                  <a:gd name="T1" fmla="*/ 28 h 38"/>
                  <a:gd name="T2" fmla="*/ 10 w 68"/>
                  <a:gd name="T3" fmla="*/ 2 h 38"/>
                  <a:gd name="T4" fmla="*/ 5 w 68"/>
                  <a:gd name="T5" fmla="*/ 10 h 38"/>
                  <a:gd name="T6" fmla="*/ 59 w 68"/>
                  <a:gd name="T7" fmla="*/ 35 h 38"/>
                  <a:gd name="T8" fmla="*/ 63 w 68"/>
                  <a:gd name="T9" fmla="*/ 28 h 38"/>
                </a:gdLst>
                <a:ahLst/>
                <a:cxnLst>
                  <a:cxn ang="0">
                    <a:pos x="T0" y="T1"/>
                  </a:cxn>
                  <a:cxn ang="0">
                    <a:pos x="T2" y="T3"/>
                  </a:cxn>
                  <a:cxn ang="0">
                    <a:pos x="T4" y="T5"/>
                  </a:cxn>
                  <a:cxn ang="0">
                    <a:pos x="T6" y="T7"/>
                  </a:cxn>
                  <a:cxn ang="0">
                    <a:pos x="T8" y="T9"/>
                  </a:cxn>
                </a:cxnLst>
                <a:rect l="0" t="0" r="r" b="b"/>
                <a:pathLst>
                  <a:path w="68" h="38">
                    <a:moveTo>
                      <a:pt x="63" y="28"/>
                    </a:moveTo>
                    <a:cubicBezTo>
                      <a:pt x="46" y="17"/>
                      <a:pt x="27" y="11"/>
                      <a:pt x="10" y="2"/>
                    </a:cubicBezTo>
                    <a:cubicBezTo>
                      <a:pt x="5" y="0"/>
                      <a:pt x="0" y="7"/>
                      <a:pt x="5" y="10"/>
                    </a:cubicBezTo>
                    <a:cubicBezTo>
                      <a:pt x="23" y="18"/>
                      <a:pt x="42" y="24"/>
                      <a:pt x="59" y="35"/>
                    </a:cubicBezTo>
                    <a:cubicBezTo>
                      <a:pt x="64" y="38"/>
                      <a:pt x="68" y="31"/>
                      <a:pt x="6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 name="组合 1"/>
          <p:cNvGrpSpPr/>
          <p:nvPr/>
        </p:nvGrpSpPr>
        <p:grpSpPr>
          <a:xfrm>
            <a:off x="3841430" y="1265648"/>
            <a:ext cx="4916197" cy="3218265"/>
            <a:chOff x="4351154" y="2058489"/>
            <a:chExt cx="4013711" cy="2627475"/>
          </a:xfrm>
          <a:solidFill>
            <a:srgbClr val="4A67AA"/>
          </a:solidFill>
        </p:grpSpPr>
        <p:sp>
          <p:nvSpPr>
            <p:cNvPr id="151" name="Freeform 8"/>
            <p:cNvSpPr>
              <a:spLocks noEditPoints="1"/>
            </p:cNvSpPr>
            <p:nvPr/>
          </p:nvSpPr>
          <p:spPr bwMode="auto">
            <a:xfrm rot="20861145">
              <a:off x="5285347" y="2865235"/>
              <a:ext cx="627764" cy="755779"/>
            </a:xfrm>
            <a:custGeom>
              <a:avLst/>
              <a:gdLst/>
              <a:ahLst/>
              <a:cxnLst>
                <a:cxn ang="0">
                  <a:pos x="253" y="256"/>
                </a:cxn>
                <a:cxn ang="0">
                  <a:pos x="183" y="307"/>
                </a:cxn>
                <a:cxn ang="0">
                  <a:pos x="120" y="193"/>
                </a:cxn>
                <a:cxn ang="0">
                  <a:pos x="91" y="294"/>
                </a:cxn>
                <a:cxn ang="0">
                  <a:pos x="6" y="298"/>
                </a:cxn>
                <a:cxn ang="0">
                  <a:pos x="9" y="48"/>
                </a:cxn>
                <a:cxn ang="0">
                  <a:pos x="63" y="2"/>
                </a:cxn>
                <a:cxn ang="0">
                  <a:pos x="120" y="130"/>
                </a:cxn>
                <a:cxn ang="0">
                  <a:pos x="150" y="44"/>
                </a:cxn>
                <a:cxn ang="0">
                  <a:pos x="238" y="4"/>
                </a:cxn>
                <a:cxn ang="0">
                  <a:pos x="126" y="140"/>
                </a:cxn>
                <a:cxn ang="0">
                  <a:pos x="55" y="42"/>
                </a:cxn>
                <a:cxn ang="0">
                  <a:pos x="109" y="260"/>
                </a:cxn>
                <a:cxn ang="0">
                  <a:pos x="204" y="242"/>
                </a:cxn>
                <a:cxn ang="0">
                  <a:pos x="246" y="151"/>
                </a:cxn>
                <a:cxn ang="0">
                  <a:pos x="38" y="31"/>
                </a:cxn>
                <a:cxn ang="0">
                  <a:pos x="166" y="52"/>
                </a:cxn>
                <a:cxn ang="0">
                  <a:pos x="166" y="52"/>
                </a:cxn>
                <a:cxn ang="0">
                  <a:pos x="13" y="73"/>
                </a:cxn>
                <a:cxn ang="0">
                  <a:pos x="177" y="54"/>
                </a:cxn>
                <a:cxn ang="0">
                  <a:pos x="27" y="65"/>
                </a:cxn>
                <a:cxn ang="0">
                  <a:pos x="156" y="56"/>
                </a:cxn>
                <a:cxn ang="0">
                  <a:pos x="166" y="82"/>
                </a:cxn>
                <a:cxn ang="0">
                  <a:pos x="171" y="71"/>
                </a:cxn>
                <a:cxn ang="0">
                  <a:pos x="46" y="82"/>
                </a:cxn>
                <a:cxn ang="0">
                  <a:pos x="46" y="63"/>
                </a:cxn>
                <a:cxn ang="0">
                  <a:pos x="185" y="75"/>
                </a:cxn>
                <a:cxn ang="0">
                  <a:pos x="19" y="82"/>
                </a:cxn>
                <a:cxn ang="0">
                  <a:pos x="185" y="94"/>
                </a:cxn>
                <a:cxn ang="0">
                  <a:pos x="44" y="119"/>
                </a:cxn>
                <a:cxn ang="0">
                  <a:pos x="183" y="117"/>
                </a:cxn>
                <a:cxn ang="0">
                  <a:pos x="9" y="143"/>
                </a:cxn>
                <a:cxn ang="0">
                  <a:pos x="44" y="151"/>
                </a:cxn>
                <a:cxn ang="0">
                  <a:pos x="11" y="178"/>
                </a:cxn>
                <a:cxn ang="0">
                  <a:pos x="9" y="164"/>
                </a:cxn>
                <a:cxn ang="0">
                  <a:pos x="27" y="178"/>
                </a:cxn>
                <a:cxn ang="0">
                  <a:pos x="42" y="183"/>
                </a:cxn>
                <a:cxn ang="0">
                  <a:pos x="166" y="199"/>
                </a:cxn>
                <a:cxn ang="0">
                  <a:pos x="196" y="201"/>
                </a:cxn>
                <a:cxn ang="0">
                  <a:pos x="42" y="220"/>
                </a:cxn>
                <a:cxn ang="0">
                  <a:pos x="23" y="237"/>
                </a:cxn>
                <a:cxn ang="0">
                  <a:pos x="11" y="208"/>
                </a:cxn>
                <a:cxn ang="0">
                  <a:pos x="196" y="218"/>
                </a:cxn>
                <a:cxn ang="0">
                  <a:pos x="168" y="277"/>
                </a:cxn>
                <a:cxn ang="0">
                  <a:pos x="164" y="265"/>
                </a:cxn>
                <a:cxn ang="0">
                  <a:pos x="168" y="277"/>
                </a:cxn>
                <a:cxn ang="0">
                  <a:pos x="23" y="254"/>
                </a:cxn>
                <a:cxn ang="0">
                  <a:pos x="29" y="265"/>
                </a:cxn>
                <a:cxn ang="0">
                  <a:pos x="189" y="288"/>
                </a:cxn>
                <a:cxn ang="0">
                  <a:pos x="208" y="288"/>
                </a:cxn>
                <a:cxn ang="0">
                  <a:pos x="51" y="275"/>
                </a:cxn>
                <a:cxn ang="0">
                  <a:pos x="80" y="267"/>
                </a:cxn>
                <a:cxn ang="0">
                  <a:pos x="91" y="271"/>
                </a:cxn>
                <a:cxn ang="0">
                  <a:pos x="11" y="281"/>
                </a:cxn>
                <a:cxn ang="0">
                  <a:pos x="15" y="288"/>
                </a:cxn>
                <a:cxn ang="0">
                  <a:pos x="34" y="281"/>
                </a:cxn>
                <a:cxn ang="0">
                  <a:pos x="46" y="294"/>
                </a:cxn>
                <a:cxn ang="0">
                  <a:pos x="63" y="294"/>
                </a:cxn>
                <a:cxn ang="0">
                  <a:pos x="196" y="292"/>
                </a:cxn>
              </a:cxnLst>
              <a:rect l="0" t="0" r="r" b="b"/>
              <a:pathLst>
                <a:path w="255" h="307">
                  <a:moveTo>
                    <a:pt x="253" y="4"/>
                  </a:moveTo>
                  <a:lnTo>
                    <a:pt x="253" y="4"/>
                  </a:lnTo>
                  <a:lnTo>
                    <a:pt x="251" y="86"/>
                  </a:lnTo>
                  <a:lnTo>
                    <a:pt x="251" y="130"/>
                  </a:lnTo>
                  <a:lnTo>
                    <a:pt x="253" y="172"/>
                  </a:lnTo>
                  <a:lnTo>
                    <a:pt x="253" y="172"/>
                  </a:lnTo>
                  <a:lnTo>
                    <a:pt x="255" y="197"/>
                  </a:lnTo>
                  <a:lnTo>
                    <a:pt x="255" y="220"/>
                  </a:lnTo>
                  <a:lnTo>
                    <a:pt x="255" y="220"/>
                  </a:lnTo>
                  <a:lnTo>
                    <a:pt x="255" y="244"/>
                  </a:lnTo>
                  <a:lnTo>
                    <a:pt x="253" y="256"/>
                  </a:lnTo>
                  <a:lnTo>
                    <a:pt x="251" y="265"/>
                  </a:lnTo>
                  <a:lnTo>
                    <a:pt x="251" y="265"/>
                  </a:lnTo>
                  <a:lnTo>
                    <a:pt x="250" y="271"/>
                  </a:lnTo>
                  <a:lnTo>
                    <a:pt x="244" y="277"/>
                  </a:lnTo>
                  <a:lnTo>
                    <a:pt x="232" y="286"/>
                  </a:lnTo>
                  <a:lnTo>
                    <a:pt x="232" y="286"/>
                  </a:lnTo>
                  <a:lnTo>
                    <a:pt x="217" y="300"/>
                  </a:lnTo>
                  <a:lnTo>
                    <a:pt x="210" y="303"/>
                  </a:lnTo>
                  <a:lnTo>
                    <a:pt x="196" y="307"/>
                  </a:lnTo>
                  <a:lnTo>
                    <a:pt x="196" y="307"/>
                  </a:lnTo>
                  <a:lnTo>
                    <a:pt x="183" y="307"/>
                  </a:lnTo>
                  <a:lnTo>
                    <a:pt x="168" y="307"/>
                  </a:lnTo>
                  <a:lnTo>
                    <a:pt x="158" y="305"/>
                  </a:lnTo>
                  <a:lnTo>
                    <a:pt x="152" y="302"/>
                  </a:lnTo>
                  <a:lnTo>
                    <a:pt x="149" y="300"/>
                  </a:lnTo>
                  <a:lnTo>
                    <a:pt x="149" y="300"/>
                  </a:lnTo>
                  <a:lnTo>
                    <a:pt x="150" y="248"/>
                  </a:lnTo>
                  <a:lnTo>
                    <a:pt x="152" y="195"/>
                  </a:lnTo>
                  <a:lnTo>
                    <a:pt x="152" y="195"/>
                  </a:lnTo>
                  <a:lnTo>
                    <a:pt x="137" y="193"/>
                  </a:lnTo>
                  <a:lnTo>
                    <a:pt x="120" y="193"/>
                  </a:lnTo>
                  <a:lnTo>
                    <a:pt x="120" y="193"/>
                  </a:lnTo>
                  <a:lnTo>
                    <a:pt x="116" y="220"/>
                  </a:lnTo>
                  <a:lnTo>
                    <a:pt x="114" y="233"/>
                  </a:lnTo>
                  <a:lnTo>
                    <a:pt x="114" y="248"/>
                  </a:lnTo>
                  <a:lnTo>
                    <a:pt x="114" y="248"/>
                  </a:lnTo>
                  <a:lnTo>
                    <a:pt x="116" y="258"/>
                  </a:lnTo>
                  <a:lnTo>
                    <a:pt x="118" y="263"/>
                  </a:lnTo>
                  <a:lnTo>
                    <a:pt x="116" y="267"/>
                  </a:lnTo>
                  <a:lnTo>
                    <a:pt x="116" y="267"/>
                  </a:lnTo>
                  <a:lnTo>
                    <a:pt x="114" y="275"/>
                  </a:lnTo>
                  <a:lnTo>
                    <a:pt x="107" y="283"/>
                  </a:lnTo>
                  <a:lnTo>
                    <a:pt x="91" y="294"/>
                  </a:lnTo>
                  <a:lnTo>
                    <a:pt x="91" y="294"/>
                  </a:lnTo>
                  <a:lnTo>
                    <a:pt x="82" y="300"/>
                  </a:lnTo>
                  <a:lnTo>
                    <a:pt x="72" y="303"/>
                  </a:lnTo>
                  <a:lnTo>
                    <a:pt x="72" y="303"/>
                  </a:lnTo>
                  <a:lnTo>
                    <a:pt x="61" y="302"/>
                  </a:lnTo>
                  <a:lnTo>
                    <a:pt x="49" y="300"/>
                  </a:lnTo>
                  <a:lnTo>
                    <a:pt x="49" y="300"/>
                  </a:lnTo>
                  <a:lnTo>
                    <a:pt x="27" y="302"/>
                  </a:lnTo>
                  <a:lnTo>
                    <a:pt x="15" y="302"/>
                  </a:lnTo>
                  <a:lnTo>
                    <a:pt x="6" y="298"/>
                  </a:lnTo>
                  <a:lnTo>
                    <a:pt x="6" y="298"/>
                  </a:lnTo>
                  <a:lnTo>
                    <a:pt x="2" y="294"/>
                  </a:lnTo>
                  <a:lnTo>
                    <a:pt x="0" y="286"/>
                  </a:lnTo>
                  <a:lnTo>
                    <a:pt x="0" y="267"/>
                  </a:lnTo>
                  <a:lnTo>
                    <a:pt x="2" y="227"/>
                  </a:lnTo>
                  <a:lnTo>
                    <a:pt x="2" y="227"/>
                  </a:lnTo>
                  <a:lnTo>
                    <a:pt x="2" y="161"/>
                  </a:lnTo>
                  <a:lnTo>
                    <a:pt x="4" y="90"/>
                  </a:lnTo>
                  <a:lnTo>
                    <a:pt x="4" y="90"/>
                  </a:lnTo>
                  <a:lnTo>
                    <a:pt x="6" y="67"/>
                  </a:lnTo>
                  <a:lnTo>
                    <a:pt x="8" y="56"/>
                  </a:lnTo>
                  <a:lnTo>
                    <a:pt x="9" y="48"/>
                  </a:lnTo>
                  <a:lnTo>
                    <a:pt x="9" y="48"/>
                  </a:lnTo>
                  <a:lnTo>
                    <a:pt x="15" y="40"/>
                  </a:lnTo>
                  <a:lnTo>
                    <a:pt x="23" y="33"/>
                  </a:lnTo>
                  <a:lnTo>
                    <a:pt x="34" y="25"/>
                  </a:lnTo>
                  <a:lnTo>
                    <a:pt x="42" y="19"/>
                  </a:lnTo>
                  <a:lnTo>
                    <a:pt x="42" y="19"/>
                  </a:lnTo>
                  <a:lnTo>
                    <a:pt x="48" y="12"/>
                  </a:lnTo>
                  <a:lnTo>
                    <a:pt x="49" y="8"/>
                  </a:lnTo>
                  <a:lnTo>
                    <a:pt x="53" y="6"/>
                  </a:lnTo>
                  <a:lnTo>
                    <a:pt x="53" y="6"/>
                  </a:lnTo>
                  <a:lnTo>
                    <a:pt x="63" y="2"/>
                  </a:lnTo>
                  <a:lnTo>
                    <a:pt x="74" y="2"/>
                  </a:lnTo>
                  <a:lnTo>
                    <a:pt x="97" y="4"/>
                  </a:lnTo>
                  <a:lnTo>
                    <a:pt x="97" y="4"/>
                  </a:lnTo>
                  <a:lnTo>
                    <a:pt x="110" y="4"/>
                  </a:lnTo>
                  <a:lnTo>
                    <a:pt x="122" y="4"/>
                  </a:lnTo>
                  <a:lnTo>
                    <a:pt x="122" y="4"/>
                  </a:lnTo>
                  <a:lnTo>
                    <a:pt x="124" y="39"/>
                  </a:lnTo>
                  <a:lnTo>
                    <a:pt x="124" y="69"/>
                  </a:lnTo>
                  <a:lnTo>
                    <a:pt x="124" y="100"/>
                  </a:lnTo>
                  <a:lnTo>
                    <a:pt x="120" y="130"/>
                  </a:lnTo>
                  <a:lnTo>
                    <a:pt x="120" y="130"/>
                  </a:lnTo>
                  <a:lnTo>
                    <a:pt x="133" y="128"/>
                  </a:lnTo>
                  <a:lnTo>
                    <a:pt x="149" y="126"/>
                  </a:lnTo>
                  <a:lnTo>
                    <a:pt x="149" y="126"/>
                  </a:lnTo>
                  <a:lnTo>
                    <a:pt x="150" y="115"/>
                  </a:lnTo>
                  <a:lnTo>
                    <a:pt x="150" y="101"/>
                  </a:lnTo>
                  <a:lnTo>
                    <a:pt x="150" y="71"/>
                  </a:lnTo>
                  <a:lnTo>
                    <a:pt x="150" y="71"/>
                  </a:lnTo>
                  <a:lnTo>
                    <a:pt x="149" y="58"/>
                  </a:lnTo>
                  <a:lnTo>
                    <a:pt x="150" y="50"/>
                  </a:lnTo>
                  <a:lnTo>
                    <a:pt x="150" y="44"/>
                  </a:lnTo>
                  <a:lnTo>
                    <a:pt x="150" y="44"/>
                  </a:lnTo>
                  <a:lnTo>
                    <a:pt x="154" y="40"/>
                  </a:lnTo>
                  <a:lnTo>
                    <a:pt x="158" y="37"/>
                  </a:lnTo>
                  <a:lnTo>
                    <a:pt x="168" y="27"/>
                  </a:lnTo>
                  <a:lnTo>
                    <a:pt x="168" y="27"/>
                  </a:lnTo>
                  <a:lnTo>
                    <a:pt x="181" y="16"/>
                  </a:lnTo>
                  <a:lnTo>
                    <a:pt x="187" y="10"/>
                  </a:lnTo>
                  <a:lnTo>
                    <a:pt x="192" y="2"/>
                  </a:lnTo>
                  <a:lnTo>
                    <a:pt x="192" y="2"/>
                  </a:lnTo>
                  <a:lnTo>
                    <a:pt x="206" y="0"/>
                  </a:lnTo>
                  <a:lnTo>
                    <a:pt x="223" y="2"/>
                  </a:lnTo>
                  <a:lnTo>
                    <a:pt x="238" y="4"/>
                  </a:lnTo>
                  <a:lnTo>
                    <a:pt x="253" y="4"/>
                  </a:lnTo>
                  <a:lnTo>
                    <a:pt x="253" y="4"/>
                  </a:lnTo>
                  <a:close/>
                  <a:moveTo>
                    <a:pt x="196" y="6"/>
                  </a:moveTo>
                  <a:lnTo>
                    <a:pt x="196" y="6"/>
                  </a:lnTo>
                  <a:lnTo>
                    <a:pt x="194" y="40"/>
                  </a:lnTo>
                  <a:lnTo>
                    <a:pt x="194" y="73"/>
                  </a:lnTo>
                  <a:lnTo>
                    <a:pt x="192" y="105"/>
                  </a:lnTo>
                  <a:lnTo>
                    <a:pt x="191" y="136"/>
                  </a:lnTo>
                  <a:lnTo>
                    <a:pt x="191" y="136"/>
                  </a:lnTo>
                  <a:lnTo>
                    <a:pt x="149" y="140"/>
                  </a:lnTo>
                  <a:lnTo>
                    <a:pt x="126" y="140"/>
                  </a:lnTo>
                  <a:lnTo>
                    <a:pt x="112" y="138"/>
                  </a:lnTo>
                  <a:lnTo>
                    <a:pt x="112" y="138"/>
                  </a:lnTo>
                  <a:lnTo>
                    <a:pt x="116" y="107"/>
                  </a:lnTo>
                  <a:lnTo>
                    <a:pt x="116" y="75"/>
                  </a:lnTo>
                  <a:lnTo>
                    <a:pt x="116" y="42"/>
                  </a:lnTo>
                  <a:lnTo>
                    <a:pt x="114" y="12"/>
                  </a:lnTo>
                  <a:lnTo>
                    <a:pt x="114" y="12"/>
                  </a:lnTo>
                  <a:lnTo>
                    <a:pt x="86" y="10"/>
                  </a:lnTo>
                  <a:lnTo>
                    <a:pt x="57" y="12"/>
                  </a:lnTo>
                  <a:lnTo>
                    <a:pt x="57" y="12"/>
                  </a:lnTo>
                  <a:lnTo>
                    <a:pt x="55" y="42"/>
                  </a:lnTo>
                  <a:lnTo>
                    <a:pt x="53" y="73"/>
                  </a:lnTo>
                  <a:lnTo>
                    <a:pt x="49" y="136"/>
                  </a:lnTo>
                  <a:lnTo>
                    <a:pt x="49" y="136"/>
                  </a:lnTo>
                  <a:lnTo>
                    <a:pt x="48" y="197"/>
                  </a:lnTo>
                  <a:lnTo>
                    <a:pt x="48" y="229"/>
                  </a:lnTo>
                  <a:lnTo>
                    <a:pt x="49" y="260"/>
                  </a:lnTo>
                  <a:lnTo>
                    <a:pt x="49" y="260"/>
                  </a:lnTo>
                  <a:lnTo>
                    <a:pt x="80" y="262"/>
                  </a:lnTo>
                  <a:lnTo>
                    <a:pt x="95" y="262"/>
                  </a:lnTo>
                  <a:lnTo>
                    <a:pt x="109" y="260"/>
                  </a:lnTo>
                  <a:lnTo>
                    <a:pt x="109" y="260"/>
                  </a:lnTo>
                  <a:lnTo>
                    <a:pt x="109" y="222"/>
                  </a:lnTo>
                  <a:lnTo>
                    <a:pt x="110" y="202"/>
                  </a:lnTo>
                  <a:lnTo>
                    <a:pt x="112" y="187"/>
                  </a:lnTo>
                  <a:lnTo>
                    <a:pt x="112" y="187"/>
                  </a:lnTo>
                  <a:lnTo>
                    <a:pt x="158" y="187"/>
                  </a:lnTo>
                  <a:lnTo>
                    <a:pt x="179" y="189"/>
                  </a:lnTo>
                  <a:lnTo>
                    <a:pt x="202" y="193"/>
                  </a:lnTo>
                  <a:lnTo>
                    <a:pt x="202" y="193"/>
                  </a:lnTo>
                  <a:lnTo>
                    <a:pt x="204" y="208"/>
                  </a:lnTo>
                  <a:lnTo>
                    <a:pt x="204" y="225"/>
                  </a:lnTo>
                  <a:lnTo>
                    <a:pt x="204" y="242"/>
                  </a:lnTo>
                  <a:lnTo>
                    <a:pt x="206" y="258"/>
                  </a:lnTo>
                  <a:lnTo>
                    <a:pt x="206" y="258"/>
                  </a:lnTo>
                  <a:lnTo>
                    <a:pt x="215" y="260"/>
                  </a:lnTo>
                  <a:lnTo>
                    <a:pt x="225" y="260"/>
                  </a:lnTo>
                  <a:lnTo>
                    <a:pt x="234" y="260"/>
                  </a:lnTo>
                  <a:lnTo>
                    <a:pt x="244" y="260"/>
                  </a:lnTo>
                  <a:lnTo>
                    <a:pt x="244" y="260"/>
                  </a:lnTo>
                  <a:lnTo>
                    <a:pt x="248" y="244"/>
                  </a:lnTo>
                  <a:lnTo>
                    <a:pt x="250" y="231"/>
                  </a:lnTo>
                  <a:lnTo>
                    <a:pt x="250" y="204"/>
                  </a:lnTo>
                  <a:lnTo>
                    <a:pt x="246" y="151"/>
                  </a:lnTo>
                  <a:lnTo>
                    <a:pt x="246" y="151"/>
                  </a:lnTo>
                  <a:lnTo>
                    <a:pt x="246" y="117"/>
                  </a:lnTo>
                  <a:lnTo>
                    <a:pt x="246" y="82"/>
                  </a:lnTo>
                  <a:lnTo>
                    <a:pt x="246" y="12"/>
                  </a:lnTo>
                  <a:lnTo>
                    <a:pt x="246" y="12"/>
                  </a:lnTo>
                  <a:lnTo>
                    <a:pt x="232" y="12"/>
                  </a:lnTo>
                  <a:lnTo>
                    <a:pt x="221" y="10"/>
                  </a:lnTo>
                  <a:lnTo>
                    <a:pt x="196" y="6"/>
                  </a:lnTo>
                  <a:lnTo>
                    <a:pt x="196" y="6"/>
                  </a:lnTo>
                  <a:close/>
                  <a:moveTo>
                    <a:pt x="38" y="31"/>
                  </a:moveTo>
                  <a:lnTo>
                    <a:pt x="38" y="31"/>
                  </a:lnTo>
                  <a:lnTo>
                    <a:pt x="44" y="29"/>
                  </a:lnTo>
                  <a:lnTo>
                    <a:pt x="48" y="31"/>
                  </a:lnTo>
                  <a:lnTo>
                    <a:pt x="48" y="31"/>
                  </a:lnTo>
                  <a:lnTo>
                    <a:pt x="49" y="23"/>
                  </a:lnTo>
                  <a:lnTo>
                    <a:pt x="49" y="23"/>
                  </a:lnTo>
                  <a:lnTo>
                    <a:pt x="46" y="23"/>
                  </a:lnTo>
                  <a:lnTo>
                    <a:pt x="44" y="27"/>
                  </a:lnTo>
                  <a:lnTo>
                    <a:pt x="38" y="31"/>
                  </a:lnTo>
                  <a:lnTo>
                    <a:pt x="38" y="31"/>
                  </a:lnTo>
                  <a:close/>
                  <a:moveTo>
                    <a:pt x="166" y="52"/>
                  </a:moveTo>
                  <a:lnTo>
                    <a:pt x="166" y="52"/>
                  </a:lnTo>
                  <a:lnTo>
                    <a:pt x="171" y="46"/>
                  </a:lnTo>
                  <a:lnTo>
                    <a:pt x="179" y="40"/>
                  </a:lnTo>
                  <a:lnTo>
                    <a:pt x="185" y="35"/>
                  </a:lnTo>
                  <a:lnTo>
                    <a:pt x="189" y="27"/>
                  </a:lnTo>
                  <a:lnTo>
                    <a:pt x="189" y="27"/>
                  </a:lnTo>
                  <a:lnTo>
                    <a:pt x="183" y="31"/>
                  </a:lnTo>
                  <a:lnTo>
                    <a:pt x="175" y="37"/>
                  </a:lnTo>
                  <a:lnTo>
                    <a:pt x="168" y="44"/>
                  </a:lnTo>
                  <a:lnTo>
                    <a:pt x="166" y="48"/>
                  </a:lnTo>
                  <a:lnTo>
                    <a:pt x="166" y="52"/>
                  </a:lnTo>
                  <a:lnTo>
                    <a:pt x="166" y="52"/>
                  </a:lnTo>
                  <a:close/>
                  <a:moveTo>
                    <a:pt x="42" y="37"/>
                  </a:moveTo>
                  <a:lnTo>
                    <a:pt x="42" y="37"/>
                  </a:lnTo>
                  <a:lnTo>
                    <a:pt x="42" y="37"/>
                  </a:lnTo>
                  <a:lnTo>
                    <a:pt x="42" y="37"/>
                  </a:lnTo>
                  <a:lnTo>
                    <a:pt x="42" y="37"/>
                  </a:lnTo>
                  <a:lnTo>
                    <a:pt x="27" y="50"/>
                  </a:lnTo>
                  <a:lnTo>
                    <a:pt x="11" y="63"/>
                  </a:lnTo>
                  <a:lnTo>
                    <a:pt x="11" y="63"/>
                  </a:lnTo>
                  <a:lnTo>
                    <a:pt x="11" y="69"/>
                  </a:lnTo>
                  <a:lnTo>
                    <a:pt x="11" y="71"/>
                  </a:lnTo>
                  <a:lnTo>
                    <a:pt x="13" y="73"/>
                  </a:lnTo>
                  <a:lnTo>
                    <a:pt x="13" y="73"/>
                  </a:lnTo>
                  <a:lnTo>
                    <a:pt x="19" y="61"/>
                  </a:lnTo>
                  <a:lnTo>
                    <a:pt x="27" y="54"/>
                  </a:lnTo>
                  <a:lnTo>
                    <a:pt x="34" y="46"/>
                  </a:lnTo>
                  <a:lnTo>
                    <a:pt x="42" y="37"/>
                  </a:lnTo>
                  <a:lnTo>
                    <a:pt x="42" y="37"/>
                  </a:lnTo>
                  <a:close/>
                  <a:moveTo>
                    <a:pt x="162" y="67"/>
                  </a:moveTo>
                  <a:lnTo>
                    <a:pt x="162" y="67"/>
                  </a:lnTo>
                  <a:lnTo>
                    <a:pt x="168" y="63"/>
                  </a:lnTo>
                  <a:lnTo>
                    <a:pt x="173" y="60"/>
                  </a:lnTo>
                  <a:lnTo>
                    <a:pt x="177" y="54"/>
                  </a:lnTo>
                  <a:lnTo>
                    <a:pt x="183" y="50"/>
                  </a:lnTo>
                  <a:lnTo>
                    <a:pt x="183" y="50"/>
                  </a:lnTo>
                  <a:lnTo>
                    <a:pt x="187" y="48"/>
                  </a:lnTo>
                  <a:lnTo>
                    <a:pt x="189" y="46"/>
                  </a:lnTo>
                  <a:lnTo>
                    <a:pt x="189" y="44"/>
                  </a:lnTo>
                  <a:lnTo>
                    <a:pt x="189" y="44"/>
                  </a:lnTo>
                  <a:lnTo>
                    <a:pt x="181" y="48"/>
                  </a:lnTo>
                  <a:lnTo>
                    <a:pt x="175" y="54"/>
                  </a:lnTo>
                  <a:lnTo>
                    <a:pt x="162" y="67"/>
                  </a:lnTo>
                  <a:lnTo>
                    <a:pt x="162" y="67"/>
                  </a:lnTo>
                  <a:close/>
                  <a:moveTo>
                    <a:pt x="27" y="65"/>
                  </a:moveTo>
                  <a:lnTo>
                    <a:pt x="27" y="65"/>
                  </a:lnTo>
                  <a:lnTo>
                    <a:pt x="30" y="61"/>
                  </a:lnTo>
                  <a:lnTo>
                    <a:pt x="38" y="56"/>
                  </a:lnTo>
                  <a:lnTo>
                    <a:pt x="44" y="52"/>
                  </a:lnTo>
                  <a:lnTo>
                    <a:pt x="48" y="46"/>
                  </a:lnTo>
                  <a:lnTo>
                    <a:pt x="48" y="46"/>
                  </a:lnTo>
                  <a:lnTo>
                    <a:pt x="36" y="54"/>
                  </a:lnTo>
                  <a:lnTo>
                    <a:pt x="29" y="60"/>
                  </a:lnTo>
                  <a:lnTo>
                    <a:pt x="27" y="65"/>
                  </a:lnTo>
                  <a:lnTo>
                    <a:pt x="27" y="65"/>
                  </a:lnTo>
                  <a:close/>
                  <a:moveTo>
                    <a:pt x="156" y="56"/>
                  </a:moveTo>
                  <a:lnTo>
                    <a:pt x="156" y="56"/>
                  </a:lnTo>
                  <a:lnTo>
                    <a:pt x="158" y="56"/>
                  </a:lnTo>
                  <a:lnTo>
                    <a:pt x="160" y="54"/>
                  </a:lnTo>
                  <a:lnTo>
                    <a:pt x="158" y="50"/>
                  </a:lnTo>
                  <a:lnTo>
                    <a:pt x="158" y="50"/>
                  </a:lnTo>
                  <a:lnTo>
                    <a:pt x="156" y="54"/>
                  </a:lnTo>
                  <a:lnTo>
                    <a:pt x="156" y="56"/>
                  </a:lnTo>
                  <a:lnTo>
                    <a:pt x="156" y="56"/>
                  </a:lnTo>
                  <a:close/>
                  <a:moveTo>
                    <a:pt x="160" y="88"/>
                  </a:moveTo>
                  <a:lnTo>
                    <a:pt x="160" y="88"/>
                  </a:lnTo>
                  <a:lnTo>
                    <a:pt x="166" y="82"/>
                  </a:lnTo>
                  <a:lnTo>
                    <a:pt x="171" y="77"/>
                  </a:lnTo>
                  <a:lnTo>
                    <a:pt x="179" y="73"/>
                  </a:lnTo>
                  <a:lnTo>
                    <a:pt x="183" y="71"/>
                  </a:lnTo>
                  <a:lnTo>
                    <a:pt x="187" y="71"/>
                  </a:lnTo>
                  <a:lnTo>
                    <a:pt x="187" y="71"/>
                  </a:lnTo>
                  <a:lnTo>
                    <a:pt x="187" y="67"/>
                  </a:lnTo>
                  <a:lnTo>
                    <a:pt x="189" y="63"/>
                  </a:lnTo>
                  <a:lnTo>
                    <a:pt x="189" y="60"/>
                  </a:lnTo>
                  <a:lnTo>
                    <a:pt x="187" y="58"/>
                  </a:lnTo>
                  <a:lnTo>
                    <a:pt x="187" y="58"/>
                  </a:lnTo>
                  <a:lnTo>
                    <a:pt x="171" y="71"/>
                  </a:lnTo>
                  <a:lnTo>
                    <a:pt x="160" y="88"/>
                  </a:lnTo>
                  <a:lnTo>
                    <a:pt x="160" y="88"/>
                  </a:lnTo>
                  <a:close/>
                  <a:moveTo>
                    <a:pt x="13" y="101"/>
                  </a:moveTo>
                  <a:lnTo>
                    <a:pt x="13" y="101"/>
                  </a:lnTo>
                  <a:lnTo>
                    <a:pt x="21" y="98"/>
                  </a:lnTo>
                  <a:lnTo>
                    <a:pt x="29" y="92"/>
                  </a:lnTo>
                  <a:lnTo>
                    <a:pt x="34" y="84"/>
                  </a:lnTo>
                  <a:lnTo>
                    <a:pt x="42" y="79"/>
                  </a:lnTo>
                  <a:lnTo>
                    <a:pt x="42" y="79"/>
                  </a:lnTo>
                  <a:lnTo>
                    <a:pt x="46" y="82"/>
                  </a:lnTo>
                  <a:lnTo>
                    <a:pt x="46" y="82"/>
                  </a:lnTo>
                  <a:lnTo>
                    <a:pt x="38" y="92"/>
                  </a:lnTo>
                  <a:lnTo>
                    <a:pt x="29" y="101"/>
                  </a:lnTo>
                  <a:lnTo>
                    <a:pt x="21" y="111"/>
                  </a:lnTo>
                  <a:lnTo>
                    <a:pt x="13" y="121"/>
                  </a:lnTo>
                  <a:lnTo>
                    <a:pt x="13" y="121"/>
                  </a:lnTo>
                  <a:lnTo>
                    <a:pt x="30" y="109"/>
                  </a:lnTo>
                  <a:lnTo>
                    <a:pt x="48" y="96"/>
                  </a:lnTo>
                  <a:lnTo>
                    <a:pt x="48" y="96"/>
                  </a:lnTo>
                  <a:lnTo>
                    <a:pt x="48" y="79"/>
                  </a:lnTo>
                  <a:lnTo>
                    <a:pt x="48" y="71"/>
                  </a:lnTo>
                  <a:lnTo>
                    <a:pt x="46" y="63"/>
                  </a:lnTo>
                  <a:lnTo>
                    <a:pt x="46" y="63"/>
                  </a:lnTo>
                  <a:lnTo>
                    <a:pt x="29" y="80"/>
                  </a:lnTo>
                  <a:lnTo>
                    <a:pt x="19" y="92"/>
                  </a:lnTo>
                  <a:lnTo>
                    <a:pt x="13" y="101"/>
                  </a:lnTo>
                  <a:lnTo>
                    <a:pt x="13" y="101"/>
                  </a:lnTo>
                  <a:close/>
                  <a:moveTo>
                    <a:pt x="158" y="105"/>
                  </a:moveTo>
                  <a:lnTo>
                    <a:pt x="158" y="105"/>
                  </a:lnTo>
                  <a:lnTo>
                    <a:pt x="175" y="92"/>
                  </a:lnTo>
                  <a:lnTo>
                    <a:pt x="183" y="84"/>
                  </a:lnTo>
                  <a:lnTo>
                    <a:pt x="185" y="80"/>
                  </a:lnTo>
                  <a:lnTo>
                    <a:pt x="185" y="75"/>
                  </a:lnTo>
                  <a:lnTo>
                    <a:pt x="185" y="75"/>
                  </a:lnTo>
                  <a:lnTo>
                    <a:pt x="171" y="90"/>
                  </a:lnTo>
                  <a:lnTo>
                    <a:pt x="158" y="105"/>
                  </a:lnTo>
                  <a:lnTo>
                    <a:pt x="158" y="105"/>
                  </a:lnTo>
                  <a:close/>
                  <a:moveTo>
                    <a:pt x="11" y="82"/>
                  </a:moveTo>
                  <a:lnTo>
                    <a:pt x="11" y="82"/>
                  </a:lnTo>
                  <a:lnTo>
                    <a:pt x="11" y="90"/>
                  </a:lnTo>
                  <a:lnTo>
                    <a:pt x="11" y="90"/>
                  </a:lnTo>
                  <a:lnTo>
                    <a:pt x="15" y="88"/>
                  </a:lnTo>
                  <a:lnTo>
                    <a:pt x="15" y="86"/>
                  </a:lnTo>
                  <a:lnTo>
                    <a:pt x="19" y="82"/>
                  </a:lnTo>
                  <a:lnTo>
                    <a:pt x="19" y="82"/>
                  </a:lnTo>
                  <a:lnTo>
                    <a:pt x="15" y="82"/>
                  </a:lnTo>
                  <a:lnTo>
                    <a:pt x="11" y="82"/>
                  </a:lnTo>
                  <a:lnTo>
                    <a:pt x="11" y="82"/>
                  </a:lnTo>
                  <a:close/>
                  <a:moveTo>
                    <a:pt x="168" y="113"/>
                  </a:moveTo>
                  <a:lnTo>
                    <a:pt x="168" y="113"/>
                  </a:lnTo>
                  <a:lnTo>
                    <a:pt x="173" y="109"/>
                  </a:lnTo>
                  <a:lnTo>
                    <a:pt x="181" y="105"/>
                  </a:lnTo>
                  <a:lnTo>
                    <a:pt x="187" y="100"/>
                  </a:lnTo>
                  <a:lnTo>
                    <a:pt x="187" y="96"/>
                  </a:lnTo>
                  <a:lnTo>
                    <a:pt x="185" y="94"/>
                  </a:lnTo>
                  <a:lnTo>
                    <a:pt x="185" y="94"/>
                  </a:lnTo>
                  <a:lnTo>
                    <a:pt x="175" y="103"/>
                  </a:lnTo>
                  <a:lnTo>
                    <a:pt x="171" y="109"/>
                  </a:lnTo>
                  <a:lnTo>
                    <a:pt x="168" y="113"/>
                  </a:lnTo>
                  <a:lnTo>
                    <a:pt x="168" y="113"/>
                  </a:lnTo>
                  <a:close/>
                  <a:moveTo>
                    <a:pt x="21" y="141"/>
                  </a:moveTo>
                  <a:lnTo>
                    <a:pt x="21" y="141"/>
                  </a:lnTo>
                  <a:lnTo>
                    <a:pt x="29" y="134"/>
                  </a:lnTo>
                  <a:lnTo>
                    <a:pt x="38" y="126"/>
                  </a:lnTo>
                  <a:lnTo>
                    <a:pt x="42" y="122"/>
                  </a:lnTo>
                  <a:lnTo>
                    <a:pt x="44" y="119"/>
                  </a:lnTo>
                  <a:lnTo>
                    <a:pt x="46" y="113"/>
                  </a:lnTo>
                  <a:lnTo>
                    <a:pt x="46" y="107"/>
                  </a:lnTo>
                  <a:lnTo>
                    <a:pt x="46" y="107"/>
                  </a:lnTo>
                  <a:lnTo>
                    <a:pt x="30" y="124"/>
                  </a:lnTo>
                  <a:lnTo>
                    <a:pt x="25" y="134"/>
                  </a:lnTo>
                  <a:lnTo>
                    <a:pt x="21" y="141"/>
                  </a:lnTo>
                  <a:lnTo>
                    <a:pt x="21" y="141"/>
                  </a:lnTo>
                  <a:close/>
                  <a:moveTo>
                    <a:pt x="175" y="121"/>
                  </a:moveTo>
                  <a:lnTo>
                    <a:pt x="175" y="121"/>
                  </a:lnTo>
                  <a:lnTo>
                    <a:pt x="181" y="119"/>
                  </a:lnTo>
                  <a:lnTo>
                    <a:pt x="183" y="117"/>
                  </a:lnTo>
                  <a:lnTo>
                    <a:pt x="185" y="113"/>
                  </a:lnTo>
                  <a:lnTo>
                    <a:pt x="185" y="113"/>
                  </a:lnTo>
                  <a:lnTo>
                    <a:pt x="183" y="113"/>
                  </a:lnTo>
                  <a:lnTo>
                    <a:pt x="179" y="115"/>
                  </a:lnTo>
                  <a:lnTo>
                    <a:pt x="175" y="121"/>
                  </a:lnTo>
                  <a:lnTo>
                    <a:pt x="175" y="121"/>
                  </a:lnTo>
                  <a:close/>
                  <a:moveTo>
                    <a:pt x="11" y="132"/>
                  </a:moveTo>
                  <a:lnTo>
                    <a:pt x="11" y="132"/>
                  </a:lnTo>
                  <a:lnTo>
                    <a:pt x="9" y="138"/>
                  </a:lnTo>
                  <a:lnTo>
                    <a:pt x="9" y="143"/>
                  </a:lnTo>
                  <a:lnTo>
                    <a:pt x="9" y="143"/>
                  </a:lnTo>
                  <a:lnTo>
                    <a:pt x="17" y="134"/>
                  </a:lnTo>
                  <a:lnTo>
                    <a:pt x="23" y="124"/>
                  </a:lnTo>
                  <a:lnTo>
                    <a:pt x="23" y="124"/>
                  </a:lnTo>
                  <a:lnTo>
                    <a:pt x="17" y="128"/>
                  </a:lnTo>
                  <a:lnTo>
                    <a:pt x="11" y="132"/>
                  </a:lnTo>
                  <a:lnTo>
                    <a:pt x="11" y="132"/>
                  </a:lnTo>
                  <a:close/>
                  <a:moveTo>
                    <a:pt x="11" y="178"/>
                  </a:moveTo>
                  <a:lnTo>
                    <a:pt x="11" y="178"/>
                  </a:lnTo>
                  <a:lnTo>
                    <a:pt x="27" y="162"/>
                  </a:lnTo>
                  <a:lnTo>
                    <a:pt x="34" y="155"/>
                  </a:lnTo>
                  <a:lnTo>
                    <a:pt x="44" y="151"/>
                  </a:lnTo>
                  <a:lnTo>
                    <a:pt x="44" y="151"/>
                  </a:lnTo>
                  <a:lnTo>
                    <a:pt x="44" y="140"/>
                  </a:lnTo>
                  <a:lnTo>
                    <a:pt x="44" y="134"/>
                  </a:lnTo>
                  <a:lnTo>
                    <a:pt x="44" y="130"/>
                  </a:lnTo>
                  <a:lnTo>
                    <a:pt x="44" y="130"/>
                  </a:lnTo>
                  <a:lnTo>
                    <a:pt x="34" y="141"/>
                  </a:lnTo>
                  <a:lnTo>
                    <a:pt x="25" y="153"/>
                  </a:lnTo>
                  <a:lnTo>
                    <a:pt x="17" y="164"/>
                  </a:lnTo>
                  <a:lnTo>
                    <a:pt x="13" y="170"/>
                  </a:lnTo>
                  <a:lnTo>
                    <a:pt x="11" y="178"/>
                  </a:lnTo>
                  <a:lnTo>
                    <a:pt x="11" y="178"/>
                  </a:lnTo>
                  <a:close/>
                  <a:moveTo>
                    <a:pt x="9" y="164"/>
                  </a:moveTo>
                  <a:lnTo>
                    <a:pt x="9" y="164"/>
                  </a:lnTo>
                  <a:lnTo>
                    <a:pt x="13" y="161"/>
                  </a:lnTo>
                  <a:lnTo>
                    <a:pt x="15" y="155"/>
                  </a:lnTo>
                  <a:lnTo>
                    <a:pt x="15" y="155"/>
                  </a:lnTo>
                  <a:lnTo>
                    <a:pt x="13" y="157"/>
                  </a:lnTo>
                  <a:lnTo>
                    <a:pt x="9" y="155"/>
                  </a:lnTo>
                  <a:lnTo>
                    <a:pt x="9" y="155"/>
                  </a:lnTo>
                  <a:lnTo>
                    <a:pt x="9" y="161"/>
                  </a:lnTo>
                  <a:lnTo>
                    <a:pt x="9" y="162"/>
                  </a:lnTo>
                  <a:lnTo>
                    <a:pt x="9" y="164"/>
                  </a:lnTo>
                  <a:lnTo>
                    <a:pt x="9" y="164"/>
                  </a:lnTo>
                  <a:close/>
                  <a:moveTo>
                    <a:pt x="11" y="201"/>
                  </a:moveTo>
                  <a:lnTo>
                    <a:pt x="11" y="201"/>
                  </a:lnTo>
                  <a:lnTo>
                    <a:pt x="23" y="191"/>
                  </a:lnTo>
                  <a:lnTo>
                    <a:pt x="32" y="183"/>
                  </a:lnTo>
                  <a:lnTo>
                    <a:pt x="36" y="178"/>
                  </a:lnTo>
                  <a:lnTo>
                    <a:pt x="40" y="172"/>
                  </a:lnTo>
                  <a:lnTo>
                    <a:pt x="42" y="164"/>
                  </a:lnTo>
                  <a:lnTo>
                    <a:pt x="42" y="155"/>
                  </a:lnTo>
                  <a:lnTo>
                    <a:pt x="42" y="155"/>
                  </a:lnTo>
                  <a:lnTo>
                    <a:pt x="27" y="178"/>
                  </a:lnTo>
                  <a:lnTo>
                    <a:pt x="19" y="189"/>
                  </a:lnTo>
                  <a:lnTo>
                    <a:pt x="11" y="201"/>
                  </a:lnTo>
                  <a:lnTo>
                    <a:pt x="11" y="201"/>
                  </a:lnTo>
                  <a:close/>
                  <a:moveTo>
                    <a:pt x="21" y="212"/>
                  </a:moveTo>
                  <a:lnTo>
                    <a:pt x="21" y="212"/>
                  </a:lnTo>
                  <a:lnTo>
                    <a:pt x="30" y="201"/>
                  </a:lnTo>
                  <a:lnTo>
                    <a:pt x="36" y="195"/>
                  </a:lnTo>
                  <a:lnTo>
                    <a:pt x="42" y="191"/>
                  </a:lnTo>
                  <a:lnTo>
                    <a:pt x="42" y="191"/>
                  </a:lnTo>
                  <a:lnTo>
                    <a:pt x="42" y="183"/>
                  </a:lnTo>
                  <a:lnTo>
                    <a:pt x="42" y="183"/>
                  </a:lnTo>
                  <a:lnTo>
                    <a:pt x="29" y="199"/>
                  </a:lnTo>
                  <a:lnTo>
                    <a:pt x="21" y="212"/>
                  </a:lnTo>
                  <a:lnTo>
                    <a:pt x="21" y="212"/>
                  </a:lnTo>
                  <a:close/>
                  <a:moveTo>
                    <a:pt x="160" y="212"/>
                  </a:moveTo>
                  <a:lnTo>
                    <a:pt x="160" y="212"/>
                  </a:lnTo>
                  <a:lnTo>
                    <a:pt x="170" y="204"/>
                  </a:lnTo>
                  <a:lnTo>
                    <a:pt x="177" y="197"/>
                  </a:lnTo>
                  <a:lnTo>
                    <a:pt x="177" y="197"/>
                  </a:lnTo>
                  <a:lnTo>
                    <a:pt x="173" y="195"/>
                  </a:lnTo>
                  <a:lnTo>
                    <a:pt x="171" y="195"/>
                  </a:lnTo>
                  <a:lnTo>
                    <a:pt x="166" y="199"/>
                  </a:lnTo>
                  <a:lnTo>
                    <a:pt x="162" y="206"/>
                  </a:lnTo>
                  <a:lnTo>
                    <a:pt x="160" y="212"/>
                  </a:lnTo>
                  <a:lnTo>
                    <a:pt x="160" y="212"/>
                  </a:lnTo>
                  <a:close/>
                  <a:moveTo>
                    <a:pt x="162" y="231"/>
                  </a:moveTo>
                  <a:lnTo>
                    <a:pt x="162" y="231"/>
                  </a:lnTo>
                  <a:lnTo>
                    <a:pt x="162" y="233"/>
                  </a:lnTo>
                  <a:lnTo>
                    <a:pt x="162" y="233"/>
                  </a:lnTo>
                  <a:lnTo>
                    <a:pt x="162" y="233"/>
                  </a:lnTo>
                  <a:lnTo>
                    <a:pt x="179" y="218"/>
                  </a:lnTo>
                  <a:lnTo>
                    <a:pt x="189" y="210"/>
                  </a:lnTo>
                  <a:lnTo>
                    <a:pt x="196" y="201"/>
                  </a:lnTo>
                  <a:lnTo>
                    <a:pt x="196" y="201"/>
                  </a:lnTo>
                  <a:lnTo>
                    <a:pt x="191" y="199"/>
                  </a:lnTo>
                  <a:lnTo>
                    <a:pt x="187" y="199"/>
                  </a:lnTo>
                  <a:lnTo>
                    <a:pt x="181" y="202"/>
                  </a:lnTo>
                  <a:lnTo>
                    <a:pt x="177" y="208"/>
                  </a:lnTo>
                  <a:lnTo>
                    <a:pt x="168" y="222"/>
                  </a:lnTo>
                  <a:lnTo>
                    <a:pt x="164" y="227"/>
                  </a:lnTo>
                  <a:lnTo>
                    <a:pt x="162" y="231"/>
                  </a:lnTo>
                  <a:lnTo>
                    <a:pt x="162" y="231"/>
                  </a:lnTo>
                  <a:close/>
                  <a:moveTo>
                    <a:pt x="42" y="220"/>
                  </a:moveTo>
                  <a:lnTo>
                    <a:pt x="42" y="220"/>
                  </a:lnTo>
                  <a:lnTo>
                    <a:pt x="42" y="210"/>
                  </a:lnTo>
                  <a:lnTo>
                    <a:pt x="42" y="206"/>
                  </a:lnTo>
                  <a:lnTo>
                    <a:pt x="40" y="202"/>
                  </a:lnTo>
                  <a:lnTo>
                    <a:pt x="40" y="202"/>
                  </a:lnTo>
                  <a:lnTo>
                    <a:pt x="30" y="214"/>
                  </a:lnTo>
                  <a:lnTo>
                    <a:pt x="21" y="227"/>
                  </a:lnTo>
                  <a:lnTo>
                    <a:pt x="13" y="241"/>
                  </a:lnTo>
                  <a:lnTo>
                    <a:pt x="9" y="246"/>
                  </a:lnTo>
                  <a:lnTo>
                    <a:pt x="8" y="256"/>
                  </a:lnTo>
                  <a:lnTo>
                    <a:pt x="8" y="256"/>
                  </a:lnTo>
                  <a:lnTo>
                    <a:pt x="23" y="237"/>
                  </a:lnTo>
                  <a:lnTo>
                    <a:pt x="32" y="227"/>
                  </a:lnTo>
                  <a:lnTo>
                    <a:pt x="42" y="220"/>
                  </a:lnTo>
                  <a:lnTo>
                    <a:pt x="42" y="220"/>
                  </a:lnTo>
                  <a:close/>
                  <a:moveTo>
                    <a:pt x="9" y="218"/>
                  </a:moveTo>
                  <a:lnTo>
                    <a:pt x="9" y="218"/>
                  </a:lnTo>
                  <a:lnTo>
                    <a:pt x="11" y="212"/>
                  </a:lnTo>
                  <a:lnTo>
                    <a:pt x="13" y="210"/>
                  </a:lnTo>
                  <a:lnTo>
                    <a:pt x="13" y="208"/>
                  </a:lnTo>
                  <a:lnTo>
                    <a:pt x="13" y="208"/>
                  </a:lnTo>
                  <a:lnTo>
                    <a:pt x="11" y="210"/>
                  </a:lnTo>
                  <a:lnTo>
                    <a:pt x="11" y="208"/>
                  </a:lnTo>
                  <a:lnTo>
                    <a:pt x="8" y="208"/>
                  </a:lnTo>
                  <a:lnTo>
                    <a:pt x="8" y="208"/>
                  </a:lnTo>
                  <a:lnTo>
                    <a:pt x="8" y="214"/>
                  </a:lnTo>
                  <a:lnTo>
                    <a:pt x="8" y="216"/>
                  </a:lnTo>
                  <a:lnTo>
                    <a:pt x="9" y="218"/>
                  </a:lnTo>
                  <a:lnTo>
                    <a:pt x="9" y="218"/>
                  </a:lnTo>
                  <a:close/>
                  <a:moveTo>
                    <a:pt x="179" y="233"/>
                  </a:moveTo>
                  <a:lnTo>
                    <a:pt x="179" y="233"/>
                  </a:lnTo>
                  <a:lnTo>
                    <a:pt x="187" y="223"/>
                  </a:lnTo>
                  <a:lnTo>
                    <a:pt x="191" y="222"/>
                  </a:lnTo>
                  <a:lnTo>
                    <a:pt x="196" y="218"/>
                  </a:lnTo>
                  <a:lnTo>
                    <a:pt x="196" y="218"/>
                  </a:lnTo>
                  <a:lnTo>
                    <a:pt x="196" y="214"/>
                  </a:lnTo>
                  <a:lnTo>
                    <a:pt x="196" y="212"/>
                  </a:lnTo>
                  <a:lnTo>
                    <a:pt x="196" y="212"/>
                  </a:lnTo>
                  <a:lnTo>
                    <a:pt x="196" y="212"/>
                  </a:lnTo>
                  <a:lnTo>
                    <a:pt x="187" y="222"/>
                  </a:lnTo>
                  <a:lnTo>
                    <a:pt x="183" y="227"/>
                  </a:lnTo>
                  <a:lnTo>
                    <a:pt x="179" y="233"/>
                  </a:lnTo>
                  <a:lnTo>
                    <a:pt x="179" y="233"/>
                  </a:lnTo>
                  <a:close/>
                  <a:moveTo>
                    <a:pt x="168" y="277"/>
                  </a:moveTo>
                  <a:lnTo>
                    <a:pt x="168" y="277"/>
                  </a:lnTo>
                  <a:lnTo>
                    <a:pt x="175" y="271"/>
                  </a:lnTo>
                  <a:lnTo>
                    <a:pt x="183" y="263"/>
                  </a:lnTo>
                  <a:lnTo>
                    <a:pt x="189" y="256"/>
                  </a:lnTo>
                  <a:lnTo>
                    <a:pt x="198" y="250"/>
                  </a:lnTo>
                  <a:lnTo>
                    <a:pt x="198" y="250"/>
                  </a:lnTo>
                  <a:lnTo>
                    <a:pt x="196" y="225"/>
                  </a:lnTo>
                  <a:lnTo>
                    <a:pt x="196" y="225"/>
                  </a:lnTo>
                  <a:lnTo>
                    <a:pt x="187" y="233"/>
                  </a:lnTo>
                  <a:lnTo>
                    <a:pt x="179" y="244"/>
                  </a:lnTo>
                  <a:lnTo>
                    <a:pt x="164" y="265"/>
                  </a:lnTo>
                  <a:lnTo>
                    <a:pt x="164" y="265"/>
                  </a:lnTo>
                  <a:lnTo>
                    <a:pt x="171" y="260"/>
                  </a:lnTo>
                  <a:lnTo>
                    <a:pt x="177" y="250"/>
                  </a:lnTo>
                  <a:lnTo>
                    <a:pt x="187" y="244"/>
                  </a:lnTo>
                  <a:lnTo>
                    <a:pt x="191" y="242"/>
                  </a:lnTo>
                  <a:lnTo>
                    <a:pt x="194" y="242"/>
                  </a:lnTo>
                  <a:lnTo>
                    <a:pt x="194" y="242"/>
                  </a:lnTo>
                  <a:lnTo>
                    <a:pt x="189" y="252"/>
                  </a:lnTo>
                  <a:lnTo>
                    <a:pt x="181" y="260"/>
                  </a:lnTo>
                  <a:lnTo>
                    <a:pt x="173" y="267"/>
                  </a:lnTo>
                  <a:lnTo>
                    <a:pt x="168" y="277"/>
                  </a:lnTo>
                  <a:lnTo>
                    <a:pt x="168" y="277"/>
                  </a:lnTo>
                  <a:close/>
                  <a:moveTo>
                    <a:pt x="9" y="235"/>
                  </a:moveTo>
                  <a:lnTo>
                    <a:pt x="9" y="235"/>
                  </a:lnTo>
                  <a:lnTo>
                    <a:pt x="11" y="233"/>
                  </a:lnTo>
                  <a:lnTo>
                    <a:pt x="11" y="229"/>
                  </a:lnTo>
                  <a:lnTo>
                    <a:pt x="11" y="229"/>
                  </a:lnTo>
                  <a:lnTo>
                    <a:pt x="9" y="229"/>
                  </a:lnTo>
                  <a:lnTo>
                    <a:pt x="8" y="231"/>
                  </a:lnTo>
                  <a:lnTo>
                    <a:pt x="8" y="233"/>
                  </a:lnTo>
                  <a:lnTo>
                    <a:pt x="9" y="235"/>
                  </a:lnTo>
                  <a:lnTo>
                    <a:pt x="9" y="235"/>
                  </a:lnTo>
                  <a:close/>
                  <a:moveTo>
                    <a:pt x="23" y="254"/>
                  </a:moveTo>
                  <a:lnTo>
                    <a:pt x="23" y="254"/>
                  </a:lnTo>
                  <a:lnTo>
                    <a:pt x="32" y="246"/>
                  </a:lnTo>
                  <a:lnTo>
                    <a:pt x="42" y="239"/>
                  </a:lnTo>
                  <a:lnTo>
                    <a:pt x="42" y="239"/>
                  </a:lnTo>
                  <a:lnTo>
                    <a:pt x="42" y="233"/>
                  </a:lnTo>
                  <a:lnTo>
                    <a:pt x="42" y="231"/>
                  </a:lnTo>
                  <a:lnTo>
                    <a:pt x="40" y="229"/>
                  </a:lnTo>
                  <a:lnTo>
                    <a:pt x="40" y="229"/>
                  </a:lnTo>
                  <a:lnTo>
                    <a:pt x="23" y="254"/>
                  </a:lnTo>
                  <a:lnTo>
                    <a:pt x="23" y="254"/>
                  </a:lnTo>
                  <a:close/>
                  <a:moveTo>
                    <a:pt x="29" y="265"/>
                  </a:moveTo>
                  <a:lnTo>
                    <a:pt x="29" y="265"/>
                  </a:lnTo>
                  <a:lnTo>
                    <a:pt x="34" y="263"/>
                  </a:lnTo>
                  <a:lnTo>
                    <a:pt x="38" y="262"/>
                  </a:lnTo>
                  <a:lnTo>
                    <a:pt x="40" y="256"/>
                  </a:lnTo>
                  <a:lnTo>
                    <a:pt x="40" y="252"/>
                  </a:lnTo>
                  <a:lnTo>
                    <a:pt x="40" y="252"/>
                  </a:lnTo>
                  <a:lnTo>
                    <a:pt x="34" y="258"/>
                  </a:lnTo>
                  <a:lnTo>
                    <a:pt x="29" y="265"/>
                  </a:lnTo>
                  <a:lnTo>
                    <a:pt x="29" y="265"/>
                  </a:lnTo>
                  <a:close/>
                  <a:moveTo>
                    <a:pt x="189" y="288"/>
                  </a:moveTo>
                  <a:lnTo>
                    <a:pt x="189" y="288"/>
                  </a:lnTo>
                  <a:lnTo>
                    <a:pt x="204" y="279"/>
                  </a:lnTo>
                  <a:lnTo>
                    <a:pt x="210" y="273"/>
                  </a:lnTo>
                  <a:lnTo>
                    <a:pt x="217" y="265"/>
                  </a:lnTo>
                  <a:lnTo>
                    <a:pt x="217" y="265"/>
                  </a:lnTo>
                  <a:lnTo>
                    <a:pt x="208" y="269"/>
                  </a:lnTo>
                  <a:lnTo>
                    <a:pt x="200" y="275"/>
                  </a:lnTo>
                  <a:lnTo>
                    <a:pt x="194" y="283"/>
                  </a:lnTo>
                  <a:lnTo>
                    <a:pt x="189" y="288"/>
                  </a:lnTo>
                  <a:lnTo>
                    <a:pt x="189" y="288"/>
                  </a:lnTo>
                  <a:close/>
                  <a:moveTo>
                    <a:pt x="208" y="288"/>
                  </a:moveTo>
                  <a:lnTo>
                    <a:pt x="208" y="288"/>
                  </a:lnTo>
                  <a:lnTo>
                    <a:pt x="221" y="277"/>
                  </a:lnTo>
                  <a:lnTo>
                    <a:pt x="234" y="265"/>
                  </a:lnTo>
                  <a:lnTo>
                    <a:pt x="234" y="265"/>
                  </a:lnTo>
                  <a:lnTo>
                    <a:pt x="229" y="267"/>
                  </a:lnTo>
                  <a:lnTo>
                    <a:pt x="225" y="269"/>
                  </a:lnTo>
                  <a:lnTo>
                    <a:pt x="217" y="277"/>
                  </a:lnTo>
                  <a:lnTo>
                    <a:pt x="208" y="288"/>
                  </a:lnTo>
                  <a:lnTo>
                    <a:pt x="208" y="288"/>
                  </a:lnTo>
                  <a:close/>
                  <a:moveTo>
                    <a:pt x="44" y="283"/>
                  </a:moveTo>
                  <a:lnTo>
                    <a:pt x="44" y="283"/>
                  </a:lnTo>
                  <a:lnTo>
                    <a:pt x="51" y="275"/>
                  </a:lnTo>
                  <a:lnTo>
                    <a:pt x="61" y="267"/>
                  </a:lnTo>
                  <a:lnTo>
                    <a:pt x="61" y="267"/>
                  </a:lnTo>
                  <a:lnTo>
                    <a:pt x="55" y="269"/>
                  </a:lnTo>
                  <a:lnTo>
                    <a:pt x="49" y="273"/>
                  </a:lnTo>
                  <a:lnTo>
                    <a:pt x="44" y="283"/>
                  </a:lnTo>
                  <a:lnTo>
                    <a:pt x="44" y="283"/>
                  </a:lnTo>
                  <a:close/>
                  <a:moveTo>
                    <a:pt x="55" y="288"/>
                  </a:moveTo>
                  <a:lnTo>
                    <a:pt x="55" y="288"/>
                  </a:lnTo>
                  <a:lnTo>
                    <a:pt x="69" y="279"/>
                  </a:lnTo>
                  <a:lnTo>
                    <a:pt x="80" y="267"/>
                  </a:lnTo>
                  <a:lnTo>
                    <a:pt x="80" y="267"/>
                  </a:lnTo>
                  <a:lnTo>
                    <a:pt x="76" y="267"/>
                  </a:lnTo>
                  <a:lnTo>
                    <a:pt x="72" y="269"/>
                  </a:lnTo>
                  <a:lnTo>
                    <a:pt x="65" y="275"/>
                  </a:lnTo>
                  <a:lnTo>
                    <a:pt x="55" y="288"/>
                  </a:lnTo>
                  <a:lnTo>
                    <a:pt x="55" y="288"/>
                  </a:lnTo>
                  <a:close/>
                  <a:moveTo>
                    <a:pt x="84" y="279"/>
                  </a:moveTo>
                  <a:lnTo>
                    <a:pt x="84" y="279"/>
                  </a:lnTo>
                  <a:lnTo>
                    <a:pt x="89" y="275"/>
                  </a:lnTo>
                  <a:lnTo>
                    <a:pt x="95" y="269"/>
                  </a:lnTo>
                  <a:lnTo>
                    <a:pt x="95" y="269"/>
                  </a:lnTo>
                  <a:lnTo>
                    <a:pt x="91" y="271"/>
                  </a:lnTo>
                  <a:lnTo>
                    <a:pt x="88" y="273"/>
                  </a:lnTo>
                  <a:lnTo>
                    <a:pt x="86" y="277"/>
                  </a:lnTo>
                  <a:lnTo>
                    <a:pt x="84" y="279"/>
                  </a:lnTo>
                  <a:lnTo>
                    <a:pt x="84" y="279"/>
                  </a:lnTo>
                  <a:close/>
                  <a:moveTo>
                    <a:pt x="6" y="279"/>
                  </a:moveTo>
                  <a:lnTo>
                    <a:pt x="6" y="279"/>
                  </a:lnTo>
                  <a:lnTo>
                    <a:pt x="6" y="283"/>
                  </a:lnTo>
                  <a:lnTo>
                    <a:pt x="8" y="284"/>
                  </a:lnTo>
                  <a:lnTo>
                    <a:pt x="8" y="284"/>
                  </a:lnTo>
                  <a:lnTo>
                    <a:pt x="8" y="284"/>
                  </a:lnTo>
                  <a:lnTo>
                    <a:pt x="11" y="281"/>
                  </a:lnTo>
                  <a:lnTo>
                    <a:pt x="13" y="279"/>
                  </a:lnTo>
                  <a:lnTo>
                    <a:pt x="11" y="277"/>
                  </a:lnTo>
                  <a:lnTo>
                    <a:pt x="11" y="277"/>
                  </a:lnTo>
                  <a:lnTo>
                    <a:pt x="9" y="279"/>
                  </a:lnTo>
                  <a:lnTo>
                    <a:pt x="6" y="279"/>
                  </a:lnTo>
                  <a:lnTo>
                    <a:pt x="6" y="279"/>
                  </a:lnTo>
                  <a:close/>
                  <a:moveTo>
                    <a:pt x="34" y="281"/>
                  </a:moveTo>
                  <a:lnTo>
                    <a:pt x="34" y="281"/>
                  </a:lnTo>
                  <a:lnTo>
                    <a:pt x="29" y="284"/>
                  </a:lnTo>
                  <a:lnTo>
                    <a:pt x="21" y="286"/>
                  </a:lnTo>
                  <a:lnTo>
                    <a:pt x="15" y="288"/>
                  </a:lnTo>
                  <a:lnTo>
                    <a:pt x="9" y="292"/>
                  </a:lnTo>
                  <a:lnTo>
                    <a:pt x="9" y="292"/>
                  </a:lnTo>
                  <a:lnTo>
                    <a:pt x="19" y="294"/>
                  </a:lnTo>
                  <a:lnTo>
                    <a:pt x="23" y="294"/>
                  </a:lnTo>
                  <a:lnTo>
                    <a:pt x="29" y="294"/>
                  </a:lnTo>
                  <a:lnTo>
                    <a:pt x="29" y="294"/>
                  </a:lnTo>
                  <a:lnTo>
                    <a:pt x="30" y="290"/>
                  </a:lnTo>
                  <a:lnTo>
                    <a:pt x="32" y="286"/>
                  </a:lnTo>
                  <a:lnTo>
                    <a:pt x="34" y="283"/>
                  </a:lnTo>
                  <a:lnTo>
                    <a:pt x="34" y="281"/>
                  </a:lnTo>
                  <a:lnTo>
                    <a:pt x="34" y="281"/>
                  </a:lnTo>
                  <a:close/>
                  <a:moveTo>
                    <a:pt x="168" y="300"/>
                  </a:moveTo>
                  <a:lnTo>
                    <a:pt x="168" y="300"/>
                  </a:lnTo>
                  <a:lnTo>
                    <a:pt x="171" y="300"/>
                  </a:lnTo>
                  <a:lnTo>
                    <a:pt x="173" y="298"/>
                  </a:lnTo>
                  <a:lnTo>
                    <a:pt x="179" y="294"/>
                  </a:lnTo>
                  <a:lnTo>
                    <a:pt x="185" y="283"/>
                  </a:lnTo>
                  <a:lnTo>
                    <a:pt x="185" y="283"/>
                  </a:lnTo>
                  <a:lnTo>
                    <a:pt x="175" y="292"/>
                  </a:lnTo>
                  <a:lnTo>
                    <a:pt x="168" y="300"/>
                  </a:lnTo>
                  <a:lnTo>
                    <a:pt x="168" y="300"/>
                  </a:lnTo>
                  <a:close/>
                  <a:moveTo>
                    <a:pt x="46" y="294"/>
                  </a:moveTo>
                  <a:lnTo>
                    <a:pt x="46" y="294"/>
                  </a:lnTo>
                  <a:lnTo>
                    <a:pt x="48" y="292"/>
                  </a:lnTo>
                  <a:lnTo>
                    <a:pt x="49" y="290"/>
                  </a:lnTo>
                  <a:lnTo>
                    <a:pt x="49" y="288"/>
                  </a:lnTo>
                  <a:lnTo>
                    <a:pt x="49" y="288"/>
                  </a:lnTo>
                  <a:lnTo>
                    <a:pt x="46" y="290"/>
                  </a:lnTo>
                  <a:lnTo>
                    <a:pt x="44" y="292"/>
                  </a:lnTo>
                  <a:lnTo>
                    <a:pt x="46" y="294"/>
                  </a:lnTo>
                  <a:lnTo>
                    <a:pt x="46" y="294"/>
                  </a:lnTo>
                  <a:close/>
                  <a:moveTo>
                    <a:pt x="63" y="294"/>
                  </a:moveTo>
                  <a:lnTo>
                    <a:pt x="63" y="294"/>
                  </a:lnTo>
                  <a:lnTo>
                    <a:pt x="67" y="294"/>
                  </a:lnTo>
                  <a:lnTo>
                    <a:pt x="67" y="294"/>
                  </a:lnTo>
                  <a:lnTo>
                    <a:pt x="67" y="292"/>
                  </a:lnTo>
                  <a:lnTo>
                    <a:pt x="69" y="288"/>
                  </a:lnTo>
                  <a:lnTo>
                    <a:pt x="69" y="288"/>
                  </a:lnTo>
                  <a:lnTo>
                    <a:pt x="65" y="290"/>
                  </a:lnTo>
                  <a:lnTo>
                    <a:pt x="63" y="294"/>
                  </a:lnTo>
                  <a:lnTo>
                    <a:pt x="63" y="294"/>
                  </a:lnTo>
                  <a:close/>
                  <a:moveTo>
                    <a:pt x="192" y="300"/>
                  </a:moveTo>
                  <a:lnTo>
                    <a:pt x="192" y="300"/>
                  </a:lnTo>
                  <a:lnTo>
                    <a:pt x="196" y="292"/>
                  </a:lnTo>
                  <a:lnTo>
                    <a:pt x="196" y="292"/>
                  </a:lnTo>
                  <a:lnTo>
                    <a:pt x="192" y="296"/>
                  </a:lnTo>
                  <a:lnTo>
                    <a:pt x="192" y="298"/>
                  </a:lnTo>
                  <a:lnTo>
                    <a:pt x="192" y="300"/>
                  </a:lnTo>
                  <a:lnTo>
                    <a:pt x="192" y="30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2" name="Freeform 78"/>
            <p:cNvSpPr>
              <a:spLocks noEditPoints="1"/>
            </p:cNvSpPr>
            <p:nvPr/>
          </p:nvSpPr>
          <p:spPr bwMode="auto">
            <a:xfrm rot="20901503">
              <a:off x="6019530" y="2646150"/>
              <a:ext cx="765175" cy="820738"/>
            </a:xfrm>
            <a:custGeom>
              <a:avLst/>
              <a:gdLst/>
              <a:ahLst/>
              <a:cxnLst>
                <a:cxn ang="0">
                  <a:pos x="377" y="157"/>
                </a:cxn>
                <a:cxn ang="0">
                  <a:pos x="284" y="4"/>
                </a:cxn>
                <a:cxn ang="0">
                  <a:pos x="78" y="103"/>
                </a:cxn>
                <a:cxn ang="0">
                  <a:pos x="5" y="435"/>
                </a:cxn>
                <a:cxn ang="0">
                  <a:pos x="59" y="507"/>
                </a:cxn>
                <a:cxn ang="0">
                  <a:pos x="185" y="418"/>
                </a:cxn>
                <a:cxn ang="0">
                  <a:pos x="240" y="284"/>
                </a:cxn>
                <a:cxn ang="0">
                  <a:pos x="339" y="517"/>
                </a:cxn>
                <a:cxn ang="0">
                  <a:pos x="478" y="465"/>
                </a:cxn>
                <a:cxn ang="0">
                  <a:pos x="143" y="52"/>
                </a:cxn>
                <a:cxn ang="0">
                  <a:pos x="147" y="35"/>
                </a:cxn>
                <a:cxn ang="0">
                  <a:pos x="87" y="309"/>
                </a:cxn>
                <a:cxn ang="0">
                  <a:pos x="55" y="357"/>
                </a:cxn>
                <a:cxn ang="0">
                  <a:pos x="95" y="254"/>
                </a:cxn>
                <a:cxn ang="0">
                  <a:pos x="76" y="244"/>
                </a:cxn>
                <a:cxn ang="0">
                  <a:pos x="82" y="210"/>
                </a:cxn>
                <a:cxn ang="0">
                  <a:pos x="76" y="244"/>
                </a:cxn>
                <a:cxn ang="0">
                  <a:pos x="120" y="115"/>
                </a:cxn>
                <a:cxn ang="0">
                  <a:pos x="122" y="134"/>
                </a:cxn>
                <a:cxn ang="0">
                  <a:pos x="139" y="63"/>
                </a:cxn>
                <a:cxn ang="0">
                  <a:pos x="105" y="107"/>
                </a:cxn>
                <a:cxn ang="0">
                  <a:pos x="105" y="107"/>
                </a:cxn>
                <a:cxn ang="0">
                  <a:pos x="89" y="147"/>
                </a:cxn>
                <a:cxn ang="0">
                  <a:pos x="103" y="174"/>
                </a:cxn>
                <a:cxn ang="0">
                  <a:pos x="51" y="256"/>
                </a:cxn>
                <a:cxn ang="0">
                  <a:pos x="72" y="258"/>
                </a:cxn>
                <a:cxn ang="0">
                  <a:pos x="70" y="292"/>
                </a:cxn>
                <a:cxn ang="0">
                  <a:pos x="70" y="292"/>
                </a:cxn>
                <a:cxn ang="0">
                  <a:pos x="32" y="357"/>
                </a:cxn>
                <a:cxn ang="0">
                  <a:pos x="28" y="401"/>
                </a:cxn>
                <a:cxn ang="0">
                  <a:pos x="36" y="410"/>
                </a:cxn>
                <a:cxn ang="0">
                  <a:pos x="42" y="435"/>
                </a:cxn>
                <a:cxn ang="0">
                  <a:pos x="57" y="437"/>
                </a:cxn>
                <a:cxn ang="0">
                  <a:pos x="57" y="496"/>
                </a:cxn>
                <a:cxn ang="0">
                  <a:pos x="65" y="483"/>
                </a:cxn>
                <a:cxn ang="0">
                  <a:pos x="86" y="496"/>
                </a:cxn>
                <a:cxn ang="0">
                  <a:pos x="89" y="477"/>
                </a:cxn>
                <a:cxn ang="0">
                  <a:pos x="129" y="467"/>
                </a:cxn>
                <a:cxn ang="0">
                  <a:pos x="135" y="483"/>
                </a:cxn>
                <a:cxn ang="0">
                  <a:pos x="255" y="288"/>
                </a:cxn>
                <a:cxn ang="0">
                  <a:pos x="270" y="383"/>
                </a:cxn>
                <a:cxn ang="0">
                  <a:pos x="274" y="330"/>
                </a:cxn>
                <a:cxn ang="0">
                  <a:pos x="282" y="290"/>
                </a:cxn>
                <a:cxn ang="0">
                  <a:pos x="274" y="401"/>
                </a:cxn>
                <a:cxn ang="0">
                  <a:pos x="276" y="431"/>
                </a:cxn>
                <a:cxn ang="0">
                  <a:pos x="280" y="490"/>
                </a:cxn>
                <a:cxn ang="0">
                  <a:pos x="305" y="322"/>
                </a:cxn>
                <a:cxn ang="0">
                  <a:pos x="305" y="353"/>
                </a:cxn>
                <a:cxn ang="0">
                  <a:pos x="322" y="366"/>
                </a:cxn>
                <a:cxn ang="0">
                  <a:pos x="318" y="364"/>
                </a:cxn>
                <a:cxn ang="0">
                  <a:pos x="320" y="397"/>
                </a:cxn>
                <a:cxn ang="0">
                  <a:pos x="316" y="456"/>
                </a:cxn>
                <a:cxn ang="0">
                  <a:pos x="322" y="496"/>
                </a:cxn>
                <a:cxn ang="0">
                  <a:pos x="293" y="456"/>
                </a:cxn>
                <a:cxn ang="0">
                  <a:pos x="333" y="439"/>
                </a:cxn>
                <a:cxn ang="0">
                  <a:pos x="362" y="473"/>
                </a:cxn>
                <a:cxn ang="0">
                  <a:pos x="402" y="467"/>
                </a:cxn>
                <a:cxn ang="0">
                  <a:pos x="324" y="326"/>
                </a:cxn>
                <a:cxn ang="0">
                  <a:pos x="211" y="271"/>
                </a:cxn>
                <a:cxn ang="0">
                  <a:pos x="120" y="452"/>
                </a:cxn>
                <a:cxn ang="0">
                  <a:pos x="152" y="58"/>
                </a:cxn>
                <a:cxn ang="0">
                  <a:pos x="312" y="48"/>
                </a:cxn>
                <a:cxn ang="0">
                  <a:pos x="448" y="380"/>
                </a:cxn>
              </a:cxnLst>
              <a:rect l="0" t="0" r="r" b="b"/>
              <a:pathLst>
                <a:path w="482" h="517">
                  <a:moveTo>
                    <a:pt x="472" y="416"/>
                  </a:moveTo>
                  <a:lnTo>
                    <a:pt x="472" y="416"/>
                  </a:lnTo>
                  <a:lnTo>
                    <a:pt x="459" y="382"/>
                  </a:lnTo>
                  <a:lnTo>
                    <a:pt x="446" y="347"/>
                  </a:lnTo>
                  <a:lnTo>
                    <a:pt x="421" y="282"/>
                  </a:lnTo>
                  <a:lnTo>
                    <a:pt x="421" y="282"/>
                  </a:lnTo>
                  <a:lnTo>
                    <a:pt x="411" y="256"/>
                  </a:lnTo>
                  <a:lnTo>
                    <a:pt x="404" y="231"/>
                  </a:lnTo>
                  <a:lnTo>
                    <a:pt x="396" y="204"/>
                  </a:lnTo>
                  <a:lnTo>
                    <a:pt x="387" y="180"/>
                  </a:lnTo>
                  <a:lnTo>
                    <a:pt x="387" y="180"/>
                  </a:lnTo>
                  <a:lnTo>
                    <a:pt x="377" y="157"/>
                  </a:lnTo>
                  <a:lnTo>
                    <a:pt x="366" y="132"/>
                  </a:lnTo>
                  <a:lnTo>
                    <a:pt x="366" y="132"/>
                  </a:lnTo>
                  <a:lnTo>
                    <a:pt x="356" y="109"/>
                  </a:lnTo>
                  <a:lnTo>
                    <a:pt x="345" y="88"/>
                  </a:lnTo>
                  <a:lnTo>
                    <a:pt x="322" y="50"/>
                  </a:lnTo>
                  <a:lnTo>
                    <a:pt x="322" y="50"/>
                  </a:lnTo>
                  <a:lnTo>
                    <a:pt x="310" y="29"/>
                  </a:lnTo>
                  <a:lnTo>
                    <a:pt x="305" y="19"/>
                  </a:lnTo>
                  <a:lnTo>
                    <a:pt x="299" y="12"/>
                  </a:lnTo>
                  <a:lnTo>
                    <a:pt x="299" y="12"/>
                  </a:lnTo>
                  <a:lnTo>
                    <a:pt x="291" y="8"/>
                  </a:lnTo>
                  <a:lnTo>
                    <a:pt x="284" y="4"/>
                  </a:lnTo>
                  <a:lnTo>
                    <a:pt x="269" y="0"/>
                  </a:lnTo>
                  <a:lnTo>
                    <a:pt x="249" y="0"/>
                  </a:lnTo>
                  <a:lnTo>
                    <a:pt x="230" y="2"/>
                  </a:lnTo>
                  <a:lnTo>
                    <a:pt x="192" y="6"/>
                  </a:lnTo>
                  <a:lnTo>
                    <a:pt x="175" y="10"/>
                  </a:lnTo>
                  <a:lnTo>
                    <a:pt x="160" y="10"/>
                  </a:lnTo>
                  <a:lnTo>
                    <a:pt x="160" y="10"/>
                  </a:lnTo>
                  <a:lnTo>
                    <a:pt x="122" y="35"/>
                  </a:lnTo>
                  <a:lnTo>
                    <a:pt x="105" y="50"/>
                  </a:lnTo>
                  <a:lnTo>
                    <a:pt x="87" y="63"/>
                  </a:lnTo>
                  <a:lnTo>
                    <a:pt x="87" y="63"/>
                  </a:lnTo>
                  <a:lnTo>
                    <a:pt x="78" y="103"/>
                  </a:lnTo>
                  <a:lnTo>
                    <a:pt x="70" y="143"/>
                  </a:lnTo>
                  <a:lnTo>
                    <a:pt x="51" y="220"/>
                  </a:lnTo>
                  <a:lnTo>
                    <a:pt x="51" y="220"/>
                  </a:lnTo>
                  <a:lnTo>
                    <a:pt x="40" y="258"/>
                  </a:lnTo>
                  <a:lnTo>
                    <a:pt x="40" y="258"/>
                  </a:lnTo>
                  <a:lnTo>
                    <a:pt x="40" y="273"/>
                  </a:lnTo>
                  <a:lnTo>
                    <a:pt x="38" y="288"/>
                  </a:lnTo>
                  <a:lnTo>
                    <a:pt x="38" y="288"/>
                  </a:lnTo>
                  <a:lnTo>
                    <a:pt x="26" y="334"/>
                  </a:lnTo>
                  <a:lnTo>
                    <a:pt x="15" y="385"/>
                  </a:lnTo>
                  <a:lnTo>
                    <a:pt x="15" y="385"/>
                  </a:lnTo>
                  <a:lnTo>
                    <a:pt x="5" y="435"/>
                  </a:lnTo>
                  <a:lnTo>
                    <a:pt x="5" y="435"/>
                  </a:lnTo>
                  <a:lnTo>
                    <a:pt x="0" y="464"/>
                  </a:lnTo>
                  <a:lnTo>
                    <a:pt x="0" y="479"/>
                  </a:lnTo>
                  <a:lnTo>
                    <a:pt x="0" y="490"/>
                  </a:lnTo>
                  <a:lnTo>
                    <a:pt x="0" y="490"/>
                  </a:lnTo>
                  <a:lnTo>
                    <a:pt x="4" y="496"/>
                  </a:lnTo>
                  <a:lnTo>
                    <a:pt x="9" y="500"/>
                  </a:lnTo>
                  <a:lnTo>
                    <a:pt x="17" y="504"/>
                  </a:lnTo>
                  <a:lnTo>
                    <a:pt x="25" y="505"/>
                  </a:lnTo>
                  <a:lnTo>
                    <a:pt x="44" y="507"/>
                  </a:lnTo>
                  <a:lnTo>
                    <a:pt x="59" y="507"/>
                  </a:lnTo>
                  <a:lnTo>
                    <a:pt x="59" y="507"/>
                  </a:lnTo>
                  <a:lnTo>
                    <a:pt x="97" y="507"/>
                  </a:lnTo>
                  <a:lnTo>
                    <a:pt x="118" y="507"/>
                  </a:lnTo>
                  <a:lnTo>
                    <a:pt x="137" y="505"/>
                  </a:lnTo>
                  <a:lnTo>
                    <a:pt x="137" y="505"/>
                  </a:lnTo>
                  <a:lnTo>
                    <a:pt x="147" y="494"/>
                  </a:lnTo>
                  <a:lnTo>
                    <a:pt x="158" y="483"/>
                  </a:lnTo>
                  <a:lnTo>
                    <a:pt x="169" y="473"/>
                  </a:lnTo>
                  <a:lnTo>
                    <a:pt x="173" y="465"/>
                  </a:lnTo>
                  <a:lnTo>
                    <a:pt x="177" y="458"/>
                  </a:lnTo>
                  <a:lnTo>
                    <a:pt x="177" y="458"/>
                  </a:lnTo>
                  <a:lnTo>
                    <a:pt x="181" y="439"/>
                  </a:lnTo>
                  <a:lnTo>
                    <a:pt x="185" y="418"/>
                  </a:lnTo>
                  <a:lnTo>
                    <a:pt x="192" y="372"/>
                  </a:lnTo>
                  <a:lnTo>
                    <a:pt x="192" y="372"/>
                  </a:lnTo>
                  <a:lnTo>
                    <a:pt x="202" y="332"/>
                  </a:lnTo>
                  <a:lnTo>
                    <a:pt x="202" y="332"/>
                  </a:lnTo>
                  <a:lnTo>
                    <a:pt x="206" y="309"/>
                  </a:lnTo>
                  <a:lnTo>
                    <a:pt x="208" y="298"/>
                  </a:lnTo>
                  <a:lnTo>
                    <a:pt x="211" y="290"/>
                  </a:lnTo>
                  <a:lnTo>
                    <a:pt x="211" y="290"/>
                  </a:lnTo>
                  <a:lnTo>
                    <a:pt x="217" y="286"/>
                  </a:lnTo>
                  <a:lnTo>
                    <a:pt x="225" y="286"/>
                  </a:lnTo>
                  <a:lnTo>
                    <a:pt x="240" y="284"/>
                  </a:lnTo>
                  <a:lnTo>
                    <a:pt x="240" y="284"/>
                  </a:lnTo>
                  <a:lnTo>
                    <a:pt x="248" y="309"/>
                  </a:lnTo>
                  <a:lnTo>
                    <a:pt x="251" y="336"/>
                  </a:lnTo>
                  <a:lnTo>
                    <a:pt x="259" y="387"/>
                  </a:lnTo>
                  <a:lnTo>
                    <a:pt x="269" y="498"/>
                  </a:lnTo>
                  <a:lnTo>
                    <a:pt x="269" y="498"/>
                  </a:lnTo>
                  <a:lnTo>
                    <a:pt x="274" y="502"/>
                  </a:lnTo>
                  <a:lnTo>
                    <a:pt x="280" y="505"/>
                  </a:lnTo>
                  <a:lnTo>
                    <a:pt x="291" y="509"/>
                  </a:lnTo>
                  <a:lnTo>
                    <a:pt x="291" y="509"/>
                  </a:lnTo>
                  <a:lnTo>
                    <a:pt x="307" y="515"/>
                  </a:lnTo>
                  <a:lnTo>
                    <a:pt x="324" y="517"/>
                  </a:lnTo>
                  <a:lnTo>
                    <a:pt x="339" y="517"/>
                  </a:lnTo>
                  <a:lnTo>
                    <a:pt x="354" y="515"/>
                  </a:lnTo>
                  <a:lnTo>
                    <a:pt x="387" y="511"/>
                  </a:lnTo>
                  <a:lnTo>
                    <a:pt x="419" y="505"/>
                  </a:lnTo>
                  <a:lnTo>
                    <a:pt x="419" y="505"/>
                  </a:lnTo>
                  <a:lnTo>
                    <a:pt x="429" y="500"/>
                  </a:lnTo>
                  <a:lnTo>
                    <a:pt x="438" y="492"/>
                  </a:lnTo>
                  <a:lnTo>
                    <a:pt x="448" y="483"/>
                  </a:lnTo>
                  <a:lnTo>
                    <a:pt x="459" y="475"/>
                  </a:lnTo>
                  <a:lnTo>
                    <a:pt x="459" y="475"/>
                  </a:lnTo>
                  <a:lnTo>
                    <a:pt x="465" y="471"/>
                  </a:lnTo>
                  <a:lnTo>
                    <a:pt x="472" y="469"/>
                  </a:lnTo>
                  <a:lnTo>
                    <a:pt x="478" y="465"/>
                  </a:lnTo>
                  <a:lnTo>
                    <a:pt x="482" y="460"/>
                  </a:lnTo>
                  <a:lnTo>
                    <a:pt x="482" y="460"/>
                  </a:lnTo>
                  <a:lnTo>
                    <a:pt x="482" y="452"/>
                  </a:lnTo>
                  <a:lnTo>
                    <a:pt x="480" y="443"/>
                  </a:lnTo>
                  <a:lnTo>
                    <a:pt x="472" y="416"/>
                  </a:lnTo>
                  <a:lnTo>
                    <a:pt x="472" y="416"/>
                  </a:lnTo>
                  <a:close/>
                  <a:moveTo>
                    <a:pt x="147" y="35"/>
                  </a:moveTo>
                  <a:lnTo>
                    <a:pt x="147" y="35"/>
                  </a:lnTo>
                  <a:lnTo>
                    <a:pt x="147" y="40"/>
                  </a:lnTo>
                  <a:lnTo>
                    <a:pt x="145" y="44"/>
                  </a:lnTo>
                  <a:lnTo>
                    <a:pt x="143" y="46"/>
                  </a:lnTo>
                  <a:lnTo>
                    <a:pt x="143" y="52"/>
                  </a:lnTo>
                  <a:lnTo>
                    <a:pt x="143" y="52"/>
                  </a:lnTo>
                  <a:lnTo>
                    <a:pt x="137" y="46"/>
                  </a:lnTo>
                  <a:lnTo>
                    <a:pt x="137" y="46"/>
                  </a:lnTo>
                  <a:lnTo>
                    <a:pt x="127" y="50"/>
                  </a:lnTo>
                  <a:lnTo>
                    <a:pt x="118" y="58"/>
                  </a:lnTo>
                  <a:lnTo>
                    <a:pt x="110" y="63"/>
                  </a:lnTo>
                  <a:lnTo>
                    <a:pt x="101" y="69"/>
                  </a:lnTo>
                  <a:lnTo>
                    <a:pt x="101" y="69"/>
                  </a:lnTo>
                  <a:lnTo>
                    <a:pt x="122" y="50"/>
                  </a:lnTo>
                  <a:lnTo>
                    <a:pt x="133" y="40"/>
                  </a:lnTo>
                  <a:lnTo>
                    <a:pt x="147" y="35"/>
                  </a:lnTo>
                  <a:lnTo>
                    <a:pt x="147" y="35"/>
                  </a:lnTo>
                  <a:close/>
                  <a:moveTo>
                    <a:pt x="61" y="321"/>
                  </a:moveTo>
                  <a:lnTo>
                    <a:pt x="61" y="321"/>
                  </a:lnTo>
                  <a:lnTo>
                    <a:pt x="65" y="313"/>
                  </a:lnTo>
                  <a:lnTo>
                    <a:pt x="72" y="305"/>
                  </a:lnTo>
                  <a:lnTo>
                    <a:pt x="80" y="300"/>
                  </a:lnTo>
                  <a:lnTo>
                    <a:pt x="87" y="294"/>
                  </a:lnTo>
                  <a:lnTo>
                    <a:pt x="87" y="294"/>
                  </a:lnTo>
                  <a:lnTo>
                    <a:pt x="89" y="294"/>
                  </a:lnTo>
                  <a:lnTo>
                    <a:pt x="91" y="296"/>
                  </a:lnTo>
                  <a:lnTo>
                    <a:pt x="89" y="300"/>
                  </a:lnTo>
                  <a:lnTo>
                    <a:pt x="87" y="309"/>
                  </a:lnTo>
                  <a:lnTo>
                    <a:pt x="87" y="309"/>
                  </a:lnTo>
                  <a:lnTo>
                    <a:pt x="80" y="311"/>
                  </a:lnTo>
                  <a:lnTo>
                    <a:pt x="74" y="315"/>
                  </a:lnTo>
                  <a:lnTo>
                    <a:pt x="61" y="321"/>
                  </a:lnTo>
                  <a:lnTo>
                    <a:pt x="61" y="321"/>
                  </a:lnTo>
                  <a:close/>
                  <a:moveTo>
                    <a:pt x="76" y="355"/>
                  </a:moveTo>
                  <a:lnTo>
                    <a:pt x="76" y="355"/>
                  </a:lnTo>
                  <a:lnTo>
                    <a:pt x="68" y="357"/>
                  </a:lnTo>
                  <a:lnTo>
                    <a:pt x="61" y="361"/>
                  </a:lnTo>
                  <a:lnTo>
                    <a:pt x="57" y="364"/>
                  </a:lnTo>
                  <a:lnTo>
                    <a:pt x="49" y="368"/>
                  </a:lnTo>
                  <a:lnTo>
                    <a:pt x="49" y="368"/>
                  </a:lnTo>
                  <a:lnTo>
                    <a:pt x="55" y="357"/>
                  </a:lnTo>
                  <a:lnTo>
                    <a:pt x="63" y="349"/>
                  </a:lnTo>
                  <a:lnTo>
                    <a:pt x="78" y="332"/>
                  </a:lnTo>
                  <a:lnTo>
                    <a:pt x="78" y="332"/>
                  </a:lnTo>
                  <a:lnTo>
                    <a:pt x="80" y="334"/>
                  </a:lnTo>
                  <a:lnTo>
                    <a:pt x="80" y="336"/>
                  </a:lnTo>
                  <a:lnTo>
                    <a:pt x="80" y="342"/>
                  </a:lnTo>
                  <a:lnTo>
                    <a:pt x="76" y="355"/>
                  </a:lnTo>
                  <a:lnTo>
                    <a:pt x="76" y="355"/>
                  </a:lnTo>
                  <a:close/>
                  <a:moveTo>
                    <a:pt x="61" y="286"/>
                  </a:moveTo>
                  <a:lnTo>
                    <a:pt x="61" y="286"/>
                  </a:lnTo>
                  <a:lnTo>
                    <a:pt x="78" y="269"/>
                  </a:lnTo>
                  <a:lnTo>
                    <a:pt x="95" y="254"/>
                  </a:lnTo>
                  <a:lnTo>
                    <a:pt x="95" y="254"/>
                  </a:lnTo>
                  <a:lnTo>
                    <a:pt x="97" y="254"/>
                  </a:lnTo>
                  <a:lnTo>
                    <a:pt x="99" y="256"/>
                  </a:lnTo>
                  <a:lnTo>
                    <a:pt x="99" y="261"/>
                  </a:lnTo>
                  <a:lnTo>
                    <a:pt x="97" y="265"/>
                  </a:lnTo>
                  <a:lnTo>
                    <a:pt x="97" y="269"/>
                  </a:lnTo>
                  <a:lnTo>
                    <a:pt x="97" y="269"/>
                  </a:lnTo>
                  <a:lnTo>
                    <a:pt x="78" y="279"/>
                  </a:lnTo>
                  <a:lnTo>
                    <a:pt x="61" y="286"/>
                  </a:lnTo>
                  <a:lnTo>
                    <a:pt x="61" y="286"/>
                  </a:lnTo>
                  <a:close/>
                  <a:moveTo>
                    <a:pt x="76" y="244"/>
                  </a:moveTo>
                  <a:lnTo>
                    <a:pt x="76" y="244"/>
                  </a:lnTo>
                  <a:lnTo>
                    <a:pt x="78" y="241"/>
                  </a:lnTo>
                  <a:lnTo>
                    <a:pt x="84" y="235"/>
                  </a:lnTo>
                  <a:lnTo>
                    <a:pt x="95" y="225"/>
                  </a:lnTo>
                  <a:lnTo>
                    <a:pt x="101" y="221"/>
                  </a:lnTo>
                  <a:lnTo>
                    <a:pt x="105" y="216"/>
                  </a:lnTo>
                  <a:lnTo>
                    <a:pt x="106" y="210"/>
                  </a:lnTo>
                  <a:lnTo>
                    <a:pt x="105" y="202"/>
                  </a:lnTo>
                  <a:lnTo>
                    <a:pt x="105" y="202"/>
                  </a:lnTo>
                  <a:lnTo>
                    <a:pt x="91" y="204"/>
                  </a:lnTo>
                  <a:lnTo>
                    <a:pt x="86" y="206"/>
                  </a:lnTo>
                  <a:lnTo>
                    <a:pt x="82" y="210"/>
                  </a:lnTo>
                  <a:lnTo>
                    <a:pt x="82" y="210"/>
                  </a:lnTo>
                  <a:lnTo>
                    <a:pt x="87" y="202"/>
                  </a:lnTo>
                  <a:lnTo>
                    <a:pt x="95" y="195"/>
                  </a:lnTo>
                  <a:lnTo>
                    <a:pt x="105" y="187"/>
                  </a:lnTo>
                  <a:lnTo>
                    <a:pt x="114" y="181"/>
                  </a:lnTo>
                  <a:lnTo>
                    <a:pt x="114" y="181"/>
                  </a:lnTo>
                  <a:lnTo>
                    <a:pt x="110" y="206"/>
                  </a:lnTo>
                  <a:lnTo>
                    <a:pt x="105" y="231"/>
                  </a:lnTo>
                  <a:lnTo>
                    <a:pt x="105" y="231"/>
                  </a:lnTo>
                  <a:lnTo>
                    <a:pt x="97" y="233"/>
                  </a:lnTo>
                  <a:lnTo>
                    <a:pt x="89" y="237"/>
                  </a:lnTo>
                  <a:lnTo>
                    <a:pt x="76" y="244"/>
                  </a:lnTo>
                  <a:lnTo>
                    <a:pt x="76" y="244"/>
                  </a:lnTo>
                  <a:close/>
                  <a:moveTo>
                    <a:pt x="114" y="117"/>
                  </a:moveTo>
                  <a:lnTo>
                    <a:pt x="114" y="117"/>
                  </a:lnTo>
                  <a:lnTo>
                    <a:pt x="116" y="113"/>
                  </a:lnTo>
                  <a:lnTo>
                    <a:pt x="120" y="109"/>
                  </a:lnTo>
                  <a:lnTo>
                    <a:pt x="127" y="101"/>
                  </a:lnTo>
                  <a:lnTo>
                    <a:pt x="127" y="101"/>
                  </a:lnTo>
                  <a:lnTo>
                    <a:pt x="129" y="103"/>
                  </a:lnTo>
                  <a:lnTo>
                    <a:pt x="129" y="107"/>
                  </a:lnTo>
                  <a:lnTo>
                    <a:pt x="127" y="113"/>
                  </a:lnTo>
                  <a:lnTo>
                    <a:pt x="127" y="113"/>
                  </a:lnTo>
                  <a:lnTo>
                    <a:pt x="124" y="113"/>
                  </a:lnTo>
                  <a:lnTo>
                    <a:pt x="120" y="115"/>
                  </a:lnTo>
                  <a:lnTo>
                    <a:pt x="114" y="117"/>
                  </a:lnTo>
                  <a:lnTo>
                    <a:pt x="114" y="117"/>
                  </a:lnTo>
                  <a:close/>
                  <a:moveTo>
                    <a:pt x="118" y="157"/>
                  </a:moveTo>
                  <a:lnTo>
                    <a:pt x="118" y="157"/>
                  </a:lnTo>
                  <a:lnTo>
                    <a:pt x="110" y="159"/>
                  </a:lnTo>
                  <a:lnTo>
                    <a:pt x="103" y="160"/>
                  </a:lnTo>
                  <a:lnTo>
                    <a:pt x="87" y="168"/>
                  </a:lnTo>
                  <a:lnTo>
                    <a:pt x="87" y="168"/>
                  </a:lnTo>
                  <a:lnTo>
                    <a:pt x="95" y="159"/>
                  </a:lnTo>
                  <a:lnTo>
                    <a:pt x="103" y="149"/>
                  </a:lnTo>
                  <a:lnTo>
                    <a:pt x="112" y="141"/>
                  </a:lnTo>
                  <a:lnTo>
                    <a:pt x="122" y="134"/>
                  </a:lnTo>
                  <a:lnTo>
                    <a:pt x="122" y="134"/>
                  </a:lnTo>
                  <a:lnTo>
                    <a:pt x="124" y="140"/>
                  </a:lnTo>
                  <a:lnTo>
                    <a:pt x="122" y="145"/>
                  </a:lnTo>
                  <a:lnTo>
                    <a:pt x="118" y="157"/>
                  </a:lnTo>
                  <a:lnTo>
                    <a:pt x="118" y="157"/>
                  </a:lnTo>
                  <a:close/>
                  <a:moveTo>
                    <a:pt x="108" y="94"/>
                  </a:moveTo>
                  <a:lnTo>
                    <a:pt x="108" y="94"/>
                  </a:lnTo>
                  <a:lnTo>
                    <a:pt x="110" y="90"/>
                  </a:lnTo>
                  <a:lnTo>
                    <a:pt x="112" y="86"/>
                  </a:lnTo>
                  <a:lnTo>
                    <a:pt x="122" y="79"/>
                  </a:lnTo>
                  <a:lnTo>
                    <a:pt x="129" y="71"/>
                  </a:lnTo>
                  <a:lnTo>
                    <a:pt x="139" y="63"/>
                  </a:lnTo>
                  <a:lnTo>
                    <a:pt x="139" y="63"/>
                  </a:lnTo>
                  <a:lnTo>
                    <a:pt x="139" y="63"/>
                  </a:lnTo>
                  <a:lnTo>
                    <a:pt x="139" y="63"/>
                  </a:lnTo>
                  <a:lnTo>
                    <a:pt x="137" y="69"/>
                  </a:lnTo>
                  <a:lnTo>
                    <a:pt x="135" y="79"/>
                  </a:lnTo>
                  <a:lnTo>
                    <a:pt x="135" y="79"/>
                  </a:lnTo>
                  <a:lnTo>
                    <a:pt x="126" y="80"/>
                  </a:lnTo>
                  <a:lnTo>
                    <a:pt x="120" y="84"/>
                  </a:lnTo>
                  <a:lnTo>
                    <a:pt x="108" y="94"/>
                  </a:lnTo>
                  <a:lnTo>
                    <a:pt x="108" y="94"/>
                  </a:lnTo>
                  <a:close/>
                  <a:moveTo>
                    <a:pt x="105" y="107"/>
                  </a:moveTo>
                  <a:lnTo>
                    <a:pt x="105" y="107"/>
                  </a:lnTo>
                  <a:lnTo>
                    <a:pt x="105" y="109"/>
                  </a:lnTo>
                  <a:lnTo>
                    <a:pt x="105" y="111"/>
                  </a:lnTo>
                  <a:lnTo>
                    <a:pt x="99" y="117"/>
                  </a:lnTo>
                  <a:lnTo>
                    <a:pt x="91" y="122"/>
                  </a:lnTo>
                  <a:lnTo>
                    <a:pt x="86" y="128"/>
                  </a:lnTo>
                  <a:lnTo>
                    <a:pt x="86" y="128"/>
                  </a:lnTo>
                  <a:lnTo>
                    <a:pt x="86" y="124"/>
                  </a:lnTo>
                  <a:lnTo>
                    <a:pt x="86" y="120"/>
                  </a:lnTo>
                  <a:lnTo>
                    <a:pt x="93" y="117"/>
                  </a:lnTo>
                  <a:lnTo>
                    <a:pt x="101" y="113"/>
                  </a:lnTo>
                  <a:lnTo>
                    <a:pt x="103" y="109"/>
                  </a:lnTo>
                  <a:lnTo>
                    <a:pt x="105" y="107"/>
                  </a:lnTo>
                  <a:lnTo>
                    <a:pt x="105" y="107"/>
                  </a:lnTo>
                  <a:close/>
                  <a:moveTo>
                    <a:pt x="95" y="141"/>
                  </a:moveTo>
                  <a:lnTo>
                    <a:pt x="95" y="141"/>
                  </a:lnTo>
                  <a:lnTo>
                    <a:pt x="93" y="147"/>
                  </a:lnTo>
                  <a:lnTo>
                    <a:pt x="87" y="153"/>
                  </a:lnTo>
                  <a:lnTo>
                    <a:pt x="78" y="164"/>
                  </a:lnTo>
                  <a:lnTo>
                    <a:pt x="78" y="164"/>
                  </a:lnTo>
                  <a:lnTo>
                    <a:pt x="76" y="160"/>
                  </a:lnTo>
                  <a:lnTo>
                    <a:pt x="76" y="157"/>
                  </a:lnTo>
                  <a:lnTo>
                    <a:pt x="78" y="153"/>
                  </a:lnTo>
                  <a:lnTo>
                    <a:pt x="82" y="151"/>
                  </a:lnTo>
                  <a:lnTo>
                    <a:pt x="89" y="147"/>
                  </a:lnTo>
                  <a:lnTo>
                    <a:pt x="95" y="141"/>
                  </a:lnTo>
                  <a:lnTo>
                    <a:pt x="95" y="141"/>
                  </a:lnTo>
                  <a:close/>
                  <a:moveTo>
                    <a:pt x="66" y="193"/>
                  </a:moveTo>
                  <a:lnTo>
                    <a:pt x="66" y="193"/>
                  </a:lnTo>
                  <a:lnTo>
                    <a:pt x="76" y="189"/>
                  </a:lnTo>
                  <a:lnTo>
                    <a:pt x="86" y="183"/>
                  </a:lnTo>
                  <a:lnTo>
                    <a:pt x="93" y="178"/>
                  </a:lnTo>
                  <a:lnTo>
                    <a:pt x="103" y="172"/>
                  </a:lnTo>
                  <a:lnTo>
                    <a:pt x="103" y="172"/>
                  </a:lnTo>
                  <a:lnTo>
                    <a:pt x="105" y="172"/>
                  </a:lnTo>
                  <a:lnTo>
                    <a:pt x="103" y="174"/>
                  </a:lnTo>
                  <a:lnTo>
                    <a:pt x="103" y="174"/>
                  </a:lnTo>
                  <a:lnTo>
                    <a:pt x="82" y="193"/>
                  </a:lnTo>
                  <a:lnTo>
                    <a:pt x="63" y="214"/>
                  </a:lnTo>
                  <a:lnTo>
                    <a:pt x="63" y="214"/>
                  </a:lnTo>
                  <a:lnTo>
                    <a:pt x="63" y="210"/>
                  </a:lnTo>
                  <a:lnTo>
                    <a:pt x="63" y="204"/>
                  </a:lnTo>
                  <a:lnTo>
                    <a:pt x="65" y="199"/>
                  </a:lnTo>
                  <a:lnTo>
                    <a:pt x="66" y="193"/>
                  </a:lnTo>
                  <a:lnTo>
                    <a:pt x="66" y="193"/>
                  </a:lnTo>
                  <a:close/>
                  <a:moveTo>
                    <a:pt x="84" y="220"/>
                  </a:moveTo>
                  <a:lnTo>
                    <a:pt x="84" y="220"/>
                  </a:lnTo>
                  <a:lnTo>
                    <a:pt x="51" y="256"/>
                  </a:lnTo>
                  <a:lnTo>
                    <a:pt x="51" y="256"/>
                  </a:lnTo>
                  <a:lnTo>
                    <a:pt x="53" y="248"/>
                  </a:lnTo>
                  <a:lnTo>
                    <a:pt x="57" y="242"/>
                  </a:lnTo>
                  <a:lnTo>
                    <a:pt x="65" y="235"/>
                  </a:lnTo>
                  <a:lnTo>
                    <a:pt x="74" y="227"/>
                  </a:lnTo>
                  <a:lnTo>
                    <a:pt x="84" y="220"/>
                  </a:lnTo>
                  <a:lnTo>
                    <a:pt x="84" y="220"/>
                  </a:lnTo>
                  <a:close/>
                  <a:moveTo>
                    <a:pt x="49" y="273"/>
                  </a:moveTo>
                  <a:lnTo>
                    <a:pt x="49" y="273"/>
                  </a:lnTo>
                  <a:lnTo>
                    <a:pt x="57" y="271"/>
                  </a:lnTo>
                  <a:lnTo>
                    <a:pt x="63" y="267"/>
                  </a:lnTo>
                  <a:lnTo>
                    <a:pt x="66" y="261"/>
                  </a:lnTo>
                  <a:lnTo>
                    <a:pt x="72" y="258"/>
                  </a:lnTo>
                  <a:lnTo>
                    <a:pt x="72" y="258"/>
                  </a:lnTo>
                  <a:lnTo>
                    <a:pt x="70" y="265"/>
                  </a:lnTo>
                  <a:lnTo>
                    <a:pt x="63" y="271"/>
                  </a:lnTo>
                  <a:lnTo>
                    <a:pt x="55" y="277"/>
                  </a:lnTo>
                  <a:lnTo>
                    <a:pt x="49" y="284"/>
                  </a:lnTo>
                  <a:lnTo>
                    <a:pt x="49" y="284"/>
                  </a:lnTo>
                  <a:lnTo>
                    <a:pt x="47" y="282"/>
                  </a:lnTo>
                  <a:lnTo>
                    <a:pt x="47" y="281"/>
                  </a:lnTo>
                  <a:lnTo>
                    <a:pt x="49" y="277"/>
                  </a:lnTo>
                  <a:lnTo>
                    <a:pt x="49" y="273"/>
                  </a:lnTo>
                  <a:lnTo>
                    <a:pt x="49" y="273"/>
                  </a:lnTo>
                  <a:close/>
                  <a:moveTo>
                    <a:pt x="70" y="292"/>
                  </a:moveTo>
                  <a:lnTo>
                    <a:pt x="70" y="292"/>
                  </a:lnTo>
                  <a:lnTo>
                    <a:pt x="65" y="302"/>
                  </a:lnTo>
                  <a:lnTo>
                    <a:pt x="57" y="309"/>
                  </a:lnTo>
                  <a:lnTo>
                    <a:pt x="47" y="317"/>
                  </a:lnTo>
                  <a:lnTo>
                    <a:pt x="42" y="326"/>
                  </a:lnTo>
                  <a:lnTo>
                    <a:pt x="42" y="326"/>
                  </a:lnTo>
                  <a:lnTo>
                    <a:pt x="40" y="321"/>
                  </a:lnTo>
                  <a:lnTo>
                    <a:pt x="42" y="315"/>
                  </a:lnTo>
                  <a:lnTo>
                    <a:pt x="46" y="311"/>
                  </a:lnTo>
                  <a:lnTo>
                    <a:pt x="51" y="307"/>
                  </a:lnTo>
                  <a:lnTo>
                    <a:pt x="61" y="300"/>
                  </a:lnTo>
                  <a:lnTo>
                    <a:pt x="70" y="292"/>
                  </a:lnTo>
                  <a:lnTo>
                    <a:pt x="70" y="292"/>
                  </a:lnTo>
                  <a:close/>
                  <a:moveTo>
                    <a:pt x="63" y="330"/>
                  </a:moveTo>
                  <a:lnTo>
                    <a:pt x="63" y="330"/>
                  </a:lnTo>
                  <a:lnTo>
                    <a:pt x="61" y="336"/>
                  </a:lnTo>
                  <a:lnTo>
                    <a:pt x="57" y="342"/>
                  </a:lnTo>
                  <a:lnTo>
                    <a:pt x="46" y="355"/>
                  </a:lnTo>
                  <a:lnTo>
                    <a:pt x="46" y="355"/>
                  </a:lnTo>
                  <a:lnTo>
                    <a:pt x="26" y="382"/>
                  </a:lnTo>
                  <a:lnTo>
                    <a:pt x="26" y="382"/>
                  </a:lnTo>
                  <a:lnTo>
                    <a:pt x="26" y="372"/>
                  </a:lnTo>
                  <a:lnTo>
                    <a:pt x="28" y="364"/>
                  </a:lnTo>
                  <a:lnTo>
                    <a:pt x="32" y="357"/>
                  </a:lnTo>
                  <a:lnTo>
                    <a:pt x="36" y="351"/>
                  </a:lnTo>
                  <a:lnTo>
                    <a:pt x="42" y="343"/>
                  </a:lnTo>
                  <a:lnTo>
                    <a:pt x="47" y="340"/>
                  </a:lnTo>
                  <a:lnTo>
                    <a:pt x="63" y="330"/>
                  </a:lnTo>
                  <a:lnTo>
                    <a:pt x="63" y="330"/>
                  </a:lnTo>
                  <a:close/>
                  <a:moveTo>
                    <a:pt x="23" y="389"/>
                  </a:moveTo>
                  <a:lnTo>
                    <a:pt x="23" y="389"/>
                  </a:lnTo>
                  <a:lnTo>
                    <a:pt x="28" y="393"/>
                  </a:lnTo>
                  <a:lnTo>
                    <a:pt x="30" y="393"/>
                  </a:lnTo>
                  <a:lnTo>
                    <a:pt x="34" y="393"/>
                  </a:lnTo>
                  <a:lnTo>
                    <a:pt x="34" y="393"/>
                  </a:lnTo>
                  <a:lnTo>
                    <a:pt x="28" y="401"/>
                  </a:lnTo>
                  <a:lnTo>
                    <a:pt x="23" y="408"/>
                  </a:lnTo>
                  <a:lnTo>
                    <a:pt x="23" y="408"/>
                  </a:lnTo>
                  <a:lnTo>
                    <a:pt x="21" y="404"/>
                  </a:lnTo>
                  <a:lnTo>
                    <a:pt x="23" y="401"/>
                  </a:lnTo>
                  <a:lnTo>
                    <a:pt x="23" y="395"/>
                  </a:lnTo>
                  <a:lnTo>
                    <a:pt x="23" y="389"/>
                  </a:lnTo>
                  <a:lnTo>
                    <a:pt x="23" y="389"/>
                  </a:lnTo>
                  <a:close/>
                  <a:moveTo>
                    <a:pt x="57" y="397"/>
                  </a:moveTo>
                  <a:lnTo>
                    <a:pt x="57" y="397"/>
                  </a:lnTo>
                  <a:lnTo>
                    <a:pt x="49" y="401"/>
                  </a:lnTo>
                  <a:lnTo>
                    <a:pt x="42" y="404"/>
                  </a:lnTo>
                  <a:lnTo>
                    <a:pt x="36" y="410"/>
                  </a:lnTo>
                  <a:lnTo>
                    <a:pt x="28" y="414"/>
                  </a:lnTo>
                  <a:lnTo>
                    <a:pt x="28" y="414"/>
                  </a:lnTo>
                  <a:lnTo>
                    <a:pt x="47" y="393"/>
                  </a:lnTo>
                  <a:lnTo>
                    <a:pt x="57" y="383"/>
                  </a:lnTo>
                  <a:lnTo>
                    <a:pt x="70" y="376"/>
                  </a:lnTo>
                  <a:lnTo>
                    <a:pt x="70" y="376"/>
                  </a:lnTo>
                  <a:lnTo>
                    <a:pt x="65" y="403"/>
                  </a:lnTo>
                  <a:lnTo>
                    <a:pt x="59" y="431"/>
                  </a:lnTo>
                  <a:lnTo>
                    <a:pt x="59" y="431"/>
                  </a:lnTo>
                  <a:lnTo>
                    <a:pt x="55" y="429"/>
                  </a:lnTo>
                  <a:lnTo>
                    <a:pt x="49" y="429"/>
                  </a:lnTo>
                  <a:lnTo>
                    <a:pt x="42" y="435"/>
                  </a:lnTo>
                  <a:lnTo>
                    <a:pt x="32" y="441"/>
                  </a:lnTo>
                  <a:lnTo>
                    <a:pt x="25" y="446"/>
                  </a:lnTo>
                  <a:lnTo>
                    <a:pt x="25" y="446"/>
                  </a:lnTo>
                  <a:lnTo>
                    <a:pt x="28" y="439"/>
                  </a:lnTo>
                  <a:lnTo>
                    <a:pt x="34" y="433"/>
                  </a:lnTo>
                  <a:lnTo>
                    <a:pt x="46" y="423"/>
                  </a:lnTo>
                  <a:lnTo>
                    <a:pt x="51" y="418"/>
                  </a:lnTo>
                  <a:lnTo>
                    <a:pt x="55" y="412"/>
                  </a:lnTo>
                  <a:lnTo>
                    <a:pt x="57" y="404"/>
                  </a:lnTo>
                  <a:lnTo>
                    <a:pt x="57" y="397"/>
                  </a:lnTo>
                  <a:lnTo>
                    <a:pt x="57" y="397"/>
                  </a:lnTo>
                  <a:close/>
                  <a:moveTo>
                    <a:pt x="57" y="437"/>
                  </a:moveTo>
                  <a:lnTo>
                    <a:pt x="57" y="437"/>
                  </a:lnTo>
                  <a:lnTo>
                    <a:pt x="57" y="441"/>
                  </a:lnTo>
                  <a:lnTo>
                    <a:pt x="55" y="446"/>
                  </a:lnTo>
                  <a:lnTo>
                    <a:pt x="49" y="454"/>
                  </a:lnTo>
                  <a:lnTo>
                    <a:pt x="42" y="460"/>
                  </a:lnTo>
                  <a:lnTo>
                    <a:pt x="32" y="464"/>
                  </a:lnTo>
                  <a:lnTo>
                    <a:pt x="32" y="464"/>
                  </a:lnTo>
                  <a:lnTo>
                    <a:pt x="46" y="450"/>
                  </a:lnTo>
                  <a:lnTo>
                    <a:pt x="57" y="437"/>
                  </a:lnTo>
                  <a:lnTo>
                    <a:pt x="57" y="437"/>
                  </a:lnTo>
                  <a:close/>
                  <a:moveTo>
                    <a:pt x="57" y="496"/>
                  </a:moveTo>
                  <a:lnTo>
                    <a:pt x="57" y="496"/>
                  </a:lnTo>
                  <a:lnTo>
                    <a:pt x="53" y="496"/>
                  </a:lnTo>
                  <a:lnTo>
                    <a:pt x="49" y="496"/>
                  </a:lnTo>
                  <a:lnTo>
                    <a:pt x="46" y="494"/>
                  </a:lnTo>
                  <a:lnTo>
                    <a:pt x="42" y="496"/>
                  </a:lnTo>
                  <a:lnTo>
                    <a:pt x="42" y="496"/>
                  </a:lnTo>
                  <a:lnTo>
                    <a:pt x="47" y="488"/>
                  </a:lnTo>
                  <a:lnTo>
                    <a:pt x="53" y="483"/>
                  </a:lnTo>
                  <a:lnTo>
                    <a:pt x="68" y="473"/>
                  </a:lnTo>
                  <a:lnTo>
                    <a:pt x="68" y="473"/>
                  </a:lnTo>
                  <a:lnTo>
                    <a:pt x="70" y="475"/>
                  </a:lnTo>
                  <a:lnTo>
                    <a:pt x="68" y="477"/>
                  </a:lnTo>
                  <a:lnTo>
                    <a:pt x="65" y="483"/>
                  </a:lnTo>
                  <a:lnTo>
                    <a:pt x="61" y="490"/>
                  </a:lnTo>
                  <a:lnTo>
                    <a:pt x="57" y="496"/>
                  </a:lnTo>
                  <a:lnTo>
                    <a:pt x="57" y="496"/>
                  </a:lnTo>
                  <a:close/>
                  <a:moveTo>
                    <a:pt x="78" y="498"/>
                  </a:moveTo>
                  <a:lnTo>
                    <a:pt x="78" y="498"/>
                  </a:lnTo>
                  <a:lnTo>
                    <a:pt x="82" y="494"/>
                  </a:lnTo>
                  <a:lnTo>
                    <a:pt x="87" y="488"/>
                  </a:lnTo>
                  <a:lnTo>
                    <a:pt x="97" y="483"/>
                  </a:lnTo>
                  <a:lnTo>
                    <a:pt x="97" y="483"/>
                  </a:lnTo>
                  <a:lnTo>
                    <a:pt x="97" y="488"/>
                  </a:lnTo>
                  <a:lnTo>
                    <a:pt x="93" y="492"/>
                  </a:lnTo>
                  <a:lnTo>
                    <a:pt x="86" y="496"/>
                  </a:lnTo>
                  <a:lnTo>
                    <a:pt x="78" y="498"/>
                  </a:lnTo>
                  <a:lnTo>
                    <a:pt x="78" y="498"/>
                  </a:lnTo>
                  <a:close/>
                  <a:moveTo>
                    <a:pt x="80" y="483"/>
                  </a:moveTo>
                  <a:lnTo>
                    <a:pt x="80" y="483"/>
                  </a:lnTo>
                  <a:lnTo>
                    <a:pt x="82" y="479"/>
                  </a:lnTo>
                  <a:lnTo>
                    <a:pt x="86" y="473"/>
                  </a:lnTo>
                  <a:lnTo>
                    <a:pt x="91" y="469"/>
                  </a:lnTo>
                  <a:lnTo>
                    <a:pt x="95" y="469"/>
                  </a:lnTo>
                  <a:lnTo>
                    <a:pt x="99" y="469"/>
                  </a:lnTo>
                  <a:lnTo>
                    <a:pt x="99" y="469"/>
                  </a:lnTo>
                  <a:lnTo>
                    <a:pt x="95" y="473"/>
                  </a:lnTo>
                  <a:lnTo>
                    <a:pt x="89" y="477"/>
                  </a:lnTo>
                  <a:lnTo>
                    <a:pt x="84" y="479"/>
                  </a:lnTo>
                  <a:lnTo>
                    <a:pt x="80" y="483"/>
                  </a:lnTo>
                  <a:lnTo>
                    <a:pt x="80" y="483"/>
                  </a:lnTo>
                  <a:close/>
                  <a:moveTo>
                    <a:pt x="120" y="475"/>
                  </a:moveTo>
                  <a:lnTo>
                    <a:pt x="120" y="475"/>
                  </a:lnTo>
                  <a:lnTo>
                    <a:pt x="120" y="469"/>
                  </a:lnTo>
                  <a:lnTo>
                    <a:pt x="122" y="467"/>
                  </a:lnTo>
                  <a:lnTo>
                    <a:pt x="122" y="467"/>
                  </a:lnTo>
                  <a:lnTo>
                    <a:pt x="124" y="465"/>
                  </a:lnTo>
                  <a:lnTo>
                    <a:pt x="126" y="467"/>
                  </a:lnTo>
                  <a:lnTo>
                    <a:pt x="127" y="467"/>
                  </a:lnTo>
                  <a:lnTo>
                    <a:pt x="129" y="467"/>
                  </a:lnTo>
                  <a:lnTo>
                    <a:pt x="129" y="467"/>
                  </a:lnTo>
                  <a:lnTo>
                    <a:pt x="126" y="471"/>
                  </a:lnTo>
                  <a:lnTo>
                    <a:pt x="120" y="475"/>
                  </a:lnTo>
                  <a:lnTo>
                    <a:pt x="120" y="475"/>
                  </a:lnTo>
                  <a:close/>
                  <a:moveTo>
                    <a:pt x="135" y="483"/>
                  </a:moveTo>
                  <a:lnTo>
                    <a:pt x="135" y="483"/>
                  </a:lnTo>
                  <a:lnTo>
                    <a:pt x="143" y="473"/>
                  </a:lnTo>
                  <a:lnTo>
                    <a:pt x="147" y="469"/>
                  </a:lnTo>
                  <a:lnTo>
                    <a:pt x="154" y="465"/>
                  </a:lnTo>
                  <a:lnTo>
                    <a:pt x="154" y="465"/>
                  </a:lnTo>
                  <a:lnTo>
                    <a:pt x="145" y="475"/>
                  </a:lnTo>
                  <a:lnTo>
                    <a:pt x="135" y="483"/>
                  </a:lnTo>
                  <a:lnTo>
                    <a:pt x="135" y="483"/>
                  </a:lnTo>
                  <a:close/>
                  <a:moveTo>
                    <a:pt x="255" y="288"/>
                  </a:moveTo>
                  <a:lnTo>
                    <a:pt x="255" y="288"/>
                  </a:lnTo>
                  <a:lnTo>
                    <a:pt x="253" y="286"/>
                  </a:lnTo>
                  <a:lnTo>
                    <a:pt x="253" y="284"/>
                  </a:lnTo>
                  <a:lnTo>
                    <a:pt x="253" y="281"/>
                  </a:lnTo>
                  <a:lnTo>
                    <a:pt x="253" y="281"/>
                  </a:lnTo>
                  <a:lnTo>
                    <a:pt x="257" y="281"/>
                  </a:lnTo>
                  <a:lnTo>
                    <a:pt x="259" y="281"/>
                  </a:lnTo>
                  <a:lnTo>
                    <a:pt x="259" y="281"/>
                  </a:lnTo>
                  <a:lnTo>
                    <a:pt x="257" y="284"/>
                  </a:lnTo>
                  <a:lnTo>
                    <a:pt x="255" y="288"/>
                  </a:lnTo>
                  <a:lnTo>
                    <a:pt x="255" y="288"/>
                  </a:lnTo>
                  <a:close/>
                  <a:moveTo>
                    <a:pt x="270" y="378"/>
                  </a:moveTo>
                  <a:lnTo>
                    <a:pt x="270" y="378"/>
                  </a:lnTo>
                  <a:lnTo>
                    <a:pt x="272" y="378"/>
                  </a:lnTo>
                  <a:lnTo>
                    <a:pt x="272" y="376"/>
                  </a:lnTo>
                  <a:lnTo>
                    <a:pt x="272" y="376"/>
                  </a:lnTo>
                  <a:lnTo>
                    <a:pt x="274" y="378"/>
                  </a:lnTo>
                  <a:lnTo>
                    <a:pt x="274" y="380"/>
                  </a:lnTo>
                  <a:lnTo>
                    <a:pt x="272" y="382"/>
                  </a:lnTo>
                  <a:lnTo>
                    <a:pt x="272" y="385"/>
                  </a:lnTo>
                  <a:lnTo>
                    <a:pt x="272" y="385"/>
                  </a:lnTo>
                  <a:lnTo>
                    <a:pt x="270" y="383"/>
                  </a:lnTo>
                  <a:lnTo>
                    <a:pt x="270" y="382"/>
                  </a:lnTo>
                  <a:lnTo>
                    <a:pt x="270" y="378"/>
                  </a:lnTo>
                  <a:lnTo>
                    <a:pt x="270" y="378"/>
                  </a:lnTo>
                  <a:close/>
                  <a:moveTo>
                    <a:pt x="295" y="294"/>
                  </a:moveTo>
                  <a:lnTo>
                    <a:pt x="295" y="294"/>
                  </a:lnTo>
                  <a:lnTo>
                    <a:pt x="299" y="298"/>
                  </a:lnTo>
                  <a:lnTo>
                    <a:pt x="301" y="305"/>
                  </a:lnTo>
                  <a:lnTo>
                    <a:pt x="301" y="305"/>
                  </a:lnTo>
                  <a:lnTo>
                    <a:pt x="293" y="311"/>
                  </a:lnTo>
                  <a:lnTo>
                    <a:pt x="288" y="317"/>
                  </a:lnTo>
                  <a:lnTo>
                    <a:pt x="282" y="324"/>
                  </a:lnTo>
                  <a:lnTo>
                    <a:pt x="274" y="330"/>
                  </a:lnTo>
                  <a:lnTo>
                    <a:pt x="274" y="330"/>
                  </a:lnTo>
                  <a:lnTo>
                    <a:pt x="278" y="319"/>
                  </a:lnTo>
                  <a:lnTo>
                    <a:pt x="284" y="311"/>
                  </a:lnTo>
                  <a:lnTo>
                    <a:pt x="295" y="294"/>
                  </a:lnTo>
                  <a:lnTo>
                    <a:pt x="295" y="294"/>
                  </a:lnTo>
                  <a:close/>
                  <a:moveTo>
                    <a:pt x="282" y="281"/>
                  </a:moveTo>
                  <a:lnTo>
                    <a:pt x="288" y="281"/>
                  </a:lnTo>
                  <a:lnTo>
                    <a:pt x="288" y="281"/>
                  </a:lnTo>
                  <a:lnTo>
                    <a:pt x="288" y="284"/>
                  </a:lnTo>
                  <a:lnTo>
                    <a:pt x="286" y="286"/>
                  </a:lnTo>
                  <a:lnTo>
                    <a:pt x="282" y="286"/>
                  </a:lnTo>
                  <a:lnTo>
                    <a:pt x="282" y="290"/>
                  </a:lnTo>
                  <a:lnTo>
                    <a:pt x="282" y="290"/>
                  </a:lnTo>
                  <a:lnTo>
                    <a:pt x="280" y="288"/>
                  </a:lnTo>
                  <a:lnTo>
                    <a:pt x="280" y="286"/>
                  </a:lnTo>
                  <a:lnTo>
                    <a:pt x="282" y="281"/>
                  </a:lnTo>
                  <a:lnTo>
                    <a:pt x="282" y="281"/>
                  </a:lnTo>
                  <a:close/>
                  <a:moveTo>
                    <a:pt x="278" y="393"/>
                  </a:moveTo>
                  <a:lnTo>
                    <a:pt x="278" y="393"/>
                  </a:lnTo>
                  <a:lnTo>
                    <a:pt x="280" y="395"/>
                  </a:lnTo>
                  <a:lnTo>
                    <a:pt x="278" y="397"/>
                  </a:lnTo>
                  <a:lnTo>
                    <a:pt x="276" y="399"/>
                  </a:lnTo>
                  <a:lnTo>
                    <a:pt x="274" y="401"/>
                  </a:lnTo>
                  <a:lnTo>
                    <a:pt x="274" y="401"/>
                  </a:lnTo>
                  <a:lnTo>
                    <a:pt x="272" y="399"/>
                  </a:lnTo>
                  <a:lnTo>
                    <a:pt x="274" y="397"/>
                  </a:lnTo>
                  <a:lnTo>
                    <a:pt x="278" y="393"/>
                  </a:lnTo>
                  <a:lnTo>
                    <a:pt x="278" y="393"/>
                  </a:lnTo>
                  <a:close/>
                  <a:moveTo>
                    <a:pt x="280" y="423"/>
                  </a:moveTo>
                  <a:lnTo>
                    <a:pt x="280" y="423"/>
                  </a:lnTo>
                  <a:lnTo>
                    <a:pt x="282" y="425"/>
                  </a:lnTo>
                  <a:lnTo>
                    <a:pt x="280" y="427"/>
                  </a:lnTo>
                  <a:lnTo>
                    <a:pt x="278" y="431"/>
                  </a:lnTo>
                  <a:lnTo>
                    <a:pt x="278" y="433"/>
                  </a:lnTo>
                  <a:lnTo>
                    <a:pt x="278" y="433"/>
                  </a:lnTo>
                  <a:lnTo>
                    <a:pt x="276" y="431"/>
                  </a:lnTo>
                  <a:lnTo>
                    <a:pt x="276" y="429"/>
                  </a:lnTo>
                  <a:lnTo>
                    <a:pt x="280" y="423"/>
                  </a:lnTo>
                  <a:lnTo>
                    <a:pt x="280" y="423"/>
                  </a:lnTo>
                  <a:close/>
                  <a:moveTo>
                    <a:pt x="280" y="479"/>
                  </a:moveTo>
                  <a:lnTo>
                    <a:pt x="280" y="479"/>
                  </a:lnTo>
                  <a:lnTo>
                    <a:pt x="282" y="479"/>
                  </a:lnTo>
                  <a:lnTo>
                    <a:pt x="282" y="483"/>
                  </a:lnTo>
                  <a:lnTo>
                    <a:pt x="282" y="486"/>
                  </a:lnTo>
                  <a:lnTo>
                    <a:pt x="284" y="488"/>
                  </a:lnTo>
                  <a:lnTo>
                    <a:pt x="284" y="488"/>
                  </a:lnTo>
                  <a:lnTo>
                    <a:pt x="282" y="490"/>
                  </a:lnTo>
                  <a:lnTo>
                    <a:pt x="280" y="490"/>
                  </a:lnTo>
                  <a:lnTo>
                    <a:pt x="278" y="486"/>
                  </a:lnTo>
                  <a:lnTo>
                    <a:pt x="278" y="481"/>
                  </a:lnTo>
                  <a:lnTo>
                    <a:pt x="280" y="479"/>
                  </a:lnTo>
                  <a:lnTo>
                    <a:pt x="280" y="479"/>
                  </a:lnTo>
                  <a:close/>
                  <a:moveTo>
                    <a:pt x="284" y="353"/>
                  </a:moveTo>
                  <a:lnTo>
                    <a:pt x="284" y="353"/>
                  </a:lnTo>
                  <a:lnTo>
                    <a:pt x="286" y="345"/>
                  </a:lnTo>
                  <a:lnTo>
                    <a:pt x="289" y="336"/>
                  </a:lnTo>
                  <a:lnTo>
                    <a:pt x="301" y="321"/>
                  </a:lnTo>
                  <a:lnTo>
                    <a:pt x="301" y="321"/>
                  </a:lnTo>
                  <a:lnTo>
                    <a:pt x="303" y="321"/>
                  </a:lnTo>
                  <a:lnTo>
                    <a:pt x="305" y="322"/>
                  </a:lnTo>
                  <a:lnTo>
                    <a:pt x="307" y="324"/>
                  </a:lnTo>
                  <a:lnTo>
                    <a:pt x="307" y="324"/>
                  </a:lnTo>
                  <a:lnTo>
                    <a:pt x="295" y="340"/>
                  </a:lnTo>
                  <a:lnTo>
                    <a:pt x="284" y="353"/>
                  </a:lnTo>
                  <a:lnTo>
                    <a:pt x="284" y="353"/>
                  </a:lnTo>
                  <a:close/>
                  <a:moveTo>
                    <a:pt x="312" y="349"/>
                  </a:moveTo>
                  <a:lnTo>
                    <a:pt x="312" y="349"/>
                  </a:lnTo>
                  <a:lnTo>
                    <a:pt x="310" y="349"/>
                  </a:lnTo>
                  <a:lnTo>
                    <a:pt x="309" y="351"/>
                  </a:lnTo>
                  <a:lnTo>
                    <a:pt x="307" y="351"/>
                  </a:lnTo>
                  <a:lnTo>
                    <a:pt x="305" y="353"/>
                  </a:lnTo>
                  <a:lnTo>
                    <a:pt x="305" y="353"/>
                  </a:lnTo>
                  <a:lnTo>
                    <a:pt x="305" y="349"/>
                  </a:lnTo>
                  <a:lnTo>
                    <a:pt x="307" y="345"/>
                  </a:lnTo>
                  <a:lnTo>
                    <a:pt x="310" y="342"/>
                  </a:lnTo>
                  <a:lnTo>
                    <a:pt x="310" y="342"/>
                  </a:lnTo>
                  <a:lnTo>
                    <a:pt x="312" y="342"/>
                  </a:lnTo>
                  <a:lnTo>
                    <a:pt x="312" y="343"/>
                  </a:lnTo>
                  <a:lnTo>
                    <a:pt x="312" y="349"/>
                  </a:lnTo>
                  <a:lnTo>
                    <a:pt x="312" y="349"/>
                  </a:lnTo>
                  <a:close/>
                  <a:moveTo>
                    <a:pt x="318" y="364"/>
                  </a:moveTo>
                  <a:lnTo>
                    <a:pt x="318" y="364"/>
                  </a:lnTo>
                  <a:lnTo>
                    <a:pt x="320" y="366"/>
                  </a:lnTo>
                  <a:lnTo>
                    <a:pt x="322" y="366"/>
                  </a:lnTo>
                  <a:lnTo>
                    <a:pt x="322" y="366"/>
                  </a:lnTo>
                  <a:lnTo>
                    <a:pt x="320" y="372"/>
                  </a:lnTo>
                  <a:lnTo>
                    <a:pt x="318" y="378"/>
                  </a:lnTo>
                  <a:lnTo>
                    <a:pt x="310" y="385"/>
                  </a:lnTo>
                  <a:lnTo>
                    <a:pt x="293" y="399"/>
                  </a:lnTo>
                  <a:lnTo>
                    <a:pt x="293" y="399"/>
                  </a:lnTo>
                  <a:lnTo>
                    <a:pt x="295" y="393"/>
                  </a:lnTo>
                  <a:lnTo>
                    <a:pt x="297" y="387"/>
                  </a:lnTo>
                  <a:lnTo>
                    <a:pt x="305" y="380"/>
                  </a:lnTo>
                  <a:lnTo>
                    <a:pt x="312" y="374"/>
                  </a:lnTo>
                  <a:lnTo>
                    <a:pt x="318" y="364"/>
                  </a:lnTo>
                  <a:lnTo>
                    <a:pt x="318" y="364"/>
                  </a:lnTo>
                  <a:close/>
                  <a:moveTo>
                    <a:pt x="329" y="391"/>
                  </a:moveTo>
                  <a:lnTo>
                    <a:pt x="329" y="391"/>
                  </a:lnTo>
                  <a:lnTo>
                    <a:pt x="328" y="397"/>
                  </a:lnTo>
                  <a:lnTo>
                    <a:pt x="324" y="401"/>
                  </a:lnTo>
                  <a:lnTo>
                    <a:pt x="314" y="410"/>
                  </a:lnTo>
                  <a:lnTo>
                    <a:pt x="305" y="418"/>
                  </a:lnTo>
                  <a:lnTo>
                    <a:pt x="297" y="425"/>
                  </a:lnTo>
                  <a:lnTo>
                    <a:pt x="297" y="425"/>
                  </a:lnTo>
                  <a:lnTo>
                    <a:pt x="297" y="422"/>
                  </a:lnTo>
                  <a:lnTo>
                    <a:pt x="301" y="416"/>
                  </a:lnTo>
                  <a:lnTo>
                    <a:pt x="310" y="406"/>
                  </a:lnTo>
                  <a:lnTo>
                    <a:pt x="320" y="397"/>
                  </a:lnTo>
                  <a:lnTo>
                    <a:pt x="329" y="391"/>
                  </a:lnTo>
                  <a:lnTo>
                    <a:pt x="329" y="391"/>
                  </a:lnTo>
                  <a:close/>
                  <a:moveTo>
                    <a:pt x="316" y="456"/>
                  </a:moveTo>
                  <a:lnTo>
                    <a:pt x="316" y="456"/>
                  </a:lnTo>
                  <a:lnTo>
                    <a:pt x="316" y="454"/>
                  </a:lnTo>
                  <a:lnTo>
                    <a:pt x="318" y="450"/>
                  </a:lnTo>
                  <a:lnTo>
                    <a:pt x="322" y="446"/>
                  </a:lnTo>
                  <a:lnTo>
                    <a:pt x="322" y="446"/>
                  </a:lnTo>
                  <a:lnTo>
                    <a:pt x="324" y="448"/>
                  </a:lnTo>
                  <a:lnTo>
                    <a:pt x="322" y="450"/>
                  </a:lnTo>
                  <a:lnTo>
                    <a:pt x="316" y="456"/>
                  </a:lnTo>
                  <a:lnTo>
                    <a:pt x="316" y="456"/>
                  </a:lnTo>
                  <a:close/>
                  <a:moveTo>
                    <a:pt x="322" y="496"/>
                  </a:moveTo>
                  <a:lnTo>
                    <a:pt x="322" y="496"/>
                  </a:lnTo>
                  <a:lnTo>
                    <a:pt x="324" y="494"/>
                  </a:lnTo>
                  <a:lnTo>
                    <a:pt x="326" y="492"/>
                  </a:lnTo>
                  <a:lnTo>
                    <a:pt x="328" y="490"/>
                  </a:lnTo>
                  <a:lnTo>
                    <a:pt x="328" y="488"/>
                  </a:lnTo>
                  <a:lnTo>
                    <a:pt x="328" y="488"/>
                  </a:lnTo>
                  <a:lnTo>
                    <a:pt x="329" y="490"/>
                  </a:lnTo>
                  <a:lnTo>
                    <a:pt x="329" y="494"/>
                  </a:lnTo>
                  <a:lnTo>
                    <a:pt x="326" y="496"/>
                  </a:lnTo>
                  <a:lnTo>
                    <a:pt x="322" y="496"/>
                  </a:lnTo>
                  <a:lnTo>
                    <a:pt x="322" y="496"/>
                  </a:lnTo>
                  <a:close/>
                  <a:moveTo>
                    <a:pt x="328" y="441"/>
                  </a:moveTo>
                  <a:lnTo>
                    <a:pt x="328" y="441"/>
                  </a:lnTo>
                  <a:lnTo>
                    <a:pt x="329" y="437"/>
                  </a:lnTo>
                  <a:lnTo>
                    <a:pt x="331" y="435"/>
                  </a:lnTo>
                  <a:lnTo>
                    <a:pt x="335" y="431"/>
                  </a:lnTo>
                  <a:lnTo>
                    <a:pt x="335" y="425"/>
                  </a:lnTo>
                  <a:lnTo>
                    <a:pt x="335" y="425"/>
                  </a:lnTo>
                  <a:lnTo>
                    <a:pt x="333" y="423"/>
                  </a:lnTo>
                  <a:lnTo>
                    <a:pt x="333" y="423"/>
                  </a:lnTo>
                  <a:lnTo>
                    <a:pt x="322" y="429"/>
                  </a:lnTo>
                  <a:lnTo>
                    <a:pt x="310" y="439"/>
                  </a:lnTo>
                  <a:lnTo>
                    <a:pt x="293" y="456"/>
                  </a:lnTo>
                  <a:lnTo>
                    <a:pt x="293" y="456"/>
                  </a:lnTo>
                  <a:lnTo>
                    <a:pt x="295" y="450"/>
                  </a:lnTo>
                  <a:lnTo>
                    <a:pt x="299" y="443"/>
                  </a:lnTo>
                  <a:lnTo>
                    <a:pt x="310" y="431"/>
                  </a:lnTo>
                  <a:lnTo>
                    <a:pt x="322" y="420"/>
                  </a:lnTo>
                  <a:lnTo>
                    <a:pt x="331" y="408"/>
                  </a:lnTo>
                  <a:lnTo>
                    <a:pt x="331" y="408"/>
                  </a:lnTo>
                  <a:lnTo>
                    <a:pt x="335" y="414"/>
                  </a:lnTo>
                  <a:lnTo>
                    <a:pt x="337" y="422"/>
                  </a:lnTo>
                  <a:lnTo>
                    <a:pt x="339" y="437"/>
                  </a:lnTo>
                  <a:lnTo>
                    <a:pt x="339" y="437"/>
                  </a:lnTo>
                  <a:lnTo>
                    <a:pt x="333" y="439"/>
                  </a:lnTo>
                  <a:lnTo>
                    <a:pt x="328" y="441"/>
                  </a:lnTo>
                  <a:lnTo>
                    <a:pt x="328" y="441"/>
                  </a:lnTo>
                  <a:close/>
                  <a:moveTo>
                    <a:pt x="362" y="473"/>
                  </a:moveTo>
                  <a:lnTo>
                    <a:pt x="362" y="473"/>
                  </a:lnTo>
                  <a:lnTo>
                    <a:pt x="362" y="467"/>
                  </a:lnTo>
                  <a:lnTo>
                    <a:pt x="366" y="464"/>
                  </a:lnTo>
                  <a:lnTo>
                    <a:pt x="370" y="460"/>
                  </a:lnTo>
                  <a:lnTo>
                    <a:pt x="377" y="460"/>
                  </a:lnTo>
                  <a:lnTo>
                    <a:pt x="377" y="460"/>
                  </a:lnTo>
                  <a:lnTo>
                    <a:pt x="373" y="464"/>
                  </a:lnTo>
                  <a:lnTo>
                    <a:pt x="370" y="467"/>
                  </a:lnTo>
                  <a:lnTo>
                    <a:pt x="362" y="473"/>
                  </a:lnTo>
                  <a:lnTo>
                    <a:pt x="362" y="473"/>
                  </a:lnTo>
                  <a:close/>
                  <a:moveTo>
                    <a:pt x="383" y="475"/>
                  </a:moveTo>
                  <a:lnTo>
                    <a:pt x="383" y="475"/>
                  </a:lnTo>
                  <a:lnTo>
                    <a:pt x="385" y="473"/>
                  </a:lnTo>
                  <a:lnTo>
                    <a:pt x="389" y="469"/>
                  </a:lnTo>
                  <a:lnTo>
                    <a:pt x="390" y="465"/>
                  </a:lnTo>
                  <a:lnTo>
                    <a:pt x="392" y="462"/>
                  </a:lnTo>
                  <a:lnTo>
                    <a:pt x="392" y="462"/>
                  </a:lnTo>
                  <a:lnTo>
                    <a:pt x="398" y="462"/>
                  </a:lnTo>
                  <a:lnTo>
                    <a:pt x="406" y="462"/>
                  </a:lnTo>
                  <a:lnTo>
                    <a:pt x="406" y="462"/>
                  </a:lnTo>
                  <a:lnTo>
                    <a:pt x="402" y="467"/>
                  </a:lnTo>
                  <a:lnTo>
                    <a:pt x="398" y="471"/>
                  </a:lnTo>
                  <a:lnTo>
                    <a:pt x="390" y="475"/>
                  </a:lnTo>
                  <a:lnTo>
                    <a:pt x="383" y="475"/>
                  </a:lnTo>
                  <a:lnTo>
                    <a:pt x="383" y="475"/>
                  </a:lnTo>
                  <a:close/>
                  <a:moveTo>
                    <a:pt x="358" y="450"/>
                  </a:moveTo>
                  <a:lnTo>
                    <a:pt x="358" y="450"/>
                  </a:lnTo>
                  <a:lnTo>
                    <a:pt x="352" y="437"/>
                  </a:lnTo>
                  <a:lnTo>
                    <a:pt x="347" y="422"/>
                  </a:lnTo>
                  <a:lnTo>
                    <a:pt x="345" y="404"/>
                  </a:lnTo>
                  <a:lnTo>
                    <a:pt x="339" y="387"/>
                  </a:lnTo>
                  <a:lnTo>
                    <a:pt x="339" y="387"/>
                  </a:lnTo>
                  <a:lnTo>
                    <a:pt x="324" y="326"/>
                  </a:lnTo>
                  <a:lnTo>
                    <a:pt x="314" y="294"/>
                  </a:lnTo>
                  <a:lnTo>
                    <a:pt x="309" y="281"/>
                  </a:lnTo>
                  <a:lnTo>
                    <a:pt x="305" y="275"/>
                  </a:lnTo>
                  <a:lnTo>
                    <a:pt x="305" y="275"/>
                  </a:lnTo>
                  <a:lnTo>
                    <a:pt x="301" y="271"/>
                  </a:lnTo>
                  <a:lnTo>
                    <a:pt x="293" y="269"/>
                  </a:lnTo>
                  <a:lnTo>
                    <a:pt x="274" y="267"/>
                  </a:lnTo>
                  <a:lnTo>
                    <a:pt x="253" y="267"/>
                  </a:lnTo>
                  <a:lnTo>
                    <a:pt x="236" y="267"/>
                  </a:lnTo>
                  <a:lnTo>
                    <a:pt x="236" y="267"/>
                  </a:lnTo>
                  <a:lnTo>
                    <a:pt x="215" y="271"/>
                  </a:lnTo>
                  <a:lnTo>
                    <a:pt x="211" y="271"/>
                  </a:lnTo>
                  <a:lnTo>
                    <a:pt x="208" y="275"/>
                  </a:lnTo>
                  <a:lnTo>
                    <a:pt x="204" y="277"/>
                  </a:lnTo>
                  <a:lnTo>
                    <a:pt x="202" y="282"/>
                  </a:lnTo>
                  <a:lnTo>
                    <a:pt x="202" y="282"/>
                  </a:lnTo>
                  <a:lnTo>
                    <a:pt x="194" y="302"/>
                  </a:lnTo>
                  <a:lnTo>
                    <a:pt x="190" y="324"/>
                  </a:lnTo>
                  <a:lnTo>
                    <a:pt x="183" y="368"/>
                  </a:lnTo>
                  <a:lnTo>
                    <a:pt x="175" y="414"/>
                  </a:lnTo>
                  <a:lnTo>
                    <a:pt x="169" y="433"/>
                  </a:lnTo>
                  <a:lnTo>
                    <a:pt x="162" y="452"/>
                  </a:lnTo>
                  <a:lnTo>
                    <a:pt x="162" y="452"/>
                  </a:lnTo>
                  <a:lnTo>
                    <a:pt x="120" y="452"/>
                  </a:lnTo>
                  <a:lnTo>
                    <a:pt x="76" y="450"/>
                  </a:lnTo>
                  <a:lnTo>
                    <a:pt x="76" y="450"/>
                  </a:lnTo>
                  <a:lnTo>
                    <a:pt x="76" y="431"/>
                  </a:lnTo>
                  <a:lnTo>
                    <a:pt x="80" y="416"/>
                  </a:lnTo>
                  <a:lnTo>
                    <a:pt x="86" y="383"/>
                  </a:lnTo>
                  <a:lnTo>
                    <a:pt x="95" y="355"/>
                  </a:lnTo>
                  <a:lnTo>
                    <a:pt x="101" y="324"/>
                  </a:lnTo>
                  <a:lnTo>
                    <a:pt x="101" y="324"/>
                  </a:lnTo>
                  <a:lnTo>
                    <a:pt x="129" y="174"/>
                  </a:lnTo>
                  <a:lnTo>
                    <a:pt x="129" y="174"/>
                  </a:lnTo>
                  <a:lnTo>
                    <a:pt x="143" y="96"/>
                  </a:lnTo>
                  <a:lnTo>
                    <a:pt x="152" y="58"/>
                  </a:lnTo>
                  <a:lnTo>
                    <a:pt x="158" y="40"/>
                  </a:lnTo>
                  <a:lnTo>
                    <a:pt x="166" y="23"/>
                  </a:lnTo>
                  <a:lnTo>
                    <a:pt x="166" y="23"/>
                  </a:lnTo>
                  <a:lnTo>
                    <a:pt x="194" y="18"/>
                  </a:lnTo>
                  <a:lnTo>
                    <a:pt x="223" y="16"/>
                  </a:lnTo>
                  <a:lnTo>
                    <a:pt x="251" y="14"/>
                  </a:lnTo>
                  <a:lnTo>
                    <a:pt x="280" y="16"/>
                  </a:lnTo>
                  <a:lnTo>
                    <a:pt x="280" y="16"/>
                  </a:lnTo>
                  <a:lnTo>
                    <a:pt x="289" y="23"/>
                  </a:lnTo>
                  <a:lnTo>
                    <a:pt x="299" y="33"/>
                  </a:lnTo>
                  <a:lnTo>
                    <a:pt x="299" y="33"/>
                  </a:lnTo>
                  <a:lnTo>
                    <a:pt x="312" y="48"/>
                  </a:lnTo>
                  <a:lnTo>
                    <a:pt x="322" y="67"/>
                  </a:lnTo>
                  <a:lnTo>
                    <a:pt x="343" y="105"/>
                  </a:lnTo>
                  <a:lnTo>
                    <a:pt x="343" y="105"/>
                  </a:lnTo>
                  <a:lnTo>
                    <a:pt x="352" y="126"/>
                  </a:lnTo>
                  <a:lnTo>
                    <a:pt x="362" y="147"/>
                  </a:lnTo>
                  <a:lnTo>
                    <a:pt x="362" y="147"/>
                  </a:lnTo>
                  <a:lnTo>
                    <a:pt x="377" y="187"/>
                  </a:lnTo>
                  <a:lnTo>
                    <a:pt x="392" y="231"/>
                  </a:lnTo>
                  <a:lnTo>
                    <a:pt x="408" y="275"/>
                  </a:lnTo>
                  <a:lnTo>
                    <a:pt x="423" y="317"/>
                  </a:lnTo>
                  <a:lnTo>
                    <a:pt x="423" y="317"/>
                  </a:lnTo>
                  <a:lnTo>
                    <a:pt x="448" y="380"/>
                  </a:lnTo>
                  <a:lnTo>
                    <a:pt x="459" y="412"/>
                  </a:lnTo>
                  <a:lnTo>
                    <a:pt x="469" y="444"/>
                  </a:lnTo>
                  <a:lnTo>
                    <a:pt x="469" y="444"/>
                  </a:lnTo>
                  <a:lnTo>
                    <a:pt x="455" y="448"/>
                  </a:lnTo>
                  <a:lnTo>
                    <a:pt x="442" y="450"/>
                  </a:lnTo>
                  <a:lnTo>
                    <a:pt x="427" y="452"/>
                  </a:lnTo>
                  <a:lnTo>
                    <a:pt x="413" y="450"/>
                  </a:lnTo>
                  <a:lnTo>
                    <a:pt x="385" y="448"/>
                  </a:lnTo>
                  <a:lnTo>
                    <a:pt x="370" y="448"/>
                  </a:lnTo>
                  <a:lnTo>
                    <a:pt x="358" y="450"/>
                  </a:lnTo>
                  <a:lnTo>
                    <a:pt x="358" y="45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3" name="Freeform 90"/>
            <p:cNvSpPr>
              <a:spLocks noEditPoints="1"/>
            </p:cNvSpPr>
            <p:nvPr/>
          </p:nvSpPr>
          <p:spPr bwMode="auto">
            <a:xfrm rot="20838922">
              <a:off x="7595097" y="2058489"/>
              <a:ext cx="769768" cy="946436"/>
            </a:xfrm>
            <a:custGeom>
              <a:avLst/>
              <a:gdLst/>
              <a:ahLst/>
              <a:cxnLst>
                <a:cxn ang="0">
                  <a:pos x="164" y="145"/>
                </a:cxn>
                <a:cxn ang="0">
                  <a:pos x="215" y="2"/>
                </a:cxn>
                <a:cxn ang="0">
                  <a:pos x="126" y="17"/>
                </a:cxn>
                <a:cxn ang="0">
                  <a:pos x="101" y="2"/>
                </a:cxn>
                <a:cxn ang="0">
                  <a:pos x="8" y="33"/>
                </a:cxn>
                <a:cxn ang="0">
                  <a:pos x="10" y="290"/>
                </a:cxn>
                <a:cxn ang="0">
                  <a:pos x="92" y="290"/>
                </a:cxn>
                <a:cxn ang="0">
                  <a:pos x="147" y="294"/>
                </a:cxn>
                <a:cxn ang="0">
                  <a:pos x="244" y="261"/>
                </a:cxn>
                <a:cxn ang="0">
                  <a:pos x="132" y="37"/>
                </a:cxn>
                <a:cxn ang="0">
                  <a:pos x="135" y="56"/>
                </a:cxn>
                <a:cxn ang="0">
                  <a:pos x="130" y="73"/>
                </a:cxn>
                <a:cxn ang="0">
                  <a:pos x="10" y="155"/>
                </a:cxn>
                <a:cxn ang="0">
                  <a:pos x="12" y="157"/>
                </a:cxn>
                <a:cxn ang="0">
                  <a:pos x="17" y="172"/>
                </a:cxn>
                <a:cxn ang="0">
                  <a:pos x="10" y="130"/>
                </a:cxn>
                <a:cxn ang="0">
                  <a:pos x="34" y="225"/>
                </a:cxn>
                <a:cxn ang="0">
                  <a:pos x="44" y="212"/>
                </a:cxn>
                <a:cxn ang="0">
                  <a:pos x="29" y="248"/>
                </a:cxn>
                <a:cxn ang="0">
                  <a:pos x="46" y="199"/>
                </a:cxn>
                <a:cxn ang="0">
                  <a:pos x="25" y="193"/>
                </a:cxn>
                <a:cxn ang="0">
                  <a:pos x="21" y="176"/>
                </a:cxn>
                <a:cxn ang="0">
                  <a:pos x="21" y="153"/>
                </a:cxn>
                <a:cxn ang="0">
                  <a:pos x="31" y="149"/>
                </a:cxn>
                <a:cxn ang="0">
                  <a:pos x="44" y="109"/>
                </a:cxn>
                <a:cxn ang="0">
                  <a:pos x="36" y="92"/>
                </a:cxn>
                <a:cxn ang="0">
                  <a:pos x="34" y="78"/>
                </a:cxn>
                <a:cxn ang="0">
                  <a:pos x="29" y="61"/>
                </a:cxn>
                <a:cxn ang="0">
                  <a:pos x="36" y="56"/>
                </a:cxn>
                <a:cxn ang="0">
                  <a:pos x="21" y="48"/>
                </a:cxn>
                <a:cxn ang="0">
                  <a:pos x="10" y="50"/>
                </a:cxn>
                <a:cxn ang="0">
                  <a:pos x="17" y="86"/>
                </a:cxn>
                <a:cxn ang="0">
                  <a:pos x="19" y="98"/>
                </a:cxn>
                <a:cxn ang="0">
                  <a:pos x="19" y="98"/>
                </a:cxn>
                <a:cxn ang="0">
                  <a:pos x="12" y="193"/>
                </a:cxn>
                <a:cxn ang="0">
                  <a:pos x="12" y="220"/>
                </a:cxn>
                <a:cxn ang="0">
                  <a:pos x="12" y="235"/>
                </a:cxn>
                <a:cxn ang="0">
                  <a:pos x="15" y="260"/>
                </a:cxn>
                <a:cxn ang="0">
                  <a:pos x="27" y="263"/>
                </a:cxn>
                <a:cxn ang="0">
                  <a:pos x="48" y="258"/>
                </a:cxn>
                <a:cxn ang="0">
                  <a:pos x="50" y="271"/>
                </a:cxn>
                <a:cxn ang="0">
                  <a:pos x="40" y="286"/>
                </a:cxn>
                <a:cxn ang="0">
                  <a:pos x="38" y="290"/>
                </a:cxn>
                <a:cxn ang="0">
                  <a:pos x="88" y="269"/>
                </a:cxn>
                <a:cxn ang="0">
                  <a:pos x="118" y="197"/>
                </a:cxn>
                <a:cxn ang="0">
                  <a:pos x="122" y="206"/>
                </a:cxn>
                <a:cxn ang="0">
                  <a:pos x="133" y="212"/>
                </a:cxn>
                <a:cxn ang="0">
                  <a:pos x="143" y="221"/>
                </a:cxn>
                <a:cxn ang="0">
                  <a:pos x="149" y="231"/>
                </a:cxn>
                <a:cxn ang="0">
                  <a:pos x="143" y="258"/>
                </a:cxn>
                <a:cxn ang="0">
                  <a:pos x="156" y="261"/>
                </a:cxn>
                <a:cxn ang="0">
                  <a:pos x="170" y="277"/>
                </a:cxn>
                <a:cxn ang="0">
                  <a:pos x="187" y="277"/>
                </a:cxn>
                <a:cxn ang="0">
                  <a:pos x="204" y="275"/>
                </a:cxn>
                <a:cxn ang="0">
                  <a:pos x="109" y="187"/>
                </a:cxn>
                <a:cxn ang="0">
                  <a:pos x="57" y="261"/>
                </a:cxn>
                <a:cxn ang="0">
                  <a:pos x="69" y="8"/>
                </a:cxn>
                <a:cxn ang="0">
                  <a:pos x="107" y="132"/>
                </a:cxn>
                <a:cxn ang="0">
                  <a:pos x="219" y="8"/>
                </a:cxn>
                <a:cxn ang="0">
                  <a:pos x="177" y="105"/>
                </a:cxn>
                <a:cxn ang="0">
                  <a:pos x="236" y="261"/>
                </a:cxn>
              </a:cxnLst>
              <a:rect l="0" t="0" r="r" b="b"/>
              <a:pathLst>
                <a:path w="244" h="300">
                  <a:moveTo>
                    <a:pt x="221" y="225"/>
                  </a:moveTo>
                  <a:lnTo>
                    <a:pt x="221" y="225"/>
                  </a:lnTo>
                  <a:lnTo>
                    <a:pt x="194" y="193"/>
                  </a:lnTo>
                  <a:lnTo>
                    <a:pt x="194" y="193"/>
                  </a:lnTo>
                  <a:lnTo>
                    <a:pt x="189" y="181"/>
                  </a:lnTo>
                  <a:lnTo>
                    <a:pt x="179" y="170"/>
                  </a:lnTo>
                  <a:lnTo>
                    <a:pt x="179" y="170"/>
                  </a:lnTo>
                  <a:lnTo>
                    <a:pt x="170" y="159"/>
                  </a:lnTo>
                  <a:lnTo>
                    <a:pt x="166" y="151"/>
                  </a:lnTo>
                  <a:lnTo>
                    <a:pt x="164" y="145"/>
                  </a:lnTo>
                  <a:lnTo>
                    <a:pt x="164" y="145"/>
                  </a:lnTo>
                  <a:lnTo>
                    <a:pt x="166" y="138"/>
                  </a:lnTo>
                  <a:lnTo>
                    <a:pt x="170" y="128"/>
                  </a:lnTo>
                  <a:lnTo>
                    <a:pt x="179" y="109"/>
                  </a:lnTo>
                  <a:lnTo>
                    <a:pt x="179" y="109"/>
                  </a:lnTo>
                  <a:lnTo>
                    <a:pt x="206" y="58"/>
                  </a:lnTo>
                  <a:lnTo>
                    <a:pt x="217" y="31"/>
                  </a:lnTo>
                  <a:lnTo>
                    <a:pt x="229" y="4"/>
                  </a:lnTo>
                  <a:lnTo>
                    <a:pt x="229" y="4"/>
                  </a:lnTo>
                  <a:lnTo>
                    <a:pt x="215" y="2"/>
                  </a:lnTo>
                  <a:lnTo>
                    <a:pt x="204" y="2"/>
                  </a:lnTo>
                  <a:lnTo>
                    <a:pt x="191" y="2"/>
                  </a:lnTo>
                  <a:lnTo>
                    <a:pt x="179" y="2"/>
                  </a:lnTo>
                  <a:lnTo>
                    <a:pt x="179" y="2"/>
                  </a:lnTo>
                  <a:lnTo>
                    <a:pt x="170" y="0"/>
                  </a:lnTo>
                  <a:lnTo>
                    <a:pt x="162" y="0"/>
                  </a:lnTo>
                  <a:lnTo>
                    <a:pt x="162" y="0"/>
                  </a:lnTo>
                  <a:lnTo>
                    <a:pt x="149" y="4"/>
                  </a:lnTo>
                  <a:lnTo>
                    <a:pt x="137" y="10"/>
                  </a:lnTo>
                  <a:lnTo>
                    <a:pt x="126" y="17"/>
                  </a:lnTo>
                  <a:lnTo>
                    <a:pt x="114" y="21"/>
                  </a:lnTo>
                  <a:lnTo>
                    <a:pt x="114" y="21"/>
                  </a:lnTo>
                  <a:lnTo>
                    <a:pt x="113" y="27"/>
                  </a:lnTo>
                  <a:lnTo>
                    <a:pt x="111" y="35"/>
                  </a:lnTo>
                  <a:lnTo>
                    <a:pt x="109" y="42"/>
                  </a:lnTo>
                  <a:lnTo>
                    <a:pt x="105" y="48"/>
                  </a:lnTo>
                  <a:lnTo>
                    <a:pt x="105" y="48"/>
                  </a:lnTo>
                  <a:lnTo>
                    <a:pt x="103" y="37"/>
                  </a:lnTo>
                  <a:lnTo>
                    <a:pt x="103" y="27"/>
                  </a:lnTo>
                  <a:lnTo>
                    <a:pt x="101" y="2"/>
                  </a:lnTo>
                  <a:lnTo>
                    <a:pt x="101" y="2"/>
                  </a:lnTo>
                  <a:lnTo>
                    <a:pt x="86" y="4"/>
                  </a:lnTo>
                  <a:lnTo>
                    <a:pt x="67" y="2"/>
                  </a:lnTo>
                  <a:lnTo>
                    <a:pt x="50" y="2"/>
                  </a:lnTo>
                  <a:lnTo>
                    <a:pt x="44" y="2"/>
                  </a:lnTo>
                  <a:lnTo>
                    <a:pt x="38" y="6"/>
                  </a:lnTo>
                  <a:lnTo>
                    <a:pt x="38" y="6"/>
                  </a:lnTo>
                  <a:lnTo>
                    <a:pt x="29" y="14"/>
                  </a:lnTo>
                  <a:lnTo>
                    <a:pt x="17" y="23"/>
                  </a:lnTo>
                  <a:lnTo>
                    <a:pt x="8" y="33"/>
                  </a:lnTo>
                  <a:lnTo>
                    <a:pt x="4" y="37"/>
                  </a:lnTo>
                  <a:lnTo>
                    <a:pt x="2" y="40"/>
                  </a:lnTo>
                  <a:lnTo>
                    <a:pt x="2" y="40"/>
                  </a:lnTo>
                  <a:lnTo>
                    <a:pt x="0" y="50"/>
                  </a:lnTo>
                  <a:lnTo>
                    <a:pt x="2" y="61"/>
                  </a:lnTo>
                  <a:lnTo>
                    <a:pt x="2" y="61"/>
                  </a:lnTo>
                  <a:lnTo>
                    <a:pt x="4" y="178"/>
                  </a:lnTo>
                  <a:lnTo>
                    <a:pt x="6" y="235"/>
                  </a:lnTo>
                  <a:lnTo>
                    <a:pt x="10" y="290"/>
                  </a:lnTo>
                  <a:lnTo>
                    <a:pt x="10" y="290"/>
                  </a:lnTo>
                  <a:lnTo>
                    <a:pt x="19" y="296"/>
                  </a:lnTo>
                  <a:lnTo>
                    <a:pt x="32" y="298"/>
                  </a:lnTo>
                  <a:lnTo>
                    <a:pt x="48" y="298"/>
                  </a:lnTo>
                  <a:lnTo>
                    <a:pt x="61" y="298"/>
                  </a:lnTo>
                  <a:lnTo>
                    <a:pt x="61" y="298"/>
                  </a:lnTo>
                  <a:lnTo>
                    <a:pt x="71" y="298"/>
                  </a:lnTo>
                  <a:lnTo>
                    <a:pt x="82" y="296"/>
                  </a:lnTo>
                  <a:lnTo>
                    <a:pt x="82" y="296"/>
                  </a:lnTo>
                  <a:lnTo>
                    <a:pt x="86" y="294"/>
                  </a:lnTo>
                  <a:lnTo>
                    <a:pt x="92" y="290"/>
                  </a:lnTo>
                  <a:lnTo>
                    <a:pt x="101" y="281"/>
                  </a:lnTo>
                  <a:lnTo>
                    <a:pt x="111" y="271"/>
                  </a:lnTo>
                  <a:lnTo>
                    <a:pt x="116" y="267"/>
                  </a:lnTo>
                  <a:lnTo>
                    <a:pt x="122" y="263"/>
                  </a:lnTo>
                  <a:lnTo>
                    <a:pt x="122" y="263"/>
                  </a:lnTo>
                  <a:lnTo>
                    <a:pt x="128" y="271"/>
                  </a:lnTo>
                  <a:lnTo>
                    <a:pt x="133" y="281"/>
                  </a:lnTo>
                  <a:lnTo>
                    <a:pt x="139" y="288"/>
                  </a:lnTo>
                  <a:lnTo>
                    <a:pt x="147" y="294"/>
                  </a:lnTo>
                  <a:lnTo>
                    <a:pt x="147" y="294"/>
                  </a:lnTo>
                  <a:lnTo>
                    <a:pt x="153" y="298"/>
                  </a:lnTo>
                  <a:lnTo>
                    <a:pt x="160" y="298"/>
                  </a:lnTo>
                  <a:lnTo>
                    <a:pt x="181" y="300"/>
                  </a:lnTo>
                  <a:lnTo>
                    <a:pt x="202" y="300"/>
                  </a:lnTo>
                  <a:lnTo>
                    <a:pt x="217" y="296"/>
                  </a:lnTo>
                  <a:lnTo>
                    <a:pt x="217" y="296"/>
                  </a:lnTo>
                  <a:lnTo>
                    <a:pt x="225" y="290"/>
                  </a:lnTo>
                  <a:lnTo>
                    <a:pt x="233" y="281"/>
                  </a:lnTo>
                  <a:lnTo>
                    <a:pt x="240" y="269"/>
                  </a:lnTo>
                  <a:lnTo>
                    <a:pt x="244" y="261"/>
                  </a:lnTo>
                  <a:lnTo>
                    <a:pt x="244" y="261"/>
                  </a:lnTo>
                  <a:lnTo>
                    <a:pt x="242" y="254"/>
                  </a:lnTo>
                  <a:lnTo>
                    <a:pt x="235" y="244"/>
                  </a:lnTo>
                  <a:lnTo>
                    <a:pt x="221" y="225"/>
                  </a:lnTo>
                  <a:lnTo>
                    <a:pt x="221" y="225"/>
                  </a:lnTo>
                  <a:close/>
                  <a:moveTo>
                    <a:pt x="145" y="27"/>
                  </a:moveTo>
                  <a:lnTo>
                    <a:pt x="145" y="27"/>
                  </a:lnTo>
                  <a:lnTo>
                    <a:pt x="141" y="29"/>
                  </a:lnTo>
                  <a:lnTo>
                    <a:pt x="137" y="33"/>
                  </a:lnTo>
                  <a:lnTo>
                    <a:pt x="132" y="37"/>
                  </a:lnTo>
                  <a:lnTo>
                    <a:pt x="126" y="38"/>
                  </a:lnTo>
                  <a:lnTo>
                    <a:pt x="126" y="38"/>
                  </a:lnTo>
                  <a:lnTo>
                    <a:pt x="130" y="35"/>
                  </a:lnTo>
                  <a:lnTo>
                    <a:pt x="133" y="31"/>
                  </a:lnTo>
                  <a:lnTo>
                    <a:pt x="139" y="29"/>
                  </a:lnTo>
                  <a:lnTo>
                    <a:pt x="145" y="27"/>
                  </a:lnTo>
                  <a:lnTo>
                    <a:pt x="145" y="27"/>
                  </a:lnTo>
                  <a:close/>
                  <a:moveTo>
                    <a:pt x="139" y="54"/>
                  </a:moveTo>
                  <a:lnTo>
                    <a:pt x="139" y="54"/>
                  </a:lnTo>
                  <a:lnTo>
                    <a:pt x="135" y="56"/>
                  </a:lnTo>
                  <a:lnTo>
                    <a:pt x="133" y="58"/>
                  </a:lnTo>
                  <a:lnTo>
                    <a:pt x="126" y="61"/>
                  </a:lnTo>
                  <a:lnTo>
                    <a:pt x="126" y="61"/>
                  </a:lnTo>
                  <a:lnTo>
                    <a:pt x="132" y="56"/>
                  </a:lnTo>
                  <a:lnTo>
                    <a:pt x="135" y="54"/>
                  </a:lnTo>
                  <a:lnTo>
                    <a:pt x="139" y="54"/>
                  </a:lnTo>
                  <a:lnTo>
                    <a:pt x="139" y="54"/>
                  </a:lnTo>
                  <a:close/>
                  <a:moveTo>
                    <a:pt x="130" y="69"/>
                  </a:moveTo>
                  <a:lnTo>
                    <a:pt x="130" y="69"/>
                  </a:lnTo>
                  <a:lnTo>
                    <a:pt x="130" y="73"/>
                  </a:lnTo>
                  <a:lnTo>
                    <a:pt x="128" y="75"/>
                  </a:lnTo>
                  <a:lnTo>
                    <a:pt x="126" y="77"/>
                  </a:lnTo>
                  <a:lnTo>
                    <a:pt x="122" y="77"/>
                  </a:lnTo>
                  <a:lnTo>
                    <a:pt x="122" y="77"/>
                  </a:lnTo>
                  <a:lnTo>
                    <a:pt x="126" y="73"/>
                  </a:lnTo>
                  <a:lnTo>
                    <a:pt x="130" y="69"/>
                  </a:lnTo>
                  <a:lnTo>
                    <a:pt x="130" y="69"/>
                  </a:lnTo>
                  <a:close/>
                  <a:moveTo>
                    <a:pt x="12" y="157"/>
                  </a:moveTo>
                  <a:lnTo>
                    <a:pt x="12" y="157"/>
                  </a:lnTo>
                  <a:lnTo>
                    <a:pt x="10" y="155"/>
                  </a:lnTo>
                  <a:lnTo>
                    <a:pt x="10" y="153"/>
                  </a:lnTo>
                  <a:lnTo>
                    <a:pt x="10" y="147"/>
                  </a:lnTo>
                  <a:lnTo>
                    <a:pt x="10" y="147"/>
                  </a:lnTo>
                  <a:lnTo>
                    <a:pt x="15" y="143"/>
                  </a:lnTo>
                  <a:lnTo>
                    <a:pt x="21" y="141"/>
                  </a:lnTo>
                  <a:lnTo>
                    <a:pt x="21" y="141"/>
                  </a:lnTo>
                  <a:lnTo>
                    <a:pt x="19" y="145"/>
                  </a:lnTo>
                  <a:lnTo>
                    <a:pt x="17" y="149"/>
                  </a:lnTo>
                  <a:lnTo>
                    <a:pt x="13" y="153"/>
                  </a:lnTo>
                  <a:lnTo>
                    <a:pt x="12" y="157"/>
                  </a:lnTo>
                  <a:lnTo>
                    <a:pt x="12" y="157"/>
                  </a:lnTo>
                  <a:close/>
                  <a:moveTo>
                    <a:pt x="10" y="178"/>
                  </a:moveTo>
                  <a:lnTo>
                    <a:pt x="10" y="178"/>
                  </a:lnTo>
                  <a:lnTo>
                    <a:pt x="10" y="170"/>
                  </a:lnTo>
                  <a:lnTo>
                    <a:pt x="10" y="170"/>
                  </a:lnTo>
                  <a:lnTo>
                    <a:pt x="13" y="168"/>
                  </a:lnTo>
                  <a:lnTo>
                    <a:pt x="17" y="166"/>
                  </a:lnTo>
                  <a:lnTo>
                    <a:pt x="17" y="166"/>
                  </a:lnTo>
                  <a:lnTo>
                    <a:pt x="19" y="168"/>
                  </a:lnTo>
                  <a:lnTo>
                    <a:pt x="17" y="172"/>
                  </a:lnTo>
                  <a:lnTo>
                    <a:pt x="13" y="176"/>
                  </a:lnTo>
                  <a:lnTo>
                    <a:pt x="10" y="178"/>
                  </a:lnTo>
                  <a:lnTo>
                    <a:pt x="10" y="178"/>
                  </a:lnTo>
                  <a:close/>
                  <a:moveTo>
                    <a:pt x="17" y="124"/>
                  </a:moveTo>
                  <a:lnTo>
                    <a:pt x="17" y="124"/>
                  </a:lnTo>
                  <a:lnTo>
                    <a:pt x="15" y="130"/>
                  </a:lnTo>
                  <a:lnTo>
                    <a:pt x="13" y="132"/>
                  </a:lnTo>
                  <a:lnTo>
                    <a:pt x="10" y="132"/>
                  </a:lnTo>
                  <a:lnTo>
                    <a:pt x="10" y="132"/>
                  </a:lnTo>
                  <a:lnTo>
                    <a:pt x="10" y="130"/>
                  </a:lnTo>
                  <a:lnTo>
                    <a:pt x="12" y="128"/>
                  </a:lnTo>
                  <a:lnTo>
                    <a:pt x="17" y="124"/>
                  </a:lnTo>
                  <a:lnTo>
                    <a:pt x="17" y="124"/>
                  </a:lnTo>
                  <a:close/>
                  <a:moveTo>
                    <a:pt x="44" y="212"/>
                  </a:moveTo>
                  <a:lnTo>
                    <a:pt x="44" y="212"/>
                  </a:lnTo>
                  <a:lnTo>
                    <a:pt x="46" y="214"/>
                  </a:lnTo>
                  <a:lnTo>
                    <a:pt x="46" y="214"/>
                  </a:lnTo>
                  <a:lnTo>
                    <a:pt x="46" y="218"/>
                  </a:lnTo>
                  <a:lnTo>
                    <a:pt x="42" y="221"/>
                  </a:lnTo>
                  <a:lnTo>
                    <a:pt x="34" y="225"/>
                  </a:lnTo>
                  <a:lnTo>
                    <a:pt x="34" y="225"/>
                  </a:lnTo>
                  <a:lnTo>
                    <a:pt x="29" y="233"/>
                  </a:lnTo>
                  <a:lnTo>
                    <a:pt x="25" y="237"/>
                  </a:lnTo>
                  <a:lnTo>
                    <a:pt x="21" y="239"/>
                  </a:lnTo>
                  <a:lnTo>
                    <a:pt x="21" y="239"/>
                  </a:lnTo>
                  <a:lnTo>
                    <a:pt x="27" y="231"/>
                  </a:lnTo>
                  <a:lnTo>
                    <a:pt x="32" y="225"/>
                  </a:lnTo>
                  <a:lnTo>
                    <a:pt x="38" y="220"/>
                  </a:lnTo>
                  <a:lnTo>
                    <a:pt x="44" y="212"/>
                  </a:lnTo>
                  <a:lnTo>
                    <a:pt x="44" y="212"/>
                  </a:lnTo>
                  <a:close/>
                  <a:moveTo>
                    <a:pt x="46" y="231"/>
                  </a:moveTo>
                  <a:lnTo>
                    <a:pt x="46" y="231"/>
                  </a:lnTo>
                  <a:lnTo>
                    <a:pt x="48" y="235"/>
                  </a:lnTo>
                  <a:lnTo>
                    <a:pt x="46" y="239"/>
                  </a:lnTo>
                  <a:lnTo>
                    <a:pt x="44" y="242"/>
                  </a:lnTo>
                  <a:lnTo>
                    <a:pt x="40" y="244"/>
                  </a:lnTo>
                  <a:lnTo>
                    <a:pt x="32" y="250"/>
                  </a:lnTo>
                  <a:lnTo>
                    <a:pt x="27" y="256"/>
                  </a:lnTo>
                  <a:lnTo>
                    <a:pt x="27" y="256"/>
                  </a:lnTo>
                  <a:lnTo>
                    <a:pt x="29" y="248"/>
                  </a:lnTo>
                  <a:lnTo>
                    <a:pt x="34" y="242"/>
                  </a:lnTo>
                  <a:lnTo>
                    <a:pt x="46" y="231"/>
                  </a:lnTo>
                  <a:lnTo>
                    <a:pt x="46" y="231"/>
                  </a:lnTo>
                  <a:close/>
                  <a:moveTo>
                    <a:pt x="25" y="214"/>
                  </a:moveTo>
                  <a:lnTo>
                    <a:pt x="25" y="214"/>
                  </a:lnTo>
                  <a:lnTo>
                    <a:pt x="29" y="208"/>
                  </a:lnTo>
                  <a:lnTo>
                    <a:pt x="34" y="202"/>
                  </a:lnTo>
                  <a:lnTo>
                    <a:pt x="46" y="191"/>
                  </a:lnTo>
                  <a:lnTo>
                    <a:pt x="46" y="191"/>
                  </a:lnTo>
                  <a:lnTo>
                    <a:pt x="46" y="199"/>
                  </a:lnTo>
                  <a:lnTo>
                    <a:pt x="46" y="199"/>
                  </a:lnTo>
                  <a:lnTo>
                    <a:pt x="36" y="206"/>
                  </a:lnTo>
                  <a:lnTo>
                    <a:pt x="25" y="214"/>
                  </a:lnTo>
                  <a:lnTo>
                    <a:pt x="25" y="214"/>
                  </a:lnTo>
                  <a:close/>
                  <a:moveTo>
                    <a:pt x="46" y="179"/>
                  </a:moveTo>
                  <a:lnTo>
                    <a:pt x="46" y="179"/>
                  </a:lnTo>
                  <a:lnTo>
                    <a:pt x="40" y="183"/>
                  </a:lnTo>
                  <a:lnTo>
                    <a:pt x="34" y="187"/>
                  </a:lnTo>
                  <a:lnTo>
                    <a:pt x="29" y="191"/>
                  </a:lnTo>
                  <a:lnTo>
                    <a:pt x="25" y="193"/>
                  </a:lnTo>
                  <a:lnTo>
                    <a:pt x="25" y="193"/>
                  </a:lnTo>
                  <a:lnTo>
                    <a:pt x="32" y="179"/>
                  </a:lnTo>
                  <a:lnTo>
                    <a:pt x="38" y="176"/>
                  </a:lnTo>
                  <a:lnTo>
                    <a:pt x="46" y="170"/>
                  </a:lnTo>
                  <a:lnTo>
                    <a:pt x="46" y="170"/>
                  </a:lnTo>
                  <a:lnTo>
                    <a:pt x="46" y="176"/>
                  </a:lnTo>
                  <a:lnTo>
                    <a:pt x="46" y="179"/>
                  </a:lnTo>
                  <a:lnTo>
                    <a:pt x="46" y="179"/>
                  </a:lnTo>
                  <a:close/>
                  <a:moveTo>
                    <a:pt x="21" y="176"/>
                  </a:moveTo>
                  <a:lnTo>
                    <a:pt x="21" y="176"/>
                  </a:lnTo>
                  <a:lnTo>
                    <a:pt x="25" y="168"/>
                  </a:lnTo>
                  <a:lnTo>
                    <a:pt x="31" y="162"/>
                  </a:lnTo>
                  <a:lnTo>
                    <a:pt x="36" y="157"/>
                  </a:lnTo>
                  <a:lnTo>
                    <a:pt x="44" y="151"/>
                  </a:lnTo>
                  <a:lnTo>
                    <a:pt x="44" y="151"/>
                  </a:lnTo>
                  <a:lnTo>
                    <a:pt x="40" y="159"/>
                  </a:lnTo>
                  <a:lnTo>
                    <a:pt x="34" y="166"/>
                  </a:lnTo>
                  <a:lnTo>
                    <a:pt x="21" y="176"/>
                  </a:lnTo>
                  <a:lnTo>
                    <a:pt x="21" y="176"/>
                  </a:lnTo>
                  <a:close/>
                  <a:moveTo>
                    <a:pt x="21" y="153"/>
                  </a:moveTo>
                  <a:lnTo>
                    <a:pt x="21" y="153"/>
                  </a:lnTo>
                  <a:lnTo>
                    <a:pt x="27" y="145"/>
                  </a:lnTo>
                  <a:lnTo>
                    <a:pt x="31" y="139"/>
                  </a:lnTo>
                  <a:lnTo>
                    <a:pt x="36" y="134"/>
                  </a:lnTo>
                  <a:lnTo>
                    <a:pt x="44" y="128"/>
                  </a:lnTo>
                  <a:lnTo>
                    <a:pt x="44" y="128"/>
                  </a:lnTo>
                  <a:lnTo>
                    <a:pt x="44" y="134"/>
                  </a:lnTo>
                  <a:lnTo>
                    <a:pt x="42" y="138"/>
                  </a:lnTo>
                  <a:lnTo>
                    <a:pt x="36" y="145"/>
                  </a:lnTo>
                  <a:lnTo>
                    <a:pt x="31" y="149"/>
                  </a:lnTo>
                  <a:lnTo>
                    <a:pt x="21" y="153"/>
                  </a:lnTo>
                  <a:lnTo>
                    <a:pt x="21" y="153"/>
                  </a:lnTo>
                  <a:close/>
                  <a:moveTo>
                    <a:pt x="23" y="128"/>
                  </a:moveTo>
                  <a:lnTo>
                    <a:pt x="23" y="128"/>
                  </a:lnTo>
                  <a:lnTo>
                    <a:pt x="27" y="120"/>
                  </a:lnTo>
                  <a:lnTo>
                    <a:pt x="31" y="117"/>
                  </a:lnTo>
                  <a:lnTo>
                    <a:pt x="42" y="107"/>
                  </a:lnTo>
                  <a:lnTo>
                    <a:pt x="42" y="107"/>
                  </a:lnTo>
                  <a:lnTo>
                    <a:pt x="44" y="109"/>
                  </a:lnTo>
                  <a:lnTo>
                    <a:pt x="44" y="109"/>
                  </a:lnTo>
                  <a:lnTo>
                    <a:pt x="42" y="117"/>
                  </a:lnTo>
                  <a:lnTo>
                    <a:pt x="36" y="120"/>
                  </a:lnTo>
                  <a:lnTo>
                    <a:pt x="31" y="124"/>
                  </a:lnTo>
                  <a:lnTo>
                    <a:pt x="23" y="128"/>
                  </a:lnTo>
                  <a:lnTo>
                    <a:pt x="23" y="128"/>
                  </a:lnTo>
                  <a:close/>
                  <a:moveTo>
                    <a:pt x="21" y="113"/>
                  </a:moveTo>
                  <a:lnTo>
                    <a:pt x="21" y="113"/>
                  </a:lnTo>
                  <a:lnTo>
                    <a:pt x="23" y="105"/>
                  </a:lnTo>
                  <a:lnTo>
                    <a:pt x="29" y="98"/>
                  </a:lnTo>
                  <a:lnTo>
                    <a:pt x="36" y="92"/>
                  </a:lnTo>
                  <a:lnTo>
                    <a:pt x="44" y="88"/>
                  </a:lnTo>
                  <a:lnTo>
                    <a:pt x="44" y="88"/>
                  </a:lnTo>
                  <a:lnTo>
                    <a:pt x="40" y="96"/>
                  </a:lnTo>
                  <a:lnTo>
                    <a:pt x="34" y="101"/>
                  </a:lnTo>
                  <a:lnTo>
                    <a:pt x="21" y="113"/>
                  </a:lnTo>
                  <a:lnTo>
                    <a:pt x="21" y="113"/>
                  </a:lnTo>
                  <a:close/>
                  <a:moveTo>
                    <a:pt x="42" y="71"/>
                  </a:moveTo>
                  <a:lnTo>
                    <a:pt x="42" y="71"/>
                  </a:lnTo>
                  <a:lnTo>
                    <a:pt x="38" y="75"/>
                  </a:lnTo>
                  <a:lnTo>
                    <a:pt x="34" y="78"/>
                  </a:lnTo>
                  <a:lnTo>
                    <a:pt x="23" y="86"/>
                  </a:lnTo>
                  <a:lnTo>
                    <a:pt x="23" y="86"/>
                  </a:lnTo>
                  <a:lnTo>
                    <a:pt x="31" y="75"/>
                  </a:lnTo>
                  <a:lnTo>
                    <a:pt x="36" y="69"/>
                  </a:lnTo>
                  <a:lnTo>
                    <a:pt x="42" y="65"/>
                  </a:lnTo>
                  <a:lnTo>
                    <a:pt x="42" y="65"/>
                  </a:lnTo>
                  <a:lnTo>
                    <a:pt x="42" y="71"/>
                  </a:lnTo>
                  <a:lnTo>
                    <a:pt x="42" y="71"/>
                  </a:lnTo>
                  <a:close/>
                  <a:moveTo>
                    <a:pt x="29" y="61"/>
                  </a:moveTo>
                  <a:lnTo>
                    <a:pt x="29" y="61"/>
                  </a:lnTo>
                  <a:lnTo>
                    <a:pt x="21" y="67"/>
                  </a:lnTo>
                  <a:lnTo>
                    <a:pt x="17" y="71"/>
                  </a:lnTo>
                  <a:lnTo>
                    <a:pt x="13" y="73"/>
                  </a:lnTo>
                  <a:lnTo>
                    <a:pt x="13" y="73"/>
                  </a:lnTo>
                  <a:lnTo>
                    <a:pt x="25" y="58"/>
                  </a:lnTo>
                  <a:lnTo>
                    <a:pt x="32" y="52"/>
                  </a:lnTo>
                  <a:lnTo>
                    <a:pt x="42" y="46"/>
                  </a:lnTo>
                  <a:lnTo>
                    <a:pt x="42" y="46"/>
                  </a:lnTo>
                  <a:lnTo>
                    <a:pt x="40" y="52"/>
                  </a:lnTo>
                  <a:lnTo>
                    <a:pt x="36" y="56"/>
                  </a:lnTo>
                  <a:lnTo>
                    <a:pt x="29" y="61"/>
                  </a:lnTo>
                  <a:lnTo>
                    <a:pt x="29" y="61"/>
                  </a:lnTo>
                  <a:close/>
                  <a:moveTo>
                    <a:pt x="38" y="29"/>
                  </a:moveTo>
                  <a:lnTo>
                    <a:pt x="38" y="29"/>
                  </a:lnTo>
                  <a:lnTo>
                    <a:pt x="40" y="31"/>
                  </a:lnTo>
                  <a:lnTo>
                    <a:pt x="40" y="31"/>
                  </a:lnTo>
                  <a:lnTo>
                    <a:pt x="38" y="35"/>
                  </a:lnTo>
                  <a:lnTo>
                    <a:pt x="36" y="38"/>
                  </a:lnTo>
                  <a:lnTo>
                    <a:pt x="29" y="44"/>
                  </a:lnTo>
                  <a:lnTo>
                    <a:pt x="21" y="48"/>
                  </a:lnTo>
                  <a:lnTo>
                    <a:pt x="15" y="54"/>
                  </a:lnTo>
                  <a:lnTo>
                    <a:pt x="15" y="54"/>
                  </a:lnTo>
                  <a:lnTo>
                    <a:pt x="17" y="46"/>
                  </a:lnTo>
                  <a:lnTo>
                    <a:pt x="25" y="40"/>
                  </a:lnTo>
                  <a:lnTo>
                    <a:pt x="38" y="29"/>
                  </a:lnTo>
                  <a:lnTo>
                    <a:pt x="38" y="29"/>
                  </a:lnTo>
                  <a:close/>
                  <a:moveTo>
                    <a:pt x="15" y="44"/>
                  </a:moveTo>
                  <a:lnTo>
                    <a:pt x="15" y="44"/>
                  </a:lnTo>
                  <a:lnTo>
                    <a:pt x="12" y="48"/>
                  </a:lnTo>
                  <a:lnTo>
                    <a:pt x="10" y="50"/>
                  </a:lnTo>
                  <a:lnTo>
                    <a:pt x="6" y="52"/>
                  </a:lnTo>
                  <a:lnTo>
                    <a:pt x="6" y="52"/>
                  </a:lnTo>
                  <a:lnTo>
                    <a:pt x="8" y="48"/>
                  </a:lnTo>
                  <a:lnTo>
                    <a:pt x="10" y="46"/>
                  </a:lnTo>
                  <a:lnTo>
                    <a:pt x="15" y="44"/>
                  </a:lnTo>
                  <a:lnTo>
                    <a:pt x="15" y="44"/>
                  </a:lnTo>
                  <a:close/>
                  <a:moveTo>
                    <a:pt x="19" y="77"/>
                  </a:moveTo>
                  <a:lnTo>
                    <a:pt x="19" y="77"/>
                  </a:lnTo>
                  <a:lnTo>
                    <a:pt x="21" y="80"/>
                  </a:lnTo>
                  <a:lnTo>
                    <a:pt x="17" y="86"/>
                  </a:lnTo>
                  <a:lnTo>
                    <a:pt x="12" y="90"/>
                  </a:lnTo>
                  <a:lnTo>
                    <a:pt x="8" y="94"/>
                  </a:lnTo>
                  <a:lnTo>
                    <a:pt x="8" y="94"/>
                  </a:lnTo>
                  <a:lnTo>
                    <a:pt x="6" y="90"/>
                  </a:lnTo>
                  <a:lnTo>
                    <a:pt x="8" y="86"/>
                  </a:lnTo>
                  <a:lnTo>
                    <a:pt x="12" y="82"/>
                  </a:lnTo>
                  <a:lnTo>
                    <a:pt x="15" y="80"/>
                  </a:lnTo>
                  <a:lnTo>
                    <a:pt x="19" y="77"/>
                  </a:lnTo>
                  <a:lnTo>
                    <a:pt x="19" y="77"/>
                  </a:lnTo>
                  <a:close/>
                  <a:moveTo>
                    <a:pt x="19" y="98"/>
                  </a:moveTo>
                  <a:lnTo>
                    <a:pt x="19" y="98"/>
                  </a:lnTo>
                  <a:lnTo>
                    <a:pt x="19" y="101"/>
                  </a:lnTo>
                  <a:lnTo>
                    <a:pt x="17" y="105"/>
                  </a:lnTo>
                  <a:lnTo>
                    <a:pt x="10" y="113"/>
                  </a:lnTo>
                  <a:lnTo>
                    <a:pt x="10" y="113"/>
                  </a:lnTo>
                  <a:lnTo>
                    <a:pt x="8" y="111"/>
                  </a:lnTo>
                  <a:lnTo>
                    <a:pt x="8" y="107"/>
                  </a:lnTo>
                  <a:lnTo>
                    <a:pt x="12" y="105"/>
                  </a:lnTo>
                  <a:lnTo>
                    <a:pt x="15" y="101"/>
                  </a:lnTo>
                  <a:lnTo>
                    <a:pt x="19" y="98"/>
                  </a:lnTo>
                  <a:lnTo>
                    <a:pt x="19" y="98"/>
                  </a:lnTo>
                  <a:close/>
                  <a:moveTo>
                    <a:pt x="17" y="189"/>
                  </a:moveTo>
                  <a:lnTo>
                    <a:pt x="17" y="189"/>
                  </a:lnTo>
                  <a:lnTo>
                    <a:pt x="17" y="193"/>
                  </a:lnTo>
                  <a:lnTo>
                    <a:pt x="15" y="195"/>
                  </a:lnTo>
                  <a:lnTo>
                    <a:pt x="13" y="199"/>
                  </a:lnTo>
                  <a:lnTo>
                    <a:pt x="10" y="200"/>
                  </a:lnTo>
                  <a:lnTo>
                    <a:pt x="10" y="200"/>
                  </a:lnTo>
                  <a:lnTo>
                    <a:pt x="10" y="197"/>
                  </a:lnTo>
                  <a:lnTo>
                    <a:pt x="12" y="193"/>
                  </a:lnTo>
                  <a:lnTo>
                    <a:pt x="17" y="189"/>
                  </a:lnTo>
                  <a:lnTo>
                    <a:pt x="17" y="189"/>
                  </a:lnTo>
                  <a:close/>
                  <a:moveTo>
                    <a:pt x="12" y="212"/>
                  </a:moveTo>
                  <a:lnTo>
                    <a:pt x="12" y="212"/>
                  </a:lnTo>
                  <a:lnTo>
                    <a:pt x="17" y="210"/>
                  </a:lnTo>
                  <a:lnTo>
                    <a:pt x="17" y="210"/>
                  </a:lnTo>
                  <a:lnTo>
                    <a:pt x="15" y="216"/>
                  </a:lnTo>
                  <a:lnTo>
                    <a:pt x="13" y="218"/>
                  </a:lnTo>
                  <a:lnTo>
                    <a:pt x="12" y="220"/>
                  </a:lnTo>
                  <a:lnTo>
                    <a:pt x="12" y="220"/>
                  </a:lnTo>
                  <a:lnTo>
                    <a:pt x="10" y="216"/>
                  </a:lnTo>
                  <a:lnTo>
                    <a:pt x="12" y="212"/>
                  </a:lnTo>
                  <a:lnTo>
                    <a:pt x="12" y="212"/>
                  </a:lnTo>
                  <a:close/>
                  <a:moveTo>
                    <a:pt x="19" y="229"/>
                  </a:moveTo>
                  <a:lnTo>
                    <a:pt x="19" y="229"/>
                  </a:lnTo>
                  <a:lnTo>
                    <a:pt x="15" y="237"/>
                  </a:lnTo>
                  <a:lnTo>
                    <a:pt x="13" y="239"/>
                  </a:lnTo>
                  <a:lnTo>
                    <a:pt x="12" y="240"/>
                  </a:lnTo>
                  <a:lnTo>
                    <a:pt x="12" y="240"/>
                  </a:lnTo>
                  <a:lnTo>
                    <a:pt x="12" y="235"/>
                  </a:lnTo>
                  <a:lnTo>
                    <a:pt x="12" y="235"/>
                  </a:lnTo>
                  <a:lnTo>
                    <a:pt x="15" y="231"/>
                  </a:lnTo>
                  <a:lnTo>
                    <a:pt x="19" y="229"/>
                  </a:lnTo>
                  <a:lnTo>
                    <a:pt x="19" y="229"/>
                  </a:lnTo>
                  <a:close/>
                  <a:moveTo>
                    <a:pt x="12" y="256"/>
                  </a:moveTo>
                  <a:lnTo>
                    <a:pt x="12" y="256"/>
                  </a:lnTo>
                  <a:lnTo>
                    <a:pt x="15" y="254"/>
                  </a:lnTo>
                  <a:lnTo>
                    <a:pt x="19" y="252"/>
                  </a:lnTo>
                  <a:lnTo>
                    <a:pt x="19" y="252"/>
                  </a:lnTo>
                  <a:lnTo>
                    <a:pt x="15" y="260"/>
                  </a:lnTo>
                  <a:lnTo>
                    <a:pt x="12" y="263"/>
                  </a:lnTo>
                  <a:lnTo>
                    <a:pt x="12" y="263"/>
                  </a:lnTo>
                  <a:lnTo>
                    <a:pt x="12" y="256"/>
                  </a:lnTo>
                  <a:lnTo>
                    <a:pt x="12" y="256"/>
                  </a:lnTo>
                  <a:close/>
                  <a:moveTo>
                    <a:pt x="12" y="279"/>
                  </a:moveTo>
                  <a:lnTo>
                    <a:pt x="12" y="279"/>
                  </a:lnTo>
                  <a:lnTo>
                    <a:pt x="15" y="275"/>
                  </a:lnTo>
                  <a:lnTo>
                    <a:pt x="19" y="271"/>
                  </a:lnTo>
                  <a:lnTo>
                    <a:pt x="23" y="267"/>
                  </a:lnTo>
                  <a:lnTo>
                    <a:pt x="27" y="263"/>
                  </a:lnTo>
                  <a:lnTo>
                    <a:pt x="27" y="263"/>
                  </a:lnTo>
                  <a:lnTo>
                    <a:pt x="27" y="267"/>
                  </a:lnTo>
                  <a:lnTo>
                    <a:pt x="23" y="273"/>
                  </a:lnTo>
                  <a:lnTo>
                    <a:pt x="17" y="279"/>
                  </a:lnTo>
                  <a:lnTo>
                    <a:pt x="15" y="281"/>
                  </a:lnTo>
                  <a:lnTo>
                    <a:pt x="12" y="279"/>
                  </a:lnTo>
                  <a:lnTo>
                    <a:pt x="12" y="279"/>
                  </a:lnTo>
                  <a:close/>
                  <a:moveTo>
                    <a:pt x="50" y="252"/>
                  </a:moveTo>
                  <a:lnTo>
                    <a:pt x="50" y="252"/>
                  </a:lnTo>
                  <a:lnTo>
                    <a:pt x="48" y="258"/>
                  </a:lnTo>
                  <a:lnTo>
                    <a:pt x="46" y="261"/>
                  </a:lnTo>
                  <a:lnTo>
                    <a:pt x="40" y="269"/>
                  </a:lnTo>
                  <a:lnTo>
                    <a:pt x="23" y="282"/>
                  </a:lnTo>
                  <a:lnTo>
                    <a:pt x="23" y="282"/>
                  </a:lnTo>
                  <a:lnTo>
                    <a:pt x="27" y="273"/>
                  </a:lnTo>
                  <a:lnTo>
                    <a:pt x="34" y="265"/>
                  </a:lnTo>
                  <a:lnTo>
                    <a:pt x="42" y="258"/>
                  </a:lnTo>
                  <a:lnTo>
                    <a:pt x="50" y="252"/>
                  </a:lnTo>
                  <a:lnTo>
                    <a:pt x="50" y="252"/>
                  </a:lnTo>
                  <a:close/>
                  <a:moveTo>
                    <a:pt x="50" y="271"/>
                  </a:moveTo>
                  <a:lnTo>
                    <a:pt x="50" y="271"/>
                  </a:lnTo>
                  <a:lnTo>
                    <a:pt x="46" y="275"/>
                  </a:lnTo>
                  <a:lnTo>
                    <a:pt x="42" y="277"/>
                  </a:lnTo>
                  <a:lnTo>
                    <a:pt x="42" y="277"/>
                  </a:lnTo>
                  <a:lnTo>
                    <a:pt x="44" y="273"/>
                  </a:lnTo>
                  <a:lnTo>
                    <a:pt x="50" y="271"/>
                  </a:lnTo>
                  <a:lnTo>
                    <a:pt x="50" y="271"/>
                  </a:lnTo>
                  <a:close/>
                  <a:moveTo>
                    <a:pt x="38" y="290"/>
                  </a:moveTo>
                  <a:lnTo>
                    <a:pt x="38" y="290"/>
                  </a:lnTo>
                  <a:lnTo>
                    <a:pt x="40" y="286"/>
                  </a:lnTo>
                  <a:lnTo>
                    <a:pt x="42" y="284"/>
                  </a:lnTo>
                  <a:lnTo>
                    <a:pt x="50" y="279"/>
                  </a:lnTo>
                  <a:lnTo>
                    <a:pt x="50" y="279"/>
                  </a:lnTo>
                  <a:lnTo>
                    <a:pt x="50" y="281"/>
                  </a:lnTo>
                  <a:lnTo>
                    <a:pt x="50" y="282"/>
                  </a:lnTo>
                  <a:lnTo>
                    <a:pt x="48" y="286"/>
                  </a:lnTo>
                  <a:lnTo>
                    <a:pt x="42" y="290"/>
                  </a:lnTo>
                  <a:lnTo>
                    <a:pt x="40" y="290"/>
                  </a:lnTo>
                  <a:lnTo>
                    <a:pt x="38" y="290"/>
                  </a:lnTo>
                  <a:lnTo>
                    <a:pt x="38" y="290"/>
                  </a:lnTo>
                  <a:close/>
                  <a:moveTo>
                    <a:pt x="86" y="269"/>
                  </a:moveTo>
                  <a:lnTo>
                    <a:pt x="86" y="269"/>
                  </a:lnTo>
                  <a:lnTo>
                    <a:pt x="84" y="269"/>
                  </a:lnTo>
                  <a:lnTo>
                    <a:pt x="84" y="267"/>
                  </a:lnTo>
                  <a:lnTo>
                    <a:pt x="84" y="267"/>
                  </a:lnTo>
                  <a:lnTo>
                    <a:pt x="86" y="265"/>
                  </a:lnTo>
                  <a:lnTo>
                    <a:pt x="88" y="265"/>
                  </a:lnTo>
                  <a:lnTo>
                    <a:pt x="88" y="265"/>
                  </a:lnTo>
                  <a:lnTo>
                    <a:pt x="88" y="267"/>
                  </a:lnTo>
                  <a:lnTo>
                    <a:pt x="88" y="269"/>
                  </a:lnTo>
                  <a:lnTo>
                    <a:pt x="86" y="269"/>
                  </a:lnTo>
                  <a:lnTo>
                    <a:pt x="86" y="269"/>
                  </a:lnTo>
                  <a:close/>
                  <a:moveTo>
                    <a:pt x="116" y="202"/>
                  </a:moveTo>
                  <a:lnTo>
                    <a:pt x="116" y="202"/>
                  </a:lnTo>
                  <a:lnTo>
                    <a:pt x="114" y="202"/>
                  </a:lnTo>
                  <a:lnTo>
                    <a:pt x="114" y="199"/>
                  </a:lnTo>
                  <a:lnTo>
                    <a:pt x="114" y="193"/>
                  </a:lnTo>
                  <a:lnTo>
                    <a:pt x="114" y="193"/>
                  </a:lnTo>
                  <a:lnTo>
                    <a:pt x="118" y="195"/>
                  </a:lnTo>
                  <a:lnTo>
                    <a:pt x="118" y="197"/>
                  </a:lnTo>
                  <a:lnTo>
                    <a:pt x="118" y="200"/>
                  </a:lnTo>
                  <a:lnTo>
                    <a:pt x="116" y="202"/>
                  </a:lnTo>
                  <a:lnTo>
                    <a:pt x="116" y="202"/>
                  </a:lnTo>
                  <a:close/>
                  <a:moveTo>
                    <a:pt x="122" y="206"/>
                  </a:moveTo>
                  <a:lnTo>
                    <a:pt x="122" y="206"/>
                  </a:lnTo>
                  <a:lnTo>
                    <a:pt x="122" y="204"/>
                  </a:lnTo>
                  <a:lnTo>
                    <a:pt x="126" y="204"/>
                  </a:lnTo>
                  <a:lnTo>
                    <a:pt x="126" y="204"/>
                  </a:lnTo>
                  <a:lnTo>
                    <a:pt x="126" y="206"/>
                  </a:lnTo>
                  <a:lnTo>
                    <a:pt x="122" y="206"/>
                  </a:lnTo>
                  <a:lnTo>
                    <a:pt x="122" y="206"/>
                  </a:lnTo>
                  <a:close/>
                  <a:moveTo>
                    <a:pt x="133" y="212"/>
                  </a:moveTo>
                  <a:lnTo>
                    <a:pt x="133" y="212"/>
                  </a:lnTo>
                  <a:lnTo>
                    <a:pt x="133" y="216"/>
                  </a:lnTo>
                  <a:lnTo>
                    <a:pt x="132" y="218"/>
                  </a:lnTo>
                  <a:lnTo>
                    <a:pt x="126" y="220"/>
                  </a:lnTo>
                  <a:lnTo>
                    <a:pt x="126" y="220"/>
                  </a:lnTo>
                  <a:lnTo>
                    <a:pt x="128" y="214"/>
                  </a:lnTo>
                  <a:lnTo>
                    <a:pt x="130" y="212"/>
                  </a:lnTo>
                  <a:lnTo>
                    <a:pt x="133" y="212"/>
                  </a:lnTo>
                  <a:lnTo>
                    <a:pt x="133" y="212"/>
                  </a:lnTo>
                  <a:close/>
                  <a:moveTo>
                    <a:pt x="143" y="221"/>
                  </a:moveTo>
                  <a:lnTo>
                    <a:pt x="143" y="221"/>
                  </a:lnTo>
                  <a:lnTo>
                    <a:pt x="139" y="227"/>
                  </a:lnTo>
                  <a:lnTo>
                    <a:pt x="135" y="231"/>
                  </a:lnTo>
                  <a:lnTo>
                    <a:pt x="126" y="239"/>
                  </a:lnTo>
                  <a:lnTo>
                    <a:pt x="126" y="239"/>
                  </a:lnTo>
                  <a:lnTo>
                    <a:pt x="132" y="227"/>
                  </a:lnTo>
                  <a:lnTo>
                    <a:pt x="137" y="223"/>
                  </a:lnTo>
                  <a:lnTo>
                    <a:pt x="143" y="221"/>
                  </a:lnTo>
                  <a:lnTo>
                    <a:pt x="143" y="221"/>
                  </a:lnTo>
                  <a:close/>
                  <a:moveTo>
                    <a:pt x="149" y="231"/>
                  </a:moveTo>
                  <a:lnTo>
                    <a:pt x="149" y="231"/>
                  </a:lnTo>
                  <a:lnTo>
                    <a:pt x="147" y="237"/>
                  </a:lnTo>
                  <a:lnTo>
                    <a:pt x="141" y="242"/>
                  </a:lnTo>
                  <a:lnTo>
                    <a:pt x="132" y="248"/>
                  </a:lnTo>
                  <a:lnTo>
                    <a:pt x="132" y="248"/>
                  </a:lnTo>
                  <a:lnTo>
                    <a:pt x="139" y="239"/>
                  </a:lnTo>
                  <a:lnTo>
                    <a:pt x="143" y="235"/>
                  </a:lnTo>
                  <a:lnTo>
                    <a:pt x="149" y="231"/>
                  </a:lnTo>
                  <a:lnTo>
                    <a:pt x="149" y="231"/>
                  </a:lnTo>
                  <a:close/>
                  <a:moveTo>
                    <a:pt x="137" y="260"/>
                  </a:moveTo>
                  <a:lnTo>
                    <a:pt x="137" y="260"/>
                  </a:lnTo>
                  <a:lnTo>
                    <a:pt x="145" y="250"/>
                  </a:lnTo>
                  <a:lnTo>
                    <a:pt x="149" y="246"/>
                  </a:lnTo>
                  <a:lnTo>
                    <a:pt x="154" y="242"/>
                  </a:lnTo>
                  <a:lnTo>
                    <a:pt x="154" y="242"/>
                  </a:lnTo>
                  <a:lnTo>
                    <a:pt x="153" y="248"/>
                  </a:lnTo>
                  <a:lnTo>
                    <a:pt x="149" y="254"/>
                  </a:lnTo>
                  <a:lnTo>
                    <a:pt x="143" y="258"/>
                  </a:lnTo>
                  <a:lnTo>
                    <a:pt x="137" y="260"/>
                  </a:lnTo>
                  <a:lnTo>
                    <a:pt x="137" y="260"/>
                  </a:lnTo>
                  <a:close/>
                  <a:moveTo>
                    <a:pt x="147" y="269"/>
                  </a:moveTo>
                  <a:lnTo>
                    <a:pt x="147" y="269"/>
                  </a:lnTo>
                  <a:lnTo>
                    <a:pt x="149" y="265"/>
                  </a:lnTo>
                  <a:lnTo>
                    <a:pt x="153" y="260"/>
                  </a:lnTo>
                  <a:lnTo>
                    <a:pt x="162" y="252"/>
                  </a:lnTo>
                  <a:lnTo>
                    <a:pt x="162" y="252"/>
                  </a:lnTo>
                  <a:lnTo>
                    <a:pt x="158" y="258"/>
                  </a:lnTo>
                  <a:lnTo>
                    <a:pt x="156" y="261"/>
                  </a:lnTo>
                  <a:lnTo>
                    <a:pt x="147" y="269"/>
                  </a:lnTo>
                  <a:lnTo>
                    <a:pt x="147" y="269"/>
                  </a:lnTo>
                  <a:close/>
                  <a:moveTo>
                    <a:pt x="170" y="277"/>
                  </a:moveTo>
                  <a:lnTo>
                    <a:pt x="170" y="277"/>
                  </a:lnTo>
                  <a:lnTo>
                    <a:pt x="172" y="273"/>
                  </a:lnTo>
                  <a:lnTo>
                    <a:pt x="174" y="271"/>
                  </a:lnTo>
                  <a:lnTo>
                    <a:pt x="177" y="271"/>
                  </a:lnTo>
                  <a:lnTo>
                    <a:pt x="177" y="271"/>
                  </a:lnTo>
                  <a:lnTo>
                    <a:pt x="174" y="275"/>
                  </a:lnTo>
                  <a:lnTo>
                    <a:pt x="170" y="277"/>
                  </a:lnTo>
                  <a:lnTo>
                    <a:pt x="170" y="277"/>
                  </a:lnTo>
                  <a:close/>
                  <a:moveTo>
                    <a:pt x="187" y="277"/>
                  </a:moveTo>
                  <a:lnTo>
                    <a:pt x="187" y="277"/>
                  </a:lnTo>
                  <a:lnTo>
                    <a:pt x="187" y="273"/>
                  </a:lnTo>
                  <a:lnTo>
                    <a:pt x="189" y="271"/>
                  </a:lnTo>
                  <a:lnTo>
                    <a:pt x="191" y="269"/>
                  </a:lnTo>
                  <a:lnTo>
                    <a:pt x="194" y="269"/>
                  </a:lnTo>
                  <a:lnTo>
                    <a:pt x="194" y="269"/>
                  </a:lnTo>
                  <a:lnTo>
                    <a:pt x="193" y="275"/>
                  </a:lnTo>
                  <a:lnTo>
                    <a:pt x="187" y="277"/>
                  </a:lnTo>
                  <a:lnTo>
                    <a:pt x="187" y="277"/>
                  </a:lnTo>
                  <a:close/>
                  <a:moveTo>
                    <a:pt x="204" y="275"/>
                  </a:moveTo>
                  <a:lnTo>
                    <a:pt x="204" y="275"/>
                  </a:lnTo>
                  <a:lnTo>
                    <a:pt x="204" y="271"/>
                  </a:lnTo>
                  <a:lnTo>
                    <a:pt x="206" y="269"/>
                  </a:lnTo>
                  <a:lnTo>
                    <a:pt x="210" y="269"/>
                  </a:lnTo>
                  <a:lnTo>
                    <a:pt x="210" y="269"/>
                  </a:lnTo>
                  <a:lnTo>
                    <a:pt x="210" y="273"/>
                  </a:lnTo>
                  <a:lnTo>
                    <a:pt x="208" y="275"/>
                  </a:lnTo>
                  <a:lnTo>
                    <a:pt x="204" y="275"/>
                  </a:lnTo>
                  <a:lnTo>
                    <a:pt x="204" y="275"/>
                  </a:lnTo>
                  <a:close/>
                  <a:moveTo>
                    <a:pt x="177" y="261"/>
                  </a:moveTo>
                  <a:lnTo>
                    <a:pt x="177" y="261"/>
                  </a:lnTo>
                  <a:lnTo>
                    <a:pt x="160" y="240"/>
                  </a:lnTo>
                  <a:lnTo>
                    <a:pt x="145" y="218"/>
                  </a:lnTo>
                  <a:lnTo>
                    <a:pt x="130" y="199"/>
                  </a:lnTo>
                  <a:lnTo>
                    <a:pt x="120" y="189"/>
                  </a:lnTo>
                  <a:lnTo>
                    <a:pt x="111" y="179"/>
                  </a:lnTo>
                  <a:lnTo>
                    <a:pt x="111" y="179"/>
                  </a:lnTo>
                  <a:lnTo>
                    <a:pt x="109" y="187"/>
                  </a:lnTo>
                  <a:lnTo>
                    <a:pt x="109" y="195"/>
                  </a:lnTo>
                  <a:lnTo>
                    <a:pt x="109" y="210"/>
                  </a:lnTo>
                  <a:lnTo>
                    <a:pt x="111" y="229"/>
                  </a:lnTo>
                  <a:lnTo>
                    <a:pt x="111" y="244"/>
                  </a:lnTo>
                  <a:lnTo>
                    <a:pt x="111" y="244"/>
                  </a:lnTo>
                  <a:lnTo>
                    <a:pt x="111" y="250"/>
                  </a:lnTo>
                  <a:lnTo>
                    <a:pt x="109" y="256"/>
                  </a:lnTo>
                  <a:lnTo>
                    <a:pt x="109" y="256"/>
                  </a:lnTo>
                  <a:lnTo>
                    <a:pt x="84" y="260"/>
                  </a:lnTo>
                  <a:lnTo>
                    <a:pt x="57" y="261"/>
                  </a:lnTo>
                  <a:lnTo>
                    <a:pt x="57" y="261"/>
                  </a:lnTo>
                  <a:lnTo>
                    <a:pt x="53" y="231"/>
                  </a:lnTo>
                  <a:lnTo>
                    <a:pt x="52" y="199"/>
                  </a:lnTo>
                  <a:lnTo>
                    <a:pt x="50" y="136"/>
                  </a:lnTo>
                  <a:lnTo>
                    <a:pt x="48" y="73"/>
                  </a:lnTo>
                  <a:lnTo>
                    <a:pt x="46" y="40"/>
                  </a:lnTo>
                  <a:lnTo>
                    <a:pt x="44" y="10"/>
                  </a:lnTo>
                  <a:lnTo>
                    <a:pt x="44" y="10"/>
                  </a:lnTo>
                  <a:lnTo>
                    <a:pt x="55" y="8"/>
                  </a:lnTo>
                  <a:lnTo>
                    <a:pt x="69" y="8"/>
                  </a:lnTo>
                  <a:lnTo>
                    <a:pt x="93" y="8"/>
                  </a:lnTo>
                  <a:lnTo>
                    <a:pt x="93" y="8"/>
                  </a:lnTo>
                  <a:lnTo>
                    <a:pt x="97" y="42"/>
                  </a:lnTo>
                  <a:lnTo>
                    <a:pt x="101" y="75"/>
                  </a:lnTo>
                  <a:lnTo>
                    <a:pt x="101" y="75"/>
                  </a:lnTo>
                  <a:lnTo>
                    <a:pt x="99" y="107"/>
                  </a:lnTo>
                  <a:lnTo>
                    <a:pt x="101" y="120"/>
                  </a:lnTo>
                  <a:lnTo>
                    <a:pt x="103" y="126"/>
                  </a:lnTo>
                  <a:lnTo>
                    <a:pt x="107" y="132"/>
                  </a:lnTo>
                  <a:lnTo>
                    <a:pt x="107" y="132"/>
                  </a:lnTo>
                  <a:lnTo>
                    <a:pt x="113" y="126"/>
                  </a:lnTo>
                  <a:lnTo>
                    <a:pt x="116" y="119"/>
                  </a:lnTo>
                  <a:lnTo>
                    <a:pt x="122" y="103"/>
                  </a:lnTo>
                  <a:lnTo>
                    <a:pt x="122" y="103"/>
                  </a:lnTo>
                  <a:lnTo>
                    <a:pt x="143" y="56"/>
                  </a:lnTo>
                  <a:lnTo>
                    <a:pt x="162" y="10"/>
                  </a:lnTo>
                  <a:lnTo>
                    <a:pt x="162" y="10"/>
                  </a:lnTo>
                  <a:lnTo>
                    <a:pt x="177" y="8"/>
                  </a:lnTo>
                  <a:lnTo>
                    <a:pt x="191" y="8"/>
                  </a:lnTo>
                  <a:lnTo>
                    <a:pt x="219" y="8"/>
                  </a:lnTo>
                  <a:lnTo>
                    <a:pt x="219" y="8"/>
                  </a:lnTo>
                  <a:lnTo>
                    <a:pt x="217" y="21"/>
                  </a:lnTo>
                  <a:lnTo>
                    <a:pt x="212" y="31"/>
                  </a:lnTo>
                  <a:lnTo>
                    <a:pt x="200" y="52"/>
                  </a:lnTo>
                  <a:lnTo>
                    <a:pt x="200" y="52"/>
                  </a:lnTo>
                  <a:lnTo>
                    <a:pt x="196" y="67"/>
                  </a:lnTo>
                  <a:lnTo>
                    <a:pt x="191" y="80"/>
                  </a:lnTo>
                  <a:lnTo>
                    <a:pt x="191" y="80"/>
                  </a:lnTo>
                  <a:lnTo>
                    <a:pt x="177" y="105"/>
                  </a:lnTo>
                  <a:lnTo>
                    <a:pt x="177" y="105"/>
                  </a:lnTo>
                  <a:lnTo>
                    <a:pt x="166" y="126"/>
                  </a:lnTo>
                  <a:lnTo>
                    <a:pt x="160" y="138"/>
                  </a:lnTo>
                  <a:lnTo>
                    <a:pt x="154" y="147"/>
                  </a:lnTo>
                  <a:lnTo>
                    <a:pt x="154" y="147"/>
                  </a:lnTo>
                  <a:lnTo>
                    <a:pt x="187" y="187"/>
                  </a:lnTo>
                  <a:lnTo>
                    <a:pt x="217" y="231"/>
                  </a:lnTo>
                  <a:lnTo>
                    <a:pt x="217" y="231"/>
                  </a:lnTo>
                  <a:lnTo>
                    <a:pt x="229" y="244"/>
                  </a:lnTo>
                  <a:lnTo>
                    <a:pt x="233" y="252"/>
                  </a:lnTo>
                  <a:lnTo>
                    <a:pt x="236" y="261"/>
                  </a:lnTo>
                  <a:lnTo>
                    <a:pt x="236" y="261"/>
                  </a:lnTo>
                  <a:lnTo>
                    <a:pt x="221" y="263"/>
                  </a:lnTo>
                  <a:lnTo>
                    <a:pt x="208" y="263"/>
                  </a:lnTo>
                  <a:lnTo>
                    <a:pt x="177" y="261"/>
                  </a:lnTo>
                  <a:lnTo>
                    <a:pt x="177" y="26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4" name="Freeform 92"/>
            <p:cNvSpPr>
              <a:spLocks noEditPoints="1"/>
            </p:cNvSpPr>
            <p:nvPr/>
          </p:nvSpPr>
          <p:spPr bwMode="auto">
            <a:xfrm rot="20846099">
              <a:off x="4351154" y="2833401"/>
              <a:ext cx="885143" cy="967234"/>
            </a:xfrm>
            <a:custGeom>
              <a:avLst/>
              <a:gdLst/>
              <a:ahLst/>
              <a:cxnLst>
                <a:cxn ang="0">
                  <a:pos x="143" y="0"/>
                </a:cxn>
                <a:cxn ang="0">
                  <a:pos x="2" y="31"/>
                </a:cxn>
                <a:cxn ang="0">
                  <a:pos x="0" y="71"/>
                </a:cxn>
                <a:cxn ang="0">
                  <a:pos x="54" y="96"/>
                </a:cxn>
                <a:cxn ang="0">
                  <a:pos x="73" y="227"/>
                </a:cxn>
                <a:cxn ang="0">
                  <a:pos x="132" y="269"/>
                </a:cxn>
                <a:cxn ang="0">
                  <a:pos x="168" y="242"/>
                </a:cxn>
                <a:cxn ang="0">
                  <a:pos x="176" y="101"/>
                </a:cxn>
                <a:cxn ang="0">
                  <a:pos x="248" y="36"/>
                </a:cxn>
                <a:cxn ang="0">
                  <a:pos x="8" y="44"/>
                </a:cxn>
                <a:cxn ang="0">
                  <a:pos x="12" y="80"/>
                </a:cxn>
                <a:cxn ang="0">
                  <a:pos x="12" y="80"/>
                </a:cxn>
                <a:cxn ang="0">
                  <a:pos x="35" y="46"/>
                </a:cxn>
                <a:cxn ang="0">
                  <a:pos x="21" y="42"/>
                </a:cxn>
                <a:cxn ang="0">
                  <a:pos x="25" y="38"/>
                </a:cxn>
                <a:cxn ang="0">
                  <a:pos x="31" y="16"/>
                </a:cxn>
                <a:cxn ang="0">
                  <a:pos x="16" y="29"/>
                </a:cxn>
                <a:cxn ang="0">
                  <a:pos x="61" y="84"/>
                </a:cxn>
                <a:cxn ang="0">
                  <a:pos x="71" y="88"/>
                </a:cxn>
                <a:cxn ang="0">
                  <a:pos x="71" y="90"/>
                </a:cxn>
                <a:cxn ang="0">
                  <a:pos x="77" y="67"/>
                </a:cxn>
                <a:cxn ang="0">
                  <a:pos x="81" y="202"/>
                </a:cxn>
                <a:cxn ang="0">
                  <a:pos x="105" y="103"/>
                </a:cxn>
                <a:cxn ang="0">
                  <a:pos x="88" y="118"/>
                </a:cxn>
                <a:cxn ang="0">
                  <a:pos x="98" y="80"/>
                </a:cxn>
                <a:cxn ang="0">
                  <a:pos x="103" y="195"/>
                </a:cxn>
                <a:cxn ang="0">
                  <a:pos x="81" y="210"/>
                </a:cxn>
                <a:cxn ang="0">
                  <a:pos x="103" y="195"/>
                </a:cxn>
                <a:cxn ang="0">
                  <a:pos x="105" y="168"/>
                </a:cxn>
                <a:cxn ang="0">
                  <a:pos x="103" y="147"/>
                </a:cxn>
                <a:cxn ang="0">
                  <a:pos x="92" y="157"/>
                </a:cxn>
                <a:cxn ang="0">
                  <a:pos x="94" y="141"/>
                </a:cxn>
                <a:cxn ang="0">
                  <a:pos x="92" y="92"/>
                </a:cxn>
                <a:cxn ang="0">
                  <a:pos x="86" y="155"/>
                </a:cxn>
                <a:cxn ang="0">
                  <a:pos x="86" y="155"/>
                </a:cxn>
                <a:cxn ang="0">
                  <a:pos x="79" y="181"/>
                </a:cxn>
                <a:cxn ang="0">
                  <a:pos x="86" y="214"/>
                </a:cxn>
                <a:cxn ang="0">
                  <a:pos x="103" y="206"/>
                </a:cxn>
                <a:cxn ang="0">
                  <a:pos x="103" y="206"/>
                </a:cxn>
                <a:cxn ang="0">
                  <a:pos x="94" y="239"/>
                </a:cxn>
                <a:cxn ang="0">
                  <a:pos x="96" y="263"/>
                </a:cxn>
                <a:cxn ang="0">
                  <a:pos x="101" y="263"/>
                </a:cxn>
                <a:cxn ang="0">
                  <a:pos x="92" y="258"/>
                </a:cxn>
                <a:cxn ang="0">
                  <a:pos x="111" y="244"/>
                </a:cxn>
                <a:cxn ang="0">
                  <a:pos x="126" y="256"/>
                </a:cxn>
                <a:cxn ang="0">
                  <a:pos x="119" y="254"/>
                </a:cxn>
                <a:cxn ang="0">
                  <a:pos x="132" y="244"/>
                </a:cxn>
                <a:cxn ang="0">
                  <a:pos x="134" y="265"/>
                </a:cxn>
                <a:cxn ang="0">
                  <a:pos x="134" y="265"/>
                </a:cxn>
                <a:cxn ang="0">
                  <a:pos x="142" y="252"/>
                </a:cxn>
                <a:cxn ang="0">
                  <a:pos x="241" y="57"/>
                </a:cxn>
                <a:cxn ang="0">
                  <a:pos x="168" y="94"/>
                </a:cxn>
                <a:cxn ang="0">
                  <a:pos x="162" y="225"/>
                </a:cxn>
                <a:cxn ang="0">
                  <a:pos x="111" y="235"/>
                </a:cxn>
                <a:cxn ang="0">
                  <a:pos x="81" y="57"/>
                </a:cxn>
                <a:cxn ang="0">
                  <a:pos x="46" y="10"/>
                </a:cxn>
                <a:cxn ang="0">
                  <a:pos x="191" y="8"/>
                </a:cxn>
                <a:cxn ang="0">
                  <a:pos x="241" y="57"/>
                </a:cxn>
              </a:cxnLst>
              <a:rect l="0" t="0" r="r" b="b"/>
              <a:pathLst>
                <a:path w="248" h="271">
                  <a:moveTo>
                    <a:pt x="248" y="4"/>
                  </a:moveTo>
                  <a:lnTo>
                    <a:pt x="248" y="4"/>
                  </a:lnTo>
                  <a:lnTo>
                    <a:pt x="231" y="2"/>
                  </a:lnTo>
                  <a:lnTo>
                    <a:pt x="214" y="2"/>
                  </a:lnTo>
                  <a:lnTo>
                    <a:pt x="178" y="2"/>
                  </a:lnTo>
                  <a:lnTo>
                    <a:pt x="178" y="2"/>
                  </a:lnTo>
                  <a:lnTo>
                    <a:pt x="143" y="0"/>
                  </a:lnTo>
                  <a:lnTo>
                    <a:pt x="109" y="0"/>
                  </a:lnTo>
                  <a:lnTo>
                    <a:pt x="39" y="0"/>
                  </a:lnTo>
                  <a:lnTo>
                    <a:pt x="39" y="0"/>
                  </a:lnTo>
                  <a:lnTo>
                    <a:pt x="20" y="17"/>
                  </a:lnTo>
                  <a:lnTo>
                    <a:pt x="20" y="17"/>
                  </a:lnTo>
                  <a:lnTo>
                    <a:pt x="8" y="27"/>
                  </a:lnTo>
                  <a:lnTo>
                    <a:pt x="2" y="31"/>
                  </a:lnTo>
                  <a:lnTo>
                    <a:pt x="0" y="36"/>
                  </a:lnTo>
                  <a:lnTo>
                    <a:pt x="0" y="36"/>
                  </a:lnTo>
                  <a:lnTo>
                    <a:pt x="0" y="40"/>
                  </a:lnTo>
                  <a:lnTo>
                    <a:pt x="0" y="44"/>
                  </a:lnTo>
                  <a:lnTo>
                    <a:pt x="0" y="54"/>
                  </a:lnTo>
                  <a:lnTo>
                    <a:pt x="0" y="54"/>
                  </a:lnTo>
                  <a:lnTo>
                    <a:pt x="0" y="71"/>
                  </a:lnTo>
                  <a:lnTo>
                    <a:pt x="0" y="80"/>
                  </a:lnTo>
                  <a:lnTo>
                    <a:pt x="0" y="88"/>
                  </a:lnTo>
                  <a:lnTo>
                    <a:pt x="0" y="88"/>
                  </a:lnTo>
                  <a:lnTo>
                    <a:pt x="8" y="92"/>
                  </a:lnTo>
                  <a:lnTo>
                    <a:pt x="16" y="94"/>
                  </a:lnTo>
                  <a:lnTo>
                    <a:pt x="35" y="96"/>
                  </a:lnTo>
                  <a:lnTo>
                    <a:pt x="54" y="96"/>
                  </a:lnTo>
                  <a:lnTo>
                    <a:pt x="61" y="96"/>
                  </a:lnTo>
                  <a:lnTo>
                    <a:pt x="71" y="97"/>
                  </a:lnTo>
                  <a:lnTo>
                    <a:pt x="71" y="97"/>
                  </a:lnTo>
                  <a:lnTo>
                    <a:pt x="73" y="117"/>
                  </a:lnTo>
                  <a:lnTo>
                    <a:pt x="75" y="138"/>
                  </a:lnTo>
                  <a:lnTo>
                    <a:pt x="75" y="183"/>
                  </a:lnTo>
                  <a:lnTo>
                    <a:pt x="73" y="227"/>
                  </a:lnTo>
                  <a:lnTo>
                    <a:pt x="73" y="248"/>
                  </a:lnTo>
                  <a:lnTo>
                    <a:pt x="73" y="267"/>
                  </a:lnTo>
                  <a:lnTo>
                    <a:pt x="73" y="267"/>
                  </a:lnTo>
                  <a:lnTo>
                    <a:pt x="90" y="267"/>
                  </a:lnTo>
                  <a:lnTo>
                    <a:pt x="107" y="269"/>
                  </a:lnTo>
                  <a:lnTo>
                    <a:pt x="124" y="271"/>
                  </a:lnTo>
                  <a:lnTo>
                    <a:pt x="132" y="269"/>
                  </a:lnTo>
                  <a:lnTo>
                    <a:pt x="138" y="269"/>
                  </a:lnTo>
                  <a:lnTo>
                    <a:pt x="138" y="269"/>
                  </a:lnTo>
                  <a:lnTo>
                    <a:pt x="145" y="265"/>
                  </a:lnTo>
                  <a:lnTo>
                    <a:pt x="155" y="258"/>
                  </a:lnTo>
                  <a:lnTo>
                    <a:pt x="164" y="248"/>
                  </a:lnTo>
                  <a:lnTo>
                    <a:pt x="168" y="242"/>
                  </a:lnTo>
                  <a:lnTo>
                    <a:pt x="168" y="242"/>
                  </a:lnTo>
                  <a:lnTo>
                    <a:pt x="170" y="235"/>
                  </a:lnTo>
                  <a:lnTo>
                    <a:pt x="170" y="225"/>
                  </a:lnTo>
                  <a:lnTo>
                    <a:pt x="170" y="204"/>
                  </a:lnTo>
                  <a:lnTo>
                    <a:pt x="170" y="204"/>
                  </a:lnTo>
                  <a:lnTo>
                    <a:pt x="172" y="170"/>
                  </a:lnTo>
                  <a:lnTo>
                    <a:pt x="174" y="136"/>
                  </a:lnTo>
                  <a:lnTo>
                    <a:pt x="176" y="101"/>
                  </a:lnTo>
                  <a:lnTo>
                    <a:pt x="178" y="69"/>
                  </a:lnTo>
                  <a:lnTo>
                    <a:pt x="178" y="69"/>
                  </a:lnTo>
                  <a:lnTo>
                    <a:pt x="210" y="69"/>
                  </a:lnTo>
                  <a:lnTo>
                    <a:pt x="229" y="69"/>
                  </a:lnTo>
                  <a:lnTo>
                    <a:pt x="244" y="67"/>
                  </a:lnTo>
                  <a:lnTo>
                    <a:pt x="244" y="67"/>
                  </a:lnTo>
                  <a:lnTo>
                    <a:pt x="248" y="36"/>
                  </a:lnTo>
                  <a:lnTo>
                    <a:pt x="248" y="4"/>
                  </a:lnTo>
                  <a:lnTo>
                    <a:pt x="248" y="4"/>
                  </a:lnTo>
                  <a:close/>
                  <a:moveTo>
                    <a:pt x="21" y="31"/>
                  </a:moveTo>
                  <a:lnTo>
                    <a:pt x="21" y="31"/>
                  </a:lnTo>
                  <a:lnTo>
                    <a:pt x="20" y="35"/>
                  </a:lnTo>
                  <a:lnTo>
                    <a:pt x="16" y="38"/>
                  </a:lnTo>
                  <a:lnTo>
                    <a:pt x="8" y="44"/>
                  </a:lnTo>
                  <a:lnTo>
                    <a:pt x="8" y="44"/>
                  </a:lnTo>
                  <a:lnTo>
                    <a:pt x="10" y="40"/>
                  </a:lnTo>
                  <a:lnTo>
                    <a:pt x="14" y="36"/>
                  </a:lnTo>
                  <a:lnTo>
                    <a:pt x="18" y="35"/>
                  </a:lnTo>
                  <a:lnTo>
                    <a:pt x="21" y="31"/>
                  </a:lnTo>
                  <a:lnTo>
                    <a:pt x="21" y="31"/>
                  </a:lnTo>
                  <a:close/>
                  <a:moveTo>
                    <a:pt x="12" y="80"/>
                  </a:moveTo>
                  <a:lnTo>
                    <a:pt x="12" y="80"/>
                  </a:lnTo>
                  <a:lnTo>
                    <a:pt x="14" y="75"/>
                  </a:lnTo>
                  <a:lnTo>
                    <a:pt x="20" y="69"/>
                  </a:lnTo>
                  <a:lnTo>
                    <a:pt x="33" y="61"/>
                  </a:lnTo>
                  <a:lnTo>
                    <a:pt x="33" y="61"/>
                  </a:lnTo>
                  <a:lnTo>
                    <a:pt x="25" y="71"/>
                  </a:lnTo>
                  <a:lnTo>
                    <a:pt x="12" y="80"/>
                  </a:lnTo>
                  <a:lnTo>
                    <a:pt x="12" y="80"/>
                  </a:lnTo>
                  <a:close/>
                  <a:moveTo>
                    <a:pt x="23" y="56"/>
                  </a:moveTo>
                  <a:lnTo>
                    <a:pt x="23" y="56"/>
                  </a:lnTo>
                  <a:lnTo>
                    <a:pt x="23" y="52"/>
                  </a:lnTo>
                  <a:lnTo>
                    <a:pt x="27" y="50"/>
                  </a:lnTo>
                  <a:lnTo>
                    <a:pt x="35" y="46"/>
                  </a:lnTo>
                  <a:lnTo>
                    <a:pt x="35" y="46"/>
                  </a:lnTo>
                  <a:lnTo>
                    <a:pt x="35" y="50"/>
                  </a:lnTo>
                  <a:lnTo>
                    <a:pt x="31" y="52"/>
                  </a:lnTo>
                  <a:lnTo>
                    <a:pt x="27" y="54"/>
                  </a:lnTo>
                  <a:lnTo>
                    <a:pt x="23" y="56"/>
                  </a:lnTo>
                  <a:lnTo>
                    <a:pt x="23" y="56"/>
                  </a:lnTo>
                  <a:close/>
                  <a:moveTo>
                    <a:pt x="21" y="42"/>
                  </a:moveTo>
                  <a:lnTo>
                    <a:pt x="21" y="42"/>
                  </a:lnTo>
                  <a:lnTo>
                    <a:pt x="23" y="38"/>
                  </a:lnTo>
                  <a:lnTo>
                    <a:pt x="27" y="35"/>
                  </a:lnTo>
                  <a:lnTo>
                    <a:pt x="37" y="31"/>
                  </a:lnTo>
                  <a:lnTo>
                    <a:pt x="37" y="31"/>
                  </a:lnTo>
                  <a:lnTo>
                    <a:pt x="33" y="35"/>
                  </a:lnTo>
                  <a:lnTo>
                    <a:pt x="29" y="36"/>
                  </a:lnTo>
                  <a:lnTo>
                    <a:pt x="25" y="38"/>
                  </a:lnTo>
                  <a:lnTo>
                    <a:pt x="21" y="42"/>
                  </a:lnTo>
                  <a:lnTo>
                    <a:pt x="21" y="42"/>
                  </a:lnTo>
                  <a:close/>
                  <a:moveTo>
                    <a:pt x="16" y="29"/>
                  </a:moveTo>
                  <a:lnTo>
                    <a:pt x="16" y="29"/>
                  </a:lnTo>
                  <a:lnTo>
                    <a:pt x="20" y="25"/>
                  </a:lnTo>
                  <a:lnTo>
                    <a:pt x="25" y="19"/>
                  </a:lnTo>
                  <a:lnTo>
                    <a:pt x="31" y="16"/>
                  </a:lnTo>
                  <a:lnTo>
                    <a:pt x="39" y="14"/>
                  </a:lnTo>
                  <a:lnTo>
                    <a:pt x="39" y="14"/>
                  </a:lnTo>
                  <a:lnTo>
                    <a:pt x="35" y="19"/>
                  </a:lnTo>
                  <a:lnTo>
                    <a:pt x="29" y="21"/>
                  </a:lnTo>
                  <a:lnTo>
                    <a:pt x="21" y="25"/>
                  </a:lnTo>
                  <a:lnTo>
                    <a:pt x="16" y="29"/>
                  </a:lnTo>
                  <a:lnTo>
                    <a:pt x="16" y="29"/>
                  </a:lnTo>
                  <a:close/>
                  <a:moveTo>
                    <a:pt x="58" y="88"/>
                  </a:moveTo>
                  <a:lnTo>
                    <a:pt x="58" y="88"/>
                  </a:lnTo>
                  <a:lnTo>
                    <a:pt x="58" y="86"/>
                  </a:lnTo>
                  <a:lnTo>
                    <a:pt x="60" y="84"/>
                  </a:lnTo>
                  <a:lnTo>
                    <a:pt x="61" y="82"/>
                  </a:lnTo>
                  <a:lnTo>
                    <a:pt x="61" y="82"/>
                  </a:lnTo>
                  <a:lnTo>
                    <a:pt x="61" y="84"/>
                  </a:lnTo>
                  <a:lnTo>
                    <a:pt x="61" y="86"/>
                  </a:lnTo>
                  <a:lnTo>
                    <a:pt x="60" y="88"/>
                  </a:lnTo>
                  <a:lnTo>
                    <a:pt x="58" y="88"/>
                  </a:lnTo>
                  <a:lnTo>
                    <a:pt x="58" y="88"/>
                  </a:lnTo>
                  <a:close/>
                  <a:moveTo>
                    <a:pt x="71" y="90"/>
                  </a:moveTo>
                  <a:lnTo>
                    <a:pt x="71" y="90"/>
                  </a:lnTo>
                  <a:lnTo>
                    <a:pt x="71" y="88"/>
                  </a:lnTo>
                  <a:lnTo>
                    <a:pt x="73" y="86"/>
                  </a:lnTo>
                  <a:lnTo>
                    <a:pt x="77" y="84"/>
                  </a:lnTo>
                  <a:lnTo>
                    <a:pt x="77" y="84"/>
                  </a:lnTo>
                  <a:lnTo>
                    <a:pt x="77" y="86"/>
                  </a:lnTo>
                  <a:lnTo>
                    <a:pt x="75" y="88"/>
                  </a:lnTo>
                  <a:lnTo>
                    <a:pt x="71" y="90"/>
                  </a:lnTo>
                  <a:lnTo>
                    <a:pt x="71" y="90"/>
                  </a:lnTo>
                  <a:close/>
                  <a:moveTo>
                    <a:pt x="65" y="75"/>
                  </a:moveTo>
                  <a:lnTo>
                    <a:pt x="65" y="75"/>
                  </a:lnTo>
                  <a:lnTo>
                    <a:pt x="67" y="71"/>
                  </a:lnTo>
                  <a:lnTo>
                    <a:pt x="69" y="67"/>
                  </a:lnTo>
                  <a:lnTo>
                    <a:pt x="69" y="67"/>
                  </a:lnTo>
                  <a:lnTo>
                    <a:pt x="77" y="67"/>
                  </a:lnTo>
                  <a:lnTo>
                    <a:pt x="77" y="67"/>
                  </a:lnTo>
                  <a:lnTo>
                    <a:pt x="75" y="69"/>
                  </a:lnTo>
                  <a:lnTo>
                    <a:pt x="71" y="71"/>
                  </a:lnTo>
                  <a:lnTo>
                    <a:pt x="65" y="75"/>
                  </a:lnTo>
                  <a:lnTo>
                    <a:pt x="65" y="75"/>
                  </a:lnTo>
                  <a:close/>
                  <a:moveTo>
                    <a:pt x="81" y="198"/>
                  </a:moveTo>
                  <a:lnTo>
                    <a:pt x="81" y="198"/>
                  </a:lnTo>
                  <a:lnTo>
                    <a:pt x="81" y="202"/>
                  </a:lnTo>
                  <a:lnTo>
                    <a:pt x="77" y="204"/>
                  </a:lnTo>
                  <a:lnTo>
                    <a:pt x="77" y="204"/>
                  </a:lnTo>
                  <a:lnTo>
                    <a:pt x="77" y="202"/>
                  </a:lnTo>
                  <a:lnTo>
                    <a:pt x="77" y="200"/>
                  </a:lnTo>
                  <a:lnTo>
                    <a:pt x="81" y="198"/>
                  </a:lnTo>
                  <a:lnTo>
                    <a:pt x="81" y="198"/>
                  </a:lnTo>
                  <a:close/>
                  <a:moveTo>
                    <a:pt x="105" y="103"/>
                  </a:moveTo>
                  <a:lnTo>
                    <a:pt x="105" y="103"/>
                  </a:lnTo>
                  <a:lnTo>
                    <a:pt x="105" y="107"/>
                  </a:lnTo>
                  <a:lnTo>
                    <a:pt x="103" y="109"/>
                  </a:lnTo>
                  <a:lnTo>
                    <a:pt x="96" y="113"/>
                  </a:lnTo>
                  <a:lnTo>
                    <a:pt x="96" y="113"/>
                  </a:lnTo>
                  <a:lnTo>
                    <a:pt x="92" y="117"/>
                  </a:lnTo>
                  <a:lnTo>
                    <a:pt x="88" y="118"/>
                  </a:lnTo>
                  <a:lnTo>
                    <a:pt x="84" y="120"/>
                  </a:lnTo>
                  <a:lnTo>
                    <a:pt x="84" y="120"/>
                  </a:lnTo>
                  <a:lnTo>
                    <a:pt x="94" y="111"/>
                  </a:lnTo>
                  <a:lnTo>
                    <a:pt x="105" y="103"/>
                  </a:lnTo>
                  <a:lnTo>
                    <a:pt x="105" y="103"/>
                  </a:lnTo>
                  <a:close/>
                  <a:moveTo>
                    <a:pt x="98" y="80"/>
                  </a:moveTo>
                  <a:lnTo>
                    <a:pt x="98" y="80"/>
                  </a:lnTo>
                  <a:lnTo>
                    <a:pt x="101" y="78"/>
                  </a:lnTo>
                  <a:lnTo>
                    <a:pt x="105" y="77"/>
                  </a:lnTo>
                  <a:lnTo>
                    <a:pt x="105" y="77"/>
                  </a:lnTo>
                  <a:lnTo>
                    <a:pt x="103" y="80"/>
                  </a:lnTo>
                  <a:lnTo>
                    <a:pt x="98" y="80"/>
                  </a:lnTo>
                  <a:lnTo>
                    <a:pt x="98" y="80"/>
                  </a:lnTo>
                  <a:close/>
                  <a:moveTo>
                    <a:pt x="103" y="195"/>
                  </a:moveTo>
                  <a:lnTo>
                    <a:pt x="103" y="195"/>
                  </a:lnTo>
                  <a:lnTo>
                    <a:pt x="96" y="198"/>
                  </a:lnTo>
                  <a:lnTo>
                    <a:pt x="92" y="202"/>
                  </a:lnTo>
                  <a:lnTo>
                    <a:pt x="86" y="208"/>
                  </a:lnTo>
                  <a:lnTo>
                    <a:pt x="82" y="210"/>
                  </a:lnTo>
                  <a:lnTo>
                    <a:pt x="81" y="210"/>
                  </a:lnTo>
                  <a:lnTo>
                    <a:pt x="81" y="210"/>
                  </a:lnTo>
                  <a:lnTo>
                    <a:pt x="90" y="197"/>
                  </a:lnTo>
                  <a:lnTo>
                    <a:pt x="101" y="185"/>
                  </a:lnTo>
                  <a:lnTo>
                    <a:pt x="101" y="185"/>
                  </a:lnTo>
                  <a:lnTo>
                    <a:pt x="103" y="187"/>
                  </a:lnTo>
                  <a:lnTo>
                    <a:pt x="103" y="189"/>
                  </a:lnTo>
                  <a:lnTo>
                    <a:pt x="103" y="195"/>
                  </a:lnTo>
                  <a:lnTo>
                    <a:pt x="103" y="195"/>
                  </a:lnTo>
                  <a:close/>
                  <a:moveTo>
                    <a:pt x="84" y="189"/>
                  </a:moveTo>
                  <a:lnTo>
                    <a:pt x="84" y="189"/>
                  </a:lnTo>
                  <a:lnTo>
                    <a:pt x="88" y="181"/>
                  </a:lnTo>
                  <a:lnTo>
                    <a:pt x="92" y="178"/>
                  </a:lnTo>
                  <a:lnTo>
                    <a:pt x="101" y="168"/>
                  </a:lnTo>
                  <a:lnTo>
                    <a:pt x="101" y="168"/>
                  </a:lnTo>
                  <a:lnTo>
                    <a:pt x="105" y="168"/>
                  </a:lnTo>
                  <a:lnTo>
                    <a:pt x="105" y="172"/>
                  </a:lnTo>
                  <a:lnTo>
                    <a:pt x="105" y="172"/>
                  </a:lnTo>
                  <a:lnTo>
                    <a:pt x="96" y="181"/>
                  </a:lnTo>
                  <a:lnTo>
                    <a:pt x="84" y="189"/>
                  </a:lnTo>
                  <a:lnTo>
                    <a:pt x="84" y="189"/>
                  </a:lnTo>
                  <a:close/>
                  <a:moveTo>
                    <a:pt x="103" y="147"/>
                  </a:moveTo>
                  <a:lnTo>
                    <a:pt x="103" y="147"/>
                  </a:lnTo>
                  <a:lnTo>
                    <a:pt x="103" y="151"/>
                  </a:lnTo>
                  <a:lnTo>
                    <a:pt x="103" y="155"/>
                  </a:lnTo>
                  <a:lnTo>
                    <a:pt x="98" y="160"/>
                  </a:lnTo>
                  <a:lnTo>
                    <a:pt x="82" y="170"/>
                  </a:lnTo>
                  <a:lnTo>
                    <a:pt x="82" y="170"/>
                  </a:lnTo>
                  <a:lnTo>
                    <a:pt x="86" y="164"/>
                  </a:lnTo>
                  <a:lnTo>
                    <a:pt x="92" y="157"/>
                  </a:lnTo>
                  <a:lnTo>
                    <a:pt x="103" y="147"/>
                  </a:lnTo>
                  <a:lnTo>
                    <a:pt x="103" y="147"/>
                  </a:lnTo>
                  <a:close/>
                  <a:moveTo>
                    <a:pt x="100" y="138"/>
                  </a:moveTo>
                  <a:lnTo>
                    <a:pt x="100" y="138"/>
                  </a:lnTo>
                  <a:lnTo>
                    <a:pt x="92" y="143"/>
                  </a:lnTo>
                  <a:lnTo>
                    <a:pt x="92" y="143"/>
                  </a:lnTo>
                  <a:lnTo>
                    <a:pt x="94" y="141"/>
                  </a:lnTo>
                  <a:lnTo>
                    <a:pt x="94" y="139"/>
                  </a:lnTo>
                  <a:lnTo>
                    <a:pt x="100" y="138"/>
                  </a:lnTo>
                  <a:lnTo>
                    <a:pt x="100" y="138"/>
                  </a:lnTo>
                  <a:close/>
                  <a:moveTo>
                    <a:pt x="79" y="105"/>
                  </a:moveTo>
                  <a:lnTo>
                    <a:pt x="79" y="105"/>
                  </a:lnTo>
                  <a:lnTo>
                    <a:pt x="84" y="97"/>
                  </a:lnTo>
                  <a:lnTo>
                    <a:pt x="92" y="92"/>
                  </a:lnTo>
                  <a:lnTo>
                    <a:pt x="92" y="92"/>
                  </a:lnTo>
                  <a:lnTo>
                    <a:pt x="90" y="96"/>
                  </a:lnTo>
                  <a:lnTo>
                    <a:pt x="88" y="99"/>
                  </a:lnTo>
                  <a:lnTo>
                    <a:pt x="79" y="105"/>
                  </a:lnTo>
                  <a:lnTo>
                    <a:pt x="79" y="105"/>
                  </a:lnTo>
                  <a:close/>
                  <a:moveTo>
                    <a:pt x="86" y="155"/>
                  </a:moveTo>
                  <a:lnTo>
                    <a:pt x="86" y="155"/>
                  </a:lnTo>
                  <a:lnTo>
                    <a:pt x="86" y="157"/>
                  </a:lnTo>
                  <a:lnTo>
                    <a:pt x="84" y="160"/>
                  </a:lnTo>
                  <a:lnTo>
                    <a:pt x="79" y="166"/>
                  </a:lnTo>
                  <a:lnTo>
                    <a:pt x="79" y="166"/>
                  </a:lnTo>
                  <a:lnTo>
                    <a:pt x="79" y="162"/>
                  </a:lnTo>
                  <a:lnTo>
                    <a:pt x="81" y="158"/>
                  </a:lnTo>
                  <a:lnTo>
                    <a:pt x="86" y="155"/>
                  </a:lnTo>
                  <a:lnTo>
                    <a:pt x="86" y="155"/>
                  </a:lnTo>
                  <a:close/>
                  <a:moveTo>
                    <a:pt x="84" y="179"/>
                  </a:moveTo>
                  <a:lnTo>
                    <a:pt x="84" y="179"/>
                  </a:lnTo>
                  <a:lnTo>
                    <a:pt x="79" y="187"/>
                  </a:lnTo>
                  <a:lnTo>
                    <a:pt x="79" y="187"/>
                  </a:lnTo>
                  <a:lnTo>
                    <a:pt x="77" y="183"/>
                  </a:lnTo>
                  <a:lnTo>
                    <a:pt x="79" y="181"/>
                  </a:lnTo>
                  <a:lnTo>
                    <a:pt x="84" y="179"/>
                  </a:lnTo>
                  <a:lnTo>
                    <a:pt x="84" y="179"/>
                  </a:lnTo>
                  <a:close/>
                  <a:moveTo>
                    <a:pt x="81" y="225"/>
                  </a:moveTo>
                  <a:lnTo>
                    <a:pt x="81" y="225"/>
                  </a:lnTo>
                  <a:lnTo>
                    <a:pt x="79" y="221"/>
                  </a:lnTo>
                  <a:lnTo>
                    <a:pt x="81" y="219"/>
                  </a:lnTo>
                  <a:lnTo>
                    <a:pt x="86" y="214"/>
                  </a:lnTo>
                  <a:lnTo>
                    <a:pt x="86" y="214"/>
                  </a:lnTo>
                  <a:lnTo>
                    <a:pt x="86" y="218"/>
                  </a:lnTo>
                  <a:lnTo>
                    <a:pt x="84" y="219"/>
                  </a:lnTo>
                  <a:lnTo>
                    <a:pt x="81" y="225"/>
                  </a:lnTo>
                  <a:lnTo>
                    <a:pt x="81" y="225"/>
                  </a:lnTo>
                  <a:close/>
                  <a:moveTo>
                    <a:pt x="103" y="206"/>
                  </a:moveTo>
                  <a:lnTo>
                    <a:pt x="103" y="206"/>
                  </a:lnTo>
                  <a:lnTo>
                    <a:pt x="101" y="216"/>
                  </a:lnTo>
                  <a:lnTo>
                    <a:pt x="96" y="219"/>
                  </a:lnTo>
                  <a:lnTo>
                    <a:pt x="84" y="227"/>
                  </a:lnTo>
                  <a:lnTo>
                    <a:pt x="84" y="227"/>
                  </a:lnTo>
                  <a:lnTo>
                    <a:pt x="92" y="216"/>
                  </a:lnTo>
                  <a:lnTo>
                    <a:pt x="98" y="210"/>
                  </a:lnTo>
                  <a:lnTo>
                    <a:pt x="103" y="206"/>
                  </a:lnTo>
                  <a:lnTo>
                    <a:pt x="103" y="206"/>
                  </a:lnTo>
                  <a:close/>
                  <a:moveTo>
                    <a:pt x="100" y="229"/>
                  </a:moveTo>
                  <a:lnTo>
                    <a:pt x="100" y="229"/>
                  </a:lnTo>
                  <a:lnTo>
                    <a:pt x="100" y="233"/>
                  </a:lnTo>
                  <a:lnTo>
                    <a:pt x="98" y="235"/>
                  </a:lnTo>
                  <a:lnTo>
                    <a:pt x="94" y="239"/>
                  </a:lnTo>
                  <a:lnTo>
                    <a:pt x="94" y="239"/>
                  </a:lnTo>
                  <a:lnTo>
                    <a:pt x="94" y="235"/>
                  </a:lnTo>
                  <a:lnTo>
                    <a:pt x="96" y="233"/>
                  </a:lnTo>
                  <a:lnTo>
                    <a:pt x="98" y="231"/>
                  </a:lnTo>
                  <a:lnTo>
                    <a:pt x="100" y="229"/>
                  </a:lnTo>
                  <a:lnTo>
                    <a:pt x="100" y="229"/>
                  </a:lnTo>
                  <a:close/>
                  <a:moveTo>
                    <a:pt x="96" y="263"/>
                  </a:moveTo>
                  <a:lnTo>
                    <a:pt x="96" y="263"/>
                  </a:lnTo>
                  <a:lnTo>
                    <a:pt x="98" y="259"/>
                  </a:lnTo>
                  <a:lnTo>
                    <a:pt x="101" y="256"/>
                  </a:lnTo>
                  <a:lnTo>
                    <a:pt x="109" y="250"/>
                  </a:lnTo>
                  <a:lnTo>
                    <a:pt x="109" y="250"/>
                  </a:lnTo>
                  <a:lnTo>
                    <a:pt x="109" y="254"/>
                  </a:lnTo>
                  <a:lnTo>
                    <a:pt x="105" y="259"/>
                  </a:lnTo>
                  <a:lnTo>
                    <a:pt x="101" y="263"/>
                  </a:lnTo>
                  <a:lnTo>
                    <a:pt x="96" y="263"/>
                  </a:lnTo>
                  <a:lnTo>
                    <a:pt x="96" y="263"/>
                  </a:lnTo>
                  <a:close/>
                  <a:moveTo>
                    <a:pt x="111" y="244"/>
                  </a:moveTo>
                  <a:lnTo>
                    <a:pt x="111" y="244"/>
                  </a:lnTo>
                  <a:lnTo>
                    <a:pt x="103" y="248"/>
                  </a:lnTo>
                  <a:lnTo>
                    <a:pt x="98" y="252"/>
                  </a:lnTo>
                  <a:lnTo>
                    <a:pt x="92" y="258"/>
                  </a:lnTo>
                  <a:lnTo>
                    <a:pt x="86" y="259"/>
                  </a:lnTo>
                  <a:lnTo>
                    <a:pt x="86" y="259"/>
                  </a:lnTo>
                  <a:lnTo>
                    <a:pt x="92" y="254"/>
                  </a:lnTo>
                  <a:lnTo>
                    <a:pt x="98" y="250"/>
                  </a:lnTo>
                  <a:lnTo>
                    <a:pt x="111" y="242"/>
                  </a:lnTo>
                  <a:lnTo>
                    <a:pt x="111" y="242"/>
                  </a:lnTo>
                  <a:lnTo>
                    <a:pt x="111" y="244"/>
                  </a:lnTo>
                  <a:lnTo>
                    <a:pt x="111" y="244"/>
                  </a:lnTo>
                  <a:lnTo>
                    <a:pt x="111" y="244"/>
                  </a:lnTo>
                  <a:close/>
                  <a:moveTo>
                    <a:pt x="119" y="263"/>
                  </a:moveTo>
                  <a:lnTo>
                    <a:pt x="119" y="263"/>
                  </a:lnTo>
                  <a:lnTo>
                    <a:pt x="119" y="261"/>
                  </a:lnTo>
                  <a:lnTo>
                    <a:pt x="121" y="259"/>
                  </a:lnTo>
                  <a:lnTo>
                    <a:pt x="126" y="256"/>
                  </a:lnTo>
                  <a:lnTo>
                    <a:pt x="126" y="256"/>
                  </a:lnTo>
                  <a:lnTo>
                    <a:pt x="126" y="258"/>
                  </a:lnTo>
                  <a:lnTo>
                    <a:pt x="124" y="261"/>
                  </a:lnTo>
                  <a:lnTo>
                    <a:pt x="121" y="263"/>
                  </a:lnTo>
                  <a:lnTo>
                    <a:pt x="119" y="263"/>
                  </a:lnTo>
                  <a:lnTo>
                    <a:pt x="119" y="263"/>
                  </a:lnTo>
                  <a:close/>
                  <a:moveTo>
                    <a:pt x="119" y="254"/>
                  </a:moveTo>
                  <a:lnTo>
                    <a:pt x="119" y="254"/>
                  </a:lnTo>
                  <a:lnTo>
                    <a:pt x="119" y="252"/>
                  </a:lnTo>
                  <a:lnTo>
                    <a:pt x="121" y="250"/>
                  </a:lnTo>
                  <a:lnTo>
                    <a:pt x="122" y="248"/>
                  </a:lnTo>
                  <a:lnTo>
                    <a:pt x="122" y="244"/>
                  </a:lnTo>
                  <a:lnTo>
                    <a:pt x="122" y="244"/>
                  </a:lnTo>
                  <a:lnTo>
                    <a:pt x="132" y="244"/>
                  </a:lnTo>
                  <a:lnTo>
                    <a:pt x="132" y="244"/>
                  </a:lnTo>
                  <a:lnTo>
                    <a:pt x="130" y="248"/>
                  </a:lnTo>
                  <a:lnTo>
                    <a:pt x="126" y="250"/>
                  </a:lnTo>
                  <a:lnTo>
                    <a:pt x="119" y="254"/>
                  </a:lnTo>
                  <a:lnTo>
                    <a:pt x="119" y="254"/>
                  </a:lnTo>
                  <a:close/>
                  <a:moveTo>
                    <a:pt x="134" y="265"/>
                  </a:moveTo>
                  <a:lnTo>
                    <a:pt x="134" y="265"/>
                  </a:lnTo>
                  <a:lnTo>
                    <a:pt x="140" y="258"/>
                  </a:lnTo>
                  <a:lnTo>
                    <a:pt x="147" y="254"/>
                  </a:lnTo>
                  <a:lnTo>
                    <a:pt x="147" y="254"/>
                  </a:lnTo>
                  <a:lnTo>
                    <a:pt x="147" y="256"/>
                  </a:lnTo>
                  <a:lnTo>
                    <a:pt x="147" y="258"/>
                  </a:lnTo>
                  <a:lnTo>
                    <a:pt x="143" y="259"/>
                  </a:lnTo>
                  <a:lnTo>
                    <a:pt x="134" y="265"/>
                  </a:lnTo>
                  <a:lnTo>
                    <a:pt x="134" y="265"/>
                  </a:lnTo>
                  <a:close/>
                  <a:moveTo>
                    <a:pt x="145" y="246"/>
                  </a:moveTo>
                  <a:lnTo>
                    <a:pt x="145" y="246"/>
                  </a:lnTo>
                  <a:lnTo>
                    <a:pt x="145" y="248"/>
                  </a:lnTo>
                  <a:lnTo>
                    <a:pt x="145" y="250"/>
                  </a:lnTo>
                  <a:lnTo>
                    <a:pt x="142" y="252"/>
                  </a:lnTo>
                  <a:lnTo>
                    <a:pt x="142" y="252"/>
                  </a:lnTo>
                  <a:lnTo>
                    <a:pt x="142" y="250"/>
                  </a:lnTo>
                  <a:lnTo>
                    <a:pt x="142" y="248"/>
                  </a:lnTo>
                  <a:lnTo>
                    <a:pt x="143" y="246"/>
                  </a:lnTo>
                  <a:lnTo>
                    <a:pt x="145" y="246"/>
                  </a:lnTo>
                  <a:lnTo>
                    <a:pt x="145" y="246"/>
                  </a:lnTo>
                  <a:close/>
                  <a:moveTo>
                    <a:pt x="241" y="57"/>
                  </a:moveTo>
                  <a:lnTo>
                    <a:pt x="241" y="57"/>
                  </a:lnTo>
                  <a:lnTo>
                    <a:pt x="223" y="61"/>
                  </a:lnTo>
                  <a:lnTo>
                    <a:pt x="206" y="61"/>
                  </a:lnTo>
                  <a:lnTo>
                    <a:pt x="172" y="61"/>
                  </a:lnTo>
                  <a:lnTo>
                    <a:pt x="172" y="61"/>
                  </a:lnTo>
                  <a:lnTo>
                    <a:pt x="170" y="69"/>
                  </a:lnTo>
                  <a:lnTo>
                    <a:pt x="168" y="77"/>
                  </a:lnTo>
                  <a:lnTo>
                    <a:pt x="168" y="94"/>
                  </a:lnTo>
                  <a:lnTo>
                    <a:pt x="166" y="113"/>
                  </a:lnTo>
                  <a:lnTo>
                    <a:pt x="166" y="134"/>
                  </a:lnTo>
                  <a:lnTo>
                    <a:pt x="166" y="134"/>
                  </a:lnTo>
                  <a:lnTo>
                    <a:pt x="164" y="174"/>
                  </a:lnTo>
                  <a:lnTo>
                    <a:pt x="162" y="214"/>
                  </a:lnTo>
                  <a:lnTo>
                    <a:pt x="162" y="214"/>
                  </a:lnTo>
                  <a:lnTo>
                    <a:pt x="162" y="225"/>
                  </a:lnTo>
                  <a:lnTo>
                    <a:pt x="161" y="233"/>
                  </a:lnTo>
                  <a:lnTo>
                    <a:pt x="161" y="233"/>
                  </a:lnTo>
                  <a:lnTo>
                    <a:pt x="157" y="237"/>
                  </a:lnTo>
                  <a:lnTo>
                    <a:pt x="151" y="239"/>
                  </a:lnTo>
                  <a:lnTo>
                    <a:pt x="138" y="239"/>
                  </a:lnTo>
                  <a:lnTo>
                    <a:pt x="122" y="237"/>
                  </a:lnTo>
                  <a:lnTo>
                    <a:pt x="111" y="235"/>
                  </a:lnTo>
                  <a:lnTo>
                    <a:pt x="111" y="235"/>
                  </a:lnTo>
                  <a:lnTo>
                    <a:pt x="113" y="149"/>
                  </a:lnTo>
                  <a:lnTo>
                    <a:pt x="117" y="63"/>
                  </a:lnTo>
                  <a:lnTo>
                    <a:pt x="117" y="63"/>
                  </a:lnTo>
                  <a:lnTo>
                    <a:pt x="109" y="59"/>
                  </a:lnTo>
                  <a:lnTo>
                    <a:pt x="100" y="57"/>
                  </a:lnTo>
                  <a:lnTo>
                    <a:pt x="81" y="57"/>
                  </a:lnTo>
                  <a:lnTo>
                    <a:pt x="81" y="57"/>
                  </a:lnTo>
                  <a:lnTo>
                    <a:pt x="61" y="57"/>
                  </a:lnTo>
                  <a:lnTo>
                    <a:pt x="44" y="57"/>
                  </a:lnTo>
                  <a:lnTo>
                    <a:pt x="44" y="57"/>
                  </a:lnTo>
                  <a:lnTo>
                    <a:pt x="42" y="46"/>
                  </a:lnTo>
                  <a:lnTo>
                    <a:pt x="42" y="33"/>
                  </a:lnTo>
                  <a:lnTo>
                    <a:pt x="46" y="10"/>
                  </a:lnTo>
                  <a:lnTo>
                    <a:pt x="46" y="10"/>
                  </a:lnTo>
                  <a:lnTo>
                    <a:pt x="77" y="10"/>
                  </a:lnTo>
                  <a:lnTo>
                    <a:pt x="105" y="10"/>
                  </a:lnTo>
                  <a:lnTo>
                    <a:pt x="161" y="8"/>
                  </a:lnTo>
                  <a:lnTo>
                    <a:pt x="161" y="8"/>
                  </a:lnTo>
                  <a:lnTo>
                    <a:pt x="191" y="8"/>
                  </a:lnTo>
                  <a:lnTo>
                    <a:pt x="191" y="8"/>
                  </a:lnTo>
                  <a:lnTo>
                    <a:pt x="218" y="8"/>
                  </a:lnTo>
                  <a:lnTo>
                    <a:pt x="229" y="8"/>
                  </a:lnTo>
                  <a:lnTo>
                    <a:pt x="241" y="12"/>
                  </a:lnTo>
                  <a:lnTo>
                    <a:pt x="241" y="12"/>
                  </a:lnTo>
                  <a:lnTo>
                    <a:pt x="241" y="35"/>
                  </a:lnTo>
                  <a:lnTo>
                    <a:pt x="241" y="57"/>
                  </a:lnTo>
                  <a:lnTo>
                    <a:pt x="241" y="5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5" name="Freeform 96"/>
            <p:cNvSpPr>
              <a:spLocks noEditPoints="1"/>
            </p:cNvSpPr>
            <p:nvPr/>
          </p:nvSpPr>
          <p:spPr bwMode="auto">
            <a:xfrm rot="20755917">
              <a:off x="6845022" y="2438863"/>
              <a:ext cx="710814" cy="803819"/>
            </a:xfrm>
            <a:custGeom>
              <a:avLst/>
              <a:gdLst/>
              <a:ahLst/>
              <a:cxnLst>
                <a:cxn ang="0">
                  <a:pos x="128" y="29"/>
                </a:cxn>
                <a:cxn ang="0">
                  <a:pos x="71" y="0"/>
                </a:cxn>
                <a:cxn ang="0">
                  <a:pos x="2" y="54"/>
                </a:cxn>
                <a:cxn ang="0">
                  <a:pos x="31" y="242"/>
                </a:cxn>
                <a:cxn ang="0">
                  <a:pos x="101" y="237"/>
                </a:cxn>
                <a:cxn ang="0">
                  <a:pos x="204" y="210"/>
                </a:cxn>
                <a:cxn ang="0">
                  <a:pos x="210" y="4"/>
                </a:cxn>
                <a:cxn ang="0">
                  <a:pos x="145" y="117"/>
                </a:cxn>
                <a:cxn ang="0">
                  <a:pos x="149" y="155"/>
                </a:cxn>
                <a:cxn ang="0">
                  <a:pos x="141" y="128"/>
                </a:cxn>
                <a:cxn ang="0">
                  <a:pos x="139" y="111"/>
                </a:cxn>
                <a:cxn ang="0">
                  <a:pos x="141" y="103"/>
                </a:cxn>
                <a:cxn ang="0">
                  <a:pos x="141" y="59"/>
                </a:cxn>
                <a:cxn ang="0">
                  <a:pos x="136" y="44"/>
                </a:cxn>
                <a:cxn ang="0">
                  <a:pos x="137" y="56"/>
                </a:cxn>
                <a:cxn ang="0">
                  <a:pos x="23" y="151"/>
                </a:cxn>
                <a:cxn ang="0">
                  <a:pos x="6" y="181"/>
                </a:cxn>
                <a:cxn ang="0">
                  <a:pos x="15" y="143"/>
                </a:cxn>
                <a:cxn ang="0">
                  <a:pos x="15" y="143"/>
                </a:cxn>
                <a:cxn ang="0">
                  <a:pos x="25" y="115"/>
                </a:cxn>
                <a:cxn ang="0">
                  <a:pos x="36" y="88"/>
                </a:cxn>
                <a:cxn ang="0">
                  <a:pos x="35" y="58"/>
                </a:cxn>
                <a:cxn ang="0">
                  <a:pos x="38" y="48"/>
                </a:cxn>
                <a:cxn ang="0">
                  <a:pos x="27" y="33"/>
                </a:cxn>
                <a:cxn ang="0">
                  <a:pos x="8" y="82"/>
                </a:cxn>
                <a:cxn ang="0">
                  <a:pos x="33" y="14"/>
                </a:cxn>
                <a:cxn ang="0">
                  <a:pos x="33" y="19"/>
                </a:cxn>
                <a:cxn ang="0">
                  <a:pos x="17" y="31"/>
                </a:cxn>
                <a:cxn ang="0">
                  <a:pos x="10" y="56"/>
                </a:cxn>
                <a:cxn ang="0">
                  <a:pos x="6" y="101"/>
                </a:cxn>
                <a:cxn ang="0">
                  <a:pos x="4" y="122"/>
                </a:cxn>
                <a:cxn ang="0">
                  <a:pos x="6" y="149"/>
                </a:cxn>
                <a:cxn ang="0">
                  <a:pos x="10" y="160"/>
                </a:cxn>
                <a:cxn ang="0">
                  <a:pos x="8" y="197"/>
                </a:cxn>
                <a:cxn ang="0">
                  <a:pos x="29" y="227"/>
                </a:cxn>
                <a:cxn ang="0">
                  <a:pos x="31" y="237"/>
                </a:cxn>
                <a:cxn ang="0">
                  <a:pos x="29" y="220"/>
                </a:cxn>
                <a:cxn ang="0">
                  <a:pos x="27" y="187"/>
                </a:cxn>
                <a:cxn ang="0">
                  <a:pos x="19" y="181"/>
                </a:cxn>
                <a:cxn ang="0">
                  <a:pos x="27" y="176"/>
                </a:cxn>
                <a:cxn ang="0">
                  <a:pos x="40" y="237"/>
                </a:cxn>
                <a:cxn ang="0">
                  <a:pos x="46" y="221"/>
                </a:cxn>
                <a:cxn ang="0">
                  <a:pos x="67" y="220"/>
                </a:cxn>
                <a:cxn ang="0">
                  <a:pos x="88" y="138"/>
                </a:cxn>
                <a:cxn ang="0">
                  <a:pos x="94" y="145"/>
                </a:cxn>
                <a:cxn ang="0">
                  <a:pos x="90" y="160"/>
                </a:cxn>
                <a:cxn ang="0">
                  <a:pos x="94" y="166"/>
                </a:cxn>
                <a:cxn ang="0">
                  <a:pos x="92" y="185"/>
                </a:cxn>
                <a:cxn ang="0">
                  <a:pos x="105" y="183"/>
                </a:cxn>
                <a:cxn ang="0">
                  <a:pos x="97" y="210"/>
                </a:cxn>
                <a:cxn ang="0">
                  <a:pos x="136" y="235"/>
                </a:cxn>
                <a:cxn ang="0">
                  <a:pos x="139" y="220"/>
                </a:cxn>
                <a:cxn ang="0">
                  <a:pos x="162" y="218"/>
                </a:cxn>
                <a:cxn ang="0">
                  <a:pos x="168" y="227"/>
                </a:cxn>
                <a:cxn ang="0">
                  <a:pos x="183" y="225"/>
                </a:cxn>
                <a:cxn ang="0">
                  <a:pos x="198" y="126"/>
                </a:cxn>
                <a:cxn ang="0">
                  <a:pos x="132" y="204"/>
                </a:cxn>
                <a:cxn ang="0">
                  <a:pos x="75" y="82"/>
                </a:cxn>
                <a:cxn ang="0">
                  <a:pos x="67" y="212"/>
                </a:cxn>
                <a:cxn ang="0">
                  <a:pos x="48" y="8"/>
                </a:cxn>
                <a:cxn ang="0">
                  <a:pos x="141" y="155"/>
                </a:cxn>
                <a:cxn ang="0">
                  <a:pos x="176" y="6"/>
                </a:cxn>
              </a:cxnLst>
              <a:rect l="0" t="0" r="r" b="b"/>
              <a:pathLst>
                <a:path w="214" h="242">
                  <a:moveTo>
                    <a:pt x="210" y="4"/>
                  </a:moveTo>
                  <a:lnTo>
                    <a:pt x="210" y="4"/>
                  </a:lnTo>
                  <a:lnTo>
                    <a:pt x="204" y="2"/>
                  </a:lnTo>
                  <a:lnTo>
                    <a:pt x="195" y="2"/>
                  </a:lnTo>
                  <a:lnTo>
                    <a:pt x="176" y="0"/>
                  </a:lnTo>
                  <a:lnTo>
                    <a:pt x="176" y="0"/>
                  </a:lnTo>
                  <a:lnTo>
                    <a:pt x="166" y="2"/>
                  </a:lnTo>
                  <a:lnTo>
                    <a:pt x="160" y="4"/>
                  </a:lnTo>
                  <a:lnTo>
                    <a:pt x="151" y="14"/>
                  </a:lnTo>
                  <a:lnTo>
                    <a:pt x="151" y="14"/>
                  </a:lnTo>
                  <a:lnTo>
                    <a:pt x="139" y="21"/>
                  </a:lnTo>
                  <a:lnTo>
                    <a:pt x="128" y="29"/>
                  </a:lnTo>
                  <a:lnTo>
                    <a:pt x="128" y="29"/>
                  </a:lnTo>
                  <a:lnTo>
                    <a:pt x="128" y="61"/>
                  </a:lnTo>
                  <a:lnTo>
                    <a:pt x="128" y="80"/>
                  </a:lnTo>
                  <a:lnTo>
                    <a:pt x="126" y="96"/>
                  </a:lnTo>
                  <a:lnTo>
                    <a:pt x="126" y="96"/>
                  </a:lnTo>
                  <a:lnTo>
                    <a:pt x="118" y="75"/>
                  </a:lnTo>
                  <a:lnTo>
                    <a:pt x="113" y="50"/>
                  </a:lnTo>
                  <a:lnTo>
                    <a:pt x="107" y="25"/>
                  </a:lnTo>
                  <a:lnTo>
                    <a:pt x="99" y="2"/>
                  </a:lnTo>
                  <a:lnTo>
                    <a:pt x="99" y="2"/>
                  </a:lnTo>
                  <a:lnTo>
                    <a:pt x="86" y="2"/>
                  </a:lnTo>
                  <a:lnTo>
                    <a:pt x="71" y="0"/>
                  </a:lnTo>
                  <a:lnTo>
                    <a:pt x="54" y="0"/>
                  </a:lnTo>
                  <a:lnTo>
                    <a:pt x="38" y="0"/>
                  </a:lnTo>
                  <a:lnTo>
                    <a:pt x="38" y="0"/>
                  </a:lnTo>
                  <a:lnTo>
                    <a:pt x="31" y="10"/>
                  </a:lnTo>
                  <a:lnTo>
                    <a:pt x="21" y="18"/>
                  </a:lnTo>
                  <a:lnTo>
                    <a:pt x="21" y="18"/>
                  </a:lnTo>
                  <a:lnTo>
                    <a:pt x="12" y="23"/>
                  </a:lnTo>
                  <a:lnTo>
                    <a:pt x="6" y="27"/>
                  </a:lnTo>
                  <a:lnTo>
                    <a:pt x="4" y="33"/>
                  </a:lnTo>
                  <a:lnTo>
                    <a:pt x="4" y="33"/>
                  </a:lnTo>
                  <a:lnTo>
                    <a:pt x="2" y="40"/>
                  </a:lnTo>
                  <a:lnTo>
                    <a:pt x="2" y="54"/>
                  </a:lnTo>
                  <a:lnTo>
                    <a:pt x="2" y="78"/>
                  </a:lnTo>
                  <a:lnTo>
                    <a:pt x="2" y="78"/>
                  </a:lnTo>
                  <a:lnTo>
                    <a:pt x="0" y="124"/>
                  </a:lnTo>
                  <a:lnTo>
                    <a:pt x="0" y="124"/>
                  </a:lnTo>
                  <a:lnTo>
                    <a:pt x="0" y="155"/>
                  </a:lnTo>
                  <a:lnTo>
                    <a:pt x="0" y="183"/>
                  </a:lnTo>
                  <a:lnTo>
                    <a:pt x="2" y="210"/>
                  </a:lnTo>
                  <a:lnTo>
                    <a:pt x="2" y="237"/>
                  </a:lnTo>
                  <a:lnTo>
                    <a:pt x="2" y="237"/>
                  </a:lnTo>
                  <a:lnTo>
                    <a:pt x="8" y="240"/>
                  </a:lnTo>
                  <a:lnTo>
                    <a:pt x="15" y="240"/>
                  </a:lnTo>
                  <a:lnTo>
                    <a:pt x="31" y="242"/>
                  </a:lnTo>
                  <a:lnTo>
                    <a:pt x="63" y="242"/>
                  </a:lnTo>
                  <a:lnTo>
                    <a:pt x="63" y="242"/>
                  </a:lnTo>
                  <a:lnTo>
                    <a:pt x="78" y="229"/>
                  </a:lnTo>
                  <a:lnTo>
                    <a:pt x="78" y="229"/>
                  </a:lnTo>
                  <a:lnTo>
                    <a:pt x="84" y="221"/>
                  </a:lnTo>
                  <a:lnTo>
                    <a:pt x="86" y="218"/>
                  </a:lnTo>
                  <a:lnTo>
                    <a:pt x="90" y="216"/>
                  </a:lnTo>
                  <a:lnTo>
                    <a:pt x="90" y="216"/>
                  </a:lnTo>
                  <a:lnTo>
                    <a:pt x="94" y="220"/>
                  </a:lnTo>
                  <a:lnTo>
                    <a:pt x="97" y="225"/>
                  </a:lnTo>
                  <a:lnTo>
                    <a:pt x="101" y="237"/>
                  </a:lnTo>
                  <a:lnTo>
                    <a:pt x="101" y="237"/>
                  </a:lnTo>
                  <a:lnTo>
                    <a:pt x="120" y="239"/>
                  </a:lnTo>
                  <a:lnTo>
                    <a:pt x="141" y="240"/>
                  </a:lnTo>
                  <a:lnTo>
                    <a:pt x="141" y="240"/>
                  </a:lnTo>
                  <a:lnTo>
                    <a:pt x="158" y="242"/>
                  </a:lnTo>
                  <a:lnTo>
                    <a:pt x="174" y="240"/>
                  </a:lnTo>
                  <a:lnTo>
                    <a:pt x="174" y="240"/>
                  </a:lnTo>
                  <a:lnTo>
                    <a:pt x="181" y="237"/>
                  </a:lnTo>
                  <a:lnTo>
                    <a:pt x="189" y="231"/>
                  </a:lnTo>
                  <a:lnTo>
                    <a:pt x="197" y="223"/>
                  </a:lnTo>
                  <a:lnTo>
                    <a:pt x="202" y="218"/>
                  </a:lnTo>
                  <a:lnTo>
                    <a:pt x="202" y="218"/>
                  </a:lnTo>
                  <a:lnTo>
                    <a:pt x="204" y="210"/>
                  </a:lnTo>
                  <a:lnTo>
                    <a:pt x="204" y="200"/>
                  </a:lnTo>
                  <a:lnTo>
                    <a:pt x="204" y="180"/>
                  </a:lnTo>
                  <a:lnTo>
                    <a:pt x="204" y="180"/>
                  </a:lnTo>
                  <a:lnTo>
                    <a:pt x="204" y="119"/>
                  </a:lnTo>
                  <a:lnTo>
                    <a:pt x="206" y="90"/>
                  </a:lnTo>
                  <a:lnTo>
                    <a:pt x="210" y="63"/>
                  </a:lnTo>
                  <a:lnTo>
                    <a:pt x="210" y="63"/>
                  </a:lnTo>
                  <a:lnTo>
                    <a:pt x="212" y="31"/>
                  </a:lnTo>
                  <a:lnTo>
                    <a:pt x="214" y="14"/>
                  </a:lnTo>
                  <a:lnTo>
                    <a:pt x="212" y="8"/>
                  </a:lnTo>
                  <a:lnTo>
                    <a:pt x="210" y="4"/>
                  </a:lnTo>
                  <a:lnTo>
                    <a:pt x="210" y="4"/>
                  </a:lnTo>
                  <a:close/>
                  <a:moveTo>
                    <a:pt x="158" y="18"/>
                  </a:moveTo>
                  <a:lnTo>
                    <a:pt x="158" y="18"/>
                  </a:lnTo>
                  <a:lnTo>
                    <a:pt x="155" y="23"/>
                  </a:lnTo>
                  <a:lnTo>
                    <a:pt x="149" y="29"/>
                  </a:lnTo>
                  <a:lnTo>
                    <a:pt x="136" y="37"/>
                  </a:lnTo>
                  <a:lnTo>
                    <a:pt x="136" y="37"/>
                  </a:lnTo>
                  <a:lnTo>
                    <a:pt x="145" y="25"/>
                  </a:lnTo>
                  <a:lnTo>
                    <a:pt x="151" y="21"/>
                  </a:lnTo>
                  <a:lnTo>
                    <a:pt x="158" y="18"/>
                  </a:lnTo>
                  <a:lnTo>
                    <a:pt x="158" y="18"/>
                  </a:lnTo>
                  <a:close/>
                  <a:moveTo>
                    <a:pt x="145" y="117"/>
                  </a:moveTo>
                  <a:lnTo>
                    <a:pt x="145" y="117"/>
                  </a:lnTo>
                  <a:lnTo>
                    <a:pt x="145" y="113"/>
                  </a:lnTo>
                  <a:lnTo>
                    <a:pt x="147" y="111"/>
                  </a:lnTo>
                  <a:lnTo>
                    <a:pt x="153" y="109"/>
                  </a:lnTo>
                  <a:lnTo>
                    <a:pt x="153" y="109"/>
                  </a:lnTo>
                  <a:lnTo>
                    <a:pt x="153" y="113"/>
                  </a:lnTo>
                  <a:lnTo>
                    <a:pt x="153" y="113"/>
                  </a:lnTo>
                  <a:lnTo>
                    <a:pt x="149" y="115"/>
                  </a:lnTo>
                  <a:lnTo>
                    <a:pt x="145" y="117"/>
                  </a:lnTo>
                  <a:lnTo>
                    <a:pt x="145" y="117"/>
                  </a:lnTo>
                  <a:close/>
                  <a:moveTo>
                    <a:pt x="151" y="155"/>
                  </a:moveTo>
                  <a:lnTo>
                    <a:pt x="151" y="155"/>
                  </a:lnTo>
                  <a:lnTo>
                    <a:pt x="149" y="155"/>
                  </a:lnTo>
                  <a:lnTo>
                    <a:pt x="149" y="151"/>
                  </a:lnTo>
                  <a:lnTo>
                    <a:pt x="149" y="149"/>
                  </a:lnTo>
                  <a:lnTo>
                    <a:pt x="151" y="147"/>
                  </a:lnTo>
                  <a:lnTo>
                    <a:pt x="151" y="147"/>
                  </a:lnTo>
                  <a:lnTo>
                    <a:pt x="153" y="149"/>
                  </a:lnTo>
                  <a:lnTo>
                    <a:pt x="153" y="151"/>
                  </a:lnTo>
                  <a:lnTo>
                    <a:pt x="151" y="155"/>
                  </a:lnTo>
                  <a:lnTo>
                    <a:pt x="151" y="155"/>
                  </a:lnTo>
                  <a:close/>
                  <a:moveTo>
                    <a:pt x="147" y="122"/>
                  </a:moveTo>
                  <a:lnTo>
                    <a:pt x="147" y="122"/>
                  </a:lnTo>
                  <a:lnTo>
                    <a:pt x="143" y="126"/>
                  </a:lnTo>
                  <a:lnTo>
                    <a:pt x="141" y="128"/>
                  </a:lnTo>
                  <a:lnTo>
                    <a:pt x="139" y="130"/>
                  </a:lnTo>
                  <a:lnTo>
                    <a:pt x="139" y="130"/>
                  </a:lnTo>
                  <a:lnTo>
                    <a:pt x="139" y="126"/>
                  </a:lnTo>
                  <a:lnTo>
                    <a:pt x="139" y="124"/>
                  </a:lnTo>
                  <a:lnTo>
                    <a:pt x="147" y="122"/>
                  </a:lnTo>
                  <a:lnTo>
                    <a:pt x="147" y="122"/>
                  </a:lnTo>
                  <a:close/>
                  <a:moveTo>
                    <a:pt x="134" y="119"/>
                  </a:moveTo>
                  <a:lnTo>
                    <a:pt x="134" y="119"/>
                  </a:lnTo>
                  <a:lnTo>
                    <a:pt x="134" y="115"/>
                  </a:lnTo>
                  <a:lnTo>
                    <a:pt x="136" y="113"/>
                  </a:lnTo>
                  <a:lnTo>
                    <a:pt x="139" y="111"/>
                  </a:lnTo>
                  <a:lnTo>
                    <a:pt x="139" y="111"/>
                  </a:lnTo>
                  <a:lnTo>
                    <a:pt x="137" y="117"/>
                  </a:lnTo>
                  <a:lnTo>
                    <a:pt x="134" y="119"/>
                  </a:lnTo>
                  <a:lnTo>
                    <a:pt x="134" y="119"/>
                  </a:lnTo>
                  <a:close/>
                  <a:moveTo>
                    <a:pt x="141" y="103"/>
                  </a:moveTo>
                  <a:lnTo>
                    <a:pt x="141" y="103"/>
                  </a:lnTo>
                  <a:lnTo>
                    <a:pt x="145" y="96"/>
                  </a:lnTo>
                  <a:lnTo>
                    <a:pt x="149" y="94"/>
                  </a:lnTo>
                  <a:lnTo>
                    <a:pt x="153" y="92"/>
                  </a:lnTo>
                  <a:lnTo>
                    <a:pt x="153" y="92"/>
                  </a:lnTo>
                  <a:lnTo>
                    <a:pt x="153" y="98"/>
                  </a:lnTo>
                  <a:lnTo>
                    <a:pt x="149" y="99"/>
                  </a:lnTo>
                  <a:lnTo>
                    <a:pt x="141" y="103"/>
                  </a:lnTo>
                  <a:lnTo>
                    <a:pt x="141" y="103"/>
                  </a:lnTo>
                  <a:close/>
                  <a:moveTo>
                    <a:pt x="145" y="84"/>
                  </a:moveTo>
                  <a:lnTo>
                    <a:pt x="145" y="84"/>
                  </a:lnTo>
                  <a:lnTo>
                    <a:pt x="147" y="80"/>
                  </a:lnTo>
                  <a:lnTo>
                    <a:pt x="149" y="78"/>
                  </a:lnTo>
                  <a:lnTo>
                    <a:pt x="155" y="77"/>
                  </a:lnTo>
                  <a:lnTo>
                    <a:pt x="155" y="77"/>
                  </a:lnTo>
                  <a:lnTo>
                    <a:pt x="153" y="80"/>
                  </a:lnTo>
                  <a:lnTo>
                    <a:pt x="151" y="82"/>
                  </a:lnTo>
                  <a:lnTo>
                    <a:pt x="145" y="84"/>
                  </a:lnTo>
                  <a:lnTo>
                    <a:pt x="145" y="84"/>
                  </a:lnTo>
                  <a:close/>
                  <a:moveTo>
                    <a:pt x="141" y="59"/>
                  </a:moveTo>
                  <a:lnTo>
                    <a:pt x="141" y="59"/>
                  </a:lnTo>
                  <a:lnTo>
                    <a:pt x="147" y="52"/>
                  </a:lnTo>
                  <a:lnTo>
                    <a:pt x="151" y="50"/>
                  </a:lnTo>
                  <a:lnTo>
                    <a:pt x="155" y="50"/>
                  </a:lnTo>
                  <a:lnTo>
                    <a:pt x="155" y="50"/>
                  </a:lnTo>
                  <a:lnTo>
                    <a:pt x="153" y="54"/>
                  </a:lnTo>
                  <a:lnTo>
                    <a:pt x="151" y="56"/>
                  </a:lnTo>
                  <a:lnTo>
                    <a:pt x="141" y="59"/>
                  </a:lnTo>
                  <a:lnTo>
                    <a:pt x="141" y="59"/>
                  </a:lnTo>
                  <a:close/>
                  <a:moveTo>
                    <a:pt x="137" y="42"/>
                  </a:moveTo>
                  <a:lnTo>
                    <a:pt x="137" y="42"/>
                  </a:lnTo>
                  <a:lnTo>
                    <a:pt x="136" y="44"/>
                  </a:lnTo>
                  <a:lnTo>
                    <a:pt x="134" y="46"/>
                  </a:lnTo>
                  <a:lnTo>
                    <a:pt x="134" y="46"/>
                  </a:lnTo>
                  <a:lnTo>
                    <a:pt x="136" y="42"/>
                  </a:lnTo>
                  <a:lnTo>
                    <a:pt x="137" y="42"/>
                  </a:lnTo>
                  <a:lnTo>
                    <a:pt x="137" y="42"/>
                  </a:lnTo>
                  <a:close/>
                  <a:moveTo>
                    <a:pt x="137" y="56"/>
                  </a:moveTo>
                  <a:lnTo>
                    <a:pt x="137" y="56"/>
                  </a:lnTo>
                  <a:lnTo>
                    <a:pt x="136" y="58"/>
                  </a:lnTo>
                  <a:lnTo>
                    <a:pt x="134" y="59"/>
                  </a:lnTo>
                  <a:lnTo>
                    <a:pt x="134" y="59"/>
                  </a:lnTo>
                  <a:lnTo>
                    <a:pt x="134" y="56"/>
                  </a:lnTo>
                  <a:lnTo>
                    <a:pt x="137" y="56"/>
                  </a:lnTo>
                  <a:lnTo>
                    <a:pt x="137" y="56"/>
                  </a:lnTo>
                  <a:close/>
                  <a:moveTo>
                    <a:pt x="137" y="84"/>
                  </a:moveTo>
                  <a:lnTo>
                    <a:pt x="137" y="84"/>
                  </a:lnTo>
                  <a:lnTo>
                    <a:pt x="136" y="88"/>
                  </a:lnTo>
                  <a:lnTo>
                    <a:pt x="132" y="90"/>
                  </a:lnTo>
                  <a:lnTo>
                    <a:pt x="132" y="90"/>
                  </a:lnTo>
                  <a:lnTo>
                    <a:pt x="134" y="86"/>
                  </a:lnTo>
                  <a:lnTo>
                    <a:pt x="137" y="84"/>
                  </a:lnTo>
                  <a:lnTo>
                    <a:pt x="137" y="84"/>
                  </a:lnTo>
                  <a:close/>
                  <a:moveTo>
                    <a:pt x="14" y="164"/>
                  </a:moveTo>
                  <a:lnTo>
                    <a:pt x="14" y="164"/>
                  </a:lnTo>
                  <a:lnTo>
                    <a:pt x="23" y="151"/>
                  </a:lnTo>
                  <a:lnTo>
                    <a:pt x="29" y="145"/>
                  </a:lnTo>
                  <a:lnTo>
                    <a:pt x="36" y="139"/>
                  </a:lnTo>
                  <a:lnTo>
                    <a:pt x="36" y="139"/>
                  </a:lnTo>
                  <a:lnTo>
                    <a:pt x="36" y="143"/>
                  </a:lnTo>
                  <a:lnTo>
                    <a:pt x="35" y="145"/>
                  </a:lnTo>
                  <a:lnTo>
                    <a:pt x="29" y="149"/>
                  </a:lnTo>
                  <a:lnTo>
                    <a:pt x="29" y="149"/>
                  </a:lnTo>
                  <a:lnTo>
                    <a:pt x="21" y="159"/>
                  </a:lnTo>
                  <a:lnTo>
                    <a:pt x="17" y="162"/>
                  </a:lnTo>
                  <a:lnTo>
                    <a:pt x="14" y="164"/>
                  </a:lnTo>
                  <a:lnTo>
                    <a:pt x="14" y="164"/>
                  </a:lnTo>
                  <a:close/>
                  <a:moveTo>
                    <a:pt x="6" y="181"/>
                  </a:moveTo>
                  <a:lnTo>
                    <a:pt x="6" y="181"/>
                  </a:lnTo>
                  <a:lnTo>
                    <a:pt x="8" y="176"/>
                  </a:lnTo>
                  <a:lnTo>
                    <a:pt x="12" y="174"/>
                  </a:lnTo>
                  <a:lnTo>
                    <a:pt x="15" y="170"/>
                  </a:lnTo>
                  <a:lnTo>
                    <a:pt x="19" y="166"/>
                  </a:lnTo>
                  <a:lnTo>
                    <a:pt x="19" y="166"/>
                  </a:lnTo>
                  <a:lnTo>
                    <a:pt x="17" y="170"/>
                  </a:lnTo>
                  <a:lnTo>
                    <a:pt x="15" y="176"/>
                  </a:lnTo>
                  <a:lnTo>
                    <a:pt x="10" y="180"/>
                  </a:lnTo>
                  <a:lnTo>
                    <a:pt x="6" y="181"/>
                  </a:lnTo>
                  <a:lnTo>
                    <a:pt x="6" y="181"/>
                  </a:lnTo>
                  <a:close/>
                  <a:moveTo>
                    <a:pt x="15" y="143"/>
                  </a:moveTo>
                  <a:lnTo>
                    <a:pt x="15" y="143"/>
                  </a:lnTo>
                  <a:lnTo>
                    <a:pt x="17" y="138"/>
                  </a:lnTo>
                  <a:lnTo>
                    <a:pt x="23" y="132"/>
                  </a:lnTo>
                  <a:lnTo>
                    <a:pt x="29" y="126"/>
                  </a:lnTo>
                  <a:lnTo>
                    <a:pt x="35" y="120"/>
                  </a:lnTo>
                  <a:lnTo>
                    <a:pt x="35" y="120"/>
                  </a:lnTo>
                  <a:lnTo>
                    <a:pt x="35" y="124"/>
                  </a:lnTo>
                  <a:lnTo>
                    <a:pt x="35" y="128"/>
                  </a:lnTo>
                  <a:lnTo>
                    <a:pt x="29" y="134"/>
                  </a:lnTo>
                  <a:lnTo>
                    <a:pt x="21" y="138"/>
                  </a:lnTo>
                  <a:lnTo>
                    <a:pt x="15" y="143"/>
                  </a:lnTo>
                  <a:lnTo>
                    <a:pt x="15" y="143"/>
                  </a:lnTo>
                  <a:close/>
                  <a:moveTo>
                    <a:pt x="14" y="124"/>
                  </a:moveTo>
                  <a:lnTo>
                    <a:pt x="14" y="124"/>
                  </a:lnTo>
                  <a:lnTo>
                    <a:pt x="17" y="117"/>
                  </a:lnTo>
                  <a:lnTo>
                    <a:pt x="23" y="111"/>
                  </a:lnTo>
                  <a:lnTo>
                    <a:pt x="36" y="99"/>
                  </a:lnTo>
                  <a:lnTo>
                    <a:pt x="36" y="99"/>
                  </a:lnTo>
                  <a:lnTo>
                    <a:pt x="36" y="99"/>
                  </a:lnTo>
                  <a:lnTo>
                    <a:pt x="36" y="101"/>
                  </a:lnTo>
                  <a:lnTo>
                    <a:pt x="36" y="107"/>
                  </a:lnTo>
                  <a:lnTo>
                    <a:pt x="36" y="107"/>
                  </a:lnTo>
                  <a:lnTo>
                    <a:pt x="31" y="111"/>
                  </a:lnTo>
                  <a:lnTo>
                    <a:pt x="25" y="115"/>
                  </a:lnTo>
                  <a:lnTo>
                    <a:pt x="19" y="120"/>
                  </a:lnTo>
                  <a:lnTo>
                    <a:pt x="14" y="124"/>
                  </a:lnTo>
                  <a:lnTo>
                    <a:pt x="14" y="124"/>
                  </a:lnTo>
                  <a:close/>
                  <a:moveTo>
                    <a:pt x="14" y="105"/>
                  </a:moveTo>
                  <a:lnTo>
                    <a:pt x="14" y="105"/>
                  </a:lnTo>
                  <a:lnTo>
                    <a:pt x="23" y="90"/>
                  </a:lnTo>
                  <a:lnTo>
                    <a:pt x="35" y="77"/>
                  </a:lnTo>
                  <a:lnTo>
                    <a:pt x="35" y="77"/>
                  </a:lnTo>
                  <a:lnTo>
                    <a:pt x="36" y="78"/>
                  </a:lnTo>
                  <a:lnTo>
                    <a:pt x="36" y="80"/>
                  </a:lnTo>
                  <a:lnTo>
                    <a:pt x="36" y="88"/>
                  </a:lnTo>
                  <a:lnTo>
                    <a:pt x="36" y="88"/>
                  </a:lnTo>
                  <a:lnTo>
                    <a:pt x="31" y="92"/>
                  </a:lnTo>
                  <a:lnTo>
                    <a:pt x="25" y="98"/>
                  </a:lnTo>
                  <a:lnTo>
                    <a:pt x="19" y="101"/>
                  </a:lnTo>
                  <a:lnTo>
                    <a:pt x="14" y="105"/>
                  </a:lnTo>
                  <a:lnTo>
                    <a:pt x="14" y="105"/>
                  </a:lnTo>
                  <a:close/>
                  <a:moveTo>
                    <a:pt x="17" y="80"/>
                  </a:moveTo>
                  <a:lnTo>
                    <a:pt x="17" y="80"/>
                  </a:lnTo>
                  <a:lnTo>
                    <a:pt x="19" y="75"/>
                  </a:lnTo>
                  <a:lnTo>
                    <a:pt x="25" y="69"/>
                  </a:lnTo>
                  <a:lnTo>
                    <a:pt x="31" y="63"/>
                  </a:lnTo>
                  <a:lnTo>
                    <a:pt x="35" y="58"/>
                  </a:lnTo>
                  <a:lnTo>
                    <a:pt x="35" y="58"/>
                  </a:lnTo>
                  <a:lnTo>
                    <a:pt x="38" y="59"/>
                  </a:lnTo>
                  <a:lnTo>
                    <a:pt x="38" y="59"/>
                  </a:lnTo>
                  <a:lnTo>
                    <a:pt x="38" y="63"/>
                  </a:lnTo>
                  <a:lnTo>
                    <a:pt x="35" y="65"/>
                  </a:lnTo>
                  <a:lnTo>
                    <a:pt x="29" y="71"/>
                  </a:lnTo>
                  <a:lnTo>
                    <a:pt x="23" y="75"/>
                  </a:lnTo>
                  <a:lnTo>
                    <a:pt x="17" y="80"/>
                  </a:lnTo>
                  <a:lnTo>
                    <a:pt x="17" y="80"/>
                  </a:lnTo>
                  <a:close/>
                  <a:moveTo>
                    <a:pt x="38" y="40"/>
                  </a:moveTo>
                  <a:lnTo>
                    <a:pt x="38" y="40"/>
                  </a:lnTo>
                  <a:lnTo>
                    <a:pt x="38" y="48"/>
                  </a:lnTo>
                  <a:lnTo>
                    <a:pt x="38" y="48"/>
                  </a:lnTo>
                  <a:lnTo>
                    <a:pt x="33" y="50"/>
                  </a:lnTo>
                  <a:lnTo>
                    <a:pt x="27" y="54"/>
                  </a:lnTo>
                  <a:lnTo>
                    <a:pt x="17" y="61"/>
                  </a:lnTo>
                  <a:lnTo>
                    <a:pt x="17" y="61"/>
                  </a:lnTo>
                  <a:lnTo>
                    <a:pt x="19" y="56"/>
                  </a:lnTo>
                  <a:lnTo>
                    <a:pt x="25" y="50"/>
                  </a:lnTo>
                  <a:lnTo>
                    <a:pt x="31" y="44"/>
                  </a:lnTo>
                  <a:lnTo>
                    <a:pt x="38" y="40"/>
                  </a:lnTo>
                  <a:lnTo>
                    <a:pt x="38" y="40"/>
                  </a:lnTo>
                  <a:close/>
                  <a:moveTo>
                    <a:pt x="19" y="42"/>
                  </a:moveTo>
                  <a:lnTo>
                    <a:pt x="19" y="42"/>
                  </a:lnTo>
                  <a:lnTo>
                    <a:pt x="27" y="33"/>
                  </a:lnTo>
                  <a:lnTo>
                    <a:pt x="38" y="25"/>
                  </a:lnTo>
                  <a:lnTo>
                    <a:pt x="38" y="25"/>
                  </a:lnTo>
                  <a:lnTo>
                    <a:pt x="35" y="31"/>
                  </a:lnTo>
                  <a:lnTo>
                    <a:pt x="31" y="35"/>
                  </a:lnTo>
                  <a:lnTo>
                    <a:pt x="19" y="42"/>
                  </a:lnTo>
                  <a:lnTo>
                    <a:pt x="19" y="42"/>
                  </a:lnTo>
                  <a:close/>
                  <a:moveTo>
                    <a:pt x="23" y="61"/>
                  </a:moveTo>
                  <a:lnTo>
                    <a:pt x="23" y="61"/>
                  </a:lnTo>
                  <a:lnTo>
                    <a:pt x="23" y="67"/>
                  </a:lnTo>
                  <a:lnTo>
                    <a:pt x="17" y="73"/>
                  </a:lnTo>
                  <a:lnTo>
                    <a:pt x="8" y="82"/>
                  </a:lnTo>
                  <a:lnTo>
                    <a:pt x="8" y="82"/>
                  </a:lnTo>
                  <a:lnTo>
                    <a:pt x="8" y="78"/>
                  </a:lnTo>
                  <a:lnTo>
                    <a:pt x="8" y="75"/>
                  </a:lnTo>
                  <a:lnTo>
                    <a:pt x="12" y="71"/>
                  </a:lnTo>
                  <a:lnTo>
                    <a:pt x="19" y="67"/>
                  </a:lnTo>
                  <a:lnTo>
                    <a:pt x="23" y="61"/>
                  </a:lnTo>
                  <a:lnTo>
                    <a:pt x="23" y="61"/>
                  </a:lnTo>
                  <a:close/>
                  <a:moveTo>
                    <a:pt x="38" y="10"/>
                  </a:moveTo>
                  <a:lnTo>
                    <a:pt x="38" y="10"/>
                  </a:lnTo>
                  <a:lnTo>
                    <a:pt x="38" y="12"/>
                  </a:lnTo>
                  <a:lnTo>
                    <a:pt x="36" y="14"/>
                  </a:lnTo>
                  <a:lnTo>
                    <a:pt x="33" y="14"/>
                  </a:lnTo>
                  <a:lnTo>
                    <a:pt x="33" y="14"/>
                  </a:lnTo>
                  <a:lnTo>
                    <a:pt x="35" y="12"/>
                  </a:lnTo>
                  <a:lnTo>
                    <a:pt x="38" y="10"/>
                  </a:lnTo>
                  <a:lnTo>
                    <a:pt x="38" y="10"/>
                  </a:lnTo>
                  <a:close/>
                  <a:moveTo>
                    <a:pt x="21" y="23"/>
                  </a:moveTo>
                  <a:lnTo>
                    <a:pt x="21" y="23"/>
                  </a:lnTo>
                  <a:lnTo>
                    <a:pt x="17" y="27"/>
                  </a:lnTo>
                  <a:lnTo>
                    <a:pt x="14" y="29"/>
                  </a:lnTo>
                  <a:lnTo>
                    <a:pt x="14" y="29"/>
                  </a:lnTo>
                  <a:lnTo>
                    <a:pt x="17" y="25"/>
                  </a:lnTo>
                  <a:lnTo>
                    <a:pt x="21" y="23"/>
                  </a:lnTo>
                  <a:lnTo>
                    <a:pt x="21" y="23"/>
                  </a:lnTo>
                  <a:close/>
                  <a:moveTo>
                    <a:pt x="33" y="19"/>
                  </a:moveTo>
                  <a:lnTo>
                    <a:pt x="33" y="19"/>
                  </a:lnTo>
                  <a:lnTo>
                    <a:pt x="35" y="21"/>
                  </a:lnTo>
                  <a:lnTo>
                    <a:pt x="35" y="21"/>
                  </a:lnTo>
                  <a:lnTo>
                    <a:pt x="35" y="21"/>
                  </a:lnTo>
                  <a:lnTo>
                    <a:pt x="27" y="27"/>
                  </a:lnTo>
                  <a:lnTo>
                    <a:pt x="21" y="35"/>
                  </a:lnTo>
                  <a:lnTo>
                    <a:pt x="15" y="40"/>
                  </a:lnTo>
                  <a:lnTo>
                    <a:pt x="8" y="46"/>
                  </a:lnTo>
                  <a:lnTo>
                    <a:pt x="8" y="46"/>
                  </a:lnTo>
                  <a:lnTo>
                    <a:pt x="10" y="40"/>
                  </a:lnTo>
                  <a:lnTo>
                    <a:pt x="12" y="37"/>
                  </a:lnTo>
                  <a:lnTo>
                    <a:pt x="17" y="31"/>
                  </a:lnTo>
                  <a:lnTo>
                    <a:pt x="25" y="25"/>
                  </a:lnTo>
                  <a:lnTo>
                    <a:pt x="33" y="19"/>
                  </a:lnTo>
                  <a:lnTo>
                    <a:pt x="33" y="19"/>
                  </a:lnTo>
                  <a:close/>
                  <a:moveTo>
                    <a:pt x="15" y="52"/>
                  </a:moveTo>
                  <a:lnTo>
                    <a:pt x="15" y="52"/>
                  </a:lnTo>
                  <a:lnTo>
                    <a:pt x="15" y="54"/>
                  </a:lnTo>
                  <a:lnTo>
                    <a:pt x="14" y="58"/>
                  </a:lnTo>
                  <a:lnTo>
                    <a:pt x="10" y="59"/>
                  </a:lnTo>
                  <a:lnTo>
                    <a:pt x="8" y="61"/>
                  </a:lnTo>
                  <a:lnTo>
                    <a:pt x="8" y="61"/>
                  </a:lnTo>
                  <a:lnTo>
                    <a:pt x="8" y="58"/>
                  </a:lnTo>
                  <a:lnTo>
                    <a:pt x="10" y="56"/>
                  </a:lnTo>
                  <a:lnTo>
                    <a:pt x="15" y="52"/>
                  </a:lnTo>
                  <a:lnTo>
                    <a:pt x="15" y="52"/>
                  </a:lnTo>
                  <a:close/>
                  <a:moveTo>
                    <a:pt x="27" y="77"/>
                  </a:moveTo>
                  <a:lnTo>
                    <a:pt x="27" y="77"/>
                  </a:lnTo>
                  <a:lnTo>
                    <a:pt x="29" y="77"/>
                  </a:lnTo>
                  <a:lnTo>
                    <a:pt x="29" y="78"/>
                  </a:lnTo>
                  <a:lnTo>
                    <a:pt x="29" y="78"/>
                  </a:lnTo>
                  <a:lnTo>
                    <a:pt x="17" y="94"/>
                  </a:lnTo>
                  <a:lnTo>
                    <a:pt x="12" y="101"/>
                  </a:lnTo>
                  <a:lnTo>
                    <a:pt x="6" y="107"/>
                  </a:lnTo>
                  <a:lnTo>
                    <a:pt x="6" y="107"/>
                  </a:lnTo>
                  <a:lnTo>
                    <a:pt x="6" y="101"/>
                  </a:lnTo>
                  <a:lnTo>
                    <a:pt x="8" y="98"/>
                  </a:lnTo>
                  <a:lnTo>
                    <a:pt x="14" y="90"/>
                  </a:lnTo>
                  <a:lnTo>
                    <a:pt x="21" y="82"/>
                  </a:lnTo>
                  <a:lnTo>
                    <a:pt x="27" y="77"/>
                  </a:lnTo>
                  <a:lnTo>
                    <a:pt x="27" y="77"/>
                  </a:lnTo>
                  <a:close/>
                  <a:moveTo>
                    <a:pt x="15" y="111"/>
                  </a:moveTo>
                  <a:lnTo>
                    <a:pt x="15" y="111"/>
                  </a:lnTo>
                  <a:lnTo>
                    <a:pt x="12" y="120"/>
                  </a:lnTo>
                  <a:lnTo>
                    <a:pt x="8" y="124"/>
                  </a:lnTo>
                  <a:lnTo>
                    <a:pt x="4" y="126"/>
                  </a:lnTo>
                  <a:lnTo>
                    <a:pt x="4" y="126"/>
                  </a:lnTo>
                  <a:lnTo>
                    <a:pt x="4" y="122"/>
                  </a:lnTo>
                  <a:lnTo>
                    <a:pt x="8" y="119"/>
                  </a:lnTo>
                  <a:lnTo>
                    <a:pt x="15" y="111"/>
                  </a:lnTo>
                  <a:lnTo>
                    <a:pt x="15" y="111"/>
                  </a:lnTo>
                  <a:close/>
                  <a:moveTo>
                    <a:pt x="27" y="119"/>
                  </a:moveTo>
                  <a:lnTo>
                    <a:pt x="27" y="119"/>
                  </a:lnTo>
                  <a:lnTo>
                    <a:pt x="27" y="120"/>
                  </a:lnTo>
                  <a:lnTo>
                    <a:pt x="27" y="122"/>
                  </a:lnTo>
                  <a:lnTo>
                    <a:pt x="27" y="122"/>
                  </a:lnTo>
                  <a:lnTo>
                    <a:pt x="21" y="128"/>
                  </a:lnTo>
                  <a:lnTo>
                    <a:pt x="15" y="134"/>
                  </a:lnTo>
                  <a:lnTo>
                    <a:pt x="6" y="149"/>
                  </a:lnTo>
                  <a:lnTo>
                    <a:pt x="6" y="149"/>
                  </a:lnTo>
                  <a:lnTo>
                    <a:pt x="4" y="143"/>
                  </a:lnTo>
                  <a:lnTo>
                    <a:pt x="6" y="139"/>
                  </a:lnTo>
                  <a:lnTo>
                    <a:pt x="8" y="136"/>
                  </a:lnTo>
                  <a:lnTo>
                    <a:pt x="12" y="132"/>
                  </a:lnTo>
                  <a:lnTo>
                    <a:pt x="21" y="126"/>
                  </a:lnTo>
                  <a:lnTo>
                    <a:pt x="25" y="122"/>
                  </a:lnTo>
                  <a:lnTo>
                    <a:pt x="27" y="119"/>
                  </a:lnTo>
                  <a:lnTo>
                    <a:pt x="27" y="119"/>
                  </a:lnTo>
                  <a:close/>
                  <a:moveTo>
                    <a:pt x="21" y="145"/>
                  </a:moveTo>
                  <a:lnTo>
                    <a:pt x="21" y="145"/>
                  </a:lnTo>
                  <a:lnTo>
                    <a:pt x="15" y="155"/>
                  </a:lnTo>
                  <a:lnTo>
                    <a:pt x="10" y="160"/>
                  </a:lnTo>
                  <a:lnTo>
                    <a:pt x="6" y="164"/>
                  </a:lnTo>
                  <a:lnTo>
                    <a:pt x="6" y="164"/>
                  </a:lnTo>
                  <a:lnTo>
                    <a:pt x="6" y="160"/>
                  </a:lnTo>
                  <a:lnTo>
                    <a:pt x="6" y="159"/>
                  </a:lnTo>
                  <a:lnTo>
                    <a:pt x="12" y="153"/>
                  </a:lnTo>
                  <a:lnTo>
                    <a:pt x="15" y="149"/>
                  </a:lnTo>
                  <a:lnTo>
                    <a:pt x="21" y="145"/>
                  </a:lnTo>
                  <a:lnTo>
                    <a:pt x="21" y="145"/>
                  </a:lnTo>
                  <a:close/>
                  <a:moveTo>
                    <a:pt x="6" y="204"/>
                  </a:moveTo>
                  <a:lnTo>
                    <a:pt x="6" y="204"/>
                  </a:lnTo>
                  <a:lnTo>
                    <a:pt x="6" y="200"/>
                  </a:lnTo>
                  <a:lnTo>
                    <a:pt x="8" y="197"/>
                  </a:lnTo>
                  <a:lnTo>
                    <a:pt x="12" y="193"/>
                  </a:lnTo>
                  <a:lnTo>
                    <a:pt x="17" y="189"/>
                  </a:lnTo>
                  <a:lnTo>
                    <a:pt x="21" y="183"/>
                  </a:lnTo>
                  <a:lnTo>
                    <a:pt x="21" y="183"/>
                  </a:lnTo>
                  <a:lnTo>
                    <a:pt x="19" y="189"/>
                  </a:lnTo>
                  <a:lnTo>
                    <a:pt x="15" y="195"/>
                  </a:lnTo>
                  <a:lnTo>
                    <a:pt x="6" y="204"/>
                  </a:lnTo>
                  <a:lnTo>
                    <a:pt x="6" y="204"/>
                  </a:lnTo>
                  <a:close/>
                  <a:moveTo>
                    <a:pt x="19" y="237"/>
                  </a:moveTo>
                  <a:lnTo>
                    <a:pt x="19" y="237"/>
                  </a:lnTo>
                  <a:lnTo>
                    <a:pt x="23" y="231"/>
                  </a:lnTo>
                  <a:lnTo>
                    <a:pt x="29" y="227"/>
                  </a:lnTo>
                  <a:lnTo>
                    <a:pt x="29" y="227"/>
                  </a:lnTo>
                  <a:lnTo>
                    <a:pt x="23" y="233"/>
                  </a:lnTo>
                  <a:lnTo>
                    <a:pt x="19" y="237"/>
                  </a:lnTo>
                  <a:lnTo>
                    <a:pt x="19" y="237"/>
                  </a:lnTo>
                  <a:close/>
                  <a:moveTo>
                    <a:pt x="25" y="239"/>
                  </a:moveTo>
                  <a:lnTo>
                    <a:pt x="25" y="239"/>
                  </a:lnTo>
                  <a:lnTo>
                    <a:pt x="25" y="237"/>
                  </a:lnTo>
                  <a:lnTo>
                    <a:pt x="27" y="235"/>
                  </a:lnTo>
                  <a:lnTo>
                    <a:pt x="29" y="233"/>
                  </a:lnTo>
                  <a:lnTo>
                    <a:pt x="29" y="233"/>
                  </a:lnTo>
                  <a:lnTo>
                    <a:pt x="31" y="235"/>
                  </a:lnTo>
                  <a:lnTo>
                    <a:pt x="31" y="237"/>
                  </a:lnTo>
                  <a:lnTo>
                    <a:pt x="27" y="239"/>
                  </a:lnTo>
                  <a:lnTo>
                    <a:pt x="25" y="239"/>
                  </a:lnTo>
                  <a:lnTo>
                    <a:pt x="25" y="239"/>
                  </a:lnTo>
                  <a:close/>
                  <a:moveTo>
                    <a:pt x="29" y="220"/>
                  </a:moveTo>
                  <a:lnTo>
                    <a:pt x="29" y="220"/>
                  </a:lnTo>
                  <a:lnTo>
                    <a:pt x="31" y="216"/>
                  </a:lnTo>
                  <a:lnTo>
                    <a:pt x="35" y="214"/>
                  </a:lnTo>
                  <a:lnTo>
                    <a:pt x="35" y="214"/>
                  </a:lnTo>
                  <a:lnTo>
                    <a:pt x="33" y="218"/>
                  </a:lnTo>
                  <a:lnTo>
                    <a:pt x="31" y="218"/>
                  </a:lnTo>
                  <a:lnTo>
                    <a:pt x="29" y="220"/>
                  </a:lnTo>
                  <a:lnTo>
                    <a:pt x="29" y="220"/>
                  </a:lnTo>
                  <a:close/>
                  <a:moveTo>
                    <a:pt x="25" y="208"/>
                  </a:moveTo>
                  <a:lnTo>
                    <a:pt x="25" y="208"/>
                  </a:lnTo>
                  <a:lnTo>
                    <a:pt x="29" y="200"/>
                  </a:lnTo>
                  <a:lnTo>
                    <a:pt x="35" y="197"/>
                  </a:lnTo>
                  <a:lnTo>
                    <a:pt x="35" y="197"/>
                  </a:lnTo>
                  <a:lnTo>
                    <a:pt x="31" y="202"/>
                  </a:lnTo>
                  <a:lnTo>
                    <a:pt x="25" y="208"/>
                  </a:lnTo>
                  <a:lnTo>
                    <a:pt x="25" y="208"/>
                  </a:lnTo>
                  <a:close/>
                  <a:moveTo>
                    <a:pt x="23" y="195"/>
                  </a:moveTo>
                  <a:lnTo>
                    <a:pt x="23" y="195"/>
                  </a:lnTo>
                  <a:lnTo>
                    <a:pt x="23" y="191"/>
                  </a:lnTo>
                  <a:lnTo>
                    <a:pt x="27" y="187"/>
                  </a:lnTo>
                  <a:lnTo>
                    <a:pt x="35" y="178"/>
                  </a:lnTo>
                  <a:lnTo>
                    <a:pt x="35" y="178"/>
                  </a:lnTo>
                  <a:lnTo>
                    <a:pt x="36" y="181"/>
                  </a:lnTo>
                  <a:lnTo>
                    <a:pt x="36" y="183"/>
                  </a:lnTo>
                  <a:lnTo>
                    <a:pt x="31" y="187"/>
                  </a:lnTo>
                  <a:lnTo>
                    <a:pt x="25" y="191"/>
                  </a:lnTo>
                  <a:lnTo>
                    <a:pt x="23" y="193"/>
                  </a:lnTo>
                  <a:lnTo>
                    <a:pt x="23" y="195"/>
                  </a:lnTo>
                  <a:lnTo>
                    <a:pt x="23" y="195"/>
                  </a:lnTo>
                  <a:close/>
                  <a:moveTo>
                    <a:pt x="27" y="176"/>
                  </a:moveTo>
                  <a:lnTo>
                    <a:pt x="27" y="176"/>
                  </a:lnTo>
                  <a:lnTo>
                    <a:pt x="19" y="181"/>
                  </a:lnTo>
                  <a:lnTo>
                    <a:pt x="14" y="183"/>
                  </a:lnTo>
                  <a:lnTo>
                    <a:pt x="14" y="183"/>
                  </a:lnTo>
                  <a:lnTo>
                    <a:pt x="17" y="178"/>
                  </a:lnTo>
                  <a:lnTo>
                    <a:pt x="23" y="170"/>
                  </a:lnTo>
                  <a:lnTo>
                    <a:pt x="35" y="159"/>
                  </a:lnTo>
                  <a:lnTo>
                    <a:pt x="35" y="159"/>
                  </a:lnTo>
                  <a:lnTo>
                    <a:pt x="36" y="159"/>
                  </a:lnTo>
                  <a:lnTo>
                    <a:pt x="36" y="159"/>
                  </a:lnTo>
                  <a:lnTo>
                    <a:pt x="36" y="164"/>
                  </a:lnTo>
                  <a:lnTo>
                    <a:pt x="35" y="168"/>
                  </a:lnTo>
                  <a:lnTo>
                    <a:pt x="27" y="176"/>
                  </a:lnTo>
                  <a:lnTo>
                    <a:pt x="27" y="176"/>
                  </a:lnTo>
                  <a:close/>
                  <a:moveTo>
                    <a:pt x="42" y="227"/>
                  </a:moveTo>
                  <a:lnTo>
                    <a:pt x="42" y="227"/>
                  </a:lnTo>
                  <a:lnTo>
                    <a:pt x="42" y="227"/>
                  </a:lnTo>
                  <a:lnTo>
                    <a:pt x="42" y="229"/>
                  </a:lnTo>
                  <a:lnTo>
                    <a:pt x="40" y="231"/>
                  </a:lnTo>
                  <a:lnTo>
                    <a:pt x="38" y="231"/>
                  </a:lnTo>
                  <a:lnTo>
                    <a:pt x="38" y="231"/>
                  </a:lnTo>
                  <a:lnTo>
                    <a:pt x="40" y="229"/>
                  </a:lnTo>
                  <a:lnTo>
                    <a:pt x="42" y="227"/>
                  </a:lnTo>
                  <a:lnTo>
                    <a:pt x="42" y="227"/>
                  </a:lnTo>
                  <a:close/>
                  <a:moveTo>
                    <a:pt x="40" y="237"/>
                  </a:moveTo>
                  <a:lnTo>
                    <a:pt x="40" y="237"/>
                  </a:lnTo>
                  <a:lnTo>
                    <a:pt x="42" y="235"/>
                  </a:lnTo>
                  <a:lnTo>
                    <a:pt x="42" y="235"/>
                  </a:lnTo>
                  <a:lnTo>
                    <a:pt x="44" y="233"/>
                  </a:lnTo>
                  <a:lnTo>
                    <a:pt x="46" y="233"/>
                  </a:lnTo>
                  <a:lnTo>
                    <a:pt x="46" y="233"/>
                  </a:lnTo>
                  <a:lnTo>
                    <a:pt x="46" y="235"/>
                  </a:lnTo>
                  <a:lnTo>
                    <a:pt x="46" y="237"/>
                  </a:lnTo>
                  <a:lnTo>
                    <a:pt x="44" y="239"/>
                  </a:lnTo>
                  <a:lnTo>
                    <a:pt x="40" y="237"/>
                  </a:lnTo>
                  <a:lnTo>
                    <a:pt x="40" y="237"/>
                  </a:lnTo>
                  <a:close/>
                  <a:moveTo>
                    <a:pt x="46" y="221"/>
                  </a:moveTo>
                  <a:lnTo>
                    <a:pt x="46" y="221"/>
                  </a:lnTo>
                  <a:lnTo>
                    <a:pt x="48" y="220"/>
                  </a:lnTo>
                  <a:lnTo>
                    <a:pt x="52" y="218"/>
                  </a:lnTo>
                  <a:lnTo>
                    <a:pt x="52" y="218"/>
                  </a:lnTo>
                  <a:lnTo>
                    <a:pt x="50" y="221"/>
                  </a:lnTo>
                  <a:lnTo>
                    <a:pt x="46" y="221"/>
                  </a:lnTo>
                  <a:lnTo>
                    <a:pt x="46" y="221"/>
                  </a:lnTo>
                  <a:close/>
                  <a:moveTo>
                    <a:pt x="54" y="231"/>
                  </a:moveTo>
                  <a:lnTo>
                    <a:pt x="54" y="231"/>
                  </a:lnTo>
                  <a:lnTo>
                    <a:pt x="57" y="223"/>
                  </a:lnTo>
                  <a:lnTo>
                    <a:pt x="61" y="221"/>
                  </a:lnTo>
                  <a:lnTo>
                    <a:pt x="67" y="220"/>
                  </a:lnTo>
                  <a:lnTo>
                    <a:pt x="67" y="220"/>
                  </a:lnTo>
                  <a:lnTo>
                    <a:pt x="61" y="227"/>
                  </a:lnTo>
                  <a:lnTo>
                    <a:pt x="54" y="231"/>
                  </a:lnTo>
                  <a:lnTo>
                    <a:pt x="54" y="231"/>
                  </a:lnTo>
                  <a:close/>
                  <a:moveTo>
                    <a:pt x="84" y="143"/>
                  </a:moveTo>
                  <a:lnTo>
                    <a:pt x="84" y="143"/>
                  </a:lnTo>
                  <a:lnTo>
                    <a:pt x="82" y="138"/>
                  </a:lnTo>
                  <a:lnTo>
                    <a:pt x="82" y="132"/>
                  </a:lnTo>
                  <a:lnTo>
                    <a:pt x="82" y="122"/>
                  </a:lnTo>
                  <a:lnTo>
                    <a:pt x="82" y="122"/>
                  </a:lnTo>
                  <a:lnTo>
                    <a:pt x="86" y="126"/>
                  </a:lnTo>
                  <a:lnTo>
                    <a:pt x="88" y="132"/>
                  </a:lnTo>
                  <a:lnTo>
                    <a:pt x="88" y="138"/>
                  </a:lnTo>
                  <a:lnTo>
                    <a:pt x="84" y="143"/>
                  </a:lnTo>
                  <a:lnTo>
                    <a:pt x="84" y="143"/>
                  </a:lnTo>
                  <a:close/>
                  <a:moveTo>
                    <a:pt x="86" y="149"/>
                  </a:moveTo>
                  <a:lnTo>
                    <a:pt x="86" y="149"/>
                  </a:lnTo>
                  <a:lnTo>
                    <a:pt x="86" y="147"/>
                  </a:lnTo>
                  <a:lnTo>
                    <a:pt x="88" y="145"/>
                  </a:lnTo>
                  <a:lnTo>
                    <a:pt x="90" y="141"/>
                  </a:lnTo>
                  <a:lnTo>
                    <a:pt x="90" y="141"/>
                  </a:lnTo>
                  <a:lnTo>
                    <a:pt x="92" y="141"/>
                  </a:lnTo>
                  <a:lnTo>
                    <a:pt x="92" y="143"/>
                  </a:lnTo>
                  <a:lnTo>
                    <a:pt x="94" y="145"/>
                  </a:lnTo>
                  <a:lnTo>
                    <a:pt x="94" y="145"/>
                  </a:lnTo>
                  <a:lnTo>
                    <a:pt x="90" y="147"/>
                  </a:lnTo>
                  <a:lnTo>
                    <a:pt x="86" y="149"/>
                  </a:lnTo>
                  <a:lnTo>
                    <a:pt x="86" y="149"/>
                  </a:lnTo>
                  <a:close/>
                  <a:moveTo>
                    <a:pt x="90" y="160"/>
                  </a:moveTo>
                  <a:lnTo>
                    <a:pt x="90" y="160"/>
                  </a:lnTo>
                  <a:lnTo>
                    <a:pt x="92" y="157"/>
                  </a:lnTo>
                  <a:lnTo>
                    <a:pt x="94" y="153"/>
                  </a:lnTo>
                  <a:lnTo>
                    <a:pt x="94" y="153"/>
                  </a:lnTo>
                  <a:lnTo>
                    <a:pt x="96" y="155"/>
                  </a:lnTo>
                  <a:lnTo>
                    <a:pt x="96" y="157"/>
                  </a:lnTo>
                  <a:lnTo>
                    <a:pt x="92" y="160"/>
                  </a:lnTo>
                  <a:lnTo>
                    <a:pt x="90" y="160"/>
                  </a:lnTo>
                  <a:lnTo>
                    <a:pt x="90" y="160"/>
                  </a:lnTo>
                  <a:close/>
                  <a:moveTo>
                    <a:pt x="97" y="162"/>
                  </a:moveTo>
                  <a:lnTo>
                    <a:pt x="97" y="162"/>
                  </a:lnTo>
                  <a:lnTo>
                    <a:pt x="99" y="164"/>
                  </a:lnTo>
                  <a:lnTo>
                    <a:pt x="101" y="168"/>
                  </a:lnTo>
                  <a:lnTo>
                    <a:pt x="101" y="168"/>
                  </a:lnTo>
                  <a:lnTo>
                    <a:pt x="97" y="168"/>
                  </a:lnTo>
                  <a:lnTo>
                    <a:pt x="96" y="170"/>
                  </a:lnTo>
                  <a:lnTo>
                    <a:pt x="94" y="172"/>
                  </a:lnTo>
                  <a:lnTo>
                    <a:pt x="92" y="172"/>
                  </a:lnTo>
                  <a:lnTo>
                    <a:pt x="92" y="172"/>
                  </a:lnTo>
                  <a:lnTo>
                    <a:pt x="94" y="166"/>
                  </a:lnTo>
                  <a:lnTo>
                    <a:pt x="97" y="162"/>
                  </a:lnTo>
                  <a:lnTo>
                    <a:pt x="97" y="162"/>
                  </a:lnTo>
                  <a:close/>
                  <a:moveTo>
                    <a:pt x="101" y="172"/>
                  </a:moveTo>
                  <a:lnTo>
                    <a:pt x="101" y="172"/>
                  </a:lnTo>
                  <a:lnTo>
                    <a:pt x="103" y="174"/>
                  </a:lnTo>
                  <a:lnTo>
                    <a:pt x="103" y="178"/>
                  </a:lnTo>
                  <a:lnTo>
                    <a:pt x="103" y="178"/>
                  </a:lnTo>
                  <a:lnTo>
                    <a:pt x="101" y="178"/>
                  </a:lnTo>
                  <a:lnTo>
                    <a:pt x="97" y="181"/>
                  </a:lnTo>
                  <a:lnTo>
                    <a:pt x="96" y="183"/>
                  </a:lnTo>
                  <a:lnTo>
                    <a:pt x="92" y="185"/>
                  </a:lnTo>
                  <a:lnTo>
                    <a:pt x="92" y="185"/>
                  </a:lnTo>
                  <a:lnTo>
                    <a:pt x="94" y="181"/>
                  </a:lnTo>
                  <a:lnTo>
                    <a:pt x="96" y="178"/>
                  </a:lnTo>
                  <a:lnTo>
                    <a:pt x="101" y="172"/>
                  </a:lnTo>
                  <a:lnTo>
                    <a:pt x="101" y="172"/>
                  </a:lnTo>
                  <a:close/>
                  <a:moveTo>
                    <a:pt x="109" y="185"/>
                  </a:moveTo>
                  <a:lnTo>
                    <a:pt x="109" y="185"/>
                  </a:lnTo>
                  <a:lnTo>
                    <a:pt x="103" y="193"/>
                  </a:lnTo>
                  <a:lnTo>
                    <a:pt x="96" y="199"/>
                  </a:lnTo>
                  <a:lnTo>
                    <a:pt x="96" y="199"/>
                  </a:lnTo>
                  <a:lnTo>
                    <a:pt x="97" y="193"/>
                  </a:lnTo>
                  <a:lnTo>
                    <a:pt x="101" y="187"/>
                  </a:lnTo>
                  <a:lnTo>
                    <a:pt x="105" y="183"/>
                  </a:lnTo>
                  <a:lnTo>
                    <a:pt x="107" y="183"/>
                  </a:lnTo>
                  <a:lnTo>
                    <a:pt x="109" y="185"/>
                  </a:lnTo>
                  <a:lnTo>
                    <a:pt x="109" y="185"/>
                  </a:lnTo>
                  <a:close/>
                  <a:moveTo>
                    <a:pt x="97" y="210"/>
                  </a:moveTo>
                  <a:lnTo>
                    <a:pt x="97" y="210"/>
                  </a:lnTo>
                  <a:lnTo>
                    <a:pt x="105" y="200"/>
                  </a:lnTo>
                  <a:lnTo>
                    <a:pt x="109" y="197"/>
                  </a:lnTo>
                  <a:lnTo>
                    <a:pt x="113" y="195"/>
                  </a:lnTo>
                  <a:lnTo>
                    <a:pt x="113" y="195"/>
                  </a:lnTo>
                  <a:lnTo>
                    <a:pt x="111" y="199"/>
                  </a:lnTo>
                  <a:lnTo>
                    <a:pt x="107" y="204"/>
                  </a:lnTo>
                  <a:lnTo>
                    <a:pt x="97" y="210"/>
                  </a:lnTo>
                  <a:lnTo>
                    <a:pt x="97" y="210"/>
                  </a:lnTo>
                  <a:close/>
                  <a:moveTo>
                    <a:pt x="103" y="223"/>
                  </a:moveTo>
                  <a:lnTo>
                    <a:pt x="103" y="223"/>
                  </a:lnTo>
                  <a:lnTo>
                    <a:pt x="105" y="218"/>
                  </a:lnTo>
                  <a:lnTo>
                    <a:pt x="109" y="212"/>
                  </a:lnTo>
                  <a:lnTo>
                    <a:pt x="118" y="204"/>
                  </a:lnTo>
                  <a:lnTo>
                    <a:pt x="118" y="204"/>
                  </a:lnTo>
                  <a:lnTo>
                    <a:pt x="117" y="210"/>
                  </a:lnTo>
                  <a:lnTo>
                    <a:pt x="113" y="214"/>
                  </a:lnTo>
                  <a:lnTo>
                    <a:pt x="103" y="223"/>
                  </a:lnTo>
                  <a:lnTo>
                    <a:pt x="103" y="223"/>
                  </a:lnTo>
                  <a:close/>
                  <a:moveTo>
                    <a:pt x="136" y="235"/>
                  </a:moveTo>
                  <a:lnTo>
                    <a:pt x="136" y="235"/>
                  </a:lnTo>
                  <a:lnTo>
                    <a:pt x="137" y="231"/>
                  </a:lnTo>
                  <a:lnTo>
                    <a:pt x="141" y="227"/>
                  </a:lnTo>
                  <a:lnTo>
                    <a:pt x="141" y="227"/>
                  </a:lnTo>
                  <a:lnTo>
                    <a:pt x="139" y="231"/>
                  </a:lnTo>
                  <a:lnTo>
                    <a:pt x="137" y="235"/>
                  </a:lnTo>
                  <a:lnTo>
                    <a:pt x="136" y="235"/>
                  </a:lnTo>
                  <a:lnTo>
                    <a:pt x="136" y="235"/>
                  </a:lnTo>
                  <a:close/>
                  <a:moveTo>
                    <a:pt x="134" y="227"/>
                  </a:moveTo>
                  <a:lnTo>
                    <a:pt x="134" y="227"/>
                  </a:lnTo>
                  <a:lnTo>
                    <a:pt x="137" y="221"/>
                  </a:lnTo>
                  <a:lnTo>
                    <a:pt x="139" y="220"/>
                  </a:lnTo>
                  <a:lnTo>
                    <a:pt x="143" y="218"/>
                  </a:lnTo>
                  <a:lnTo>
                    <a:pt x="143" y="218"/>
                  </a:lnTo>
                  <a:lnTo>
                    <a:pt x="139" y="221"/>
                  </a:lnTo>
                  <a:lnTo>
                    <a:pt x="134" y="227"/>
                  </a:lnTo>
                  <a:lnTo>
                    <a:pt x="134" y="227"/>
                  </a:lnTo>
                  <a:close/>
                  <a:moveTo>
                    <a:pt x="147" y="231"/>
                  </a:moveTo>
                  <a:lnTo>
                    <a:pt x="147" y="231"/>
                  </a:lnTo>
                  <a:lnTo>
                    <a:pt x="149" y="227"/>
                  </a:lnTo>
                  <a:lnTo>
                    <a:pt x="153" y="223"/>
                  </a:lnTo>
                  <a:lnTo>
                    <a:pt x="158" y="216"/>
                  </a:lnTo>
                  <a:lnTo>
                    <a:pt x="158" y="216"/>
                  </a:lnTo>
                  <a:lnTo>
                    <a:pt x="162" y="218"/>
                  </a:lnTo>
                  <a:lnTo>
                    <a:pt x="162" y="218"/>
                  </a:lnTo>
                  <a:lnTo>
                    <a:pt x="157" y="225"/>
                  </a:lnTo>
                  <a:lnTo>
                    <a:pt x="147" y="231"/>
                  </a:lnTo>
                  <a:lnTo>
                    <a:pt x="147" y="231"/>
                  </a:lnTo>
                  <a:close/>
                  <a:moveTo>
                    <a:pt x="168" y="227"/>
                  </a:moveTo>
                  <a:lnTo>
                    <a:pt x="168" y="227"/>
                  </a:lnTo>
                  <a:lnTo>
                    <a:pt x="168" y="225"/>
                  </a:lnTo>
                  <a:lnTo>
                    <a:pt x="170" y="221"/>
                  </a:lnTo>
                  <a:lnTo>
                    <a:pt x="174" y="220"/>
                  </a:lnTo>
                  <a:lnTo>
                    <a:pt x="174" y="220"/>
                  </a:lnTo>
                  <a:lnTo>
                    <a:pt x="172" y="223"/>
                  </a:lnTo>
                  <a:lnTo>
                    <a:pt x="168" y="227"/>
                  </a:lnTo>
                  <a:lnTo>
                    <a:pt x="168" y="227"/>
                  </a:lnTo>
                  <a:close/>
                  <a:moveTo>
                    <a:pt x="176" y="233"/>
                  </a:moveTo>
                  <a:lnTo>
                    <a:pt x="176" y="233"/>
                  </a:lnTo>
                  <a:lnTo>
                    <a:pt x="178" y="231"/>
                  </a:lnTo>
                  <a:lnTo>
                    <a:pt x="181" y="229"/>
                  </a:lnTo>
                  <a:lnTo>
                    <a:pt x="181" y="229"/>
                  </a:lnTo>
                  <a:lnTo>
                    <a:pt x="179" y="233"/>
                  </a:lnTo>
                  <a:lnTo>
                    <a:pt x="176" y="233"/>
                  </a:lnTo>
                  <a:lnTo>
                    <a:pt x="176" y="233"/>
                  </a:lnTo>
                  <a:close/>
                  <a:moveTo>
                    <a:pt x="181" y="229"/>
                  </a:moveTo>
                  <a:lnTo>
                    <a:pt x="181" y="229"/>
                  </a:lnTo>
                  <a:lnTo>
                    <a:pt x="183" y="225"/>
                  </a:lnTo>
                  <a:lnTo>
                    <a:pt x="185" y="223"/>
                  </a:lnTo>
                  <a:lnTo>
                    <a:pt x="187" y="221"/>
                  </a:lnTo>
                  <a:lnTo>
                    <a:pt x="187" y="220"/>
                  </a:lnTo>
                  <a:lnTo>
                    <a:pt x="187" y="220"/>
                  </a:lnTo>
                  <a:lnTo>
                    <a:pt x="189" y="220"/>
                  </a:lnTo>
                  <a:lnTo>
                    <a:pt x="191" y="221"/>
                  </a:lnTo>
                  <a:lnTo>
                    <a:pt x="191" y="221"/>
                  </a:lnTo>
                  <a:lnTo>
                    <a:pt x="187" y="225"/>
                  </a:lnTo>
                  <a:lnTo>
                    <a:pt x="181" y="229"/>
                  </a:lnTo>
                  <a:lnTo>
                    <a:pt x="181" y="229"/>
                  </a:lnTo>
                  <a:close/>
                  <a:moveTo>
                    <a:pt x="198" y="126"/>
                  </a:moveTo>
                  <a:lnTo>
                    <a:pt x="198" y="126"/>
                  </a:lnTo>
                  <a:lnTo>
                    <a:pt x="198" y="170"/>
                  </a:lnTo>
                  <a:lnTo>
                    <a:pt x="198" y="191"/>
                  </a:lnTo>
                  <a:lnTo>
                    <a:pt x="195" y="210"/>
                  </a:lnTo>
                  <a:lnTo>
                    <a:pt x="195" y="210"/>
                  </a:lnTo>
                  <a:lnTo>
                    <a:pt x="185" y="210"/>
                  </a:lnTo>
                  <a:lnTo>
                    <a:pt x="176" y="210"/>
                  </a:lnTo>
                  <a:lnTo>
                    <a:pt x="155" y="208"/>
                  </a:lnTo>
                  <a:lnTo>
                    <a:pt x="155" y="208"/>
                  </a:lnTo>
                  <a:lnTo>
                    <a:pt x="145" y="208"/>
                  </a:lnTo>
                  <a:lnTo>
                    <a:pt x="136" y="206"/>
                  </a:lnTo>
                  <a:lnTo>
                    <a:pt x="136" y="206"/>
                  </a:lnTo>
                  <a:lnTo>
                    <a:pt x="132" y="204"/>
                  </a:lnTo>
                  <a:lnTo>
                    <a:pt x="128" y="202"/>
                  </a:lnTo>
                  <a:lnTo>
                    <a:pt x="122" y="195"/>
                  </a:lnTo>
                  <a:lnTo>
                    <a:pt x="115" y="176"/>
                  </a:lnTo>
                  <a:lnTo>
                    <a:pt x="115" y="176"/>
                  </a:lnTo>
                  <a:lnTo>
                    <a:pt x="105" y="151"/>
                  </a:lnTo>
                  <a:lnTo>
                    <a:pt x="94" y="122"/>
                  </a:lnTo>
                  <a:lnTo>
                    <a:pt x="94" y="122"/>
                  </a:lnTo>
                  <a:lnTo>
                    <a:pt x="86" y="99"/>
                  </a:lnTo>
                  <a:lnTo>
                    <a:pt x="80" y="88"/>
                  </a:lnTo>
                  <a:lnTo>
                    <a:pt x="76" y="84"/>
                  </a:lnTo>
                  <a:lnTo>
                    <a:pt x="75" y="82"/>
                  </a:lnTo>
                  <a:lnTo>
                    <a:pt x="75" y="82"/>
                  </a:lnTo>
                  <a:lnTo>
                    <a:pt x="73" y="90"/>
                  </a:lnTo>
                  <a:lnTo>
                    <a:pt x="73" y="98"/>
                  </a:lnTo>
                  <a:lnTo>
                    <a:pt x="75" y="115"/>
                  </a:lnTo>
                  <a:lnTo>
                    <a:pt x="75" y="115"/>
                  </a:lnTo>
                  <a:lnTo>
                    <a:pt x="76" y="126"/>
                  </a:lnTo>
                  <a:lnTo>
                    <a:pt x="76" y="138"/>
                  </a:lnTo>
                  <a:lnTo>
                    <a:pt x="76" y="164"/>
                  </a:lnTo>
                  <a:lnTo>
                    <a:pt x="76" y="164"/>
                  </a:lnTo>
                  <a:lnTo>
                    <a:pt x="78" y="189"/>
                  </a:lnTo>
                  <a:lnTo>
                    <a:pt x="76" y="210"/>
                  </a:lnTo>
                  <a:lnTo>
                    <a:pt x="76" y="210"/>
                  </a:lnTo>
                  <a:lnTo>
                    <a:pt x="67" y="212"/>
                  </a:lnTo>
                  <a:lnTo>
                    <a:pt x="59" y="212"/>
                  </a:lnTo>
                  <a:lnTo>
                    <a:pt x="52" y="212"/>
                  </a:lnTo>
                  <a:lnTo>
                    <a:pt x="44" y="208"/>
                  </a:lnTo>
                  <a:lnTo>
                    <a:pt x="44" y="208"/>
                  </a:lnTo>
                  <a:lnTo>
                    <a:pt x="44" y="143"/>
                  </a:lnTo>
                  <a:lnTo>
                    <a:pt x="42" y="77"/>
                  </a:lnTo>
                  <a:lnTo>
                    <a:pt x="42" y="77"/>
                  </a:lnTo>
                  <a:lnTo>
                    <a:pt x="42" y="46"/>
                  </a:lnTo>
                  <a:lnTo>
                    <a:pt x="42" y="16"/>
                  </a:lnTo>
                  <a:lnTo>
                    <a:pt x="42" y="16"/>
                  </a:lnTo>
                  <a:lnTo>
                    <a:pt x="46" y="12"/>
                  </a:lnTo>
                  <a:lnTo>
                    <a:pt x="48" y="8"/>
                  </a:lnTo>
                  <a:lnTo>
                    <a:pt x="48" y="8"/>
                  </a:lnTo>
                  <a:lnTo>
                    <a:pt x="59" y="6"/>
                  </a:lnTo>
                  <a:lnTo>
                    <a:pt x="69" y="6"/>
                  </a:lnTo>
                  <a:lnTo>
                    <a:pt x="90" y="8"/>
                  </a:lnTo>
                  <a:lnTo>
                    <a:pt x="90" y="8"/>
                  </a:lnTo>
                  <a:lnTo>
                    <a:pt x="99" y="27"/>
                  </a:lnTo>
                  <a:lnTo>
                    <a:pt x="105" y="50"/>
                  </a:lnTo>
                  <a:lnTo>
                    <a:pt x="111" y="73"/>
                  </a:lnTo>
                  <a:lnTo>
                    <a:pt x="118" y="96"/>
                  </a:lnTo>
                  <a:lnTo>
                    <a:pt x="118" y="96"/>
                  </a:lnTo>
                  <a:lnTo>
                    <a:pt x="130" y="124"/>
                  </a:lnTo>
                  <a:lnTo>
                    <a:pt x="141" y="155"/>
                  </a:lnTo>
                  <a:lnTo>
                    <a:pt x="141" y="155"/>
                  </a:lnTo>
                  <a:lnTo>
                    <a:pt x="145" y="164"/>
                  </a:lnTo>
                  <a:lnTo>
                    <a:pt x="153" y="174"/>
                  </a:lnTo>
                  <a:lnTo>
                    <a:pt x="153" y="174"/>
                  </a:lnTo>
                  <a:lnTo>
                    <a:pt x="157" y="170"/>
                  </a:lnTo>
                  <a:lnTo>
                    <a:pt x="158" y="164"/>
                  </a:lnTo>
                  <a:lnTo>
                    <a:pt x="158" y="155"/>
                  </a:lnTo>
                  <a:lnTo>
                    <a:pt x="158" y="155"/>
                  </a:lnTo>
                  <a:lnTo>
                    <a:pt x="160" y="80"/>
                  </a:lnTo>
                  <a:lnTo>
                    <a:pt x="164" y="10"/>
                  </a:lnTo>
                  <a:lnTo>
                    <a:pt x="164" y="10"/>
                  </a:lnTo>
                  <a:lnTo>
                    <a:pt x="176" y="6"/>
                  </a:lnTo>
                  <a:lnTo>
                    <a:pt x="183" y="6"/>
                  </a:lnTo>
                  <a:lnTo>
                    <a:pt x="204" y="10"/>
                  </a:lnTo>
                  <a:lnTo>
                    <a:pt x="204" y="10"/>
                  </a:lnTo>
                  <a:lnTo>
                    <a:pt x="202" y="67"/>
                  </a:lnTo>
                  <a:lnTo>
                    <a:pt x="198" y="126"/>
                  </a:lnTo>
                  <a:lnTo>
                    <a:pt x="198" y="1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6" name="Freeform 14"/>
            <p:cNvSpPr>
              <a:spLocks noEditPoints="1"/>
            </p:cNvSpPr>
            <p:nvPr/>
          </p:nvSpPr>
          <p:spPr bwMode="auto">
            <a:xfrm rot="20670918">
              <a:off x="7179779" y="3454349"/>
              <a:ext cx="806670" cy="861967"/>
            </a:xfrm>
            <a:custGeom>
              <a:avLst/>
              <a:gdLst/>
              <a:ahLst/>
              <a:cxnLst>
                <a:cxn ang="0">
                  <a:pos x="160" y="21"/>
                </a:cxn>
                <a:cxn ang="0">
                  <a:pos x="149" y="147"/>
                </a:cxn>
                <a:cxn ang="0">
                  <a:pos x="124" y="181"/>
                </a:cxn>
                <a:cxn ang="0">
                  <a:pos x="107" y="117"/>
                </a:cxn>
                <a:cxn ang="0">
                  <a:pos x="78" y="6"/>
                </a:cxn>
                <a:cxn ang="0">
                  <a:pos x="8" y="31"/>
                </a:cxn>
                <a:cxn ang="0">
                  <a:pos x="8" y="172"/>
                </a:cxn>
                <a:cxn ang="0">
                  <a:pos x="50" y="239"/>
                </a:cxn>
                <a:cxn ang="0">
                  <a:pos x="141" y="263"/>
                </a:cxn>
                <a:cxn ang="0">
                  <a:pos x="219" y="218"/>
                </a:cxn>
                <a:cxn ang="0">
                  <a:pos x="248" y="75"/>
                </a:cxn>
                <a:cxn ang="0">
                  <a:pos x="172" y="134"/>
                </a:cxn>
                <a:cxn ang="0">
                  <a:pos x="172" y="138"/>
                </a:cxn>
                <a:cxn ang="0">
                  <a:pos x="174" y="151"/>
                </a:cxn>
                <a:cxn ang="0">
                  <a:pos x="170" y="115"/>
                </a:cxn>
                <a:cxn ang="0">
                  <a:pos x="164" y="128"/>
                </a:cxn>
                <a:cxn ang="0">
                  <a:pos x="181" y="86"/>
                </a:cxn>
                <a:cxn ang="0">
                  <a:pos x="162" y="88"/>
                </a:cxn>
                <a:cxn ang="0">
                  <a:pos x="176" y="77"/>
                </a:cxn>
                <a:cxn ang="0">
                  <a:pos x="172" y="56"/>
                </a:cxn>
                <a:cxn ang="0">
                  <a:pos x="164" y="71"/>
                </a:cxn>
                <a:cxn ang="0">
                  <a:pos x="183" y="31"/>
                </a:cxn>
                <a:cxn ang="0">
                  <a:pos x="179" y="21"/>
                </a:cxn>
                <a:cxn ang="0">
                  <a:pos x="183" y="16"/>
                </a:cxn>
                <a:cxn ang="0">
                  <a:pos x="155" y="143"/>
                </a:cxn>
                <a:cxn ang="0">
                  <a:pos x="36" y="115"/>
                </a:cxn>
                <a:cxn ang="0">
                  <a:pos x="40" y="103"/>
                </a:cxn>
                <a:cxn ang="0">
                  <a:pos x="40" y="46"/>
                </a:cxn>
                <a:cxn ang="0">
                  <a:pos x="27" y="50"/>
                </a:cxn>
                <a:cxn ang="0">
                  <a:pos x="40" y="46"/>
                </a:cxn>
                <a:cxn ang="0">
                  <a:pos x="23" y="113"/>
                </a:cxn>
                <a:cxn ang="0">
                  <a:pos x="42" y="17"/>
                </a:cxn>
                <a:cxn ang="0">
                  <a:pos x="21" y="42"/>
                </a:cxn>
                <a:cxn ang="0">
                  <a:pos x="38" y="54"/>
                </a:cxn>
                <a:cxn ang="0">
                  <a:pos x="19" y="97"/>
                </a:cxn>
                <a:cxn ang="0">
                  <a:pos x="29" y="71"/>
                </a:cxn>
                <a:cxn ang="0">
                  <a:pos x="31" y="61"/>
                </a:cxn>
                <a:cxn ang="0">
                  <a:pos x="14" y="113"/>
                </a:cxn>
                <a:cxn ang="0">
                  <a:pos x="15" y="130"/>
                </a:cxn>
                <a:cxn ang="0">
                  <a:pos x="19" y="179"/>
                </a:cxn>
                <a:cxn ang="0">
                  <a:pos x="19" y="179"/>
                </a:cxn>
                <a:cxn ang="0">
                  <a:pos x="42" y="120"/>
                </a:cxn>
                <a:cxn ang="0">
                  <a:pos x="21" y="147"/>
                </a:cxn>
                <a:cxn ang="0">
                  <a:pos x="29" y="157"/>
                </a:cxn>
                <a:cxn ang="0">
                  <a:pos x="31" y="170"/>
                </a:cxn>
                <a:cxn ang="0">
                  <a:pos x="42" y="166"/>
                </a:cxn>
                <a:cxn ang="0">
                  <a:pos x="33" y="185"/>
                </a:cxn>
                <a:cxn ang="0">
                  <a:pos x="40" y="181"/>
                </a:cxn>
                <a:cxn ang="0">
                  <a:pos x="40" y="195"/>
                </a:cxn>
                <a:cxn ang="0">
                  <a:pos x="40" y="202"/>
                </a:cxn>
                <a:cxn ang="0">
                  <a:pos x="208" y="221"/>
                </a:cxn>
                <a:cxn ang="0">
                  <a:pos x="136" y="254"/>
                </a:cxn>
                <a:cxn ang="0">
                  <a:pos x="69" y="218"/>
                </a:cxn>
                <a:cxn ang="0">
                  <a:pos x="48" y="94"/>
                </a:cxn>
                <a:cxn ang="0">
                  <a:pos x="78" y="14"/>
                </a:cxn>
                <a:cxn ang="0">
                  <a:pos x="101" y="143"/>
                </a:cxn>
                <a:cxn ang="0">
                  <a:pos x="132" y="193"/>
                </a:cxn>
                <a:cxn ang="0">
                  <a:pos x="176" y="172"/>
                </a:cxn>
                <a:cxn ang="0">
                  <a:pos x="195" y="12"/>
                </a:cxn>
                <a:cxn ang="0">
                  <a:pos x="238" y="35"/>
                </a:cxn>
              </a:cxnLst>
              <a:rect l="0" t="0" r="r" b="b"/>
              <a:pathLst>
                <a:path w="248" h="265">
                  <a:moveTo>
                    <a:pt x="244" y="0"/>
                  </a:moveTo>
                  <a:lnTo>
                    <a:pt x="244" y="0"/>
                  </a:lnTo>
                  <a:lnTo>
                    <a:pt x="219" y="0"/>
                  </a:lnTo>
                  <a:lnTo>
                    <a:pt x="193" y="0"/>
                  </a:lnTo>
                  <a:lnTo>
                    <a:pt x="193" y="0"/>
                  </a:lnTo>
                  <a:lnTo>
                    <a:pt x="172" y="14"/>
                  </a:lnTo>
                  <a:lnTo>
                    <a:pt x="160" y="21"/>
                  </a:lnTo>
                  <a:lnTo>
                    <a:pt x="149" y="27"/>
                  </a:lnTo>
                  <a:lnTo>
                    <a:pt x="149" y="27"/>
                  </a:lnTo>
                  <a:lnTo>
                    <a:pt x="149" y="52"/>
                  </a:lnTo>
                  <a:lnTo>
                    <a:pt x="151" y="78"/>
                  </a:lnTo>
                  <a:lnTo>
                    <a:pt x="151" y="78"/>
                  </a:lnTo>
                  <a:lnTo>
                    <a:pt x="151" y="113"/>
                  </a:lnTo>
                  <a:lnTo>
                    <a:pt x="149" y="147"/>
                  </a:lnTo>
                  <a:lnTo>
                    <a:pt x="147" y="162"/>
                  </a:lnTo>
                  <a:lnTo>
                    <a:pt x="143" y="174"/>
                  </a:lnTo>
                  <a:lnTo>
                    <a:pt x="137" y="181"/>
                  </a:lnTo>
                  <a:lnTo>
                    <a:pt x="134" y="181"/>
                  </a:lnTo>
                  <a:lnTo>
                    <a:pt x="130" y="183"/>
                  </a:lnTo>
                  <a:lnTo>
                    <a:pt x="130" y="183"/>
                  </a:lnTo>
                  <a:lnTo>
                    <a:pt x="124" y="181"/>
                  </a:lnTo>
                  <a:lnTo>
                    <a:pt x="120" y="178"/>
                  </a:lnTo>
                  <a:lnTo>
                    <a:pt x="116" y="172"/>
                  </a:lnTo>
                  <a:lnTo>
                    <a:pt x="113" y="164"/>
                  </a:lnTo>
                  <a:lnTo>
                    <a:pt x="109" y="149"/>
                  </a:lnTo>
                  <a:lnTo>
                    <a:pt x="109" y="134"/>
                  </a:lnTo>
                  <a:lnTo>
                    <a:pt x="109" y="134"/>
                  </a:lnTo>
                  <a:lnTo>
                    <a:pt x="107" y="117"/>
                  </a:lnTo>
                  <a:lnTo>
                    <a:pt x="107" y="101"/>
                  </a:lnTo>
                  <a:lnTo>
                    <a:pt x="111" y="67"/>
                  </a:lnTo>
                  <a:lnTo>
                    <a:pt x="113" y="35"/>
                  </a:lnTo>
                  <a:lnTo>
                    <a:pt x="113" y="19"/>
                  </a:lnTo>
                  <a:lnTo>
                    <a:pt x="113" y="6"/>
                  </a:lnTo>
                  <a:lnTo>
                    <a:pt x="113" y="6"/>
                  </a:lnTo>
                  <a:lnTo>
                    <a:pt x="78" y="6"/>
                  </a:lnTo>
                  <a:lnTo>
                    <a:pt x="36" y="8"/>
                  </a:lnTo>
                  <a:lnTo>
                    <a:pt x="36" y="8"/>
                  </a:lnTo>
                  <a:lnTo>
                    <a:pt x="29" y="12"/>
                  </a:lnTo>
                  <a:lnTo>
                    <a:pt x="21" y="17"/>
                  </a:lnTo>
                  <a:lnTo>
                    <a:pt x="14" y="23"/>
                  </a:lnTo>
                  <a:lnTo>
                    <a:pt x="10" y="27"/>
                  </a:lnTo>
                  <a:lnTo>
                    <a:pt x="8" y="31"/>
                  </a:lnTo>
                  <a:lnTo>
                    <a:pt x="8" y="31"/>
                  </a:lnTo>
                  <a:lnTo>
                    <a:pt x="4" y="42"/>
                  </a:lnTo>
                  <a:lnTo>
                    <a:pt x="2" y="61"/>
                  </a:lnTo>
                  <a:lnTo>
                    <a:pt x="0" y="86"/>
                  </a:lnTo>
                  <a:lnTo>
                    <a:pt x="0" y="113"/>
                  </a:lnTo>
                  <a:lnTo>
                    <a:pt x="2" y="143"/>
                  </a:lnTo>
                  <a:lnTo>
                    <a:pt x="8" y="172"/>
                  </a:lnTo>
                  <a:lnTo>
                    <a:pt x="12" y="185"/>
                  </a:lnTo>
                  <a:lnTo>
                    <a:pt x="15" y="198"/>
                  </a:lnTo>
                  <a:lnTo>
                    <a:pt x="23" y="210"/>
                  </a:lnTo>
                  <a:lnTo>
                    <a:pt x="31" y="221"/>
                  </a:lnTo>
                  <a:lnTo>
                    <a:pt x="31" y="221"/>
                  </a:lnTo>
                  <a:lnTo>
                    <a:pt x="38" y="231"/>
                  </a:lnTo>
                  <a:lnTo>
                    <a:pt x="50" y="239"/>
                  </a:lnTo>
                  <a:lnTo>
                    <a:pt x="61" y="246"/>
                  </a:lnTo>
                  <a:lnTo>
                    <a:pt x="75" y="254"/>
                  </a:lnTo>
                  <a:lnTo>
                    <a:pt x="88" y="259"/>
                  </a:lnTo>
                  <a:lnTo>
                    <a:pt x="105" y="263"/>
                  </a:lnTo>
                  <a:lnTo>
                    <a:pt x="122" y="265"/>
                  </a:lnTo>
                  <a:lnTo>
                    <a:pt x="141" y="263"/>
                  </a:lnTo>
                  <a:lnTo>
                    <a:pt x="141" y="263"/>
                  </a:lnTo>
                  <a:lnTo>
                    <a:pt x="156" y="261"/>
                  </a:lnTo>
                  <a:lnTo>
                    <a:pt x="168" y="259"/>
                  </a:lnTo>
                  <a:lnTo>
                    <a:pt x="179" y="254"/>
                  </a:lnTo>
                  <a:lnTo>
                    <a:pt x="191" y="248"/>
                  </a:lnTo>
                  <a:lnTo>
                    <a:pt x="198" y="242"/>
                  </a:lnTo>
                  <a:lnTo>
                    <a:pt x="208" y="235"/>
                  </a:lnTo>
                  <a:lnTo>
                    <a:pt x="219" y="218"/>
                  </a:lnTo>
                  <a:lnTo>
                    <a:pt x="229" y="200"/>
                  </a:lnTo>
                  <a:lnTo>
                    <a:pt x="235" y="181"/>
                  </a:lnTo>
                  <a:lnTo>
                    <a:pt x="238" y="164"/>
                  </a:lnTo>
                  <a:lnTo>
                    <a:pt x="240" y="151"/>
                  </a:lnTo>
                  <a:lnTo>
                    <a:pt x="240" y="151"/>
                  </a:lnTo>
                  <a:lnTo>
                    <a:pt x="244" y="120"/>
                  </a:lnTo>
                  <a:lnTo>
                    <a:pt x="248" y="75"/>
                  </a:lnTo>
                  <a:lnTo>
                    <a:pt x="248" y="29"/>
                  </a:lnTo>
                  <a:lnTo>
                    <a:pt x="248" y="12"/>
                  </a:lnTo>
                  <a:lnTo>
                    <a:pt x="244" y="0"/>
                  </a:lnTo>
                  <a:lnTo>
                    <a:pt x="244" y="0"/>
                  </a:lnTo>
                  <a:close/>
                  <a:moveTo>
                    <a:pt x="172" y="138"/>
                  </a:moveTo>
                  <a:lnTo>
                    <a:pt x="172" y="138"/>
                  </a:lnTo>
                  <a:lnTo>
                    <a:pt x="172" y="134"/>
                  </a:lnTo>
                  <a:lnTo>
                    <a:pt x="174" y="130"/>
                  </a:lnTo>
                  <a:lnTo>
                    <a:pt x="179" y="126"/>
                  </a:lnTo>
                  <a:lnTo>
                    <a:pt x="179" y="126"/>
                  </a:lnTo>
                  <a:lnTo>
                    <a:pt x="177" y="128"/>
                  </a:lnTo>
                  <a:lnTo>
                    <a:pt x="176" y="132"/>
                  </a:lnTo>
                  <a:lnTo>
                    <a:pt x="172" y="138"/>
                  </a:lnTo>
                  <a:lnTo>
                    <a:pt x="172" y="138"/>
                  </a:lnTo>
                  <a:close/>
                  <a:moveTo>
                    <a:pt x="166" y="157"/>
                  </a:moveTo>
                  <a:lnTo>
                    <a:pt x="166" y="157"/>
                  </a:lnTo>
                  <a:lnTo>
                    <a:pt x="170" y="151"/>
                  </a:lnTo>
                  <a:lnTo>
                    <a:pt x="174" y="143"/>
                  </a:lnTo>
                  <a:lnTo>
                    <a:pt x="174" y="143"/>
                  </a:lnTo>
                  <a:lnTo>
                    <a:pt x="174" y="147"/>
                  </a:lnTo>
                  <a:lnTo>
                    <a:pt x="174" y="151"/>
                  </a:lnTo>
                  <a:lnTo>
                    <a:pt x="170" y="155"/>
                  </a:lnTo>
                  <a:lnTo>
                    <a:pt x="166" y="157"/>
                  </a:lnTo>
                  <a:lnTo>
                    <a:pt x="166" y="157"/>
                  </a:lnTo>
                  <a:close/>
                  <a:moveTo>
                    <a:pt x="164" y="128"/>
                  </a:moveTo>
                  <a:lnTo>
                    <a:pt x="164" y="128"/>
                  </a:lnTo>
                  <a:lnTo>
                    <a:pt x="166" y="122"/>
                  </a:lnTo>
                  <a:lnTo>
                    <a:pt x="170" y="115"/>
                  </a:lnTo>
                  <a:lnTo>
                    <a:pt x="179" y="103"/>
                  </a:lnTo>
                  <a:lnTo>
                    <a:pt x="179" y="103"/>
                  </a:lnTo>
                  <a:lnTo>
                    <a:pt x="177" y="111"/>
                  </a:lnTo>
                  <a:lnTo>
                    <a:pt x="174" y="118"/>
                  </a:lnTo>
                  <a:lnTo>
                    <a:pt x="168" y="122"/>
                  </a:lnTo>
                  <a:lnTo>
                    <a:pt x="164" y="128"/>
                  </a:lnTo>
                  <a:lnTo>
                    <a:pt x="164" y="128"/>
                  </a:lnTo>
                  <a:close/>
                  <a:moveTo>
                    <a:pt x="162" y="111"/>
                  </a:moveTo>
                  <a:lnTo>
                    <a:pt x="162" y="111"/>
                  </a:lnTo>
                  <a:lnTo>
                    <a:pt x="164" y="103"/>
                  </a:lnTo>
                  <a:lnTo>
                    <a:pt x="170" y="96"/>
                  </a:lnTo>
                  <a:lnTo>
                    <a:pt x="181" y="80"/>
                  </a:lnTo>
                  <a:lnTo>
                    <a:pt x="181" y="80"/>
                  </a:lnTo>
                  <a:lnTo>
                    <a:pt x="181" y="86"/>
                  </a:lnTo>
                  <a:lnTo>
                    <a:pt x="179" y="90"/>
                  </a:lnTo>
                  <a:lnTo>
                    <a:pt x="174" y="97"/>
                  </a:lnTo>
                  <a:lnTo>
                    <a:pt x="168" y="105"/>
                  </a:lnTo>
                  <a:lnTo>
                    <a:pt x="162" y="111"/>
                  </a:lnTo>
                  <a:lnTo>
                    <a:pt x="162" y="111"/>
                  </a:lnTo>
                  <a:close/>
                  <a:moveTo>
                    <a:pt x="162" y="88"/>
                  </a:moveTo>
                  <a:lnTo>
                    <a:pt x="162" y="88"/>
                  </a:lnTo>
                  <a:lnTo>
                    <a:pt x="166" y="82"/>
                  </a:lnTo>
                  <a:lnTo>
                    <a:pt x="170" y="75"/>
                  </a:lnTo>
                  <a:lnTo>
                    <a:pt x="181" y="57"/>
                  </a:lnTo>
                  <a:lnTo>
                    <a:pt x="181" y="57"/>
                  </a:lnTo>
                  <a:lnTo>
                    <a:pt x="181" y="63"/>
                  </a:lnTo>
                  <a:lnTo>
                    <a:pt x="181" y="69"/>
                  </a:lnTo>
                  <a:lnTo>
                    <a:pt x="176" y="77"/>
                  </a:lnTo>
                  <a:lnTo>
                    <a:pt x="168" y="82"/>
                  </a:lnTo>
                  <a:lnTo>
                    <a:pt x="162" y="88"/>
                  </a:lnTo>
                  <a:lnTo>
                    <a:pt x="162" y="88"/>
                  </a:lnTo>
                  <a:close/>
                  <a:moveTo>
                    <a:pt x="164" y="71"/>
                  </a:moveTo>
                  <a:lnTo>
                    <a:pt x="164" y="71"/>
                  </a:lnTo>
                  <a:lnTo>
                    <a:pt x="166" y="63"/>
                  </a:lnTo>
                  <a:lnTo>
                    <a:pt x="172" y="56"/>
                  </a:lnTo>
                  <a:lnTo>
                    <a:pt x="177" y="50"/>
                  </a:lnTo>
                  <a:lnTo>
                    <a:pt x="185" y="44"/>
                  </a:lnTo>
                  <a:lnTo>
                    <a:pt x="185" y="44"/>
                  </a:lnTo>
                  <a:lnTo>
                    <a:pt x="179" y="52"/>
                  </a:lnTo>
                  <a:lnTo>
                    <a:pt x="176" y="57"/>
                  </a:lnTo>
                  <a:lnTo>
                    <a:pt x="170" y="63"/>
                  </a:lnTo>
                  <a:lnTo>
                    <a:pt x="164" y="71"/>
                  </a:lnTo>
                  <a:lnTo>
                    <a:pt x="164" y="71"/>
                  </a:lnTo>
                  <a:close/>
                  <a:moveTo>
                    <a:pt x="164" y="50"/>
                  </a:moveTo>
                  <a:lnTo>
                    <a:pt x="164" y="50"/>
                  </a:lnTo>
                  <a:lnTo>
                    <a:pt x="174" y="38"/>
                  </a:lnTo>
                  <a:lnTo>
                    <a:pt x="183" y="27"/>
                  </a:lnTo>
                  <a:lnTo>
                    <a:pt x="183" y="27"/>
                  </a:lnTo>
                  <a:lnTo>
                    <a:pt x="183" y="31"/>
                  </a:lnTo>
                  <a:lnTo>
                    <a:pt x="181" y="35"/>
                  </a:lnTo>
                  <a:lnTo>
                    <a:pt x="177" y="40"/>
                  </a:lnTo>
                  <a:lnTo>
                    <a:pt x="164" y="50"/>
                  </a:lnTo>
                  <a:lnTo>
                    <a:pt x="164" y="50"/>
                  </a:lnTo>
                  <a:close/>
                  <a:moveTo>
                    <a:pt x="183" y="16"/>
                  </a:moveTo>
                  <a:lnTo>
                    <a:pt x="183" y="16"/>
                  </a:lnTo>
                  <a:lnTo>
                    <a:pt x="179" y="21"/>
                  </a:lnTo>
                  <a:lnTo>
                    <a:pt x="174" y="29"/>
                  </a:lnTo>
                  <a:lnTo>
                    <a:pt x="160" y="40"/>
                  </a:lnTo>
                  <a:lnTo>
                    <a:pt x="160" y="40"/>
                  </a:lnTo>
                  <a:lnTo>
                    <a:pt x="164" y="33"/>
                  </a:lnTo>
                  <a:lnTo>
                    <a:pt x="170" y="25"/>
                  </a:lnTo>
                  <a:lnTo>
                    <a:pt x="176" y="19"/>
                  </a:lnTo>
                  <a:lnTo>
                    <a:pt x="183" y="16"/>
                  </a:lnTo>
                  <a:lnTo>
                    <a:pt x="183" y="16"/>
                  </a:lnTo>
                  <a:close/>
                  <a:moveTo>
                    <a:pt x="160" y="138"/>
                  </a:moveTo>
                  <a:lnTo>
                    <a:pt x="160" y="138"/>
                  </a:lnTo>
                  <a:lnTo>
                    <a:pt x="158" y="143"/>
                  </a:lnTo>
                  <a:lnTo>
                    <a:pt x="156" y="145"/>
                  </a:lnTo>
                  <a:lnTo>
                    <a:pt x="156" y="145"/>
                  </a:lnTo>
                  <a:lnTo>
                    <a:pt x="155" y="143"/>
                  </a:lnTo>
                  <a:lnTo>
                    <a:pt x="155" y="141"/>
                  </a:lnTo>
                  <a:lnTo>
                    <a:pt x="156" y="139"/>
                  </a:lnTo>
                  <a:lnTo>
                    <a:pt x="160" y="138"/>
                  </a:lnTo>
                  <a:lnTo>
                    <a:pt x="160" y="138"/>
                  </a:lnTo>
                  <a:close/>
                  <a:moveTo>
                    <a:pt x="42" y="113"/>
                  </a:moveTo>
                  <a:lnTo>
                    <a:pt x="42" y="113"/>
                  </a:lnTo>
                  <a:lnTo>
                    <a:pt x="36" y="115"/>
                  </a:lnTo>
                  <a:lnTo>
                    <a:pt x="31" y="118"/>
                  </a:lnTo>
                  <a:lnTo>
                    <a:pt x="29" y="122"/>
                  </a:lnTo>
                  <a:lnTo>
                    <a:pt x="25" y="128"/>
                  </a:lnTo>
                  <a:lnTo>
                    <a:pt x="25" y="128"/>
                  </a:lnTo>
                  <a:lnTo>
                    <a:pt x="27" y="122"/>
                  </a:lnTo>
                  <a:lnTo>
                    <a:pt x="31" y="115"/>
                  </a:lnTo>
                  <a:lnTo>
                    <a:pt x="40" y="103"/>
                  </a:lnTo>
                  <a:lnTo>
                    <a:pt x="40" y="103"/>
                  </a:lnTo>
                  <a:lnTo>
                    <a:pt x="42" y="103"/>
                  </a:lnTo>
                  <a:lnTo>
                    <a:pt x="42" y="107"/>
                  </a:lnTo>
                  <a:lnTo>
                    <a:pt x="42" y="113"/>
                  </a:lnTo>
                  <a:lnTo>
                    <a:pt x="42" y="113"/>
                  </a:lnTo>
                  <a:close/>
                  <a:moveTo>
                    <a:pt x="40" y="46"/>
                  </a:moveTo>
                  <a:lnTo>
                    <a:pt x="40" y="46"/>
                  </a:lnTo>
                  <a:lnTo>
                    <a:pt x="33" y="50"/>
                  </a:lnTo>
                  <a:lnTo>
                    <a:pt x="27" y="56"/>
                  </a:lnTo>
                  <a:lnTo>
                    <a:pt x="21" y="61"/>
                  </a:lnTo>
                  <a:lnTo>
                    <a:pt x="15" y="65"/>
                  </a:lnTo>
                  <a:lnTo>
                    <a:pt x="15" y="65"/>
                  </a:lnTo>
                  <a:lnTo>
                    <a:pt x="21" y="57"/>
                  </a:lnTo>
                  <a:lnTo>
                    <a:pt x="27" y="50"/>
                  </a:lnTo>
                  <a:lnTo>
                    <a:pt x="35" y="42"/>
                  </a:lnTo>
                  <a:lnTo>
                    <a:pt x="40" y="35"/>
                  </a:lnTo>
                  <a:lnTo>
                    <a:pt x="40" y="35"/>
                  </a:lnTo>
                  <a:lnTo>
                    <a:pt x="40" y="36"/>
                  </a:lnTo>
                  <a:lnTo>
                    <a:pt x="40" y="38"/>
                  </a:lnTo>
                  <a:lnTo>
                    <a:pt x="40" y="42"/>
                  </a:lnTo>
                  <a:lnTo>
                    <a:pt x="40" y="46"/>
                  </a:lnTo>
                  <a:lnTo>
                    <a:pt x="40" y="46"/>
                  </a:lnTo>
                  <a:close/>
                  <a:moveTo>
                    <a:pt x="40" y="88"/>
                  </a:moveTo>
                  <a:lnTo>
                    <a:pt x="40" y="88"/>
                  </a:lnTo>
                  <a:lnTo>
                    <a:pt x="36" y="96"/>
                  </a:lnTo>
                  <a:lnTo>
                    <a:pt x="33" y="101"/>
                  </a:lnTo>
                  <a:lnTo>
                    <a:pt x="27" y="107"/>
                  </a:lnTo>
                  <a:lnTo>
                    <a:pt x="23" y="113"/>
                  </a:lnTo>
                  <a:lnTo>
                    <a:pt x="23" y="113"/>
                  </a:lnTo>
                  <a:lnTo>
                    <a:pt x="25" y="107"/>
                  </a:lnTo>
                  <a:lnTo>
                    <a:pt x="29" y="99"/>
                  </a:lnTo>
                  <a:lnTo>
                    <a:pt x="40" y="88"/>
                  </a:lnTo>
                  <a:lnTo>
                    <a:pt x="40" y="88"/>
                  </a:lnTo>
                  <a:close/>
                  <a:moveTo>
                    <a:pt x="42" y="17"/>
                  </a:moveTo>
                  <a:lnTo>
                    <a:pt x="42" y="17"/>
                  </a:lnTo>
                  <a:lnTo>
                    <a:pt x="42" y="25"/>
                  </a:lnTo>
                  <a:lnTo>
                    <a:pt x="40" y="31"/>
                  </a:lnTo>
                  <a:lnTo>
                    <a:pt x="40" y="31"/>
                  </a:lnTo>
                  <a:lnTo>
                    <a:pt x="36" y="31"/>
                  </a:lnTo>
                  <a:lnTo>
                    <a:pt x="33" y="33"/>
                  </a:lnTo>
                  <a:lnTo>
                    <a:pt x="27" y="36"/>
                  </a:lnTo>
                  <a:lnTo>
                    <a:pt x="21" y="42"/>
                  </a:lnTo>
                  <a:lnTo>
                    <a:pt x="14" y="48"/>
                  </a:lnTo>
                  <a:lnTo>
                    <a:pt x="14" y="48"/>
                  </a:lnTo>
                  <a:lnTo>
                    <a:pt x="19" y="38"/>
                  </a:lnTo>
                  <a:lnTo>
                    <a:pt x="25" y="31"/>
                  </a:lnTo>
                  <a:lnTo>
                    <a:pt x="42" y="17"/>
                  </a:lnTo>
                  <a:lnTo>
                    <a:pt x="42" y="17"/>
                  </a:lnTo>
                  <a:close/>
                  <a:moveTo>
                    <a:pt x="38" y="54"/>
                  </a:moveTo>
                  <a:lnTo>
                    <a:pt x="38" y="54"/>
                  </a:lnTo>
                  <a:lnTo>
                    <a:pt x="38" y="61"/>
                  </a:lnTo>
                  <a:lnTo>
                    <a:pt x="38" y="69"/>
                  </a:lnTo>
                  <a:lnTo>
                    <a:pt x="35" y="80"/>
                  </a:lnTo>
                  <a:lnTo>
                    <a:pt x="29" y="90"/>
                  </a:lnTo>
                  <a:lnTo>
                    <a:pt x="19" y="97"/>
                  </a:lnTo>
                  <a:lnTo>
                    <a:pt x="19" y="97"/>
                  </a:lnTo>
                  <a:lnTo>
                    <a:pt x="23" y="90"/>
                  </a:lnTo>
                  <a:lnTo>
                    <a:pt x="27" y="84"/>
                  </a:lnTo>
                  <a:lnTo>
                    <a:pt x="33" y="77"/>
                  </a:lnTo>
                  <a:lnTo>
                    <a:pt x="36" y="71"/>
                  </a:lnTo>
                  <a:lnTo>
                    <a:pt x="36" y="71"/>
                  </a:lnTo>
                  <a:lnTo>
                    <a:pt x="33" y="71"/>
                  </a:lnTo>
                  <a:lnTo>
                    <a:pt x="29" y="71"/>
                  </a:lnTo>
                  <a:lnTo>
                    <a:pt x="23" y="77"/>
                  </a:lnTo>
                  <a:lnTo>
                    <a:pt x="17" y="82"/>
                  </a:lnTo>
                  <a:lnTo>
                    <a:pt x="15" y="86"/>
                  </a:lnTo>
                  <a:lnTo>
                    <a:pt x="12" y="88"/>
                  </a:lnTo>
                  <a:lnTo>
                    <a:pt x="12" y="88"/>
                  </a:lnTo>
                  <a:lnTo>
                    <a:pt x="23" y="69"/>
                  </a:lnTo>
                  <a:lnTo>
                    <a:pt x="31" y="61"/>
                  </a:lnTo>
                  <a:lnTo>
                    <a:pt x="38" y="54"/>
                  </a:lnTo>
                  <a:lnTo>
                    <a:pt x="38" y="54"/>
                  </a:lnTo>
                  <a:close/>
                  <a:moveTo>
                    <a:pt x="10" y="136"/>
                  </a:moveTo>
                  <a:lnTo>
                    <a:pt x="10" y="136"/>
                  </a:lnTo>
                  <a:lnTo>
                    <a:pt x="10" y="115"/>
                  </a:lnTo>
                  <a:lnTo>
                    <a:pt x="10" y="115"/>
                  </a:lnTo>
                  <a:lnTo>
                    <a:pt x="14" y="113"/>
                  </a:lnTo>
                  <a:lnTo>
                    <a:pt x="15" y="109"/>
                  </a:lnTo>
                  <a:lnTo>
                    <a:pt x="15" y="109"/>
                  </a:lnTo>
                  <a:lnTo>
                    <a:pt x="14" y="118"/>
                  </a:lnTo>
                  <a:lnTo>
                    <a:pt x="14" y="124"/>
                  </a:lnTo>
                  <a:lnTo>
                    <a:pt x="14" y="126"/>
                  </a:lnTo>
                  <a:lnTo>
                    <a:pt x="15" y="130"/>
                  </a:lnTo>
                  <a:lnTo>
                    <a:pt x="15" y="130"/>
                  </a:lnTo>
                  <a:lnTo>
                    <a:pt x="14" y="130"/>
                  </a:lnTo>
                  <a:lnTo>
                    <a:pt x="14" y="132"/>
                  </a:lnTo>
                  <a:lnTo>
                    <a:pt x="12" y="136"/>
                  </a:lnTo>
                  <a:lnTo>
                    <a:pt x="10" y="136"/>
                  </a:lnTo>
                  <a:lnTo>
                    <a:pt x="10" y="136"/>
                  </a:lnTo>
                  <a:close/>
                  <a:moveTo>
                    <a:pt x="19" y="179"/>
                  </a:moveTo>
                  <a:lnTo>
                    <a:pt x="19" y="179"/>
                  </a:lnTo>
                  <a:lnTo>
                    <a:pt x="15" y="174"/>
                  </a:lnTo>
                  <a:lnTo>
                    <a:pt x="15" y="166"/>
                  </a:lnTo>
                  <a:lnTo>
                    <a:pt x="17" y="158"/>
                  </a:lnTo>
                  <a:lnTo>
                    <a:pt x="21" y="155"/>
                  </a:lnTo>
                  <a:lnTo>
                    <a:pt x="21" y="155"/>
                  </a:lnTo>
                  <a:lnTo>
                    <a:pt x="21" y="166"/>
                  </a:lnTo>
                  <a:lnTo>
                    <a:pt x="19" y="179"/>
                  </a:lnTo>
                  <a:lnTo>
                    <a:pt x="19" y="179"/>
                  </a:lnTo>
                  <a:close/>
                  <a:moveTo>
                    <a:pt x="21" y="147"/>
                  </a:moveTo>
                  <a:lnTo>
                    <a:pt x="21" y="147"/>
                  </a:lnTo>
                  <a:lnTo>
                    <a:pt x="31" y="132"/>
                  </a:lnTo>
                  <a:lnTo>
                    <a:pt x="40" y="118"/>
                  </a:lnTo>
                  <a:lnTo>
                    <a:pt x="40" y="118"/>
                  </a:lnTo>
                  <a:lnTo>
                    <a:pt x="42" y="120"/>
                  </a:lnTo>
                  <a:lnTo>
                    <a:pt x="42" y="122"/>
                  </a:lnTo>
                  <a:lnTo>
                    <a:pt x="42" y="128"/>
                  </a:lnTo>
                  <a:lnTo>
                    <a:pt x="42" y="128"/>
                  </a:lnTo>
                  <a:lnTo>
                    <a:pt x="36" y="132"/>
                  </a:lnTo>
                  <a:lnTo>
                    <a:pt x="31" y="138"/>
                  </a:lnTo>
                  <a:lnTo>
                    <a:pt x="21" y="147"/>
                  </a:lnTo>
                  <a:lnTo>
                    <a:pt x="21" y="147"/>
                  </a:lnTo>
                  <a:close/>
                  <a:moveTo>
                    <a:pt x="40" y="138"/>
                  </a:moveTo>
                  <a:lnTo>
                    <a:pt x="40" y="138"/>
                  </a:lnTo>
                  <a:lnTo>
                    <a:pt x="42" y="139"/>
                  </a:lnTo>
                  <a:lnTo>
                    <a:pt x="42" y="143"/>
                  </a:lnTo>
                  <a:lnTo>
                    <a:pt x="38" y="147"/>
                  </a:lnTo>
                  <a:lnTo>
                    <a:pt x="33" y="153"/>
                  </a:lnTo>
                  <a:lnTo>
                    <a:pt x="29" y="157"/>
                  </a:lnTo>
                  <a:lnTo>
                    <a:pt x="29" y="157"/>
                  </a:lnTo>
                  <a:lnTo>
                    <a:pt x="33" y="149"/>
                  </a:lnTo>
                  <a:lnTo>
                    <a:pt x="40" y="138"/>
                  </a:lnTo>
                  <a:lnTo>
                    <a:pt x="40" y="138"/>
                  </a:lnTo>
                  <a:close/>
                  <a:moveTo>
                    <a:pt x="31" y="174"/>
                  </a:moveTo>
                  <a:lnTo>
                    <a:pt x="31" y="174"/>
                  </a:lnTo>
                  <a:lnTo>
                    <a:pt x="31" y="170"/>
                  </a:lnTo>
                  <a:lnTo>
                    <a:pt x="35" y="164"/>
                  </a:lnTo>
                  <a:lnTo>
                    <a:pt x="38" y="158"/>
                  </a:lnTo>
                  <a:lnTo>
                    <a:pt x="42" y="155"/>
                  </a:lnTo>
                  <a:lnTo>
                    <a:pt x="42" y="155"/>
                  </a:lnTo>
                  <a:lnTo>
                    <a:pt x="42" y="160"/>
                  </a:lnTo>
                  <a:lnTo>
                    <a:pt x="42" y="166"/>
                  </a:lnTo>
                  <a:lnTo>
                    <a:pt x="42" y="166"/>
                  </a:lnTo>
                  <a:lnTo>
                    <a:pt x="38" y="166"/>
                  </a:lnTo>
                  <a:lnTo>
                    <a:pt x="35" y="168"/>
                  </a:lnTo>
                  <a:lnTo>
                    <a:pt x="31" y="174"/>
                  </a:lnTo>
                  <a:lnTo>
                    <a:pt x="31" y="174"/>
                  </a:lnTo>
                  <a:close/>
                  <a:moveTo>
                    <a:pt x="33" y="189"/>
                  </a:moveTo>
                  <a:lnTo>
                    <a:pt x="33" y="189"/>
                  </a:lnTo>
                  <a:lnTo>
                    <a:pt x="33" y="185"/>
                  </a:lnTo>
                  <a:lnTo>
                    <a:pt x="35" y="179"/>
                  </a:lnTo>
                  <a:lnTo>
                    <a:pt x="38" y="174"/>
                  </a:lnTo>
                  <a:lnTo>
                    <a:pt x="44" y="170"/>
                  </a:lnTo>
                  <a:lnTo>
                    <a:pt x="44" y="170"/>
                  </a:lnTo>
                  <a:lnTo>
                    <a:pt x="44" y="179"/>
                  </a:lnTo>
                  <a:lnTo>
                    <a:pt x="44" y="179"/>
                  </a:lnTo>
                  <a:lnTo>
                    <a:pt x="40" y="181"/>
                  </a:lnTo>
                  <a:lnTo>
                    <a:pt x="36" y="183"/>
                  </a:lnTo>
                  <a:lnTo>
                    <a:pt x="33" y="189"/>
                  </a:lnTo>
                  <a:lnTo>
                    <a:pt x="33" y="189"/>
                  </a:lnTo>
                  <a:close/>
                  <a:moveTo>
                    <a:pt x="40" y="202"/>
                  </a:moveTo>
                  <a:lnTo>
                    <a:pt x="40" y="202"/>
                  </a:lnTo>
                  <a:lnTo>
                    <a:pt x="38" y="198"/>
                  </a:lnTo>
                  <a:lnTo>
                    <a:pt x="40" y="195"/>
                  </a:lnTo>
                  <a:lnTo>
                    <a:pt x="44" y="187"/>
                  </a:lnTo>
                  <a:lnTo>
                    <a:pt x="44" y="187"/>
                  </a:lnTo>
                  <a:lnTo>
                    <a:pt x="46" y="189"/>
                  </a:lnTo>
                  <a:lnTo>
                    <a:pt x="46" y="191"/>
                  </a:lnTo>
                  <a:lnTo>
                    <a:pt x="46" y="197"/>
                  </a:lnTo>
                  <a:lnTo>
                    <a:pt x="40" y="202"/>
                  </a:lnTo>
                  <a:lnTo>
                    <a:pt x="40" y="202"/>
                  </a:lnTo>
                  <a:close/>
                  <a:moveTo>
                    <a:pt x="235" y="111"/>
                  </a:moveTo>
                  <a:lnTo>
                    <a:pt x="235" y="111"/>
                  </a:lnTo>
                  <a:lnTo>
                    <a:pt x="231" y="151"/>
                  </a:lnTo>
                  <a:lnTo>
                    <a:pt x="227" y="172"/>
                  </a:lnTo>
                  <a:lnTo>
                    <a:pt x="221" y="191"/>
                  </a:lnTo>
                  <a:lnTo>
                    <a:pt x="216" y="206"/>
                  </a:lnTo>
                  <a:lnTo>
                    <a:pt x="208" y="221"/>
                  </a:lnTo>
                  <a:lnTo>
                    <a:pt x="197" y="235"/>
                  </a:lnTo>
                  <a:lnTo>
                    <a:pt x="185" y="244"/>
                  </a:lnTo>
                  <a:lnTo>
                    <a:pt x="185" y="244"/>
                  </a:lnTo>
                  <a:lnTo>
                    <a:pt x="177" y="248"/>
                  </a:lnTo>
                  <a:lnTo>
                    <a:pt x="170" y="250"/>
                  </a:lnTo>
                  <a:lnTo>
                    <a:pt x="153" y="254"/>
                  </a:lnTo>
                  <a:lnTo>
                    <a:pt x="136" y="254"/>
                  </a:lnTo>
                  <a:lnTo>
                    <a:pt x="118" y="252"/>
                  </a:lnTo>
                  <a:lnTo>
                    <a:pt x="118" y="252"/>
                  </a:lnTo>
                  <a:lnTo>
                    <a:pt x="109" y="248"/>
                  </a:lnTo>
                  <a:lnTo>
                    <a:pt x="99" y="244"/>
                  </a:lnTo>
                  <a:lnTo>
                    <a:pt x="92" y="239"/>
                  </a:lnTo>
                  <a:lnTo>
                    <a:pt x="84" y="233"/>
                  </a:lnTo>
                  <a:lnTo>
                    <a:pt x="69" y="218"/>
                  </a:lnTo>
                  <a:lnTo>
                    <a:pt x="57" y="198"/>
                  </a:lnTo>
                  <a:lnTo>
                    <a:pt x="57" y="198"/>
                  </a:lnTo>
                  <a:lnTo>
                    <a:pt x="54" y="189"/>
                  </a:lnTo>
                  <a:lnTo>
                    <a:pt x="52" y="178"/>
                  </a:lnTo>
                  <a:lnTo>
                    <a:pt x="50" y="151"/>
                  </a:lnTo>
                  <a:lnTo>
                    <a:pt x="48" y="122"/>
                  </a:lnTo>
                  <a:lnTo>
                    <a:pt x="48" y="94"/>
                  </a:lnTo>
                  <a:lnTo>
                    <a:pt x="48" y="94"/>
                  </a:lnTo>
                  <a:lnTo>
                    <a:pt x="46" y="73"/>
                  </a:lnTo>
                  <a:lnTo>
                    <a:pt x="48" y="52"/>
                  </a:lnTo>
                  <a:lnTo>
                    <a:pt x="52" y="14"/>
                  </a:lnTo>
                  <a:lnTo>
                    <a:pt x="52" y="14"/>
                  </a:lnTo>
                  <a:lnTo>
                    <a:pt x="63" y="14"/>
                  </a:lnTo>
                  <a:lnTo>
                    <a:pt x="78" y="14"/>
                  </a:lnTo>
                  <a:lnTo>
                    <a:pt x="92" y="14"/>
                  </a:lnTo>
                  <a:lnTo>
                    <a:pt x="105" y="14"/>
                  </a:lnTo>
                  <a:lnTo>
                    <a:pt x="105" y="14"/>
                  </a:lnTo>
                  <a:lnTo>
                    <a:pt x="105" y="36"/>
                  </a:lnTo>
                  <a:lnTo>
                    <a:pt x="105" y="61"/>
                  </a:lnTo>
                  <a:lnTo>
                    <a:pt x="101" y="117"/>
                  </a:lnTo>
                  <a:lnTo>
                    <a:pt x="101" y="143"/>
                  </a:lnTo>
                  <a:lnTo>
                    <a:pt x="103" y="155"/>
                  </a:lnTo>
                  <a:lnTo>
                    <a:pt x="105" y="166"/>
                  </a:lnTo>
                  <a:lnTo>
                    <a:pt x="109" y="176"/>
                  </a:lnTo>
                  <a:lnTo>
                    <a:pt x="115" y="183"/>
                  </a:lnTo>
                  <a:lnTo>
                    <a:pt x="122" y="189"/>
                  </a:lnTo>
                  <a:lnTo>
                    <a:pt x="132" y="193"/>
                  </a:lnTo>
                  <a:lnTo>
                    <a:pt x="132" y="193"/>
                  </a:lnTo>
                  <a:lnTo>
                    <a:pt x="139" y="193"/>
                  </a:lnTo>
                  <a:lnTo>
                    <a:pt x="145" y="193"/>
                  </a:lnTo>
                  <a:lnTo>
                    <a:pt x="153" y="191"/>
                  </a:lnTo>
                  <a:lnTo>
                    <a:pt x="158" y="189"/>
                  </a:lnTo>
                  <a:lnTo>
                    <a:pt x="168" y="181"/>
                  </a:lnTo>
                  <a:lnTo>
                    <a:pt x="176" y="172"/>
                  </a:lnTo>
                  <a:lnTo>
                    <a:pt x="176" y="172"/>
                  </a:lnTo>
                  <a:lnTo>
                    <a:pt x="181" y="155"/>
                  </a:lnTo>
                  <a:lnTo>
                    <a:pt x="185" y="138"/>
                  </a:lnTo>
                  <a:lnTo>
                    <a:pt x="187" y="117"/>
                  </a:lnTo>
                  <a:lnTo>
                    <a:pt x="187" y="96"/>
                  </a:lnTo>
                  <a:lnTo>
                    <a:pt x="189" y="52"/>
                  </a:lnTo>
                  <a:lnTo>
                    <a:pt x="191" y="31"/>
                  </a:lnTo>
                  <a:lnTo>
                    <a:pt x="195" y="12"/>
                  </a:lnTo>
                  <a:lnTo>
                    <a:pt x="195" y="12"/>
                  </a:lnTo>
                  <a:lnTo>
                    <a:pt x="206" y="14"/>
                  </a:lnTo>
                  <a:lnTo>
                    <a:pt x="216" y="14"/>
                  </a:lnTo>
                  <a:lnTo>
                    <a:pt x="227" y="12"/>
                  </a:lnTo>
                  <a:lnTo>
                    <a:pt x="237" y="12"/>
                  </a:lnTo>
                  <a:lnTo>
                    <a:pt x="237" y="12"/>
                  </a:lnTo>
                  <a:lnTo>
                    <a:pt x="238" y="35"/>
                  </a:lnTo>
                  <a:lnTo>
                    <a:pt x="237" y="59"/>
                  </a:lnTo>
                  <a:lnTo>
                    <a:pt x="235" y="111"/>
                  </a:lnTo>
                  <a:lnTo>
                    <a:pt x="235" y="11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7" name="Freeform 89"/>
            <p:cNvSpPr>
              <a:spLocks noEditPoints="1"/>
            </p:cNvSpPr>
            <p:nvPr/>
          </p:nvSpPr>
          <p:spPr bwMode="auto">
            <a:xfrm rot="20816888">
              <a:off x="5699882" y="3858099"/>
              <a:ext cx="664112" cy="827865"/>
            </a:xfrm>
            <a:custGeom>
              <a:avLst/>
              <a:gdLst/>
              <a:ahLst/>
              <a:cxnLst>
                <a:cxn ang="0">
                  <a:pos x="133" y="8"/>
                </a:cxn>
                <a:cxn ang="0">
                  <a:pos x="99" y="50"/>
                </a:cxn>
                <a:cxn ang="0">
                  <a:pos x="30" y="2"/>
                </a:cxn>
                <a:cxn ang="0">
                  <a:pos x="0" y="29"/>
                </a:cxn>
                <a:cxn ang="0">
                  <a:pos x="38" y="120"/>
                </a:cxn>
                <a:cxn ang="0">
                  <a:pos x="53" y="250"/>
                </a:cxn>
                <a:cxn ang="0">
                  <a:pos x="109" y="271"/>
                </a:cxn>
                <a:cxn ang="0">
                  <a:pos x="143" y="250"/>
                </a:cxn>
                <a:cxn ang="0">
                  <a:pos x="150" y="159"/>
                </a:cxn>
                <a:cxn ang="0">
                  <a:pos x="190" y="71"/>
                </a:cxn>
                <a:cxn ang="0">
                  <a:pos x="206" y="8"/>
                </a:cxn>
                <a:cxn ang="0">
                  <a:pos x="135" y="29"/>
                </a:cxn>
                <a:cxn ang="0">
                  <a:pos x="135" y="25"/>
                </a:cxn>
                <a:cxn ang="0">
                  <a:pos x="131" y="35"/>
                </a:cxn>
                <a:cxn ang="0">
                  <a:pos x="17" y="16"/>
                </a:cxn>
                <a:cxn ang="0">
                  <a:pos x="13" y="25"/>
                </a:cxn>
                <a:cxn ang="0">
                  <a:pos x="13" y="44"/>
                </a:cxn>
                <a:cxn ang="0">
                  <a:pos x="15" y="42"/>
                </a:cxn>
                <a:cxn ang="0">
                  <a:pos x="19" y="50"/>
                </a:cxn>
                <a:cxn ang="0">
                  <a:pos x="21" y="65"/>
                </a:cxn>
                <a:cxn ang="0">
                  <a:pos x="21" y="65"/>
                </a:cxn>
                <a:cxn ang="0">
                  <a:pos x="28" y="25"/>
                </a:cxn>
                <a:cxn ang="0">
                  <a:pos x="28" y="37"/>
                </a:cxn>
                <a:cxn ang="0">
                  <a:pos x="28" y="38"/>
                </a:cxn>
                <a:cxn ang="0">
                  <a:pos x="40" y="90"/>
                </a:cxn>
                <a:cxn ang="0">
                  <a:pos x="44" y="54"/>
                </a:cxn>
                <a:cxn ang="0">
                  <a:pos x="44" y="119"/>
                </a:cxn>
                <a:cxn ang="0">
                  <a:pos x="46" y="79"/>
                </a:cxn>
                <a:cxn ang="0">
                  <a:pos x="51" y="75"/>
                </a:cxn>
                <a:cxn ang="0">
                  <a:pos x="49" y="130"/>
                </a:cxn>
                <a:cxn ang="0">
                  <a:pos x="51" y="128"/>
                </a:cxn>
                <a:cxn ang="0">
                  <a:pos x="55" y="86"/>
                </a:cxn>
                <a:cxn ang="0">
                  <a:pos x="59" y="138"/>
                </a:cxn>
                <a:cxn ang="0">
                  <a:pos x="86" y="149"/>
                </a:cxn>
                <a:cxn ang="0">
                  <a:pos x="69" y="168"/>
                </a:cxn>
                <a:cxn ang="0">
                  <a:pos x="69" y="149"/>
                </a:cxn>
                <a:cxn ang="0">
                  <a:pos x="74" y="147"/>
                </a:cxn>
                <a:cxn ang="0">
                  <a:pos x="74" y="147"/>
                </a:cxn>
                <a:cxn ang="0">
                  <a:pos x="76" y="128"/>
                </a:cxn>
                <a:cxn ang="0">
                  <a:pos x="61" y="126"/>
                </a:cxn>
                <a:cxn ang="0">
                  <a:pos x="70" y="119"/>
                </a:cxn>
                <a:cxn ang="0">
                  <a:pos x="59" y="166"/>
                </a:cxn>
                <a:cxn ang="0">
                  <a:pos x="63" y="111"/>
                </a:cxn>
                <a:cxn ang="0">
                  <a:pos x="63" y="107"/>
                </a:cxn>
                <a:cxn ang="0">
                  <a:pos x="59" y="183"/>
                </a:cxn>
                <a:cxn ang="0">
                  <a:pos x="59" y="189"/>
                </a:cxn>
                <a:cxn ang="0">
                  <a:pos x="70" y="189"/>
                </a:cxn>
                <a:cxn ang="0">
                  <a:pos x="86" y="170"/>
                </a:cxn>
                <a:cxn ang="0">
                  <a:pos x="82" y="195"/>
                </a:cxn>
                <a:cxn ang="0">
                  <a:pos x="84" y="187"/>
                </a:cxn>
                <a:cxn ang="0">
                  <a:pos x="86" y="202"/>
                </a:cxn>
                <a:cxn ang="0">
                  <a:pos x="86" y="220"/>
                </a:cxn>
                <a:cxn ang="0">
                  <a:pos x="86" y="210"/>
                </a:cxn>
                <a:cxn ang="0">
                  <a:pos x="78" y="231"/>
                </a:cxn>
                <a:cxn ang="0">
                  <a:pos x="109" y="246"/>
                </a:cxn>
                <a:cxn ang="0">
                  <a:pos x="152" y="130"/>
                </a:cxn>
                <a:cxn ang="0">
                  <a:pos x="139" y="229"/>
                </a:cxn>
                <a:cxn ang="0">
                  <a:pos x="97" y="235"/>
                </a:cxn>
                <a:cxn ang="0">
                  <a:pos x="48" y="48"/>
                </a:cxn>
                <a:cxn ang="0">
                  <a:pos x="76" y="6"/>
                </a:cxn>
                <a:cxn ang="0">
                  <a:pos x="118" y="98"/>
                </a:cxn>
                <a:cxn ang="0">
                  <a:pos x="160" y="14"/>
                </a:cxn>
                <a:cxn ang="0">
                  <a:pos x="162" y="109"/>
                </a:cxn>
              </a:cxnLst>
              <a:rect l="0" t="0" r="r" b="b"/>
              <a:pathLst>
                <a:path w="219" h="273">
                  <a:moveTo>
                    <a:pt x="162" y="6"/>
                  </a:moveTo>
                  <a:lnTo>
                    <a:pt x="162" y="6"/>
                  </a:lnTo>
                  <a:lnTo>
                    <a:pt x="152" y="4"/>
                  </a:lnTo>
                  <a:lnTo>
                    <a:pt x="143" y="2"/>
                  </a:lnTo>
                  <a:lnTo>
                    <a:pt x="143" y="2"/>
                  </a:lnTo>
                  <a:lnTo>
                    <a:pt x="139" y="4"/>
                  </a:lnTo>
                  <a:lnTo>
                    <a:pt x="133" y="8"/>
                  </a:lnTo>
                  <a:lnTo>
                    <a:pt x="126" y="16"/>
                  </a:lnTo>
                  <a:lnTo>
                    <a:pt x="126" y="16"/>
                  </a:lnTo>
                  <a:lnTo>
                    <a:pt x="107" y="27"/>
                  </a:lnTo>
                  <a:lnTo>
                    <a:pt x="107" y="27"/>
                  </a:lnTo>
                  <a:lnTo>
                    <a:pt x="105" y="40"/>
                  </a:lnTo>
                  <a:lnTo>
                    <a:pt x="99" y="50"/>
                  </a:lnTo>
                  <a:lnTo>
                    <a:pt x="99" y="50"/>
                  </a:lnTo>
                  <a:lnTo>
                    <a:pt x="91" y="25"/>
                  </a:lnTo>
                  <a:lnTo>
                    <a:pt x="88" y="14"/>
                  </a:lnTo>
                  <a:lnTo>
                    <a:pt x="82" y="2"/>
                  </a:lnTo>
                  <a:lnTo>
                    <a:pt x="82" y="2"/>
                  </a:lnTo>
                  <a:lnTo>
                    <a:pt x="72" y="0"/>
                  </a:lnTo>
                  <a:lnTo>
                    <a:pt x="57" y="0"/>
                  </a:lnTo>
                  <a:lnTo>
                    <a:pt x="30" y="2"/>
                  </a:lnTo>
                  <a:lnTo>
                    <a:pt x="30" y="2"/>
                  </a:lnTo>
                  <a:lnTo>
                    <a:pt x="21" y="6"/>
                  </a:lnTo>
                  <a:lnTo>
                    <a:pt x="13" y="10"/>
                  </a:lnTo>
                  <a:lnTo>
                    <a:pt x="13" y="10"/>
                  </a:lnTo>
                  <a:lnTo>
                    <a:pt x="4" y="16"/>
                  </a:lnTo>
                  <a:lnTo>
                    <a:pt x="0" y="21"/>
                  </a:lnTo>
                  <a:lnTo>
                    <a:pt x="0" y="29"/>
                  </a:lnTo>
                  <a:lnTo>
                    <a:pt x="2" y="38"/>
                  </a:lnTo>
                  <a:lnTo>
                    <a:pt x="2" y="38"/>
                  </a:lnTo>
                  <a:lnTo>
                    <a:pt x="15" y="65"/>
                  </a:lnTo>
                  <a:lnTo>
                    <a:pt x="15" y="65"/>
                  </a:lnTo>
                  <a:lnTo>
                    <a:pt x="27" y="94"/>
                  </a:lnTo>
                  <a:lnTo>
                    <a:pt x="38" y="120"/>
                  </a:lnTo>
                  <a:lnTo>
                    <a:pt x="38" y="120"/>
                  </a:lnTo>
                  <a:lnTo>
                    <a:pt x="48" y="136"/>
                  </a:lnTo>
                  <a:lnTo>
                    <a:pt x="51" y="143"/>
                  </a:lnTo>
                  <a:lnTo>
                    <a:pt x="53" y="151"/>
                  </a:lnTo>
                  <a:lnTo>
                    <a:pt x="53" y="151"/>
                  </a:lnTo>
                  <a:lnTo>
                    <a:pt x="53" y="181"/>
                  </a:lnTo>
                  <a:lnTo>
                    <a:pt x="53" y="220"/>
                  </a:lnTo>
                  <a:lnTo>
                    <a:pt x="53" y="250"/>
                  </a:lnTo>
                  <a:lnTo>
                    <a:pt x="53" y="265"/>
                  </a:lnTo>
                  <a:lnTo>
                    <a:pt x="53" y="265"/>
                  </a:lnTo>
                  <a:lnTo>
                    <a:pt x="65" y="269"/>
                  </a:lnTo>
                  <a:lnTo>
                    <a:pt x="80" y="271"/>
                  </a:lnTo>
                  <a:lnTo>
                    <a:pt x="97" y="273"/>
                  </a:lnTo>
                  <a:lnTo>
                    <a:pt x="109" y="271"/>
                  </a:lnTo>
                  <a:lnTo>
                    <a:pt x="109" y="271"/>
                  </a:lnTo>
                  <a:lnTo>
                    <a:pt x="112" y="271"/>
                  </a:lnTo>
                  <a:lnTo>
                    <a:pt x="118" y="267"/>
                  </a:lnTo>
                  <a:lnTo>
                    <a:pt x="126" y="261"/>
                  </a:lnTo>
                  <a:lnTo>
                    <a:pt x="126" y="261"/>
                  </a:lnTo>
                  <a:lnTo>
                    <a:pt x="135" y="256"/>
                  </a:lnTo>
                  <a:lnTo>
                    <a:pt x="139" y="254"/>
                  </a:lnTo>
                  <a:lnTo>
                    <a:pt x="143" y="250"/>
                  </a:lnTo>
                  <a:lnTo>
                    <a:pt x="143" y="250"/>
                  </a:lnTo>
                  <a:lnTo>
                    <a:pt x="145" y="241"/>
                  </a:lnTo>
                  <a:lnTo>
                    <a:pt x="149" y="221"/>
                  </a:lnTo>
                  <a:lnTo>
                    <a:pt x="150" y="193"/>
                  </a:lnTo>
                  <a:lnTo>
                    <a:pt x="150" y="193"/>
                  </a:lnTo>
                  <a:lnTo>
                    <a:pt x="150" y="176"/>
                  </a:lnTo>
                  <a:lnTo>
                    <a:pt x="150" y="159"/>
                  </a:lnTo>
                  <a:lnTo>
                    <a:pt x="150" y="159"/>
                  </a:lnTo>
                  <a:lnTo>
                    <a:pt x="152" y="151"/>
                  </a:lnTo>
                  <a:lnTo>
                    <a:pt x="154" y="143"/>
                  </a:lnTo>
                  <a:lnTo>
                    <a:pt x="162" y="128"/>
                  </a:lnTo>
                  <a:lnTo>
                    <a:pt x="162" y="128"/>
                  </a:lnTo>
                  <a:lnTo>
                    <a:pt x="177" y="99"/>
                  </a:lnTo>
                  <a:lnTo>
                    <a:pt x="190" y="71"/>
                  </a:lnTo>
                  <a:lnTo>
                    <a:pt x="190" y="71"/>
                  </a:lnTo>
                  <a:lnTo>
                    <a:pt x="206" y="44"/>
                  </a:lnTo>
                  <a:lnTo>
                    <a:pt x="215" y="27"/>
                  </a:lnTo>
                  <a:lnTo>
                    <a:pt x="219" y="14"/>
                  </a:lnTo>
                  <a:lnTo>
                    <a:pt x="219" y="14"/>
                  </a:lnTo>
                  <a:lnTo>
                    <a:pt x="213" y="10"/>
                  </a:lnTo>
                  <a:lnTo>
                    <a:pt x="206" y="8"/>
                  </a:lnTo>
                  <a:lnTo>
                    <a:pt x="192" y="6"/>
                  </a:lnTo>
                  <a:lnTo>
                    <a:pt x="177" y="8"/>
                  </a:lnTo>
                  <a:lnTo>
                    <a:pt x="162" y="6"/>
                  </a:lnTo>
                  <a:lnTo>
                    <a:pt x="162" y="6"/>
                  </a:lnTo>
                  <a:close/>
                  <a:moveTo>
                    <a:pt x="135" y="25"/>
                  </a:moveTo>
                  <a:lnTo>
                    <a:pt x="135" y="25"/>
                  </a:lnTo>
                  <a:lnTo>
                    <a:pt x="135" y="29"/>
                  </a:lnTo>
                  <a:lnTo>
                    <a:pt x="131" y="29"/>
                  </a:lnTo>
                  <a:lnTo>
                    <a:pt x="131" y="29"/>
                  </a:lnTo>
                  <a:lnTo>
                    <a:pt x="131" y="29"/>
                  </a:lnTo>
                  <a:lnTo>
                    <a:pt x="131" y="29"/>
                  </a:lnTo>
                  <a:lnTo>
                    <a:pt x="131" y="25"/>
                  </a:lnTo>
                  <a:lnTo>
                    <a:pt x="135" y="25"/>
                  </a:lnTo>
                  <a:lnTo>
                    <a:pt x="135" y="25"/>
                  </a:lnTo>
                  <a:close/>
                  <a:moveTo>
                    <a:pt x="131" y="35"/>
                  </a:moveTo>
                  <a:lnTo>
                    <a:pt x="131" y="35"/>
                  </a:lnTo>
                  <a:lnTo>
                    <a:pt x="131" y="37"/>
                  </a:lnTo>
                  <a:lnTo>
                    <a:pt x="129" y="37"/>
                  </a:lnTo>
                  <a:lnTo>
                    <a:pt x="129" y="37"/>
                  </a:lnTo>
                  <a:lnTo>
                    <a:pt x="129" y="35"/>
                  </a:lnTo>
                  <a:lnTo>
                    <a:pt x="131" y="35"/>
                  </a:lnTo>
                  <a:lnTo>
                    <a:pt x="131" y="35"/>
                  </a:lnTo>
                  <a:close/>
                  <a:moveTo>
                    <a:pt x="23" y="10"/>
                  </a:moveTo>
                  <a:lnTo>
                    <a:pt x="23" y="10"/>
                  </a:lnTo>
                  <a:lnTo>
                    <a:pt x="23" y="12"/>
                  </a:lnTo>
                  <a:lnTo>
                    <a:pt x="21" y="14"/>
                  </a:lnTo>
                  <a:lnTo>
                    <a:pt x="17" y="16"/>
                  </a:lnTo>
                  <a:lnTo>
                    <a:pt x="17" y="16"/>
                  </a:lnTo>
                  <a:lnTo>
                    <a:pt x="19" y="12"/>
                  </a:lnTo>
                  <a:lnTo>
                    <a:pt x="23" y="10"/>
                  </a:lnTo>
                  <a:lnTo>
                    <a:pt x="23" y="10"/>
                  </a:lnTo>
                  <a:close/>
                  <a:moveTo>
                    <a:pt x="6" y="31"/>
                  </a:moveTo>
                  <a:lnTo>
                    <a:pt x="6" y="31"/>
                  </a:lnTo>
                  <a:lnTo>
                    <a:pt x="8" y="27"/>
                  </a:lnTo>
                  <a:lnTo>
                    <a:pt x="13" y="25"/>
                  </a:lnTo>
                  <a:lnTo>
                    <a:pt x="13" y="25"/>
                  </a:lnTo>
                  <a:lnTo>
                    <a:pt x="9" y="29"/>
                  </a:lnTo>
                  <a:lnTo>
                    <a:pt x="8" y="31"/>
                  </a:lnTo>
                  <a:lnTo>
                    <a:pt x="6" y="31"/>
                  </a:lnTo>
                  <a:lnTo>
                    <a:pt x="6" y="31"/>
                  </a:lnTo>
                  <a:close/>
                  <a:moveTo>
                    <a:pt x="13" y="44"/>
                  </a:moveTo>
                  <a:lnTo>
                    <a:pt x="13" y="44"/>
                  </a:lnTo>
                  <a:lnTo>
                    <a:pt x="11" y="42"/>
                  </a:lnTo>
                  <a:lnTo>
                    <a:pt x="13" y="42"/>
                  </a:lnTo>
                  <a:lnTo>
                    <a:pt x="15" y="40"/>
                  </a:lnTo>
                  <a:lnTo>
                    <a:pt x="15" y="40"/>
                  </a:lnTo>
                  <a:lnTo>
                    <a:pt x="15" y="40"/>
                  </a:lnTo>
                  <a:lnTo>
                    <a:pt x="15" y="42"/>
                  </a:lnTo>
                  <a:lnTo>
                    <a:pt x="15" y="42"/>
                  </a:lnTo>
                  <a:lnTo>
                    <a:pt x="13" y="44"/>
                  </a:lnTo>
                  <a:lnTo>
                    <a:pt x="13" y="44"/>
                  </a:lnTo>
                  <a:close/>
                  <a:moveTo>
                    <a:pt x="15" y="54"/>
                  </a:moveTo>
                  <a:lnTo>
                    <a:pt x="15" y="54"/>
                  </a:lnTo>
                  <a:lnTo>
                    <a:pt x="17" y="52"/>
                  </a:lnTo>
                  <a:lnTo>
                    <a:pt x="19" y="50"/>
                  </a:lnTo>
                  <a:lnTo>
                    <a:pt x="19" y="50"/>
                  </a:lnTo>
                  <a:lnTo>
                    <a:pt x="19" y="52"/>
                  </a:lnTo>
                  <a:lnTo>
                    <a:pt x="19" y="54"/>
                  </a:lnTo>
                  <a:lnTo>
                    <a:pt x="17" y="54"/>
                  </a:lnTo>
                  <a:lnTo>
                    <a:pt x="15" y="54"/>
                  </a:lnTo>
                  <a:lnTo>
                    <a:pt x="15" y="54"/>
                  </a:lnTo>
                  <a:close/>
                  <a:moveTo>
                    <a:pt x="21" y="65"/>
                  </a:moveTo>
                  <a:lnTo>
                    <a:pt x="21" y="65"/>
                  </a:lnTo>
                  <a:lnTo>
                    <a:pt x="23" y="59"/>
                  </a:lnTo>
                  <a:lnTo>
                    <a:pt x="28" y="59"/>
                  </a:lnTo>
                  <a:lnTo>
                    <a:pt x="28" y="59"/>
                  </a:lnTo>
                  <a:lnTo>
                    <a:pt x="25" y="63"/>
                  </a:lnTo>
                  <a:lnTo>
                    <a:pt x="23" y="63"/>
                  </a:lnTo>
                  <a:lnTo>
                    <a:pt x="21" y="65"/>
                  </a:lnTo>
                  <a:lnTo>
                    <a:pt x="21" y="65"/>
                  </a:lnTo>
                  <a:close/>
                  <a:moveTo>
                    <a:pt x="17" y="29"/>
                  </a:moveTo>
                  <a:lnTo>
                    <a:pt x="17" y="29"/>
                  </a:lnTo>
                  <a:lnTo>
                    <a:pt x="23" y="21"/>
                  </a:lnTo>
                  <a:lnTo>
                    <a:pt x="27" y="21"/>
                  </a:lnTo>
                  <a:lnTo>
                    <a:pt x="27" y="21"/>
                  </a:lnTo>
                  <a:lnTo>
                    <a:pt x="28" y="25"/>
                  </a:lnTo>
                  <a:lnTo>
                    <a:pt x="28" y="25"/>
                  </a:lnTo>
                  <a:lnTo>
                    <a:pt x="23" y="27"/>
                  </a:lnTo>
                  <a:lnTo>
                    <a:pt x="21" y="29"/>
                  </a:lnTo>
                  <a:lnTo>
                    <a:pt x="17" y="29"/>
                  </a:lnTo>
                  <a:lnTo>
                    <a:pt x="17" y="29"/>
                  </a:lnTo>
                  <a:close/>
                  <a:moveTo>
                    <a:pt x="28" y="38"/>
                  </a:moveTo>
                  <a:lnTo>
                    <a:pt x="28" y="38"/>
                  </a:lnTo>
                  <a:lnTo>
                    <a:pt x="28" y="37"/>
                  </a:lnTo>
                  <a:lnTo>
                    <a:pt x="28" y="35"/>
                  </a:lnTo>
                  <a:lnTo>
                    <a:pt x="32" y="33"/>
                  </a:lnTo>
                  <a:lnTo>
                    <a:pt x="32" y="33"/>
                  </a:lnTo>
                  <a:lnTo>
                    <a:pt x="32" y="35"/>
                  </a:lnTo>
                  <a:lnTo>
                    <a:pt x="30" y="37"/>
                  </a:lnTo>
                  <a:lnTo>
                    <a:pt x="28" y="38"/>
                  </a:lnTo>
                  <a:lnTo>
                    <a:pt x="28" y="38"/>
                  </a:lnTo>
                  <a:close/>
                  <a:moveTo>
                    <a:pt x="34" y="98"/>
                  </a:moveTo>
                  <a:lnTo>
                    <a:pt x="34" y="98"/>
                  </a:lnTo>
                  <a:lnTo>
                    <a:pt x="34" y="96"/>
                  </a:lnTo>
                  <a:lnTo>
                    <a:pt x="36" y="94"/>
                  </a:lnTo>
                  <a:lnTo>
                    <a:pt x="38" y="92"/>
                  </a:lnTo>
                  <a:lnTo>
                    <a:pt x="40" y="90"/>
                  </a:lnTo>
                  <a:lnTo>
                    <a:pt x="40" y="90"/>
                  </a:lnTo>
                  <a:lnTo>
                    <a:pt x="38" y="94"/>
                  </a:lnTo>
                  <a:lnTo>
                    <a:pt x="34" y="98"/>
                  </a:lnTo>
                  <a:lnTo>
                    <a:pt x="34" y="98"/>
                  </a:lnTo>
                  <a:close/>
                  <a:moveTo>
                    <a:pt x="38" y="58"/>
                  </a:moveTo>
                  <a:lnTo>
                    <a:pt x="38" y="58"/>
                  </a:lnTo>
                  <a:lnTo>
                    <a:pt x="40" y="56"/>
                  </a:lnTo>
                  <a:lnTo>
                    <a:pt x="44" y="54"/>
                  </a:lnTo>
                  <a:lnTo>
                    <a:pt x="44" y="54"/>
                  </a:lnTo>
                  <a:lnTo>
                    <a:pt x="44" y="56"/>
                  </a:lnTo>
                  <a:lnTo>
                    <a:pt x="42" y="58"/>
                  </a:lnTo>
                  <a:lnTo>
                    <a:pt x="38" y="58"/>
                  </a:lnTo>
                  <a:lnTo>
                    <a:pt x="38" y="58"/>
                  </a:lnTo>
                  <a:close/>
                  <a:moveTo>
                    <a:pt x="44" y="119"/>
                  </a:moveTo>
                  <a:lnTo>
                    <a:pt x="44" y="119"/>
                  </a:lnTo>
                  <a:lnTo>
                    <a:pt x="44" y="117"/>
                  </a:lnTo>
                  <a:lnTo>
                    <a:pt x="48" y="115"/>
                  </a:lnTo>
                  <a:lnTo>
                    <a:pt x="48" y="115"/>
                  </a:lnTo>
                  <a:lnTo>
                    <a:pt x="46" y="119"/>
                  </a:lnTo>
                  <a:lnTo>
                    <a:pt x="44" y="119"/>
                  </a:lnTo>
                  <a:lnTo>
                    <a:pt x="44" y="119"/>
                  </a:lnTo>
                  <a:close/>
                  <a:moveTo>
                    <a:pt x="46" y="79"/>
                  </a:moveTo>
                  <a:lnTo>
                    <a:pt x="46" y="79"/>
                  </a:lnTo>
                  <a:lnTo>
                    <a:pt x="46" y="77"/>
                  </a:lnTo>
                  <a:lnTo>
                    <a:pt x="48" y="77"/>
                  </a:lnTo>
                  <a:lnTo>
                    <a:pt x="49" y="75"/>
                  </a:lnTo>
                  <a:lnTo>
                    <a:pt x="49" y="75"/>
                  </a:lnTo>
                  <a:lnTo>
                    <a:pt x="49" y="75"/>
                  </a:lnTo>
                  <a:lnTo>
                    <a:pt x="51" y="75"/>
                  </a:lnTo>
                  <a:lnTo>
                    <a:pt x="51" y="77"/>
                  </a:lnTo>
                  <a:lnTo>
                    <a:pt x="51" y="77"/>
                  </a:lnTo>
                  <a:lnTo>
                    <a:pt x="49" y="79"/>
                  </a:lnTo>
                  <a:lnTo>
                    <a:pt x="48" y="79"/>
                  </a:lnTo>
                  <a:lnTo>
                    <a:pt x="46" y="79"/>
                  </a:lnTo>
                  <a:lnTo>
                    <a:pt x="46" y="79"/>
                  </a:lnTo>
                  <a:close/>
                  <a:moveTo>
                    <a:pt x="49" y="130"/>
                  </a:moveTo>
                  <a:lnTo>
                    <a:pt x="49" y="130"/>
                  </a:lnTo>
                  <a:lnTo>
                    <a:pt x="48" y="128"/>
                  </a:lnTo>
                  <a:lnTo>
                    <a:pt x="49" y="126"/>
                  </a:lnTo>
                  <a:lnTo>
                    <a:pt x="49" y="126"/>
                  </a:lnTo>
                  <a:lnTo>
                    <a:pt x="53" y="124"/>
                  </a:lnTo>
                  <a:lnTo>
                    <a:pt x="53" y="124"/>
                  </a:lnTo>
                  <a:lnTo>
                    <a:pt x="51" y="128"/>
                  </a:lnTo>
                  <a:lnTo>
                    <a:pt x="49" y="130"/>
                  </a:lnTo>
                  <a:lnTo>
                    <a:pt x="49" y="130"/>
                  </a:lnTo>
                  <a:close/>
                  <a:moveTo>
                    <a:pt x="49" y="92"/>
                  </a:moveTo>
                  <a:lnTo>
                    <a:pt x="49" y="92"/>
                  </a:lnTo>
                  <a:lnTo>
                    <a:pt x="51" y="88"/>
                  </a:lnTo>
                  <a:lnTo>
                    <a:pt x="53" y="86"/>
                  </a:lnTo>
                  <a:lnTo>
                    <a:pt x="55" y="86"/>
                  </a:lnTo>
                  <a:lnTo>
                    <a:pt x="55" y="86"/>
                  </a:lnTo>
                  <a:lnTo>
                    <a:pt x="53" y="90"/>
                  </a:lnTo>
                  <a:lnTo>
                    <a:pt x="49" y="92"/>
                  </a:lnTo>
                  <a:lnTo>
                    <a:pt x="49" y="92"/>
                  </a:lnTo>
                  <a:close/>
                  <a:moveTo>
                    <a:pt x="55" y="138"/>
                  </a:moveTo>
                  <a:lnTo>
                    <a:pt x="55" y="138"/>
                  </a:lnTo>
                  <a:lnTo>
                    <a:pt x="59" y="138"/>
                  </a:lnTo>
                  <a:lnTo>
                    <a:pt x="59" y="138"/>
                  </a:lnTo>
                  <a:lnTo>
                    <a:pt x="57" y="141"/>
                  </a:lnTo>
                  <a:lnTo>
                    <a:pt x="57" y="141"/>
                  </a:lnTo>
                  <a:lnTo>
                    <a:pt x="55" y="140"/>
                  </a:lnTo>
                  <a:lnTo>
                    <a:pt x="55" y="138"/>
                  </a:lnTo>
                  <a:lnTo>
                    <a:pt x="55" y="138"/>
                  </a:lnTo>
                  <a:close/>
                  <a:moveTo>
                    <a:pt x="86" y="149"/>
                  </a:moveTo>
                  <a:lnTo>
                    <a:pt x="86" y="149"/>
                  </a:lnTo>
                  <a:lnTo>
                    <a:pt x="86" y="155"/>
                  </a:lnTo>
                  <a:lnTo>
                    <a:pt x="84" y="157"/>
                  </a:lnTo>
                  <a:lnTo>
                    <a:pt x="80" y="160"/>
                  </a:lnTo>
                  <a:lnTo>
                    <a:pt x="74" y="164"/>
                  </a:lnTo>
                  <a:lnTo>
                    <a:pt x="69" y="168"/>
                  </a:lnTo>
                  <a:lnTo>
                    <a:pt x="69" y="168"/>
                  </a:lnTo>
                  <a:lnTo>
                    <a:pt x="70" y="162"/>
                  </a:lnTo>
                  <a:lnTo>
                    <a:pt x="76" y="159"/>
                  </a:lnTo>
                  <a:lnTo>
                    <a:pt x="86" y="149"/>
                  </a:lnTo>
                  <a:lnTo>
                    <a:pt x="86" y="149"/>
                  </a:lnTo>
                  <a:close/>
                  <a:moveTo>
                    <a:pt x="67" y="151"/>
                  </a:moveTo>
                  <a:lnTo>
                    <a:pt x="67" y="151"/>
                  </a:lnTo>
                  <a:lnTo>
                    <a:pt x="69" y="149"/>
                  </a:lnTo>
                  <a:lnTo>
                    <a:pt x="70" y="147"/>
                  </a:lnTo>
                  <a:lnTo>
                    <a:pt x="72" y="149"/>
                  </a:lnTo>
                  <a:lnTo>
                    <a:pt x="72" y="149"/>
                  </a:lnTo>
                  <a:lnTo>
                    <a:pt x="70" y="151"/>
                  </a:lnTo>
                  <a:lnTo>
                    <a:pt x="67" y="151"/>
                  </a:lnTo>
                  <a:lnTo>
                    <a:pt x="67" y="151"/>
                  </a:lnTo>
                  <a:close/>
                  <a:moveTo>
                    <a:pt x="74" y="147"/>
                  </a:moveTo>
                  <a:lnTo>
                    <a:pt x="74" y="147"/>
                  </a:lnTo>
                  <a:lnTo>
                    <a:pt x="76" y="141"/>
                  </a:lnTo>
                  <a:lnTo>
                    <a:pt x="82" y="140"/>
                  </a:lnTo>
                  <a:lnTo>
                    <a:pt x="82" y="140"/>
                  </a:lnTo>
                  <a:lnTo>
                    <a:pt x="82" y="143"/>
                  </a:lnTo>
                  <a:lnTo>
                    <a:pt x="80" y="145"/>
                  </a:lnTo>
                  <a:lnTo>
                    <a:pt x="74" y="147"/>
                  </a:lnTo>
                  <a:lnTo>
                    <a:pt x="74" y="147"/>
                  </a:lnTo>
                  <a:close/>
                  <a:moveTo>
                    <a:pt x="63" y="141"/>
                  </a:moveTo>
                  <a:lnTo>
                    <a:pt x="63" y="141"/>
                  </a:lnTo>
                  <a:lnTo>
                    <a:pt x="69" y="134"/>
                  </a:lnTo>
                  <a:lnTo>
                    <a:pt x="72" y="130"/>
                  </a:lnTo>
                  <a:lnTo>
                    <a:pt x="76" y="128"/>
                  </a:lnTo>
                  <a:lnTo>
                    <a:pt x="76" y="128"/>
                  </a:lnTo>
                  <a:lnTo>
                    <a:pt x="76" y="132"/>
                  </a:lnTo>
                  <a:lnTo>
                    <a:pt x="76" y="134"/>
                  </a:lnTo>
                  <a:lnTo>
                    <a:pt x="72" y="136"/>
                  </a:lnTo>
                  <a:lnTo>
                    <a:pt x="63" y="141"/>
                  </a:lnTo>
                  <a:lnTo>
                    <a:pt x="63" y="141"/>
                  </a:lnTo>
                  <a:close/>
                  <a:moveTo>
                    <a:pt x="61" y="126"/>
                  </a:moveTo>
                  <a:lnTo>
                    <a:pt x="61" y="126"/>
                  </a:lnTo>
                  <a:lnTo>
                    <a:pt x="61" y="122"/>
                  </a:lnTo>
                  <a:lnTo>
                    <a:pt x="63" y="120"/>
                  </a:lnTo>
                  <a:lnTo>
                    <a:pt x="65" y="119"/>
                  </a:lnTo>
                  <a:lnTo>
                    <a:pt x="69" y="117"/>
                  </a:lnTo>
                  <a:lnTo>
                    <a:pt x="69" y="117"/>
                  </a:lnTo>
                  <a:lnTo>
                    <a:pt x="70" y="119"/>
                  </a:lnTo>
                  <a:lnTo>
                    <a:pt x="70" y="119"/>
                  </a:lnTo>
                  <a:lnTo>
                    <a:pt x="67" y="124"/>
                  </a:lnTo>
                  <a:lnTo>
                    <a:pt x="61" y="126"/>
                  </a:lnTo>
                  <a:lnTo>
                    <a:pt x="61" y="126"/>
                  </a:lnTo>
                  <a:close/>
                  <a:moveTo>
                    <a:pt x="61" y="168"/>
                  </a:moveTo>
                  <a:lnTo>
                    <a:pt x="61" y="168"/>
                  </a:lnTo>
                  <a:lnTo>
                    <a:pt x="59" y="168"/>
                  </a:lnTo>
                  <a:lnTo>
                    <a:pt x="59" y="166"/>
                  </a:lnTo>
                  <a:lnTo>
                    <a:pt x="61" y="164"/>
                  </a:lnTo>
                  <a:lnTo>
                    <a:pt x="61" y="164"/>
                  </a:lnTo>
                  <a:lnTo>
                    <a:pt x="63" y="166"/>
                  </a:lnTo>
                  <a:lnTo>
                    <a:pt x="61" y="166"/>
                  </a:lnTo>
                  <a:lnTo>
                    <a:pt x="61" y="168"/>
                  </a:lnTo>
                  <a:lnTo>
                    <a:pt x="61" y="168"/>
                  </a:lnTo>
                  <a:close/>
                  <a:moveTo>
                    <a:pt x="63" y="111"/>
                  </a:moveTo>
                  <a:lnTo>
                    <a:pt x="63" y="111"/>
                  </a:lnTo>
                  <a:lnTo>
                    <a:pt x="59" y="113"/>
                  </a:lnTo>
                  <a:lnTo>
                    <a:pt x="55" y="113"/>
                  </a:lnTo>
                  <a:lnTo>
                    <a:pt x="55" y="113"/>
                  </a:lnTo>
                  <a:lnTo>
                    <a:pt x="59" y="109"/>
                  </a:lnTo>
                  <a:lnTo>
                    <a:pt x="61" y="107"/>
                  </a:lnTo>
                  <a:lnTo>
                    <a:pt x="63" y="107"/>
                  </a:lnTo>
                  <a:lnTo>
                    <a:pt x="63" y="107"/>
                  </a:lnTo>
                  <a:lnTo>
                    <a:pt x="63" y="111"/>
                  </a:lnTo>
                  <a:lnTo>
                    <a:pt x="63" y="111"/>
                  </a:lnTo>
                  <a:close/>
                  <a:moveTo>
                    <a:pt x="59" y="189"/>
                  </a:moveTo>
                  <a:lnTo>
                    <a:pt x="59" y="189"/>
                  </a:lnTo>
                  <a:lnTo>
                    <a:pt x="59" y="183"/>
                  </a:lnTo>
                  <a:lnTo>
                    <a:pt x="59" y="183"/>
                  </a:lnTo>
                  <a:lnTo>
                    <a:pt x="65" y="180"/>
                  </a:lnTo>
                  <a:lnTo>
                    <a:pt x="69" y="176"/>
                  </a:lnTo>
                  <a:lnTo>
                    <a:pt x="69" y="176"/>
                  </a:lnTo>
                  <a:lnTo>
                    <a:pt x="65" y="183"/>
                  </a:lnTo>
                  <a:lnTo>
                    <a:pt x="63" y="189"/>
                  </a:lnTo>
                  <a:lnTo>
                    <a:pt x="59" y="189"/>
                  </a:lnTo>
                  <a:lnTo>
                    <a:pt x="59" y="189"/>
                  </a:lnTo>
                  <a:close/>
                  <a:moveTo>
                    <a:pt x="86" y="170"/>
                  </a:moveTo>
                  <a:lnTo>
                    <a:pt x="86" y="170"/>
                  </a:lnTo>
                  <a:lnTo>
                    <a:pt x="86" y="180"/>
                  </a:lnTo>
                  <a:lnTo>
                    <a:pt x="86" y="180"/>
                  </a:lnTo>
                  <a:lnTo>
                    <a:pt x="80" y="181"/>
                  </a:lnTo>
                  <a:lnTo>
                    <a:pt x="74" y="185"/>
                  </a:lnTo>
                  <a:lnTo>
                    <a:pt x="70" y="189"/>
                  </a:lnTo>
                  <a:lnTo>
                    <a:pt x="65" y="193"/>
                  </a:lnTo>
                  <a:lnTo>
                    <a:pt x="65" y="193"/>
                  </a:lnTo>
                  <a:lnTo>
                    <a:pt x="69" y="185"/>
                  </a:lnTo>
                  <a:lnTo>
                    <a:pt x="74" y="180"/>
                  </a:lnTo>
                  <a:lnTo>
                    <a:pt x="78" y="174"/>
                  </a:lnTo>
                  <a:lnTo>
                    <a:pt x="86" y="170"/>
                  </a:lnTo>
                  <a:lnTo>
                    <a:pt x="86" y="170"/>
                  </a:lnTo>
                  <a:close/>
                  <a:moveTo>
                    <a:pt x="84" y="187"/>
                  </a:moveTo>
                  <a:lnTo>
                    <a:pt x="84" y="187"/>
                  </a:lnTo>
                  <a:lnTo>
                    <a:pt x="86" y="189"/>
                  </a:lnTo>
                  <a:lnTo>
                    <a:pt x="86" y="191"/>
                  </a:lnTo>
                  <a:lnTo>
                    <a:pt x="86" y="195"/>
                  </a:lnTo>
                  <a:lnTo>
                    <a:pt x="86" y="195"/>
                  </a:lnTo>
                  <a:lnTo>
                    <a:pt x="82" y="195"/>
                  </a:lnTo>
                  <a:lnTo>
                    <a:pt x="80" y="195"/>
                  </a:lnTo>
                  <a:lnTo>
                    <a:pt x="78" y="197"/>
                  </a:lnTo>
                  <a:lnTo>
                    <a:pt x="74" y="199"/>
                  </a:lnTo>
                  <a:lnTo>
                    <a:pt x="74" y="199"/>
                  </a:lnTo>
                  <a:lnTo>
                    <a:pt x="76" y="195"/>
                  </a:lnTo>
                  <a:lnTo>
                    <a:pt x="80" y="193"/>
                  </a:lnTo>
                  <a:lnTo>
                    <a:pt x="84" y="187"/>
                  </a:lnTo>
                  <a:lnTo>
                    <a:pt x="84" y="187"/>
                  </a:lnTo>
                  <a:close/>
                  <a:moveTo>
                    <a:pt x="80" y="208"/>
                  </a:moveTo>
                  <a:lnTo>
                    <a:pt x="80" y="208"/>
                  </a:lnTo>
                  <a:lnTo>
                    <a:pt x="80" y="202"/>
                  </a:lnTo>
                  <a:lnTo>
                    <a:pt x="86" y="200"/>
                  </a:lnTo>
                  <a:lnTo>
                    <a:pt x="86" y="200"/>
                  </a:lnTo>
                  <a:lnTo>
                    <a:pt x="86" y="202"/>
                  </a:lnTo>
                  <a:lnTo>
                    <a:pt x="84" y="204"/>
                  </a:lnTo>
                  <a:lnTo>
                    <a:pt x="80" y="208"/>
                  </a:lnTo>
                  <a:lnTo>
                    <a:pt x="80" y="208"/>
                  </a:lnTo>
                  <a:close/>
                  <a:moveTo>
                    <a:pt x="78" y="231"/>
                  </a:moveTo>
                  <a:lnTo>
                    <a:pt x="78" y="231"/>
                  </a:lnTo>
                  <a:lnTo>
                    <a:pt x="80" y="225"/>
                  </a:lnTo>
                  <a:lnTo>
                    <a:pt x="86" y="220"/>
                  </a:lnTo>
                  <a:lnTo>
                    <a:pt x="86" y="220"/>
                  </a:lnTo>
                  <a:lnTo>
                    <a:pt x="84" y="218"/>
                  </a:lnTo>
                  <a:lnTo>
                    <a:pt x="80" y="218"/>
                  </a:lnTo>
                  <a:lnTo>
                    <a:pt x="80" y="218"/>
                  </a:lnTo>
                  <a:lnTo>
                    <a:pt x="84" y="214"/>
                  </a:lnTo>
                  <a:lnTo>
                    <a:pt x="86" y="210"/>
                  </a:lnTo>
                  <a:lnTo>
                    <a:pt x="86" y="210"/>
                  </a:lnTo>
                  <a:lnTo>
                    <a:pt x="88" y="214"/>
                  </a:lnTo>
                  <a:lnTo>
                    <a:pt x="88" y="218"/>
                  </a:lnTo>
                  <a:lnTo>
                    <a:pt x="88" y="227"/>
                  </a:lnTo>
                  <a:lnTo>
                    <a:pt x="88" y="227"/>
                  </a:lnTo>
                  <a:lnTo>
                    <a:pt x="82" y="229"/>
                  </a:lnTo>
                  <a:lnTo>
                    <a:pt x="78" y="231"/>
                  </a:lnTo>
                  <a:lnTo>
                    <a:pt x="78" y="231"/>
                  </a:lnTo>
                  <a:close/>
                  <a:moveTo>
                    <a:pt x="86" y="261"/>
                  </a:moveTo>
                  <a:lnTo>
                    <a:pt x="86" y="261"/>
                  </a:lnTo>
                  <a:lnTo>
                    <a:pt x="95" y="250"/>
                  </a:lnTo>
                  <a:lnTo>
                    <a:pt x="101" y="244"/>
                  </a:lnTo>
                  <a:lnTo>
                    <a:pt x="105" y="244"/>
                  </a:lnTo>
                  <a:lnTo>
                    <a:pt x="109" y="246"/>
                  </a:lnTo>
                  <a:lnTo>
                    <a:pt x="109" y="246"/>
                  </a:lnTo>
                  <a:lnTo>
                    <a:pt x="99" y="254"/>
                  </a:lnTo>
                  <a:lnTo>
                    <a:pt x="93" y="258"/>
                  </a:lnTo>
                  <a:lnTo>
                    <a:pt x="86" y="261"/>
                  </a:lnTo>
                  <a:lnTo>
                    <a:pt x="86" y="261"/>
                  </a:lnTo>
                  <a:close/>
                  <a:moveTo>
                    <a:pt x="162" y="109"/>
                  </a:moveTo>
                  <a:lnTo>
                    <a:pt x="162" y="109"/>
                  </a:lnTo>
                  <a:lnTo>
                    <a:pt x="152" y="130"/>
                  </a:lnTo>
                  <a:lnTo>
                    <a:pt x="147" y="141"/>
                  </a:lnTo>
                  <a:lnTo>
                    <a:pt x="145" y="153"/>
                  </a:lnTo>
                  <a:lnTo>
                    <a:pt x="145" y="153"/>
                  </a:lnTo>
                  <a:lnTo>
                    <a:pt x="143" y="176"/>
                  </a:lnTo>
                  <a:lnTo>
                    <a:pt x="143" y="197"/>
                  </a:lnTo>
                  <a:lnTo>
                    <a:pt x="141" y="220"/>
                  </a:lnTo>
                  <a:lnTo>
                    <a:pt x="139" y="229"/>
                  </a:lnTo>
                  <a:lnTo>
                    <a:pt x="137" y="241"/>
                  </a:lnTo>
                  <a:lnTo>
                    <a:pt x="137" y="241"/>
                  </a:lnTo>
                  <a:lnTo>
                    <a:pt x="126" y="241"/>
                  </a:lnTo>
                  <a:lnTo>
                    <a:pt x="114" y="241"/>
                  </a:lnTo>
                  <a:lnTo>
                    <a:pt x="105" y="239"/>
                  </a:lnTo>
                  <a:lnTo>
                    <a:pt x="97" y="235"/>
                  </a:lnTo>
                  <a:lnTo>
                    <a:pt x="97" y="235"/>
                  </a:lnTo>
                  <a:lnTo>
                    <a:pt x="95" y="185"/>
                  </a:lnTo>
                  <a:lnTo>
                    <a:pt x="93" y="147"/>
                  </a:lnTo>
                  <a:lnTo>
                    <a:pt x="93" y="147"/>
                  </a:lnTo>
                  <a:lnTo>
                    <a:pt x="88" y="132"/>
                  </a:lnTo>
                  <a:lnTo>
                    <a:pt x="74" y="103"/>
                  </a:lnTo>
                  <a:lnTo>
                    <a:pt x="48" y="48"/>
                  </a:lnTo>
                  <a:lnTo>
                    <a:pt x="48" y="48"/>
                  </a:lnTo>
                  <a:lnTo>
                    <a:pt x="36" y="29"/>
                  </a:lnTo>
                  <a:lnTo>
                    <a:pt x="32" y="19"/>
                  </a:lnTo>
                  <a:lnTo>
                    <a:pt x="30" y="8"/>
                  </a:lnTo>
                  <a:lnTo>
                    <a:pt x="30" y="8"/>
                  </a:lnTo>
                  <a:lnTo>
                    <a:pt x="51" y="8"/>
                  </a:lnTo>
                  <a:lnTo>
                    <a:pt x="76" y="6"/>
                  </a:lnTo>
                  <a:lnTo>
                    <a:pt x="76" y="6"/>
                  </a:lnTo>
                  <a:lnTo>
                    <a:pt x="82" y="18"/>
                  </a:lnTo>
                  <a:lnTo>
                    <a:pt x="88" y="29"/>
                  </a:lnTo>
                  <a:lnTo>
                    <a:pt x="97" y="54"/>
                  </a:lnTo>
                  <a:lnTo>
                    <a:pt x="105" y="79"/>
                  </a:lnTo>
                  <a:lnTo>
                    <a:pt x="114" y="103"/>
                  </a:lnTo>
                  <a:lnTo>
                    <a:pt x="114" y="103"/>
                  </a:lnTo>
                  <a:lnTo>
                    <a:pt x="118" y="98"/>
                  </a:lnTo>
                  <a:lnTo>
                    <a:pt x="122" y="86"/>
                  </a:lnTo>
                  <a:lnTo>
                    <a:pt x="131" y="56"/>
                  </a:lnTo>
                  <a:lnTo>
                    <a:pt x="141" y="27"/>
                  </a:lnTo>
                  <a:lnTo>
                    <a:pt x="145" y="16"/>
                  </a:lnTo>
                  <a:lnTo>
                    <a:pt x="147" y="10"/>
                  </a:lnTo>
                  <a:lnTo>
                    <a:pt x="147" y="10"/>
                  </a:lnTo>
                  <a:lnTo>
                    <a:pt x="160" y="14"/>
                  </a:lnTo>
                  <a:lnTo>
                    <a:pt x="177" y="14"/>
                  </a:lnTo>
                  <a:lnTo>
                    <a:pt x="194" y="14"/>
                  </a:lnTo>
                  <a:lnTo>
                    <a:pt x="210" y="16"/>
                  </a:lnTo>
                  <a:lnTo>
                    <a:pt x="210" y="16"/>
                  </a:lnTo>
                  <a:lnTo>
                    <a:pt x="200" y="38"/>
                  </a:lnTo>
                  <a:lnTo>
                    <a:pt x="189" y="61"/>
                  </a:lnTo>
                  <a:lnTo>
                    <a:pt x="162" y="109"/>
                  </a:lnTo>
                  <a:lnTo>
                    <a:pt x="162" y="10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8" name="Freeform 97"/>
            <p:cNvSpPr>
              <a:spLocks noEditPoints="1"/>
            </p:cNvSpPr>
            <p:nvPr/>
          </p:nvSpPr>
          <p:spPr bwMode="auto">
            <a:xfrm rot="20959468">
              <a:off x="6440178" y="3801196"/>
              <a:ext cx="712551" cy="706613"/>
            </a:xfrm>
            <a:custGeom>
              <a:avLst/>
              <a:gdLst/>
              <a:ahLst/>
              <a:cxnLst>
                <a:cxn ang="0">
                  <a:pos x="57" y="14"/>
                </a:cxn>
                <a:cxn ang="0">
                  <a:pos x="0" y="134"/>
                </a:cxn>
                <a:cxn ang="0">
                  <a:pos x="57" y="227"/>
                </a:cxn>
                <a:cxn ang="0">
                  <a:pos x="211" y="206"/>
                </a:cxn>
                <a:cxn ang="0">
                  <a:pos x="225" y="59"/>
                </a:cxn>
                <a:cxn ang="0">
                  <a:pos x="72" y="19"/>
                </a:cxn>
                <a:cxn ang="0">
                  <a:pos x="49" y="38"/>
                </a:cxn>
                <a:cxn ang="0">
                  <a:pos x="53" y="48"/>
                </a:cxn>
                <a:cxn ang="0">
                  <a:pos x="53" y="44"/>
                </a:cxn>
                <a:cxn ang="0">
                  <a:pos x="30" y="63"/>
                </a:cxn>
                <a:cxn ang="0">
                  <a:pos x="25" y="84"/>
                </a:cxn>
                <a:cxn ang="0">
                  <a:pos x="21" y="57"/>
                </a:cxn>
                <a:cxn ang="0">
                  <a:pos x="34" y="94"/>
                </a:cxn>
                <a:cxn ang="0">
                  <a:pos x="27" y="96"/>
                </a:cxn>
                <a:cxn ang="0">
                  <a:pos x="30" y="172"/>
                </a:cxn>
                <a:cxn ang="0">
                  <a:pos x="49" y="185"/>
                </a:cxn>
                <a:cxn ang="0">
                  <a:pos x="19" y="164"/>
                </a:cxn>
                <a:cxn ang="0">
                  <a:pos x="30" y="132"/>
                </a:cxn>
                <a:cxn ang="0">
                  <a:pos x="21" y="139"/>
                </a:cxn>
                <a:cxn ang="0">
                  <a:pos x="27" y="122"/>
                </a:cxn>
                <a:cxn ang="0">
                  <a:pos x="7" y="122"/>
                </a:cxn>
                <a:cxn ang="0">
                  <a:pos x="9" y="147"/>
                </a:cxn>
                <a:cxn ang="0">
                  <a:pos x="19" y="155"/>
                </a:cxn>
                <a:cxn ang="0">
                  <a:pos x="19" y="174"/>
                </a:cxn>
                <a:cxn ang="0">
                  <a:pos x="25" y="193"/>
                </a:cxn>
                <a:cxn ang="0">
                  <a:pos x="32" y="202"/>
                </a:cxn>
                <a:cxn ang="0">
                  <a:pos x="49" y="195"/>
                </a:cxn>
                <a:cxn ang="0">
                  <a:pos x="42" y="206"/>
                </a:cxn>
                <a:cxn ang="0">
                  <a:pos x="57" y="212"/>
                </a:cxn>
                <a:cxn ang="0">
                  <a:pos x="78" y="221"/>
                </a:cxn>
                <a:cxn ang="0">
                  <a:pos x="76" y="216"/>
                </a:cxn>
                <a:cxn ang="0">
                  <a:pos x="95" y="229"/>
                </a:cxn>
                <a:cxn ang="0">
                  <a:pos x="89" y="218"/>
                </a:cxn>
                <a:cxn ang="0">
                  <a:pos x="112" y="231"/>
                </a:cxn>
                <a:cxn ang="0">
                  <a:pos x="208" y="198"/>
                </a:cxn>
                <a:cxn ang="0">
                  <a:pos x="88" y="210"/>
                </a:cxn>
                <a:cxn ang="0">
                  <a:pos x="42" y="76"/>
                </a:cxn>
                <a:cxn ang="0">
                  <a:pos x="124" y="14"/>
                </a:cxn>
                <a:cxn ang="0">
                  <a:pos x="219" y="65"/>
                </a:cxn>
                <a:cxn ang="0">
                  <a:pos x="133" y="54"/>
                </a:cxn>
                <a:cxn ang="0">
                  <a:pos x="82" y="136"/>
                </a:cxn>
                <a:cxn ang="0">
                  <a:pos x="137" y="189"/>
                </a:cxn>
                <a:cxn ang="0">
                  <a:pos x="196" y="153"/>
                </a:cxn>
                <a:cxn ang="0">
                  <a:pos x="171" y="76"/>
                </a:cxn>
                <a:cxn ang="0">
                  <a:pos x="171" y="76"/>
                </a:cxn>
                <a:cxn ang="0">
                  <a:pos x="162" y="69"/>
                </a:cxn>
                <a:cxn ang="0">
                  <a:pos x="154" y="65"/>
                </a:cxn>
                <a:cxn ang="0">
                  <a:pos x="131" y="61"/>
                </a:cxn>
                <a:cxn ang="0">
                  <a:pos x="126" y="178"/>
                </a:cxn>
                <a:cxn ang="0">
                  <a:pos x="89" y="134"/>
                </a:cxn>
                <a:cxn ang="0">
                  <a:pos x="126" y="71"/>
                </a:cxn>
                <a:cxn ang="0">
                  <a:pos x="164" y="174"/>
                </a:cxn>
                <a:cxn ang="0">
                  <a:pos x="189" y="155"/>
                </a:cxn>
                <a:cxn ang="0">
                  <a:pos x="192" y="143"/>
                </a:cxn>
                <a:cxn ang="0">
                  <a:pos x="173" y="137"/>
                </a:cxn>
                <a:cxn ang="0">
                  <a:pos x="179" y="117"/>
                </a:cxn>
                <a:cxn ang="0">
                  <a:pos x="189" y="99"/>
                </a:cxn>
                <a:cxn ang="0">
                  <a:pos x="189" y="99"/>
                </a:cxn>
                <a:cxn ang="0">
                  <a:pos x="181" y="86"/>
                </a:cxn>
              </a:cxnLst>
              <a:rect l="0" t="0" r="r" b="b"/>
              <a:pathLst>
                <a:path w="240" h="238">
                  <a:moveTo>
                    <a:pt x="177" y="12"/>
                  </a:moveTo>
                  <a:lnTo>
                    <a:pt x="177" y="12"/>
                  </a:lnTo>
                  <a:lnTo>
                    <a:pt x="150" y="6"/>
                  </a:lnTo>
                  <a:lnTo>
                    <a:pt x="129" y="0"/>
                  </a:lnTo>
                  <a:lnTo>
                    <a:pt x="129" y="0"/>
                  </a:lnTo>
                  <a:lnTo>
                    <a:pt x="112" y="0"/>
                  </a:lnTo>
                  <a:lnTo>
                    <a:pt x="93" y="2"/>
                  </a:lnTo>
                  <a:lnTo>
                    <a:pt x="93" y="2"/>
                  </a:lnTo>
                  <a:lnTo>
                    <a:pt x="74" y="6"/>
                  </a:lnTo>
                  <a:lnTo>
                    <a:pt x="57" y="14"/>
                  </a:lnTo>
                  <a:lnTo>
                    <a:pt x="42" y="23"/>
                  </a:lnTo>
                  <a:lnTo>
                    <a:pt x="28" y="35"/>
                  </a:lnTo>
                  <a:lnTo>
                    <a:pt x="28" y="35"/>
                  </a:lnTo>
                  <a:lnTo>
                    <a:pt x="15" y="50"/>
                  </a:lnTo>
                  <a:lnTo>
                    <a:pt x="9" y="57"/>
                  </a:lnTo>
                  <a:lnTo>
                    <a:pt x="6" y="65"/>
                  </a:lnTo>
                  <a:lnTo>
                    <a:pt x="6" y="65"/>
                  </a:lnTo>
                  <a:lnTo>
                    <a:pt x="2" y="80"/>
                  </a:lnTo>
                  <a:lnTo>
                    <a:pt x="0" y="97"/>
                  </a:lnTo>
                  <a:lnTo>
                    <a:pt x="0" y="134"/>
                  </a:lnTo>
                  <a:lnTo>
                    <a:pt x="0" y="134"/>
                  </a:lnTo>
                  <a:lnTo>
                    <a:pt x="0" y="155"/>
                  </a:lnTo>
                  <a:lnTo>
                    <a:pt x="4" y="174"/>
                  </a:lnTo>
                  <a:lnTo>
                    <a:pt x="7" y="189"/>
                  </a:lnTo>
                  <a:lnTo>
                    <a:pt x="15" y="202"/>
                  </a:lnTo>
                  <a:lnTo>
                    <a:pt x="15" y="202"/>
                  </a:lnTo>
                  <a:lnTo>
                    <a:pt x="23" y="210"/>
                  </a:lnTo>
                  <a:lnTo>
                    <a:pt x="32" y="216"/>
                  </a:lnTo>
                  <a:lnTo>
                    <a:pt x="46" y="223"/>
                  </a:lnTo>
                  <a:lnTo>
                    <a:pt x="57" y="227"/>
                  </a:lnTo>
                  <a:lnTo>
                    <a:pt x="86" y="235"/>
                  </a:lnTo>
                  <a:lnTo>
                    <a:pt x="99" y="237"/>
                  </a:lnTo>
                  <a:lnTo>
                    <a:pt x="110" y="238"/>
                  </a:lnTo>
                  <a:lnTo>
                    <a:pt x="110" y="238"/>
                  </a:lnTo>
                  <a:lnTo>
                    <a:pt x="137" y="237"/>
                  </a:lnTo>
                  <a:lnTo>
                    <a:pt x="162" y="231"/>
                  </a:lnTo>
                  <a:lnTo>
                    <a:pt x="185" y="223"/>
                  </a:lnTo>
                  <a:lnTo>
                    <a:pt x="204" y="212"/>
                  </a:lnTo>
                  <a:lnTo>
                    <a:pt x="204" y="212"/>
                  </a:lnTo>
                  <a:lnTo>
                    <a:pt x="211" y="206"/>
                  </a:lnTo>
                  <a:lnTo>
                    <a:pt x="219" y="200"/>
                  </a:lnTo>
                  <a:lnTo>
                    <a:pt x="225" y="191"/>
                  </a:lnTo>
                  <a:lnTo>
                    <a:pt x="230" y="181"/>
                  </a:lnTo>
                  <a:lnTo>
                    <a:pt x="236" y="160"/>
                  </a:lnTo>
                  <a:lnTo>
                    <a:pt x="240" y="137"/>
                  </a:lnTo>
                  <a:lnTo>
                    <a:pt x="240" y="137"/>
                  </a:lnTo>
                  <a:lnTo>
                    <a:pt x="240" y="118"/>
                  </a:lnTo>
                  <a:lnTo>
                    <a:pt x="238" y="97"/>
                  </a:lnTo>
                  <a:lnTo>
                    <a:pt x="232" y="78"/>
                  </a:lnTo>
                  <a:lnTo>
                    <a:pt x="225" y="59"/>
                  </a:lnTo>
                  <a:lnTo>
                    <a:pt x="215" y="44"/>
                  </a:lnTo>
                  <a:lnTo>
                    <a:pt x="204" y="29"/>
                  </a:lnTo>
                  <a:lnTo>
                    <a:pt x="190" y="19"/>
                  </a:lnTo>
                  <a:lnTo>
                    <a:pt x="177" y="12"/>
                  </a:lnTo>
                  <a:lnTo>
                    <a:pt x="177" y="12"/>
                  </a:lnTo>
                  <a:close/>
                  <a:moveTo>
                    <a:pt x="93" y="16"/>
                  </a:moveTo>
                  <a:lnTo>
                    <a:pt x="93" y="16"/>
                  </a:lnTo>
                  <a:lnTo>
                    <a:pt x="89" y="17"/>
                  </a:lnTo>
                  <a:lnTo>
                    <a:pt x="84" y="19"/>
                  </a:lnTo>
                  <a:lnTo>
                    <a:pt x="72" y="19"/>
                  </a:lnTo>
                  <a:lnTo>
                    <a:pt x="72" y="19"/>
                  </a:lnTo>
                  <a:lnTo>
                    <a:pt x="82" y="16"/>
                  </a:lnTo>
                  <a:lnTo>
                    <a:pt x="88" y="14"/>
                  </a:lnTo>
                  <a:lnTo>
                    <a:pt x="93" y="16"/>
                  </a:lnTo>
                  <a:lnTo>
                    <a:pt x="93" y="16"/>
                  </a:lnTo>
                  <a:close/>
                  <a:moveTo>
                    <a:pt x="72" y="27"/>
                  </a:moveTo>
                  <a:lnTo>
                    <a:pt x="72" y="27"/>
                  </a:lnTo>
                  <a:lnTo>
                    <a:pt x="68" y="33"/>
                  </a:lnTo>
                  <a:lnTo>
                    <a:pt x="63" y="36"/>
                  </a:lnTo>
                  <a:lnTo>
                    <a:pt x="49" y="38"/>
                  </a:lnTo>
                  <a:lnTo>
                    <a:pt x="49" y="38"/>
                  </a:lnTo>
                  <a:lnTo>
                    <a:pt x="53" y="35"/>
                  </a:lnTo>
                  <a:lnTo>
                    <a:pt x="57" y="31"/>
                  </a:lnTo>
                  <a:lnTo>
                    <a:pt x="65" y="29"/>
                  </a:lnTo>
                  <a:lnTo>
                    <a:pt x="72" y="27"/>
                  </a:lnTo>
                  <a:lnTo>
                    <a:pt x="72" y="27"/>
                  </a:lnTo>
                  <a:close/>
                  <a:moveTo>
                    <a:pt x="53" y="44"/>
                  </a:moveTo>
                  <a:lnTo>
                    <a:pt x="53" y="44"/>
                  </a:lnTo>
                  <a:lnTo>
                    <a:pt x="53" y="46"/>
                  </a:lnTo>
                  <a:lnTo>
                    <a:pt x="53" y="48"/>
                  </a:lnTo>
                  <a:lnTo>
                    <a:pt x="51" y="52"/>
                  </a:lnTo>
                  <a:lnTo>
                    <a:pt x="51" y="52"/>
                  </a:lnTo>
                  <a:lnTo>
                    <a:pt x="46" y="50"/>
                  </a:lnTo>
                  <a:lnTo>
                    <a:pt x="42" y="52"/>
                  </a:lnTo>
                  <a:lnTo>
                    <a:pt x="38" y="54"/>
                  </a:lnTo>
                  <a:lnTo>
                    <a:pt x="32" y="54"/>
                  </a:lnTo>
                  <a:lnTo>
                    <a:pt x="32" y="54"/>
                  </a:lnTo>
                  <a:lnTo>
                    <a:pt x="36" y="52"/>
                  </a:lnTo>
                  <a:lnTo>
                    <a:pt x="42" y="48"/>
                  </a:lnTo>
                  <a:lnTo>
                    <a:pt x="53" y="44"/>
                  </a:lnTo>
                  <a:lnTo>
                    <a:pt x="53" y="44"/>
                  </a:lnTo>
                  <a:close/>
                  <a:moveTo>
                    <a:pt x="46" y="57"/>
                  </a:moveTo>
                  <a:lnTo>
                    <a:pt x="46" y="57"/>
                  </a:lnTo>
                  <a:lnTo>
                    <a:pt x="44" y="61"/>
                  </a:lnTo>
                  <a:lnTo>
                    <a:pt x="42" y="65"/>
                  </a:lnTo>
                  <a:lnTo>
                    <a:pt x="36" y="69"/>
                  </a:lnTo>
                  <a:lnTo>
                    <a:pt x="19" y="75"/>
                  </a:lnTo>
                  <a:lnTo>
                    <a:pt x="19" y="75"/>
                  </a:lnTo>
                  <a:lnTo>
                    <a:pt x="25" y="69"/>
                  </a:lnTo>
                  <a:lnTo>
                    <a:pt x="30" y="63"/>
                  </a:lnTo>
                  <a:lnTo>
                    <a:pt x="38" y="59"/>
                  </a:lnTo>
                  <a:lnTo>
                    <a:pt x="46" y="57"/>
                  </a:lnTo>
                  <a:lnTo>
                    <a:pt x="46" y="57"/>
                  </a:lnTo>
                  <a:close/>
                  <a:moveTo>
                    <a:pt x="36" y="82"/>
                  </a:moveTo>
                  <a:lnTo>
                    <a:pt x="36" y="82"/>
                  </a:lnTo>
                  <a:lnTo>
                    <a:pt x="30" y="84"/>
                  </a:lnTo>
                  <a:lnTo>
                    <a:pt x="27" y="86"/>
                  </a:lnTo>
                  <a:lnTo>
                    <a:pt x="23" y="88"/>
                  </a:lnTo>
                  <a:lnTo>
                    <a:pt x="23" y="88"/>
                  </a:lnTo>
                  <a:lnTo>
                    <a:pt x="25" y="84"/>
                  </a:lnTo>
                  <a:lnTo>
                    <a:pt x="28" y="80"/>
                  </a:lnTo>
                  <a:lnTo>
                    <a:pt x="34" y="78"/>
                  </a:lnTo>
                  <a:lnTo>
                    <a:pt x="38" y="78"/>
                  </a:lnTo>
                  <a:lnTo>
                    <a:pt x="38" y="78"/>
                  </a:lnTo>
                  <a:lnTo>
                    <a:pt x="38" y="80"/>
                  </a:lnTo>
                  <a:lnTo>
                    <a:pt x="36" y="82"/>
                  </a:lnTo>
                  <a:lnTo>
                    <a:pt x="36" y="82"/>
                  </a:lnTo>
                  <a:close/>
                  <a:moveTo>
                    <a:pt x="19" y="54"/>
                  </a:moveTo>
                  <a:lnTo>
                    <a:pt x="19" y="54"/>
                  </a:lnTo>
                  <a:lnTo>
                    <a:pt x="21" y="57"/>
                  </a:lnTo>
                  <a:lnTo>
                    <a:pt x="19" y="59"/>
                  </a:lnTo>
                  <a:lnTo>
                    <a:pt x="15" y="63"/>
                  </a:lnTo>
                  <a:lnTo>
                    <a:pt x="13" y="67"/>
                  </a:lnTo>
                  <a:lnTo>
                    <a:pt x="13" y="67"/>
                  </a:lnTo>
                  <a:lnTo>
                    <a:pt x="13" y="63"/>
                  </a:lnTo>
                  <a:lnTo>
                    <a:pt x="15" y="61"/>
                  </a:lnTo>
                  <a:lnTo>
                    <a:pt x="19" y="54"/>
                  </a:lnTo>
                  <a:lnTo>
                    <a:pt x="19" y="54"/>
                  </a:lnTo>
                  <a:close/>
                  <a:moveTo>
                    <a:pt x="34" y="94"/>
                  </a:moveTo>
                  <a:lnTo>
                    <a:pt x="34" y="94"/>
                  </a:lnTo>
                  <a:lnTo>
                    <a:pt x="34" y="96"/>
                  </a:lnTo>
                  <a:lnTo>
                    <a:pt x="32" y="99"/>
                  </a:lnTo>
                  <a:lnTo>
                    <a:pt x="32" y="99"/>
                  </a:lnTo>
                  <a:lnTo>
                    <a:pt x="25" y="101"/>
                  </a:lnTo>
                  <a:lnTo>
                    <a:pt x="19" y="105"/>
                  </a:lnTo>
                  <a:lnTo>
                    <a:pt x="13" y="109"/>
                  </a:lnTo>
                  <a:lnTo>
                    <a:pt x="7" y="111"/>
                  </a:lnTo>
                  <a:lnTo>
                    <a:pt x="7" y="111"/>
                  </a:lnTo>
                  <a:lnTo>
                    <a:pt x="19" y="99"/>
                  </a:lnTo>
                  <a:lnTo>
                    <a:pt x="27" y="96"/>
                  </a:lnTo>
                  <a:lnTo>
                    <a:pt x="34" y="94"/>
                  </a:lnTo>
                  <a:lnTo>
                    <a:pt x="34" y="94"/>
                  </a:lnTo>
                  <a:close/>
                  <a:moveTo>
                    <a:pt x="42" y="170"/>
                  </a:moveTo>
                  <a:lnTo>
                    <a:pt x="42" y="170"/>
                  </a:lnTo>
                  <a:lnTo>
                    <a:pt x="34" y="176"/>
                  </a:lnTo>
                  <a:lnTo>
                    <a:pt x="30" y="179"/>
                  </a:lnTo>
                  <a:lnTo>
                    <a:pt x="25" y="181"/>
                  </a:lnTo>
                  <a:lnTo>
                    <a:pt x="25" y="181"/>
                  </a:lnTo>
                  <a:lnTo>
                    <a:pt x="27" y="176"/>
                  </a:lnTo>
                  <a:lnTo>
                    <a:pt x="30" y="172"/>
                  </a:lnTo>
                  <a:lnTo>
                    <a:pt x="38" y="164"/>
                  </a:lnTo>
                  <a:lnTo>
                    <a:pt x="38" y="164"/>
                  </a:lnTo>
                  <a:lnTo>
                    <a:pt x="42" y="166"/>
                  </a:lnTo>
                  <a:lnTo>
                    <a:pt x="42" y="170"/>
                  </a:lnTo>
                  <a:lnTo>
                    <a:pt x="42" y="170"/>
                  </a:lnTo>
                  <a:close/>
                  <a:moveTo>
                    <a:pt x="44" y="176"/>
                  </a:moveTo>
                  <a:lnTo>
                    <a:pt x="44" y="176"/>
                  </a:lnTo>
                  <a:lnTo>
                    <a:pt x="48" y="179"/>
                  </a:lnTo>
                  <a:lnTo>
                    <a:pt x="49" y="185"/>
                  </a:lnTo>
                  <a:lnTo>
                    <a:pt x="49" y="185"/>
                  </a:lnTo>
                  <a:lnTo>
                    <a:pt x="42" y="191"/>
                  </a:lnTo>
                  <a:lnTo>
                    <a:pt x="32" y="195"/>
                  </a:lnTo>
                  <a:lnTo>
                    <a:pt x="32" y="195"/>
                  </a:lnTo>
                  <a:lnTo>
                    <a:pt x="36" y="189"/>
                  </a:lnTo>
                  <a:lnTo>
                    <a:pt x="38" y="185"/>
                  </a:lnTo>
                  <a:lnTo>
                    <a:pt x="42" y="181"/>
                  </a:lnTo>
                  <a:lnTo>
                    <a:pt x="44" y="176"/>
                  </a:lnTo>
                  <a:lnTo>
                    <a:pt x="44" y="176"/>
                  </a:lnTo>
                  <a:close/>
                  <a:moveTo>
                    <a:pt x="19" y="164"/>
                  </a:moveTo>
                  <a:lnTo>
                    <a:pt x="19" y="164"/>
                  </a:lnTo>
                  <a:lnTo>
                    <a:pt x="27" y="155"/>
                  </a:lnTo>
                  <a:lnTo>
                    <a:pt x="32" y="151"/>
                  </a:lnTo>
                  <a:lnTo>
                    <a:pt x="36" y="151"/>
                  </a:lnTo>
                  <a:lnTo>
                    <a:pt x="36" y="151"/>
                  </a:lnTo>
                  <a:lnTo>
                    <a:pt x="34" y="155"/>
                  </a:lnTo>
                  <a:lnTo>
                    <a:pt x="30" y="158"/>
                  </a:lnTo>
                  <a:lnTo>
                    <a:pt x="19" y="164"/>
                  </a:lnTo>
                  <a:lnTo>
                    <a:pt x="19" y="164"/>
                  </a:lnTo>
                  <a:close/>
                  <a:moveTo>
                    <a:pt x="30" y="132"/>
                  </a:moveTo>
                  <a:lnTo>
                    <a:pt x="30" y="132"/>
                  </a:lnTo>
                  <a:lnTo>
                    <a:pt x="32" y="134"/>
                  </a:lnTo>
                  <a:lnTo>
                    <a:pt x="32" y="137"/>
                  </a:lnTo>
                  <a:lnTo>
                    <a:pt x="32" y="137"/>
                  </a:lnTo>
                  <a:lnTo>
                    <a:pt x="28" y="141"/>
                  </a:lnTo>
                  <a:lnTo>
                    <a:pt x="25" y="145"/>
                  </a:lnTo>
                  <a:lnTo>
                    <a:pt x="19" y="147"/>
                  </a:lnTo>
                  <a:lnTo>
                    <a:pt x="15" y="149"/>
                  </a:lnTo>
                  <a:lnTo>
                    <a:pt x="15" y="149"/>
                  </a:lnTo>
                  <a:lnTo>
                    <a:pt x="17" y="143"/>
                  </a:lnTo>
                  <a:lnTo>
                    <a:pt x="21" y="139"/>
                  </a:lnTo>
                  <a:lnTo>
                    <a:pt x="30" y="132"/>
                  </a:lnTo>
                  <a:lnTo>
                    <a:pt x="30" y="132"/>
                  </a:lnTo>
                  <a:close/>
                  <a:moveTo>
                    <a:pt x="19" y="126"/>
                  </a:moveTo>
                  <a:lnTo>
                    <a:pt x="19" y="126"/>
                  </a:lnTo>
                  <a:lnTo>
                    <a:pt x="25" y="118"/>
                  </a:lnTo>
                  <a:lnTo>
                    <a:pt x="28" y="115"/>
                  </a:lnTo>
                  <a:lnTo>
                    <a:pt x="30" y="115"/>
                  </a:lnTo>
                  <a:lnTo>
                    <a:pt x="30" y="117"/>
                  </a:lnTo>
                  <a:lnTo>
                    <a:pt x="30" y="117"/>
                  </a:lnTo>
                  <a:lnTo>
                    <a:pt x="27" y="122"/>
                  </a:lnTo>
                  <a:lnTo>
                    <a:pt x="19" y="126"/>
                  </a:lnTo>
                  <a:lnTo>
                    <a:pt x="19" y="126"/>
                  </a:lnTo>
                  <a:close/>
                  <a:moveTo>
                    <a:pt x="23" y="107"/>
                  </a:moveTo>
                  <a:lnTo>
                    <a:pt x="23" y="107"/>
                  </a:lnTo>
                  <a:lnTo>
                    <a:pt x="23" y="113"/>
                  </a:lnTo>
                  <a:lnTo>
                    <a:pt x="19" y="118"/>
                  </a:lnTo>
                  <a:lnTo>
                    <a:pt x="7" y="130"/>
                  </a:lnTo>
                  <a:lnTo>
                    <a:pt x="7" y="130"/>
                  </a:lnTo>
                  <a:lnTo>
                    <a:pt x="7" y="126"/>
                  </a:lnTo>
                  <a:lnTo>
                    <a:pt x="7" y="122"/>
                  </a:lnTo>
                  <a:lnTo>
                    <a:pt x="11" y="117"/>
                  </a:lnTo>
                  <a:lnTo>
                    <a:pt x="23" y="107"/>
                  </a:lnTo>
                  <a:lnTo>
                    <a:pt x="23" y="107"/>
                  </a:lnTo>
                  <a:close/>
                  <a:moveTo>
                    <a:pt x="9" y="141"/>
                  </a:moveTo>
                  <a:lnTo>
                    <a:pt x="9" y="141"/>
                  </a:lnTo>
                  <a:lnTo>
                    <a:pt x="11" y="141"/>
                  </a:lnTo>
                  <a:lnTo>
                    <a:pt x="13" y="139"/>
                  </a:lnTo>
                  <a:lnTo>
                    <a:pt x="13" y="139"/>
                  </a:lnTo>
                  <a:lnTo>
                    <a:pt x="9" y="147"/>
                  </a:lnTo>
                  <a:lnTo>
                    <a:pt x="9" y="147"/>
                  </a:lnTo>
                  <a:lnTo>
                    <a:pt x="9" y="147"/>
                  </a:lnTo>
                  <a:lnTo>
                    <a:pt x="9" y="145"/>
                  </a:lnTo>
                  <a:lnTo>
                    <a:pt x="9" y="141"/>
                  </a:lnTo>
                  <a:lnTo>
                    <a:pt x="9" y="141"/>
                  </a:lnTo>
                  <a:close/>
                  <a:moveTo>
                    <a:pt x="13" y="166"/>
                  </a:moveTo>
                  <a:lnTo>
                    <a:pt x="13" y="166"/>
                  </a:lnTo>
                  <a:lnTo>
                    <a:pt x="11" y="162"/>
                  </a:lnTo>
                  <a:lnTo>
                    <a:pt x="13" y="158"/>
                  </a:lnTo>
                  <a:lnTo>
                    <a:pt x="19" y="155"/>
                  </a:lnTo>
                  <a:lnTo>
                    <a:pt x="19" y="155"/>
                  </a:lnTo>
                  <a:lnTo>
                    <a:pt x="19" y="157"/>
                  </a:lnTo>
                  <a:lnTo>
                    <a:pt x="17" y="158"/>
                  </a:lnTo>
                  <a:lnTo>
                    <a:pt x="15" y="162"/>
                  </a:lnTo>
                  <a:lnTo>
                    <a:pt x="13" y="166"/>
                  </a:lnTo>
                  <a:lnTo>
                    <a:pt x="13" y="166"/>
                  </a:lnTo>
                  <a:close/>
                  <a:moveTo>
                    <a:pt x="19" y="179"/>
                  </a:moveTo>
                  <a:lnTo>
                    <a:pt x="19" y="179"/>
                  </a:lnTo>
                  <a:lnTo>
                    <a:pt x="17" y="179"/>
                  </a:lnTo>
                  <a:lnTo>
                    <a:pt x="15" y="178"/>
                  </a:lnTo>
                  <a:lnTo>
                    <a:pt x="19" y="174"/>
                  </a:lnTo>
                  <a:lnTo>
                    <a:pt x="23" y="172"/>
                  </a:lnTo>
                  <a:lnTo>
                    <a:pt x="25" y="170"/>
                  </a:lnTo>
                  <a:lnTo>
                    <a:pt x="25" y="170"/>
                  </a:lnTo>
                  <a:lnTo>
                    <a:pt x="25" y="172"/>
                  </a:lnTo>
                  <a:lnTo>
                    <a:pt x="23" y="174"/>
                  </a:lnTo>
                  <a:lnTo>
                    <a:pt x="19" y="179"/>
                  </a:lnTo>
                  <a:lnTo>
                    <a:pt x="19" y="179"/>
                  </a:lnTo>
                  <a:close/>
                  <a:moveTo>
                    <a:pt x="27" y="195"/>
                  </a:moveTo>
                  <a:lnTo>
                    <a:pt x="27" y="195"/>
                  </a:lnTo>
                  <a:lnTo>
                    <a:pt x="25" y="193"/>
                  </a:lnTo>
                  <a:lnTo>
                    <a:pt x="23" y="189"/>
                  </a:lnTo>
                  <a:lnTo>
                    <a:pt x="23" y="189"/>
                  </a:lnTo>
                  <a:lnTo>
                    <a:pt x="27" y="187"/>
                  </a:lnTo>
                  <a:lnTo>
                    <a:pt x="30" y="185"/>
                  </a:lnTo>
                  <a:lnTo>
                    <a:pt x="30" y="185"/>
                  </a:lnTo>
                  <a:lnTo>
                    <a:pt x="27" y="195"/>
                  </a:lnTo>
                  <a:lnTo>
                    <a:pt x="27" y="195"/>
                  </a:lnTo>
                  <a:close/>
                  <a:moveTo>
                    <a:pt x="32" y="206"/>
                  </a:moveTo>
                  <a:lnTo>
                    <a:pt x="32" y="206"/>
                  </a:lnTo>
                  <a:lnTo>
                    <a:pt x="32" y="202"/>
                  </a:lnTo>
                  <a:lnTo>
                    <a:pt x="36" y="202"/>
                  </a:lnTo>
                  <a:lnTo>
                    <a:pt x="36" y="202"/>
                  </a:lnTo>
                  <a:lnTo>
                    <a:pt x="36" y="206"/>
                  </a:lnTo>
                  <a:lnTo>
                    <a:pt x="32" y="206"/>
                  </a:lnTo>
                  <a:lnTo>
                    <a:pt x="32" y="206"/>
                  </a:lnTo>
                  <a:close/>
                  <a:moveTo>
                    <a:pt x="42" y="206"/>
                  </a:moveTo>
                  <a:lnTo>
                    <a:pt x="42" y="206"/>
                  </a:lnTo>
                  <a:lnTo>
                    <a:pt x="44" y="202"/>
                  </a:lnTo>
                  <a:lnTo>
                    <a:pt x="46" y="198"/>
                  </a:lnTo>
                  <a:lnTo>
                    <a:pt x="49" y="195"/>
                  </a:lnTo>
                  <a:lnTo>
                    <a:pt x="53" y="191"/>
                  </a:lnTo>
                  <a:lnTo>
                    <a:pt x="53" y="191"/>
                  </a:lnTo>
                  <a:lnTo>
                    <a:pt x="57" y="195"/>
                  </a:lnTo>
                  <a:lnTo>
                    <a:pt x="59" y="198"/>
                  </a:lnTo>
                  <a:lnTo>
                    <a:pt x="59" y="198"/>
                  </a:lnTo>
                  <a:lnTo>
                    <a:pt x="55" y="200"/>
                  </a:lnTo>
                  <a:lnTo>
                    <a:pt x="51" y="202"/>
                  </a:lnTo>
                  <a:lnTo>
                    <a:pt x="46" y="204"/>
                  </a:lnTo>
                  <a:lnTo>
                    <a:pt x="42" y="206"/>
                  </a:lnTo>
                  <a:lnTo>
                    <a:pt x="42" y="206"/>
                  </a:lnTo>
                  <a:close/>
                  <a:moveTo>
                    <a:pt x="57" y="212"/>
                  </a:moveTo>
                  <a:lnTo>
                    <a:pt x="57" y="212"/>
                  </a:lnTo>
                  <a:lnTo>
                    <a:pt x="59" y="208"/>
                  </a:lnTo>
                  <a:lnTo>
                    <a:pt x="63" y="204"/>
                  </a:lnTo>
                  <a:lnTo>
                    <a:pt x="67" y="204"/>
                  </a:lnTo>
                  <a:lnTo>
                    <a:pt x="67" y="204"/>
                  </a:lnTo>
                  <a:lnTo>
                    <a:pt x="68" y="206"/>
                  </a:lnTo>
                  <a:lnTo>
                    <a:pt x="68" y="206"/>
                  </a:lnTo>
                  <a:lnTo>
                    <a:pt x="63" y="210"/>
                  </a:lnTo>
                  <a:lnTo>
                    <a:pt x="57" y="212"/>
                  </a:lnTo>
                  <a:lnTo>
                    <a:pt x="57" y="212"/>
                  </a:lnTo>
                  <a:close/>
                  <a:moveTo>
                    <a:pt x="78" y="225"/>
                  </a:moveTo>
                  <a:lnTo>
                    <a:pt x="78" y="225"/>
                  </a:lnTo>
                  <a:lnTo>
                    <a:pt x="74" y="227"/>
                  </a:lnTo>
                  <a:lnTo>
                    <a:pt x="72" y="225"/>
                  </a:lnTo>
                  <a:lnTo>
                    <a:pt x="72" y="225"/>
                  </a:lnTo>
                  <a:lnTo>
                    <a:pt x="72" y="223"/>
                  </a:lnTo>
                  <a:lnTo>
                    <a:pt x="74" y="221"/>
                  </a:lnTo>
                  <a:lnTo>
                    <a:pt x="78" y="221"/>
                  </a:lnTo>
                  <a:lnTo>
                    <a:pt x="78" y="221"/>
                  </a:lnTo>
                  <a:lnTo>
                    <a:pt x="78" y="225"/>
                  </a:lnTo>
                  <a:lnTo>
                    <a:pt x="78" y="225"/>
                  </a:lnTo>
                  <a:close/>
                  <a:moveTo>
                    <a:pt x="70" y="218"/>
                  </a:moveTo>
                  <a:lnTo>
                    <a:pt x="70" y="218"/>
                  </a:lnTo>
                  <a:lnTo>
                    <a:pt x="72" y="214"/>
                  </a:lnTo>
                  <a:lnTo>
                    <a:pt x="74" y="212"/>
                  </a:lnTo>
                  <a:lnTo>
                    <a:pt x="78" y="210"/>
                  </a:lnTo>
                  <a:lnTo>
                    <a:pt x="82" y="214"/>
                  </a:lnTo>
                  <a:lnTo>
                    <a:pt x="82" y="214"/>
                  </a:lnTo>
                  <a:lnTo>
                    <a:pt x="76" y="216"/>
                  </a:lnTo>
                  <a:lnTo>
                    <a:pt x="70" y="218"/>
                  </a:lnTo>
                  <a:lnTo>
                    <a:pt x="70" y="218"/>
                  </a:lnTo>
                  <a:close/>
                  <a:moveTo>
                    <a:pt x="88" y="229"/>
                  </a:moveTo>
                  <a:lnTo>
                    <a:pt x="88" y="229"/>
                  </a:lnTo>
                  <a:lnTo>
                    <a:pt x="89" y="227"/>
                  </a:lnTo>
                  <a:lnTo>
                    <a:pt x="91" y="227"/>
                  </a:lnTo>
                  <a:lnTo>
                    <a:pt x="95" y="227"/>
                  </a:lnTo>
                  <a:lnTo>
                    <a:pt x="97" y="227"/>
                  </a:lnTo>
                  <a:lnTo>
                    <a:pt x="97" y="227"/>
                  </a:lnTo>
                  <a:lnTo>
                    <a:pt x="95" y="229"/>
                  </a:lnTo>
                  <a:lnTo>
                    <a:pt x="93" y="229"/>
                  </a:lnTo>
                  <a:lnTo>
                    <a:pt x="88" y="229"/>
                  </a:lnTo>
                  <a:lnTo>
                    <a:pt x="88" y="229"/>
                  </a:lnTo>
                  <a:close/>
                  <a:moveTo>
                    <a:pt x="95" y="219"/>
                  </a:moveTo>
                  <a:lnTo>
                    <a:pt x="95" y="219"/>
                  </a:lnTo>
                  <a:lnTo>
                    <a:pt x="91" y="221"/>
                  </a:lnTo>
                  <a:lnTo>
                    <a:pt x="88" y="221"/>
                  </a:lnTo>
                  <a:lnTo>
                    <a:pt x="88" y="221"/>
                  </a:lnTo>
                  <a:lnTo>
                    <a:pt x="88" y="218"/>
                  </a:lnTo>
                  <a:lnTo>
                    <a:pt x="89" y="218"/>
                  </a:lnTo>
                  <a:lnTo>
                    <a:pt x="93" y="218"/>
                  </a:lnTo>
                  <a:lnTo>
                    <a:pt x="95" y="219"/>
                  </a:lnTo>
                  <a:lnTo>
                    <a:pt x="95" y="219"/>
                  </a:lnTo>
                  <a:close/>
                  <a:moveTo>
                    <a:pt x="107" y="231"/>
                  </a:moveTo>
                  <a:lnTo>
                    <a:pt x="107" y="231"/>
                  </a:lnTo>
                  <a:lnTo>
                    <a:pt x="109" y="229"/>
                  </a:lnTo>
                  <a:lnTo>
                    <a:pt x="109" y="229"/>
                  </a:lnTo>
                  <a:lnTo>
                    <a:pt x="112" y="229"/>
                  </a:lnTo>
                  <a:lnTo>
                    <a:pt x="112" y="229"/>
                  </a:lnTo>
                  <a:lnTo>
                    <a:pt x="112" y="231"/>
                  </a:lnTo>
                  <a:lnTo>
                    <a:pt x="110" y="231"/>
                  </a:lnTo>
                  <a:lnTo>
                    <a:pt x="107" y="231"/>
                  </a:lnTo>
                  <a:lnTo>
                    <a:pt x="107" y="231"/>
                  </a:lnTo>
                  <a:close/>
                  <a:moveTo>
                    <a:pt x="234" y="136"/>
                  </a:moveTo>
                  <a:lnTo>
                    <a:pt x="234" y="136"/>
                  </a:lnTo>
                  <a:lnTo>
                    <a:pt x="232" y="149"/>
                  </a:lnTo>
                  <a:lnTo>
                    <a:pt x="229" y="164"/>
                  </a:lnTo>
                  <a:lnTo>
                    <a:pt x="223" y="176"/>
                  </a:lnTo>
                  <a:lnTo>
                    <a:pt x="215" y="189"/>
                  </a:lnTo>
                  <a:lnTo>
                    <a:pt x="208" y="198"/>
                  </a:lnTo>
                  <a:lnTo>
                    <a:pt x="196" y="208"/>
                  </a:lnTo>
                  <a:lnTo>
                    <a:pt x="185" y="214"/>
                  </a:lnTo>
                  <a:lnTo>
                    <a:pt x="173" y="219"/>
                  </a:lnTo>
                  <a:lnTo>
                    <a:pt x="173" y="219"/>
                  </a:lnTo>
                  <a:lnTo>
                    <a:pt x="154" y="221"/>
                  </a:lnTo>
                  <a:lnTo>
                    <a:pt x="133" y="221"/>
                  </a:lnTo>
                  <a:lnTo>
                    <a:pt x="112" y="219"/>
                  </a:lnTo>
                  <a:lnTo>
                    <a:pt x="95" y="216"/>
                  </a:lnTo>
                  <a:lnTo>
                    <a:pt x="95" y="216"/>
                  </a:lnTo>
                  <a:lnTo>
                    <a:pt x="88" y="210"/>
                  </a:lnTo>
                  <a:lnTo>
                    <a:pt x="78" y="206"/>
                  </a:lnTo>
                  <a:lnTo>
                    <a:pt x="70" y="198"/>
                  </a:lnTo>
                  <a:lnTo>
                    <a:pt x="63" y="193"/>
                  </a:lnTo>
                  <a:lnTo>
                    <a:pt x="51" y="174"/>
                  </a:lnTo>
                  <a:lnTo>
                    <a:pt x="44" y="155"/>
                  </a:lnTo>
                  <a:lnTo>
                    <a:pt x="38" y="132"/>
                  </a:lnTo>
                  <a:lnTo>
                    <a:pt x="36" y="109"/>
                  </a:lnTo>
                  <a:lnTo>
                    <a:pt x="36" y="97"/>
                  </a:lnTo>
                  <a:lnTo>
                    <a:pt x="40" y="86"/>
                  </a:lnTo>
                  <a:lnTo>
                    <a:pt x="42" y="76"/>
                  </a:lnTo>
                  <a:lnTo>
                    <a:pt x="46" y="65"/>
                  </a:lnTo>
                  <a:lnTo>
                    <a:pt x="46" y="65"/>
                  </a:lnTo>
                  <a:lnTo>
                    <a:pt x="53" y="54"/>
                  </a:lnTo>
                  <a:lnTo>
                    <a:pt x="63" y="42"/>
                  </a:lnTo>
                  <a:lnTo>
                    <a:pt x="72" y="33"/>
                  </a:lnTo>
                  <a:lnTo>
                    <a:pt x="82" y="25"/>
                  </a:lnTo>
                  <a:lnTo>
                    <a:pt x="82" y="25"/>
                  </a:lnTo>
                  <a:lnTo>
                    <a:pt x="91" y="21"/>
                  </a:lnTo>
                  <a:lnTo>
                    <a:pt x="107" y="16"/>
                  </a:lnTo>
                  <a:lnTo>
                    <a:pt x="124" y="14"/>
                  </a:lnTo>
                  <a:lnTo>
                    <a:pt x="137" y="12"/>
                  </a:lnTo>
                  <a:lnTo>
                    <a:pt x="137" y="12"/>
                  </a:lnTo>
                  <a:lnTo>
                    <a:pt x="156" y="14"/>
                  </a:lnTo>
                  <a:lnTo>
                    <a:pt x="173" y="19"/>
                  </a:lnTo>
                  <a:lnTo>
                    <a:pt x="189" y="27"/>
                  </a:lnTo>
                  <a:lnTo>
                    <a:pt x="198" y="35"/>
                  </a:lnTo>
                  <a:lnTo>
                    <a:pt x="198" y="35"/>
                  </a:lnTo>
                  <a:lnTo>
                    <a:pt x="206" y="42"/>
                  </a:lnTo>
                  <a:lnTo>
                    <a:pt x="213" y="54"/>
                  </a:lnTo>
                  <a:lnTo>
                    <a:pt x="219" y="65"/>
                  </a:lnTo>
                  <a:lnTo>
                    <a:pt x="225" y="78"/>
                  </a:lnTo>
                  <a:lnTo>
                    <a:pt x="229" y="92"/>
                  </a:lnTo>
                  <a:lnTo>
                    <a:pt x="232" y="105"/>
                  </a:lnTo>
                  <a:lnTo>
                    <a:pt x="234" y="120"/>
                  </a:lnTo>
                  <a:lnTo>
                    <a:pt x="234" y="136"/>
                  </a:lnTo>
                  <a:lnTo>
                    <a:pt x="234" y="136"/>
                  </a:lnTo>
                  <a:close/>
                  <a:moveTo>
                    <a:pt x="154" y="56"/>
                  </a:moveTo>
                  <a:lnTo>
                    <a:pt x="154" y="56"/>
                  </a:lnTo>
                  <a:lnTo>
                    <a:pt x="143" y="54"/>
                  </a:lnTo>
                  <a:lnTo>
                    <a:pt x="133" y="54"/>
                  </a:lnTo>
                  <a:lnTo>
                    <a:pt x="133" y="54"/>
                  </a:lnTo>
                  <a:lnTo>
                    <a:pt x="124" y="56"/>
                  </a:lnTo>
                  <a:lnTo>
                    <a:pt x="116" y="59"/>
                  </a:lnTo>
                  <a:lnTo>
                    <a:pt x="109" y="63"/>
                  </a:lnTo>
                  <a:lnTo>
                    <a:pt x="101" y="71"/>
                  </a:lnTo>
                  <a:lnTo>
                    <a:pt x="95" y="78"/>
                  </a:lnTo>
                  <a:lnTo>
                    <a:pt x="91" y="86"/>
                  </a:lnTo>
                  <a:lnTo>
                    <a:pt x="84" y="105"/>
                  </a:lnTo>
                  <a:lnTo>
                    <a:pt x="82" y="126"/>
                  </a:lnTo>
                  <a:lnTo>
                    <a:pt x="82" y="136"/>
                  </a:lnTo>
                  <a:lnTo>
                    <a:pt x="84" y="145"/>
                  </a:lnTo>
                  <a:lnTo>
                    <a:pt x="86" y="155"/>
                  </a:lnTo>
                  <a:lnTo>
                    <a:pt x="89" y="164"/>
                  </a:lnTo>
                  <a:lnTo>
                    <a:pt x="95" y="172"/>
                  </a:lnTo>
                  <a:lnTo>
                    <a:pt x="101" y="178"/>
                  </a:lnTo>
                  <a:lnTo>
                    <a:pt x="101" y="178"/>
                  </a:lnTo>
                  <a:lnTo>
                    <a:pt x="109" y="181"/>
                  </a:lnTo>
                  <a:lnTo>
                    <a:pt x="116" y="185"/>
                  </a:lnTo>
                  <a:lnTo>
                    <a:pt x="126" y="187"/>
                  </a:lnTo>
                  <a:lnTo>
                    <a:pt x="137" y="189"/>
                  </a:lnTo>
                  <a:lnTo>
                    <a:pt x="147" y="189"/>
                  </a:lnTo>
                  <a:lnTo>
                    <a:pt x="156" y="187"/>
                  </a:lnTo>
                  <a:lnTo>
                    <a:pt x="166" y="185"/>
                  </a:lnTo>
                  <a:lnTo>
                    <a:pt x="173" y="181"/>
                  </a:lnTo>
                  <a:lnTo>
                    <a:pt x="173" y="181"/>
                  </a:lnTo>
                  <a:lnTo>
                    <a:pt x="181" y="176"/>
                  </a:lnTo>
                  <a:lnTo>
                    <a:pt x="189" y="168"/>
                  </a:lnTo>
                  <a:lnTo>
                    <a:pt x="192" y="160"/>
                  </a:lnTo>
                  <a:lnTo>
                    <a:pt x="196" y="153"/>
                  </a:lnTo>
                  <a:lnTo>
                    <a:pt x="196" y="153"/>
                  </a:lnTo>
                  <a:lnTo>
                    <a:pt x="200" y="137"/>
                  </a:lnTo>
                  <a:lnTo>
                    <a:pt x="200" y="122"/>
                  </a:lnTo>
                  <a:lnTo>
                    <a:pt x="196" y="107"/>
                  </a:lnTo>
                  <a:lnTo>
                    <a:pt x="192" y="94"/>
                  </a:lnTo>
                  <a:lnTo>
                    <a:pt x="185" y="80"/>
                  </a:lnTo>
                  <a:lnTo>
                    <a:pt x="175" y="69"/>
                  </a:lnTo>
                  <a:lnTo>
                    <a:pt x="164" y="59"/>
                  </a:lnTo>
                  <a:lnTo>
                    <a:pt x="154" y="56"/>
                  </a:lnTo>
                  <a:lnTo>
                    <a:pt x="154" y="56"/>
                  </a:lnTo>
                  <a:close/>
                  <a:moveTo>
                    <a:pt x="171" y="76"/>
                  </a:moveTo>
                  <a:lnTo>
                    <a:pt x="171" y="76"/>
                  </a:lnTo>
                  <a:lnTo>
                    <a:pt x="171" y="80"/>
                  </a:lnTo>
                  <a:lnTo>
                    <a:pt x="170" y="84"/>
                  </a:lnTo>
                  <a:lnTo>
                    <a:pt x="166" y="86"/>
                  </a:lnTo>
                  <a:lnTo>
                    <a:pt x="162" y="88"/>
                  </a:lnTo>
                  <a:lnTo>
                    <a:pt x="162" y="88"/>
                  </a:lnTo>
                  <a:lnTo>
                    <a:pt x="166" y="80"/>
                  </a:lnTo>
                  <a:lnTo>
                    <a:pt x="168" y="78"/>
                  </a:lnTo>
                  <a:lnTo>
                    <a:pt x="171" y="76"/>
                  </a:lnTo>
                  <a:lnTo>
                    <a:pt x="171" y="76"/>
                  </a:lnTo>
                  <a:close/>
                  <a:moveTo>
                    <a:pt x="162" y="69"/>
                  </a:moveTo>
                  <a:lnTo>
                    <a:pt x="162" y="69"/>
                  </a:lnTo>
                  <a:lnTo>
                    <a:pt x="164" y="71"/>
                  </a:lnTo>
                  <a:lnTo>
                    <a:pt x="164" y="71"/>
                  </a:lnTo>
                  <a:lnTo>
                    <a:pt x="162" y="75"/>
                  </a:lnTo>
                  <a:lnTo>
                    <a:pt x="156" y="78"/>
                  </a:lnTo>
                  <a:lnTo>
                    <a:pt x="156" y="78"/>
                  </a:lnTo>
                  <a:lnTo>
                    <a:pt x="160" y="73"/>
                  </a:lnTo>
                  <a:lnTo>
                    <a:pt x="162" y="69"/>
                  </a:lnTo>
                  <a:lnTo>
                    <a:pt x="162" y="69"/>
                  </a:lnTo>
                  <a:close/>
                  <a:moveTo>
                    <a:pt x="154" y="65"/>
                  </a:moveTo>
                  <a:lnTo>
                    <a:pt x="154" y="65"/>
                  </a:lnTo>
                  <a:lnTo>
                    <a:pt x="152" y="67"/>
                  </a:lnTo>
                  <a:lnTo>
                    <a:pt x="150" y="69"/>
                  </a:lnTo>
                  <a:lnTo>
                    <a:pt x="145" y="71"/>
                  </a:lnTo>
                  <a:lnTo>
                    <a:pt x="145" y="71"/>
                  </a:lnTo>
                  <a:lnTo>
                    <a:pt x="147" y="67"/>
                  </a:lnTo>
                  <a:lnTo>
                    <a:pt x="149" y="65"/>
                  </a:lnTo>
                  <a:lnTo>
                    <a:pt x="150" y="63"/>
                  </a:lnTo>
                  <a:lnTo>
                    <a:pt x="154" y="65"/>
                  </a:lnTo>
                  <a:lnTo>
                    <a:pt x="154" y="65"/>
                  </a:lnTo>
                  <a:close/>
                  <a:moveTo>
                    <a:pt x="139" y="61"/>
                  </a:moveTo>
                  <a:lnTo>
                    <a:pt x="139" y="61"/>
                  </a:lnTo>
                  <a:lnTo>
                    <a:pt x="137" y="63"/>
                  </a:lnTo>
                  <a:lnTo>
                    <a:pt x="135" y="65"/>
                  </a:lnTo>
                  <a:lnTo>
                    <a:pt x="131" y="65"/>
                  </a:lnTo>
                  <a:lnTo>
                    <a:pt x="128" y="65"/>
                  </a:lnTo>
                  <a:lnTo>
                    <a:pt x="128" y="65"/>
                  </a:lnTo>
                  <a:lnTo>
                    <a:pt x="129" y="63"/>
                  </a:lnTo>
                  <a:lnTo>
                    <a:pt x="131" y="61"/>
                  </a:lnTo>
                  <a:lnTo>
                    <a:pt x="139" y="61"/>
                  </a:lnTo>
                  <a:lnTo>
                    <a:pt x="139" y="61"/>
                  </a:lnTo>
                  <a:close/>
                  <a:moveTo>
                    <a:pt x="158" y="132"/>
                  </a:moveTo>
                  <a:lnTo>
                    <a:pt x="158" y="132"/>
                  </a:lnTo>
                  <a:lnTo>
                    <a:pt x="154" y="149"/>
                  </a:lnTo>
                  <a:lnTo>
                    <a:pt x="149" y="162"/>
                  </a:lnTo>
                  <a:lnTo>
                    <a:pt x="145" y="168"/>
                  </a:lnTo>
                  <a:lnTo>
                    <a:pt x="139" y="174"/>
                  </a:lnTo>
                  <a:lnTo>
                    <a:pt x="133" y="176"/>
                  </a:lnTo>
                  <a:lnTo>
                    <a:pt x="126" y="178"/>
                  </a:lnTo>
                  <a:lnTo>
                    <a:pt x="126" y="178"/>
                  </a:lnTo>
                  <a:lnTo>
                    <a:pt x="118" y="176"/>
                  </a:lnTo>
                  <a:lnTo>
                    <a:pt x="112" y="174"/>
                  </a:lnTo>
                  <a:lnTo>
                    <a:pt x="107" y="170"/>
                  </a:lnTo>
                  <a:lnTo>
                    <a:pt x="101" y="164"/>
                  </a:lnTo>
                  <a:lnTo>
                    <a:pt x="97" y="158"/>
                  </a:lnTo>
                  <a:lnTo>
                    <a:pt x="93" y="151"/>
                  </a:lnTo>
                  <a:lnTo>
                    <a:pt x="91" y="143"/>
                  </a:lnTo>
                  <a:lnTo>
                    <a:pt x="89" y="134"/>
                  </a:lnTo>
                  <a:lnTo>
                    <a:pt x="89" y="134"/>
                  </a:lnTo>
                  <a:lnTo>
                    <a:pt x="89" y="124"/>
                  </a:lnTo>
                  <a:lnTo>
                    <a:pt x="91" y="115"/>
                  </a:lnTo>
                  <a:lnTo>
                    <a:pt x="93" y="103"/>
                  </a:lnTo>
                  <a:lnTo>
                    <a:pt x="97" y="94"/>
                  </a:lnTo>
                  <a:lnTo>
                    <a:pt x="103" y="84"/>
                  </a:lnTo>
                  <a:lnTo>
                    <a:pt x="107" y="76"/>
                  </a:lnTo>
                  <a:lnTo>
                    <a:pt x="114" y="73"/>
                  </a:lnTo>
                  <a:lnTo>
                    <a:pt x="120" y="69"/>
                  </a:lnTo>
                  <a:lnTo>
                    <a:pt x="120" y="69"/>
                  </a:lnTo>
                  <a:lnTo>
                    <a:pt x="126" y="71"/>
                  </a:lnTo>
                  <a:lnTo>
                    <a:pt x="133" y="75"/>
                  </a:lnTo>
                  <a:lnTo>
                    <a:pt x="141" y="80"/>
                  </a:lnTo>
                  <a:lnTo>
                    <a:pt x="145" y="86"/>
                  </a:lnTo>
                  <a:lnTo>
                    <a:pt x="145" y="86"/>
                  </a:lnTo>
                  <a:lnTo>
                    <a:pt x="150" y="94"/>
                  </a:lnTo>
                  <a:lnTo>
                    <a:pt x="154" y="105"/>
                  </a:lnTo>
                  <a:lnTo>
                    <a:pt x="158" y="118"/>
                  </a:lnTo>
                  <a:lnTo>
                    <a:pt x="158" y="132"/>
                  </a:lnTo>
                  <a:lnTo>
                    <a:pt x="158" y="132"/>
                  </a:lnTo>
                  <a:close/>
                  <a:moveTo>
                    <a:pt x="164" y="174"/>
                  </a:moveTo>
                  <a:lnTo>
                    <a:pt x="164" y="174"/>
                  </a:lnTo>
                  <a:lnTo>
                    <a:pt x="166" y="170"/>
                  </a:lnTo>
                  <a:lnTo>
                    <a:pt x="170" y="168"/>
                  </a:lnTo>
                  <a:lnTo>
                    <a:pt x="179" y="166"/>
                  </a:lnTo>
                  <a:lnTo>
                    <a:pt x="179" y="166"/>
                  </a:lnTo>
                  <a:lnTo>
                    <a:pt x="177" y="170"/>
                  </a:lnTo>
                  <a:lnTo>
                    <a:pt x="173" y="172"/>
                  </a:lnTo>
                  <a:lnTo>
                    <a:pt x="164" y="174"/>
                  </a:lnTo>
                  <a:lnTo>
                    <a:pt x="164" y="174"/>
                  </a:lnTo>
                  <a:close/>
                  <a:moveTo>
                    <a:pt x="189" y="155"/>
                  </a:moveTo>
                  <a:lnTo>
                    <a:pt x="189" y="155"/>
                  </a:lnTo>
                  <a:lnTo>
                    <a:pt x="181" y="157"/>
                  </a:lnTo>
                  <a:lnTo>
                    <a:pt x="175" y="158"/>
                  </a:lnTo>
                  <a:lnTo>
                    <a:pt x="170" y="162"/>
                  </a:lnTo>
                  <a:lnTo>
                    <a:pt x="162" y="162"/>
                  </a:lnTo>
                  <a:lnTo>
                    <a:pt x="162" y="162"/>
                  </a:lnTo>
                  <a:lnTo>
                    <a:pt x="175" y="153"/>
                  </a:lnTo>
                  <a:lnTo>
                    <a:pt x="183" y="147"/>
                  </a:lnTo>
                  <a:lnTo>
                    <a:pt x="192" y="143"/>
                  </a:lnTo>
                  <a:lnTo>
                    <a:pt x="192" y="143"/>
                  </a:lnTo>
                  <a:lnTo>
                    <a:pt x="190" y="151"/>
                  </a:lnTo>
                  <a:lnTo>
                    <a:pt x="189" y="155"/>
                  </a:lnTo>
                  <a:lnTo>
                    <a:pt x="189" y="155"/>
                  </a:lnTo>
                  <a:close/>
                  <a:moveTo>
                    <a:pt x="194" y="134"/>
                  </a:moveTo>
                  <a:lnTo>
                    <a:pt x="194" y="134"/>
                  </a:lnTo>
                  <a:lnTo>
                    <a:pt x="181" y="139"/>
                  </a:lnTo>
                  <a:lnTo>
                    <a:pt x="175" y="143"/>
                  </a:lnTo>
                  <a:lnTo>
                    <a:pt x="168" y="143"/>
                  </a:lnTo>
                  <a:lnTo>
                    <a:pt x="168" y="143"/>
                  </a:lnTo>
                  <a:lnTo>
                    <a:pt x="173" y="137"/>
                  </a:lnTo>
                  <a:lnTo>
                    <a:pt x="179" y="134"/>
                  </a:lnTo>
                  <a:lnTo>
                    <a:pt x="187" y="130"/>
                  </a:lnTo>
                  <a:lnTo>
                    <a:pt x="194" y="126"/>
                  </a:lnTo>
                  <a:lnTo>
                    <a:pt x="194" y="126"/>
                  </a:lnTo>
                  <a:lnTo>
                    <a:pt x="194" y="134"/>
                  </a:lnTo>
                  <a:lnTo>
                    <a:pt x="194" y="134"/>
                  </a:lnTo>
                  <a:close/>
                  <a:moveTo>
                    <a:pt x="171" y="128"/>
                  </a:moveTo>
                  <a:lnTo>
                    <a:pt x="171" y="128"/>
                  </a:lnTo>
                  <a:lnTo>
                    <a:pt x="173" y="122"/>
                  </a:lnTo>
                  <a:lnTo>
                    <a:pt x="179" y="117"/>
                  </a:lnTo>
                  <a:lnTo>
                    <a:pt x="190" y="109"/>
                  </a:lnTo>
                  <a:lnTo>
                    <a:pt x="190" y="109"/>
                  </a:lnTo>
                  <a:lnTo>
                    <a:pt x="192" y="113"/>
                  </a:lnTo>
                  <a:lnTo>
                    <a:pt x="192" y="117"/>
                  </a:lnTo>
                  <a:lnTo>
                    <a:pt x="190" y="118"/>
                  </a:lnTo>
                  <a:lnTo>
                    <a:pt x="187" y="122"/>
                  </a:lnTo>
                  <a:lnTo>
                    <a:pt x="179" y="126"/>
                  </a:lnTo>
                  <a:lnTo>
                    <a:pt x="171" y="128"/>
                  </a:lnTo>
                  <a:lnTo>
                    <a:pt x="171" y="128"/>
                  </a:lnTo>
                  <a:close/>
                  <a:moveTo>
                    <a:pt x="189" y="99"/>
                  </a:moveTo>
                  <a:lnTo>
                    <a:pt x="189" y="99"/>
                  </a:lnTo>
                  <a:lnTo>
                    <a:pt x="185" y="103"/>
                  </a:lnTo>
                  <a:lnTo>
                    <a:pt x="181" y="107"/>
                  </a:lnTo>
                  <a:lnTo>
                    <a:pt x="170" y="113"/>
                  </a:lnTo>
                  <a:lnTo>
                    <a:pt x="170" y="113"/>
                  </a:lnTo>
                  <a:lnTo>
                    <a:pt x="171" y="107"/>
                  </a:lnTo>
                  <a:lnTo>
                    <a:pt x="175" y="101"/>
                  </a:lnTo>
                  <a:lnTo>
                    <a:pt x="181" y="97"/>
                  </a:lnTo>
                  <a:lnTo>
                    <a:pt x="185" y="97"/>
                  </a:lnTo>
                  <a:lnTo>
                    <a:pt x="189" y="99"/>
                  </a:lnTo>
                  <a:lnTo>
                    <a:pt x="189" y="99"/>
                  </a:lnTo>
                  <a:close/>
                  <a:moveTo>
                    <a:pt x="181" y="86"/>
                  </a:moveTo>
                  <a:lnTo>
                    <a:pt x="181" y="86"/>
                  </a:lnTo>
                  <a:lnTo>
                    <a:pt x="179" y="90"/>
                  </a:lnTo>
                  <a:lnTo>
                    <a:pt x="175" y="94"/>
                  </a:lnTo>
                  <a:lnTo>
                    <a:pt x="166" y="99"/>
                  </a:lnTo>
                  <a:lnTo>
                    <a:pt x="166" y="99"/>
                  </a:lnTo>
                  <a:lnTo>
                    <a:pt x="171" y="90"/>
                  </a:lnTo>
                  <a:lnTo>
                    <a:pt x="175" y="86"/>
                  </a:lnTo>
                  <a:lnTo>
                    <a:pt x="181" y="86"/>
                  </a:lnTo>
                  <a:lnTo>
                    <a:pt x="181" y="86"/>
                  </a:lnTo>
                  <a:close/>
                </a:path>
              </a:pathLst>
            </a:custGeom>
            <a:grpFill/>
            <a:ln w="9525">
              <a:noFill/>
              <a:round/>
            </a:ln>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9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12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15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nodeType="withEffect">
                                  <p:stCondLst>
                                    <p:cond delay="270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nodeType="withEffect">
                                  <p:stCondLst>
                                    <p:cond delay="30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62"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473325" y="2032001"/>
            <a:ext cx="2087563" cy="2873375"/>
            <a:chOff x="1558" y="1280"/>
            <a:chExt cx="1315" cy="1810"/>
          </a:xfrm>
          <a:solidFill>
            <a:srgbClr val="4A67AA"/>
          </a:solidFill>
        </p:grpSpPr>
        <p:sp>
          <p:nvSpPr>
            <p:cNvPr id="5"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文本框 29"/>
          <p:cNvSpPr txBox="1"/>
          <p:nvPr/>
        </p:nvSpPr>
        <p:spPr>
          <a:xfrm>
            <a:off x="5065713" y="2609136"/>
            <a:ext cx="4818061" cy="2215991"/>
          </a:xfrm>
          <a:prstGeom prst="rect">
            <a:avLst/>
          </a:prstGeom>
          <a:noFill/>
        </p:spPr>
        <p:txBody>
          <a:bodyPr wrap="square" rtlCol="0">
            <a:spAutoFit/>
          </a:bodyPr>
          <a:lstStyle/>
          <a:p>
            <a:r>
              <a:rPr lang="en-US" altLang="zh-CN" sz="13800" dirty="0">
                <a:ln>
                  <a:solidFill>
                    <a:srgbClr val="4A67AA"/>
                  </a:solidFill>
                </a:ln>
                <a:blipFill>
                  <a:blip r:embed="rId2"/>
                  <a:stretch>
                    <a:fillRect/>
                  </a:stretch>
                </a:blipFill>
                <a:latin typeface="Impact" panose="020B0806030902050204" pitchFamily="34" charset="0"/>
              </a:rPr>
              <a:t>PART 1</a:t>
            </a:r>
            <a:endParaRPr lang="zh-CN" altLang="en-US" sz="13800" dirty="0">
              <a:ln>
                <a:solidFill>
                  <a:srgbClr val="4A67AA"/>
                </a:solidFill>
              </a:ln>
              <a:blipFill>
                <a:blip r:embed="rId2"/>
                <a:stretch>
                  <a:fillRect/>
                </a:stretch>
              </a:blipFill>
              <a:latin typeface="Impact" panose="020B0806030902050204" pitchFamily="34" charset="0"/>
            </a:endParaRPr>
          </a:p>
        </p:txBody>
      </p:sp>
      <p:sp>
        <p:nvSpPr>
          <p:cNvPr id="31" name="Freeform 21"/>
          <p:cNvSpPr/>
          <p:nvPr/>
        </p:nvSpPr>
        <p:spPr bwMode="auto">
          <a:xfrm>
            <a:off x="2817812" y="4841652"/>
            <a:ext cx="7342187" cy="354461"/>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Group 227"/>
          <p:cNvGrpSpPr>
            <a:grpSpLocks noChangeAspect="1"/>
          </p:cNvGrpSpPr>
          <p:nvPr/>
        </p:nvGrpSpPr>
        <p:grpSpPr bwMode="auto">
          <a:xfrm>
            <a:off x="4117383" y="427998"/>
            <a:ext cx="660947" cy="760937"/>
            <a:chOff x="1024" y="313"/>
            <a:chExt cx="780" cy="898"/>
          </a:xfrm>
          <a:solidFill>
            <a:srgbClr val="4A67AA"/>
          </a:solidFill>
        </p:grpSpPr>
        <p:sp>
          <p:nvSpPr>
            <p:cNvPr id="38"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文本框 46"/>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
        <p:nvSpPr>
          <p:cNvPr id="48" name="Freeform 22"/>
          <p:cNvSpPr/>
          <p:nvPr/>
        </p:nvSpPr>
        <p:spPr bwMode="auto">
          <a:xfrm>
            <a:off x="7838281" y="4977722"/>
            <a:ext cx="647700" cy="797603"/>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2147483646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blipFill>
            <a:blip r:embed="rId2"/>
            <a:stretch>
              <a:fillRect l="-33000" t="-11000" r="-15000" b="-110000"/>
            </a:stretch>
          </a:blipFill>
          <a:ln w="9525">
            <a:solidFill>
              <a:srgbClr val="4A67AA"/>
            </a:solidFill>
            <a:round/>
          </a:ln>
        </p:spPr>
        <p:txBody>
          <a:bodyPr/>
          <a:lstStyle/>
          <a:p>
            <a:endParaRPr lang="zh-CN" altLang="en-US"/>
          </a:p>
        </p:txBody>
      </p:sp>
      <p:sp>
        <p:nvSpPr>
          <p:cNvPr id="49" name="Freeform 10"/>
          <p:cNvSpPr/>
          <p:nvPr/>
        </p:nvSpPr>
        <p:spPr bwMode="auto">
          <a:xfrm>
            <a:off x="7740701" y="3592512"/>
            <a:ext cx="842860" cy="741363"/>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blipFill>
            <a:blip r:embed="rId2"/>
            <a:stretch>
              <a:fillRect l="-33000" t="-11000" r="-15000" b="-110000"/>
            </a:stretch>
          </a:bli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grpSp>
        <p:nvGrpSpPr>
          <p:cNvPr id="50" name="组合 49"/>
          <p:cNvGrpSpPr/>
          <p:nvPr/>
        </p:nvGrpSpPr>
        <p:grpSpPr>
          <a:xfrm>
            <a:off x="1695450" y="2476500"/>
            <a:ext cx="4214813" cy="3500438"/>
            <a:chOff x="1695450" y="2476500"/>
            <a:chExt cx="4214813" cy="3500438"/>
          </a:xfrm>
          <a:blipFill dpi="0" rotWithShape="1">
            <a:blip r:embed="rId3"/>
            <a:srcRect/>
            <a:stretch>
              <a:fillRect l="3000" t="-4000" r="-31000" b="1000"/>
            </a:stretch>
          </a:blipFill>
        </p:grpSpPr>
        <p:sp>
          <p:nvSpPr>
            <p:cNvPr id="51" name="Freeform 5"/>
            <p:cNvSpPr/>
            <p:nvPr/>
          </p:nvSpPr>
          <p:spPr bwMode="auto">
            <a:xfrm>
              <a:off x="3463925" y="2519363"/>
              <a:ext cx="1844675" cy="1582737"/>
            </a:xfrm>
            <a:custGeom>
              <a:avLst/>
              <a:gdLst>
                <a:gd name="T0" fmla="*/ 1703745013 w 1883"/>
                <a:gd name="T1" fmla="*/ 131814338 h 1607"/>
                <a:gd name="T2" fmla="*/ 1600080770 w 1883"/>
                <a:gd name="T3" fmla="*/ 151199167 h 1607"/>
                <a:gd name="T4" fmla="*/ 1541529253 w 1883"/>
                <a:gd name="T5" fmla="*/ 73660805 h 1607"/>
                <a:gd name="T6" fmla="*/ 1479138501 w 1883"/>
                <a:gd name="T7" fmla="*/ 76569219 h 1607"/>
                <a:gd name="T8" fmla="*/ 1428266434 w 1883"/>
                <a:gd name="T9" fmla="*/ 28107123 h 1607"/>
                <a:gd name="T10" fmla="*/ 1442664299 w 1883"/>
                <a:gd name="T11" fmla="*/ 58153517 h 1607"/>
                <a:gd name="T12" fmla="*/ 1455142058 w 1883"/>
                <a:gd name="T13" fmla="*/ 106614620 h 1607"/>
                <a:gd name="T14" fmla="*/ 1399470702 w 1883"/>
                <a:gd name="T15" fmla="*/ 313059891 h 1607"/>
                <a:gd name="T16" fmla="*/ 1243014285 w 1883"/>
                <a:gd name="T17" fmla="*/ 402228923 h 1607"/>
                <a:gd name="T18" fmla="*/ 1322682084 w 1883"/>
                <a:gd name="T19" fmla="*/ 546643165 h 1607"/>
                <a:gd name="T20" fmla="*/ 1437865011 w 1883"/>
                <a:gd name="T21" fmla="*/ 548581451 h 1607"/>
                <a:gd name="T22" fmla="*/ 1290047117 w 1883"/>
                <a:gd name="T23" fmla="*/ 692027413 h 1607"/>
                <a:gd name="T24" fmla="*/ 1153747908 w 1883"/>
                <a:gd name="T25" fmla="*/ 850010519 h 1607"/>
                <a:gd name="T26" fmla="*/ 996331192 w 1883"/>
                <a:gd name="T27" fmla="*/ 930456279 h 1607"/>
                <a:gd name="T28" fmla="*/ 895546131 w 1883"/>
                <a:gd name="T29" fmla="*/ 1080686487 h 1607"/>
                <a:gd name="T30" fmla="*/ 544238987 w 1883"/>
                <a:gd name="T31" fmla="*/ 1190209491 h 1607"/>
                <a:gd name="T32" fmla="*/ 256281486 w 1883"/>
                <a:gd name="T33" fmla="*/ 1092317188 h 1607"/>
                <a:gd name="T34" fmla="*/ 2879182 w 1883"/>
                <a:gd name="T35" fmla="*/ 1079717344 h 1607"/>
                <a:gd name="T36" fmla="*/ 29755793 w 1883"/>
                <a:gd name="T37" fmla="*/ 1161132247 h 1607"/>
                <a:gd name="T38" fmla="*/ 59510606 w 1883"/>
                <a:gd name="T39" fmla="*/ 1263870265 h 1607"/>
                <a:gd name="T40" fmla="*/ 175653633 w 1883"/>
                <a:gd name="T41" fmla="*/ 1235762164 h 1607"/>
                <a:gd name="T42" fmla="*/ 173733526 w 1883"/>
                <a:gd name="T43" fmla="*/ 1336561896 h 1607"/>
                <a:gd name="T44" fmla="*/ 240923567 w 1883"/>
                <a:gd name="T45" fmla="*/ 1385022984 h 1607"/>
                <a:gd name="T46" fmla="*/ 277398809 w 1883"/>
                <a:gd name="T47" fmla="*/ 1429607500 h 1607"/>
                <a:gd name="T48" fmla="*/ 306194541 w 1883"/>
                <a:gd name="T49" fmla="*/ 1421853371 h 1607"/>
                <a:gd name="T50" fmla="*/ 454971509 w 1883"/>
                <a:gd name="T51" fmla="*/ 1369515712 h 1607"/>
                <a:gd name="T52" fmla="*/ 483767240 w 1883"/>
                <a:gd name="T53" fmla="*/ 1437361628 h 1607"/>
                <a:gd name="T54" fmla="*/ 423296595 w 1883"/>
                <a:gd name="T55" fmla="*/ 1486791859 h 1607"/>
                <a:gd name="T56" fmla="*/ 529841121 w 1883"/>
                <a:gd name="T57" fmla="*/ 1546883647 h 1607"/>
                <a:gd name="T58" fmla="*/ 598950290 w 1883"/>
                <a:gd name="T59" fmla="*/ 1415069370 h 1607"/>
                <a:gd name="T60" fmla="*/ 662301096 w 1883"/>
                <a:gd name="T61" fmla="*/ 1396653684 h 1607"/>
                <a:gd name="T62" fmla="*/ 683417378 w 1883"/>
                <a:gd name="T63" fmla="*/ 1508114974 h 1607"/>
                <a:gd name="T64" fmla="*/ 776523969 w 1883"/>
                <a:gd name="T65" fmla="*/ 1555606918 h 1607"/>
                <a:gd name="T66" fmla="*/ 842753956 w 1883"/>
                <a:gd name="T67" fmla="*/ 1442207343 h 1607"/>
                <a:gd name="T68" fmla="*/ 928181098 w 1883"/>
                <a:gd name="T69" fmla="*/ 1377269840 h 1607"/>
                <a:gd name="T70" fmla="*/ 955056722 w 1883"/>
                <a:gd name="T71" fmla="*/ 1363699869 h 1607"/>
                <a:gd name="T72" fmla="*/ 1019367582 w 1883"/>
                <a:gd name="T73" fmla="*/ 1345285168 h 1607"/>
                <a:gd name="T74" fmla="*/ 1076959290 w 1883"/>
                <a:gd name="T75" fmla="*/ 1287131666 h 1607"/>
                <a:gd name="T76" fmla="*/ 1156627089 w 1883"/>
                <a:gd name="T77" fmla="*/ 1259992708 h 1607"/>
                <a:gd name="T78" fmla="*/ 1154706982 w 1883"/>
                <a:gd name="T79" fmla="*/ 1183424505 h 1607"/>
                <a:gd name="T80" fmla="*/ 1212298445 w 1883"/>
                <a:gd name="T81" fmla="*/ 1074871630 h 1607"/>
                <a:gd name="T82" fmla="*/ 1250692754 w 1883"/>
                <a:gd name="T83" fmla="*/ 1145624975 h 1607"/>
                <a:gd name="T84" fmla="*/ 1281408594 w 1883"/>
                <a:gd name="T85" fmla="*/ 1106855317 h 1607"/>
                <a:gd name="T86" fmla="*/ 1359156286 w 1883"/>
                <a:gd name="T87" fmla="*/ 1032225154 h 1607"/>
                <a:gd name="T88" fmla="*/ 1422507091 w 1883"/>
                <a:gd name="T89" fmla="*/ 1017687024 h 1607"/>
                <a:gd name="T90" fmla="*/ 1448423642 w 1883"/>
                <a:gd name="T91" fmla="*/ 1068086644 h 1607"/>
                <a:gd name="T92" fmla="*/ 1523292152 w 1883"/>
                <a:gd name="T93" fmla="*/ 1136901703 h 1607"/>
                <a:gd name="T94" fmla="*/ 1552087884 w 1883"/>
                <a:gd name="T95" fmla="*/ 1114609446 h 1607"/>
                <a:gd name="T96" fmla="*/ 1601999898 w 1883"/>
                <a:gd name="T97" fmla="*/ 1064210072 h 1607"/>
                <a:gd name="T98" fmla="*/ 1713343590 w 1883"/>
                <a:gd name="T99" fmla="*/ 985702352 h 1607"/>
                <a:gd name="T100" fmla="*/ 1802609967 w 1883"/>
                <a:gd name="T101" fmla="*/ 906225735 h 1607"/>
                <a:gd name="T102" fmla="*/ 1770935054 w 1883"/>
                <a:gd name="T103" fmla="*/ 828687404 h 1607"/>
                <a:gd name="T104" fmla="*/ 1706624194 w 1883"/>
                <a:gd name="T105" fmla="*/ 823841689 h 1607"/>
                <a:gd name="T106" fmla="*/ 1663430597 w 1883"/>
                <a:gd name="T107" fmla="*/ 755026630 h 1607"/>
                <a:gd name="T108" fmla="*/ 1613518583 w 1883"/>
                <a:gd name="T109" fmla="*/ 672642584 h 1607"/>
                <a:gd name="T110" fmla="*/ 1650952838 w 1883"/>
                <a:gd name="T111" fmla="*/ 649381183 h 1607"/>
                <a:gd name="T112" fmla="*/ 1675909335 w 1883"/>
                <a:gd name="T113" fmla="*/ 577658695 h 1607"/>
                <a:gd name="T114" fmla="*/ 1665350704 w 1883"/>
                <a:gd name="T115" fmla="*/ 485582111 h 1607"/>
                <a:gd name="T116" fmla="*/ 1702784959 w 1883"/>
                <a:gd name="T117" fmla="*/ 431305181 h 1607"/>
                <a:gd name="T118" fmla="*/ 1750777845 w 1883"/>
                <a:gd name="T119" fmla="*/ 417736195 h 1607"/>
                <a:gd name="T120" fmla="*/ 1769014946 w 1883"/>
                <a:gd name="T121" fmla="*/ 320814020 h 1607"/>
                <a:gd name="T122" fmla="*/ 1774774289 w 1883"/>
                <a:gd name="T123" fmla="*/ 215168512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2" name="Freeform 6"/>
            <p:cNvSpPr/>
            <p:nvPr/>
          </p:nvSpPr>
          <p:spPr bwMode="auto">
            <a:xfrm>
              <a:off x="3109913" y="3590925"/>
              <a:ext cx="1179512" cy="1001713"/>
            </a:xfrm>
            <a:custGeom>
              <a:avLst/>
              <a:gdLst>
                <a:gd name="T0" fmla="*/ 678857659 w 1203"/>
                <a:gd name="T1" fmla="*/ 392452093 h 1018"/>
                <a:gd name="T2" fmla="*/ 653857506 w 1203"/>
                <a:gd name="T3" fmla="*/ 409894490 h 1018"/>
                <a:gd name="T4" fmla="*/ 563471430 w 1203"/>
                <a:gd name="T5" fmla="*/ 328496964 h 1018"/>
                <a:gd name="T6" fmla="*/ 497123539 w 1203"/>
                <a:gd name="T7" fmla="*/ 274232275 h 1018"/>
                <a:gd name="T8" fmla="*/ 503854500 w 1203"/>
                <a:gd name="T9" fmla="*/ 200586646 h 1018"/>
                <a:gd name="T10" fmla="*/ 430776751 w 1203"/>
                <a:gd name="T11" fmla="*/ 220935781 h 1018"/>
                <a:gd name="T12" fmla="*/ 375006348 w 1203"/>
                <a:gd name="T13" fmla="*/ 149228695 h 1018"/>
                <a:gd name="T14" fmla="*/ 349044349 w 1203"/>
                <a:gd name="T15" fmla="*/ 62016662 h 1018"/>
                <a:gd name="T16" fmla="*/ 325005061 w 1203"/>
                <a:gd name="T17" fmla="*/ 18411646 h 1018"/>
                <a:gd name="T18" fmla="*/ 266351080 w 1203"/>
                <a:gd name="T19" fmla="*/ 38760789 h 1018"/>
                <a:gd name="T20" fmla="*/ 225003405 w 1203"/>
                <a:gd name="T21" fmla="*/ 80428316 h 1018"/>
                <a:gd name="T22" fmla="*/ 124040913 w 1203"/>
                <a:gd name="T23" fmla="*/ 113374629 h 1018"/>
                <a:gd name="T24" fmla="*/ 63462245 w 1203"/>
                <a:gd name="T25" fmla="*/ 186050987 h 1018"/>
                <a:gd name="T26" fmla="*/ 3846405 w 1203"/>
                <a:gd name="T27" fmla="*/ 235471440 h 1018"/>
                <a:gd name="T28" fmla="*/ 82693299 w 1203"/>
                <a:gd name="T29" fmla="*/ 304271850 h 1018"/>
                <a:gd name="T30" fmla="*/ 142310136 w 1203"/>
                <a:gd name="T31" fmla="*/ 323651744 h 1018"/>
                <a:gd name="T32" fmla="*/ 284620273 w 1203"/>
                <a:gd name="T33" fmla="*/ 382761653 h 1018"/>
                <a:gd name="T34" fmla="*/ 384621867 w 1203"/>
                <a:gd name="T35" fmla="*/ 361443277 h 1018"/>
                <a:gd name="T36" fmla="*/ 471161539 w 1203"/>
                <a:gd name="T37" fmla="*/ 399235794 h 1018"/>
                <a:gd name="T38" fmla="*/ 546163103 w 1203"/>
                <a:gd name="T39" fmla="*/ 428306128 h 1018"/>
                <a:gd name="T40" fmla="*/ 663473025 w 1203"/>
                <a:gd name="T41" fmla="*/ 518424975 h 1018"/>
                <a:gd name="T42" fmla="*/ 695204140 w 1203"/>
                <a:gd name="T43" fmla="*/ 561061728 h 1018"/>
                <a:gd name="T44" fmla="*/ 687511332 w 1203"/>
                <a:gd name="T45" fmla="*/ 736453957 h 1018"/>
                <a:gd name="T46" fmla="*/ 639433737 w 1203"/>
                <a:gd name="T47" fmla="*/ 821727461 h 1018"/>
                <a:gd name="T48" fmla="*/ 568278699 w 1203"/>
                <a:gd name="T49" fmla="*/ 851767036 h 1018"/>
                <a:gd name="T50" fmla="*/ 632702775 w 1203"/>
                <a:gd name="T51" fmla="*/ 901186506 h 1018"/>
                <a:gd name="T52" fmla="*/ 662511179 w 1203"/>
                <a:gd name="T53" fmla="*/ 888589328 h 1018"/>
                <a:gd name="T54" fmla="*/ 665395736 w 1203"/>
                <a:gd name="T55" fmla="*/ 855643015 h 1018"/>
                <a:gd name="T56" fmla="*/ 700011409 w 1203"/>
                <a:gd name="T57" fmla="*/ 821727461 h 1018"/>
                <a:gd name="T58" fmla="*/ 729819812 w 1203"/>
                <a:gd name="T59" fmla="*/ 848859314 h 1018"/>
                <a:gd name="T60" fmla="*/ 817321330 w 1203"/>
                <a:gd name="T61" fmla="*/ 883744108 h 1018"/>
                <a:gd name="T62" fmla="*/ 846167888 w 1203"/>
                <a:gd name="T63" fmla="*/ 935102059 h 1018"/>
                <a:gd name="T64" fmla="*/ 924053887 w 1203"/>
                <a:gd name="T65" fmla="*/ 959327174 h 1018"/>
                <a:gd name="T66" fmla="*/ 924053887 w 1203"/>
                <a:gd name="T67" fmla="*/ 911845202 h 1018"/>
                <a:gd name="T68" fmla="*/ 932707560 w 1203"/>
                <a:gd name="T69" fmla="*/ 893434548 h 1018"/>
                <a:gd name="T70" fmla="*/ 971169636 w 1203"/>
                <a:gd name="T71" fmla="*/ 829479419 h 1018"/>
                <a:gd name="T72" fmla="*/ 975977886 w 1203"/>
                <a:gd name="T73" fmla="*/ 784904185 h 1018"/>
                <a:gd name="T74" fmla="*/ 1015401808 w 1203"/>
                <a:gd name="T75" fmla="*/ 742267433 h 1018"/>
                <a:gd name="T76" fmla="*/ 1072133322 w 1203"/>
                <a:gd name="T77" fmla="*/ 731608737 h 1018"/>
                <a:gd name="T78" fmla="*/ 1129826437 w 1203"/>
                <a:gd name="T79" fmla="*/ 709321120 h 1018"/>
                <a:gd name="T80" fmla="*/ 1148096609 w 1203"/>
                <a:gd name="T81" fmla="*/ 623078375 h 1018"/>
                <a:gd name="T82" fmla="*/ 1045210457 w 1203"/>
                <a:gd name="T83" fmla="*/ 558154005 h 1018"/>
                <a:gd name="T84" fmla="*/ 1002901732 w 1203"/>
                <a:gd name="T85" fmla="*/ 627923594 h 1018"/>
                <a:gd name="T86" fmla="*/ 1033671246 w 1203"/>
                <a:gd name="T87" fmla="*/ 652148709 h 1018"/>
                <a:gd name="T88" fmla="*/ 1027901885 w 1203"/>
                <a:gd name="T89" fmla="*/ 689941225 h 1018"/>
                <a:gd name="T90" fmla="*/ 985593405 w 1203"/>
                <a:gd name="T91" fmla="*/ 702538403 h 1018"/>
                <a:gd name="T92" fmla="*/ 948092194 w 1203"/>
                <a:gd name="T93" fmla="*/ 725794276 h 1018"/>
                <a:gd name="T94" fmla="*/ 919245637 w 1203"/>
                <a:gd name="T95" fmla="*/ 698661440 h 1018"/>
                <a:gd name="T96" fmla="*/ 901938291 w 1203"/>
                <a:gd name="T97" fmla="*/ 655056431 h 1018"/>
                <a:gd name="T98" fmla="*/ 888476368 w 1203"/>
                <a:gd name="T99" fmla="*/ 608543700 h 1018"/>
                <a:gd name="T100" fmla="*/ 826936849 w 1203"/>
                <a:gd name="T101" fmla="*/ 531991393 h 1018"/>
                <a:gd name="T102" fmla="*/ 756743658 w 1203"/>
                <a:gd name="T103" fmla="*/ 479664079 h 1018"/>
                <a:gd name="T104" fmla="*/ 760590062 w 1203"/>
                <a:gd name="T105" fmla="*/ 428306128 h 1018"/>
                <a:gd name="T106" fmla="*/ 824052292 w 1203"/>
                <a:gd name="T107" fmla="*/ 362412518 h 1018"/>
                <a:gd name="T108" fmla="*/ 749050851 w 1203"/>
                <a:gd name="T109" fmla="*/ 36531925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3" name="Freeform 7"/>
            <p:cNvSpPr/>
            <p:nvPr/>
          </p:nvSpPr>
          <p:spPr bwMode="auto">
            <a:xfrm>
              <a:off x="3946525" y="3938588"/>
              <a:ext cx="238125" cy="395287"/>
            </a:xfrm>
            <a:custGeom>
              <a:avLst/>
              <a:gdLst>
                <a:gd name="T0" fmla="*/ 117662287 w 242"/>
                <a:gd name="T1" fmla="*/ 74511608 h 402"/>
                <a:gd name="T2" fmla="*/ 117662287 w 242"/>
                <a:gd name="T3" fmla="*/ 109347985 h 402"/>
                <a:gd name="T4" fmla="*/ 106088627 w 242"/>
                <a:gd name="T5" fmla="*/ 139345570 h 402"/>
                <a:gd name="T6" fmla="*/ 95480260 w 242"/>
                <a:gd name="T7" fmla="*/ 157732309 h 402"/>
                <a:gd name="T8" fmla="*/ 93551645 w 242"/>
                <a:gd name="T9" fmla="*/ 156764742 h 402"/>
                <a:gd name="T10" fmla="*/ 54973421 w 242"/>
                <a:gd name="T11" fmla="*/ 165473836 h 402"/>
                <a:gd name="T12" fmla="*/ 16395205 w 242"/>
                <a:gd name="T13" fmla="*/ 172246811 h 402"/>
                <a:gd name="T14" fmla="*/ 10609356 w 242"/>
                <a:gd name="T15" fmla="*/ 179020770 h 402"/>
                <a:gd name="T16" fmla="*/ 49186591 w 242"/>
                <a:gd name="T17" fmla="*/ 182892024 h 402"/>
                <a:gd name="T18" fmla="*/ 52080498 w 242"/>
                <a:gd name="T19" fmla="*/ 183859592 h 402"/>
                <a:gd name="T20" fmla="*/ 60760251 w 242"/>
                <a:gd name="T21" fmla="*/ 208051739 h 402"/>
                <a:gd name="T22" fmla="*/ 76191156 w 242"/>
                <a:gd name="T23" fmla="*/ 236114158 h 402"/>
                <a:gd name="T24" fmla="*/ 89693430 w 242"/>
                <a:gd name="T25" fmla="*/ 274821851 h 402"/>
                <a:gd name="T26" fmla="*/ 90657738 w 242"/>
                <a:gd name="T27" fmla="*/ 275789419 h 402"/>
                <a:gd name="T28" fmla="*/ 97408875 w 242"/>
                <a:gd name="T29" fmla="*/ 296110311 h 402"/>
                <a:gd name="T30" fmla="*/ 90657738 w 242"/>
                <a:gd name="T31" fmla="*/ 318367323 h 402"/>
                <a:gd name="T32" fmla="*/ 91622045 w 242"/>
                <a:gd name="T33" fmla="*/ 337720647 h 402"/>
                <a:gd name="T34" fmla="*/ 127307331 w 242"/>
                <a:gd name="T35" fmla="*/ 359009107 h 402"/>
                <a:gd name="T36" fmla="*/ 148525081 w 242"/>
                <a:gd name="T37" fmla="*/ 386104941 h 402"/>
                <a:gd name="T38" fmla="*/ 159133449 w 242"/>
                <a:gd name="T39" fmla="*/ 389007645 h 402"/>
                <a:gd name="T40" fmla="*/ 155276218 w 242"/>
                <a:gd name="T41" fmla="*/ 355138835 h 402"/>
                <a:gd name="T42" fmla="*/ 179386860 w 242"/>
                <a:gd name="T43" fmla="*/ 343527038 h 402"/>
                <a:gd name="T44" fmla="*/ 180351168 w 242"/>
                <a:gd name="T45" fmla="*/ 342559470 h 402"/>
                <a:gd name="T46" fmla="*/ 182280767 w 242"/>
                <a:gd name="T47" fmla="*/ 343527038 h 402"/>
                <a:gd name="T48" fmla="*/ 198675964 w 242"/>
                <a:gd name="T49" fmla="*/ 340623351 h 402"/>
                <a:gd name="T50" fmla="*/ 201568887 w 242"/>
                <a:gd name="T51" fmla="*/ 312560932 h 402"/>
                <a:gd name="T52" fmla="*/ 187102305 w 242"/>
                <a:gd name="T53" fmla="*/ 296110311 h 402"/>
                <a:gd name="T54" fmla="*/ 175529630 w 242"/>
                <a:gd name="T55" fmla="*/ 295142743 h 402"/>
                <a:gd name="T56" fmla="*/ 168778493 w 242"/>
                <a:gd name="T57" fmla="*/ 268047893 h 402"/>
                <a:gd name="T58" fmla="*/ 171671415 w 242"/>
                <a:gd name="T59" fmla="*/ 213857147 h 402"/>
                <a:gd name="T60" fmla="*/ 209284332 w 242"/>
                <a:gd name="T61" fmla="*/ 204180484 h 402"/>
                <a:gd name="T62" fmla="*/ 233395958 w 242"/>
                <a:gd name="T63" fmla="*/ 138378002 h 402"/>
                <a:gd name="T64" fmla="*/ 215071162 w 242"/>
                <a:gd name="T65" fmla="*/ 121927350 h 402"/>
                <a:gd name="T66" fmla="*/ 211213931 w 242"/>
                <a:gd name="T67" fmla="*/ 122895902 h 402"/>
                <a:gd name="T68" fmla="*/ 194817750 w 242"/>
                <a:gd name="T69" fmla="*/ 123863470 h 402"/>
                <a:gd name="T70" fmla="*/ 182280767 w 242"/>
                <a:gd name="T71" fmla="*/ 108380417 h 402"/>
                <a:gd name="T72" fmla="*/ 181315475 w 242"/>
                <a:gd name="T73" fmla="*/ 106445281 h 402"/>
                <a:gd name="T74" fmla="*/ 185173690 w 242"/>
                <a:gd name="T75" fmla="*/ 66770081 h 402"/>
                <a:gd name="T76" fmla="*/ 194817750 w 242"/>
                <a:gd name="T77" fmla="*/ 47416742 h 402"/>
                <a:gd name="T78" fmla="*/ 199640272 w 242"/>
                <a:gd name="T79" fmla="*/ 25159723 h 402"/>
                <a:gd name="T80" fmla="*/ 163955971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4" name="Freeform 8"/>
            <p:cNvSpPr/>
            <p:nvPr/>
          </p:nvSpPr>
          <p:spPr bwMode="auto">
            <a:xfrm>
              <a:off x="1695450" y="2898775"/>
              <a:ext cx="1685925" cy="1281113"/>
            </a:xfrm>
            <a:custGeom>
              <a:avLst/>
              <a:gdLst>
                <a:gd name="T0" fmla="*/ 1620135750 w 1721"/>
                <a:gd name="T1" fmla="*/ 583796924 h 1302"/>
                <a:gd name="T2" fmla="*/ 1550989334 w 1721"/>
                <a:gd name="T3" fmla="*/ 520866945 h 1302"/>
                <a:gd name="T4" fmla="*/ 1509694469 w 1721"/>
                <a:gd name="T5" fmla="*/ 470522642 h 1302"/>
                <a:gd name="T6" fmla="*/ 1316660520 w 1721"/>
                <a:gd name="T7" fmla="*/ 424051319 h 1302"/>
                <a:gd name="T8" fmla="*/ 1327224732 w 1721"/>
                <a:gd name="T9" fmla="*/ 229452037 h 1302"/>
                <a:gd name="T10" fmla="*/ 1189892906 w 1721"/>
                <a:gd name="T11" fmla="*/ 64866438 h 1302"/>
                <a:gd name="T12" fmla="*/ 1122667523 w 1721"/>
                <a:gd name="T13" fmla="*/ 18395091 h 1302"/>
                <a:gd name="T14" fmla="*/ 1016066104 w 1721"/>
                <a:gd name="T15" fmla="*/ 156840901 h 1302"/>
                <a:gd name="T16" fmla="*/ 781737290 w 1721"/>
                <a:gd name="T17" fmla="*/ 285605562 h 1302"/>
                <a:gd name="T18" fmla="*/ 738520412 w 1721"/>
                <a:gd name="T19" fmla="*/ 294318505 h 1302"/>
                <a:gd name="T20" fmla="*/ 599267553 w 1721"/>
                <a:gd name="T21" fmla="*/ 282700920 h 1302"/>
                <a:gd name="T22" fmla="*/ 619435952 w 1721"/>
                <a:gd name="T23" fmla="*/ 428891405 h 1302"/>
                <a:gd name="T24" fmla="*/ 593505433 w 1721"/>
                <a:gd name="T25" fmla="*/ 505376381 h 1302"/>
                <a:gd name="T26" fmla="*/ 573338014 w 1721"/>
                <a:gd name="T27" fmla="*/ 502471739 h 1302"/>
                <a:gd name="T28" fmla="*/ 511874628 w 1721"/>
                <a:gd name="T29" fmla="*/ 572178355 h 1302"/>
                <a:gd name="T30" fmla="*/ 416798673 w 1721"/>
                <a:gd name="T31" fmla="*/ 597350937 h 1302"/>
                <a:gd name="T32" fmla="*/ 232408822 w 1721"/>
                <a:gd name="T33" fmla="*/ 647694133 h 1302"/>
                <a:gd name="T34" fmla="*/ 133490801 w 1721"/>
                <a:gd name="T35" fmla="*/ 632203691 h 1302"/>
                <a:gd name="T36" fmla="*/ 83551746 w 1721"/>
                <a:gd name="T37" fmla="*/ 614777806 h 1302"/>
                <a:gd name="T38" fmla="*/ 11524243 w 1721"/>
                <a:gd name="T39" fmla="*/ 725146338 h 1302"/>
                <a:gd name="T40" fmla="*/ 67225414 w 1721"/>
                <a:gd name="T41" fmla="*/ 775490518 h 1302"/>
                <a:gd name="T42" fmla="*/ 51860072 w 1721"/>
                <a:gd name="T43" fmla="*/ 910063418 h 1302"/>
                <a:gd name="T44" fmla="*/ 53780126 w 1721"/>
                <a:gd name="T45" fmla="*/ 939108857 h 1302"/>
                <a:gd name="T46" fmla="*/ 152698193 w 1721"/>
                <a:gd name="T47" fmla="*/ 1065937274 h 1302"/>
                <a:gd name="T48" fmla="*/ 216082490 w 1721"/>
                <a:gd name="T49" fmla="*/ 1132739125 h 1302"/>
                <a:gd name="T50" fmla="*/ 266021575 w 1721"/>
                <a:gd name="T51" fmla="*/ 1252790782 h 1302"/>
                <a:gd name="T52" fmla="*/ 328444865 w 1721"/>
                <a:gd name="T53" fmla="*/ 1259567297 h 1302"/>
                <a:gd name="T54" fmla="*/ 366859649 w 1721"/>
                <a:gd name="T55" fmla="*/ 1190829017 h 1302"/>
                <a:gd name="T56" fmla="*/ 418718727 w 1721"/>
                <a:gd name="T57" fmla="*/ 1196637318 h 1302"/>
                <a:gd name="T58" fmla="*/ 582942200 w 1721"/>
                <a:gd name="T59" fmla="*/ 1188892589 h 1302"/>
                <a:gd name="T60" fmla="*/ 634801278 w 1721"/>
                <a:gd name="T61" fmla="*/ 1226649986 h 1302"/>
                <a:gd name="T62" fmla="*/ 721234053 w 1721"/>
                <a:gd name="T63" fmla="*/ 1225681772 h 1302"/>
                <a:gd name="T64" fmla="*/ 912346969 w 1721"/>
                <a:gd name="T65" fmla="*/ 1201478388 h 1302"/>
                <a:gd name="T66" fmla="*/ 1044877927 w 1721"/>
                <a:gd name="T67" fmla="*/ 1206319459 h 1302"/>
                <a:gd name="T68" fmla="*/ 1129389669 w 1721"/>
                <a:gd name="T69" fmla="*/ 1236332127 h 1302"/>
                <a:gd name="T70" fmla="*/ 1197576059 w 1721"/>
                <a:gd name="T71" fmla="*/ 1254726226 h 1302"/>
                <a:gd name="T72" fmla="*/ 1188931900 w 1721"/>
                <a:gd name="T73" fmla="*/ 1200510174 h 1302"/>
                <a:gd name="T74" fmla="*/ 1207179265 w 1721"/>
                <a:gd name="T75" fmla="*/ 1177274020 h 1302"/>
                <a:gd name="T76" fmla="*/ 1212941385 w 1721"/>
                <a:gd name="T77" fmla="*/ 1139516624 h 1302"/>
                <a:gd name="T78" fmla="*/ 1167804454 w 1721"/>
                <a:gd name="T79" fmla="*/ 1094981728 h 1302"/>
                <a:gd name="T80" fmla="*/ 1169725487 w 1721"/>
                <a:gd name="T81" fmla="*/ 1057223347 h 1302"/>
                <a:gd name="T82" fmla="*/ 1252316196 w 1721"/>
                <a:gd name="T83" fmla="*/ 1012688206 h 1302"/>
                <a:gd name="T84" fmla="*/ 1335867912 w 1721"/>
                <a:gd name="T85" fmla="*/ 996229551 h 1302"/>
                <a:gd name="T86" fmla="*/ 1378123783 w 1721"/>
                <a:gd name="T87" fmla="*/ 958471170 h 1302"/>
                <a:gd name="T88" fmla="*/ 1380044816 w 1721"/>
                <a:gd name="T89" fmla="*/ 939108857 h 1302"/>
                <a:gd name="T90" fmla="*/ 1385806936 w 1721"/>
                <a:gd name="T91" fmla="*/ 877147092 h 1302"/>
                <a:gd name="T92" fmla="*/ 1480882891 w 1721"/>
                <a:gd name="T93" fmla="*/ 804534972 h 1302"/>
                <a:gd name="T94" fmla="*/ 1526980828 w 1721"/>
                <a:gd name="T95" fmla="*/ 771617662 h 1302"/>
                <a:gd name="T96" fmla="*/ 1608611511 w 1721"/>
                <a:gd name="T97" fmla="*/ 751287134 h 1302"/>
                <a:gd name="T98" fmla="*/ 1641264175 w 1721"/>
                <a:gd name="T99" fmla="*/ 719338038 h 1302"/>
                <a:gd name="T100" fmla="*/ 1650867382 w 1721"/>
                <a:gd name="T101" fmla="*/ 679643229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solidFill>
              <a:srgbClr val="4A67AA"/>
            </a:solid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5" name="Freeform 9"/>
            <p:cNvSpPr/>
            <p:nvPr/>
          </p:nvSpPr>
          <p:spPr bwMode="auto">
            <a:xfrm>
              <a:off x="2787650" y="3905250"/>
              <a:ext cx="1050925" cy="755650"/>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endParaRPr lang="zh-HK" altLang="en-US">
                <a:latin typeface="+mn-lt"/>
                <a:ea typeface="+mn-ea"/>
              </a:endParaRPr>
            </a:p>
          </p:txBody>
        </p:sp>
        <p:sp>
          <p:nvSpPr>
            <p:cNvPr id="56" name="Freeform 10"/>
            <p:cNvSpPr/>
            <p:nvPr/>
          </p:nvSpPr>
          <p:spPr bwMode="auto">
            <a:xfrm>
              <a:off x="3390900" y="4435475"/>
              <a:ext cx="909638" cy="800100"/>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7" name="Freeform 11"/>
            <p:cNvSpPr/>
            <p:nvPr/>
          </p:nvSpPr>
          <p:spPr bwMode="auto">
            <a:xfrm>
              <a:off x="1881188" y="4111625"/>
              <a:ext cx="1627187" cy="990600"/>
            </a:xfrm>
            <a:custGeom>
              <a:avLst/>
              <a:gdLst>
                <a:gd name="T0" fmla="*/ 169884800 w 1661"/>
                <a:gd name="T1" fmla="*/ 43568698 h 1007"/>
                <a:gd name="T2" fmla="*/ 86381985 w 1661"/>
                <a:gd name="T3" fmla="*/ 73582804 h 1007"/>
                <a:gd name="T4" fmla="*/ 54709141 w 1661"/>
                <a:gd name="T5" fmla="*/ 135546965 h 1007"/>
                <a:gd name="T6" fmla="*/ 25914496 w 1661"/>
                <a:gd name="T7" fmla="*/ 266252090 h 1007"/>
                <a:gd name="T8" fmla="*/ 22075276 w 1661"/>
                <a:gd name="T9" fmla="*/ 303042985 h 1007"/>
                <a:gd name="T10" fmla="*/ 78703545 w 1661"/>
                <a:gd name="T11" fmla="*/ 421162415 h 1007"/>
                <a:gd name="T12" fmla="*/ 164126460 w 1661"/>
                <a:gd name="T13" fmla="*/ 519917563 h 1007"/>
                <a:gd name="T14" fmla="*/ 234191485 w 1661"/>
                <a:gd name="T15" fmla="*/ 498618069 h 1007"/>
                <a:gd name="T16" fmla="*/ 299458282 w 1661"/>
                <a:gd name="T17" fmla="*/ 584786599 h 1007"/>
                <a:gd name="T18" fmla="*/ 368564237 w 1661"/>
                <a:gd name="T19" fmla="*/ 637069019 h 1007"/>
                <a:gd name="T20" fmla="*/ 398317945 w 1661"/>
                <a:gd name="T21" fmla="*/ 690319412 h 1007"/>
                <a:gd name="T22" fmla="*/ 478941560 w 1661"/>
                <a:gd name="T23" fmla="*/ 746473729 h 1007"/>
                <a:gd name="T24" fmla="*/ 517333880 w 1661"/>
                <a:gd name="T25" fmla="*/ 768743041 h 1007"/>
                <a:gd name="T26" fmla="*/ 598916564 w 1661"/>
                <a:gd name="T27" fmla="*/ 800693080 h 1007"/>
                <a:gd name="T28" fmla="*/ 759203743 w 1661"/>
                <a:gd name="T29" fmla="*/ 826834290 h 1007"/>
                <a:gd name="T30" fmla="*/ 752485354 w 1661"/>
                <a:gd name="T31" fmla="*/ 891702343 h 1007"/>
                <a:gd name="T32" fmla="*/ 980918438 w 1661"/>
                <a:gd name="T33" fmla="*/ 864593159 h 1007"/>
                <a:gd name="T34" fmla="*/ 1005872876 w 1661"/>
                <a:gd name="T35" fmla="*/ 941079855 h 1007"/>
                <a:gd name="T36" fmla="*/ 1214150057 w 1661"/>
                <a:gd name="T37" fmla="*/ 911066748 h 1007"/>
                <a:gd name="T38" fmla="*/ 1299572941 w 1661"/>
                <a:gd name="T39" fmla="*/ 866530091 h 1007"/>
                <a:gd name="T40" fmla="*/ 1442583141 w 1661"/>
                <a:gd name="T41" fmla="*/ 916875578 h 1007"/>
                <a:gd name="T42" fmla="*/ 1443543191 w 1661"/>
                <a:gd name="T43" fmla="*/ 912034722 h 1007"/>
                <a:gd name="T44" fmla="*/ 1511689097 w 1661"/>
                <a:gd name="T45" fmla="*/ 888798420 h 1007"/>
                <a:gd name="T46" fmla="*/ 1539522705 w 1661"/>
                <a:gd name="T47" fmla="*/ 846197711 h 1007"/>
                <a:gd name="T48" fmla="*/ 1581754122 w 1661"/>
                <a:gd name="T49" fmla="*/ 715492647 h 1007"/>
                <a:gd name="T50" fmla="*/ 1562558023 w 1661"/>
                <a:gd name="T51" fmla="*/ 632228163 h 1007"/>
                <a:gd name="T52" fmla="*/ 1524165826 w 1661"/>
                <a:gd name="T53" fmla="*/ 527663325 h 1007"/>
                <a:gd name="T54" fmla="*/ 1503050607 w 1661"/>
                <a:gd name="T55" fmla="*/ 487967400 h 1007"/>
                <a:gd name="T56" fmla="*/ 1478096169 w 1661"/>
                <a:gd name="T57" fmla="*/ 502490950 h 1007"/>
                <a:gd name="T58" fmla="*/ 1413789483 w 1661"/>
                <a:gd name="T59" fmla="*/ 517981614 h 1007"/>
                <a:gd name="T60" fmla="*/ 1348522748 w 1661"/>
                <a:gd name="T61" fmla="*/ 544122824 h 1007"/>
                <a:gd name="T62" fmla="*/ 1300532011 w 1661"/>
                <a:gd name="T63" fmla="*/ 485062494 h 1007"/>
                <a:gd name="T64" fmla="*/ 1256381474 w 1661"/>
                <a:gd name="T65" fmla="*/ 438589888 h 1007"/>
                <a:gd name="T66" fmla="*/ 1122968833 w 1661"/>
                <a:gd name="T67" fmla="*/ 424067322 h 1007"/>
                <a:gd name="T68" fmla="*/ 1022189805 w 1661"/>
                <a:gd name="T69" fmla="*/ 380498639 h 1007"/>
                <a:gd name="T70" fmla="*/ 986676778 w 1661"/>
                <a:gd name="T71" fmla="*/ 340802838 h 1007"/>
                <a:gd name="T72" fmla="*/ 933887751 w 1661"/>
                <a:gd name="T73" fmla="*/ 344675719 h 1007"/>
                <a:gd name="T74" fmla="*/ 879178625 w 1661"/>
                <a:gd name="T75" fmla="*/ 248824556 h 1007"/>
                <a:gd name="T76" fmla="*/ 903173993 w 1661"/>
                <a:gd name="T77" fmla="*/ 186860426 h 1007"/>
                <a:gd name="T78" fmla="*/ 905094093 w 1661"/>
                <a:gd name="T79" fmla="*/ 99724014 h 1007"/>
                <a:gd name="T80" fmla="*/ 906053163 w 1661"/>
                <a:gd name="T81" fmla="*/ 53250409 h 1007"/>
                <a:gd name="T82" fmla="*/ 898374724 w 1661"/>
                <a:gd name="T83" fmla="*/ 50345502 h 1007"/>
                <a:gd name="T84" fmla="*/ 878219555 w 1661"/>
                <a:gd name="T85" fmla="*/ 37759868 h 1007"/>
                <a:gd name="T86" fmla="*/ 773600572 w 1661"/>
                <a:gd name="T87" fmla="*/ 4840857 h 1007"/>
                <a:gd name="T88" fmla="*/ 658424960 w 1661"/>
                <a:gd name="T89" fmla="*/ 28077166 h 1007"/>
                <a:gd name="T90" fmla="*/ 560524367 w 1661"/>
                <a:gd name="T91" fmla="*/ 45504647 h 1007"/>
                <a:gd name="T92" fmla="*/ 522133149 w 1661"/>
                <a:gd name="T93" fmla="*/ 50345502 h 1007"/>
                <a:gd name="T94" fmla="*/ 434790043 w 1661"/>
                <a:gd name="T95" fmla="*/ 45504647 h 1007"/>
                <a:gd name="T96" fmla="*/ 385840236 w 1661"/>
                <a:gd name="T97" fmla="*/ 0 h 1007"/>
                <a:gd name="T98" fmla="*/ 341689699 w 1661"/>
                <a:gd name="T99" fmla="*/ 23236310 h 1007"/>
                <a:gd name="T100" fmla="*/ 234191485 w 1661"/>
                <a:gd name="T101" fmla="*/ 1355459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8" name="Freeform 12"/>
            <p:cNvSpPr/>
            <p:nvPr/>
          </p:nvSpPr>
          <p:spPr bwMode="auto">
            <a:xfrm>
              <a:off x="3363913" y="4935538"/>
              <a:ext cx="733425" cy="771525"/>
            </a:xfrm>
            <a:custGeom>
              <a:avLst/>
              <a:gdLst>
                <a:gd name="T0" fmla="*/ 23006436 w 749"/>
                <a:gd name="T1" fmla="*/ 467587538 h 782"/>
                <a:gd name="T2" fmla="*/ 101612163 w 749"/>
                <a:gd name="T3" fmla="*/ 463699329 h 782"/>
                <a:gd name="T4" fmla="*/ 106405373 w 749"/>
                <a:gd name="T5" fmla="*/ 499667972 h 782"/>
                <a:gd name="T6" fmla="*/ 169672837 w 749"/>
                <a:gd name="T7" fmla="*/ 566743392 h 782"/>
                <a:gd name="T8" fmla="*/ 181175561 w 749"/>
                <a:gd name="T9" fmla="*/ 666871915 h 782"/>
                <a:gd name="T10" fmla="*/ 277994545 w 749"/>
                <a:gd name="T11" fmla="*/ 693118555 h 782"/>
                <a:gd name="T12" fmla="*/ 297167385 w 749"/>
                <a:gd name="T13" fmla="*/ 723254392 h 782"/>
                <a:gd name="T14" fmla="*/ 341262957 w 749"/>
                <a:gd name="T15" fmla="*/ 760194839 h 782"/>
                <a:gd name="T16" fmla="*/ 343180241 w 749"/>
                <a:gd name="T17" fmla="*/ 729087198 h 782"/>
                <a:gd name="T18" fmla="*/ 339345673 w 749"/>
                <a:gd name="T19" fmla="*/ 625070466 h 782"/>
                <a:gd name="T20" fmla="*/ 407406316 w 749"/>
                <a:gd name="T21" fmla="*/ 603683840 h 782"/>
                <a:gd name="T22" fmla="*/ 479301527 w 749"/>
                <a:gd name="T23" fmla="*/ 603683840 h 782"/>
                <a:gd name="T24" fmla="*/ 554072786 w 749"/>
                <a:gd name="T25" fmla="*/ 596879228 h 782"/>
                <a:gd name="T26" fmla="*/ 646098499 w 749"/>
                <a:gd name="T27" fmla="*/ 540496751 h 782"/>
                <a:gd name="T28" fmla="*/ 669104927 w 749"/>
                <a:gd name="T29" fmla="*/ 548273168 h 782"/>
                <a:gd name="T30" fmla="*/ 681567273 w 749"/>
                <a:gd name="T31" fmla="*/ 552162363 h 782"/>
                <a:gd name="T32" fmla="*/ 717993710 w 749"/>
                <a:gd name="T33" fmla="*/ 525914736 h 782"/>
                <a:gd name="T34" fmla="*/ 692111355 w 749"/>
                <a:gd name="T35" fmla="*/ 497723374 h 782"/>
                <a:gd name="T36" fmla="*/ 635553437 w 749"/>
                <a:gd name="T37" fmla="*/ 462727524 h 782"/>
                <a:gd name="T38" fmla="*/ 595292433 w 749"/>
                <a:gd name="T39" fmla="*/ 465643927 h 782"/>
                <a:gd name="T40" fmla="*/ 581872424 w 749"/>
                <a:gd name="T41" fmla="*/ 435508091 h 782"/>
                <a:gd name="T42" fmla="*/ 590499223 w 749"/>
                <a:gd name="T43" fmla="*/ 396623046 h 782"/>
                <a:gd name="T44" fmla="*/ 570368720 w 749"/>
                <a:gd name="T45" fmla="*/ 348989778 h 782"/>
                <a:gd name="T46" fmla="*/ 586665634 w 749"/>
                <a:gd name="T47" fmla="*/ 270247882 h 782"/>
                <a:gd name="T48" fmla="*/ 545445008 w 749"/>
                <a:gd name="T49" fmla="*/ 261499660 h 782"/>
                <a:gd name="T50" fmla="*/ 505183881 w 749"/>
                <a:gd name="T51" fmla="*/ 213865344 h 782"/>
                <a:gd name="T52" fmla="*/ 500390671 w 749"/>
                <a:gd name="T53" fmla="*/ 190535106 h 782"/>
                <a:gd name="T54" fmla="*/ 519562654 w 749"/>
                <a:gd name="T55" fmla="*/ 168175687 h 782"/>
                <a:gd name="T56" fmla="*/ 594333791 w 749"/>
                <a:gd name="T57" fmla="*/ 160399270 h 782"/>
                <a:gd name="T58" fmla="*/ 612547009 w 749"/>
                <a:gd name="T59" fmla="*/ 168175687 h 782"/>
                <a:gd name="T60" fmla="*/ 646098499 w 749"/>
                <a:gd name="T61" fmla="*/ 137068045 h 782"/>
                <a:gd name="T62" fmla="*/ 592416507 w 749"/>
                <a:gd name="T63" fmla="*/ 132208031 h 782"/>
                <a:gd name="T64" fmla="*/ 572286004 w 749"/>
                <a:gd name="T65" fmla="*/ 113737777 h 782"/>
                <a:gd name="T66" fmla="*/ 560783280 w 749"/>
                <a:gd name="T67" fmla="*/ 56382492 h 782"/>
                <a:gd name="T68" fmla="*/ 500390671 w 749"/>
                <a:gd name="T69" fmla="*/ 85546538 h 782"/>
                <a:gd name="T70" fmla="*/ 506142523 w 749"/>
                <a:gd name="T71" fmla="*/ 127347000 h 782"/>
                <a:gd name="T72" fmla="*/ 486012021 w 749"/>
                <a:gd name="T73" fmla="*/ 157482867 h 782"/>
                <a:gd name="T74" fmla="*/ 461088309 w 749"/>
                <a:gd name="T75" fmla="*/ 217753552 h 782"/>
                <a:gd name="T76" fmla="*/ 462046951 w 749"/>
                <a:gd name="T77" fmla="*/ 249833986 h 782"/>
                <a:gd name="T78" fmla="*/ 447667321 w 749"/>
                <a:gd name="T79" fmla="*/ 267332466 h 782"/>
                <a:gd name="T80" fmla="*/ 436164596 w 749"/>
                <a:gd name="T81" fmla="*/ 273164285 h 782"/>
                <a:gd name="T82" fmla="*/ 387275814 w 749"/>
                <a:gd name="T83" fmla="*/ 285802690 h 782"/>
                <a:gd name="T84" fmla="*/ 348931114 w 749"/>
                <a:gd name="T85" fmla="*/ 280941689 h 782"/>
                <a:gd name="T86" fmla="*/ 324966044 w 749"/>
                <a:gd name="T87" fmla="*/ 271220674 h 782"/>
                <a:gd name="T88" fmla="*/ 307711467 w 749"/>
                <a:gd name="T89" fmla="*/ 213865344 h 782"/>
                <a:gd name="T90" fmla="*/ 283746397 w 749"/>
                <a:gd name="T91" fmla="*/ 162343867 h 782"/>
                <a:gd name="T92" fmla="*/ 277035903 w 749"/>
                <a:gd name="T93" fmla="*/ 145817255 h 782"/>
                <a:gd name="T94" fmla="*/ 252113109 w 749"/>
                <a:gd name="T95" fmla="*/ 132208031 h 782"/>
                <a:gd name="T96" fmla="*/ 217602977 w 749"/>
                <a:gd name="T97" fmla="*/ 112764985 h 782"/>
                <a:gd name="T98" fmla="*/ 215685693 w 749"/>
                <a:gd name="T99" fmla="*/ 88462941 h 782"/>
                <a:gd name="T100" fmla="*/ 193637907 w 749"/>
                <a:gd name="T101" fmla="*/ 73880926 h 782"/>
                <a:gd name="T102" fmla="*/ 152418260 w 749"/>
                <a:gd name="T103" fmla="*/ 105960373 h 782"/>
                <a:gd name="T104" fmla="*/ 124618592 w 749"/>
                <a:gd name="T105" fmla="*/ 52494284 h 782"/>
                <a:gd name="T106" fmla="*/ 99694879 w 749"/>
                <a:gd name="T107" fmla="*/ 26246649 h 782"/>
                <a:gd name="T108" fmla="*/ 70936599 w 749"/>
                <a:gd name="T109" fmla="*/ 83601941 h 782"/>
                <a:gd name="T110" fmla="*/ 69977957 w 749"/>
                <a:gd name="T111" fmla="*/ 137068045 h 782"/>
                <a:gd name="T112" fmla="*/ 114073530 w 749"/>
                <a:gd name="T113" fmla="*/ 177897688 h 782"/>
                <a:gd name="T114" fmla="*/ 77647093 w 749"/>
                <a:gd name="T115" fmla="*/ 326631346 h 782"/>
                <a:gd name="T116" fmla="*/ 2875927 w 749"/>
                <a:gd name="T117" fmla="*/ 445229106 h 782"/>
                <a:gd name="T118" fmla="*/ 3834569 w 749"/>
                <a:gd name="T119" fmla="*/ 465643927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59" name="Freeform 14"/>
            <p:cNvSpPr/>
            <p:nvPr/>
          </p:nvSpPr>
          <p:spPr bwMode="auto">
            <a:xfrm>
              <a:off x="3970338" y="5189538"/>
              <a:ext cx="647700" cy="498475"/>
            </a:xfrm>
            <a:custGeom>
              <a:avLst/>
              <a:gdLst>
                <a:gd name="T0" fmla="*/ 510990228 w 662"/>
                <a:gd name="T1" fmla="*/ 15517744 h 506"/>
                <a:gd name="T2" fmla="*/ 475518392 w 662"/>
                <a:gd name="T3" fmla="*/ 46552249 h 506"/>
                <a:gd name="T4" fmla="*/ 435252405 w 662"/>
                <a:gd name="T5" fmla="*/ 56249852 h 506"/>
                <a:gd name="T6" fmla="*/ 408409066 w 662"/>
                <a:gd name="T7" fmla="*/ 54310134 h 506"/>
                <a:gd name="T8" fmla="*/ 406491405 w 662"/>
                <a:gd name="T9" fmla="*/ 55280486 h 506"/>
                <a:gd name="T10" fmla="*/ 373895083 w 662"/>
                <a:gd name="T11" fmla="*/ 66918806 h 506"/>
                <a:gd name="T12" fmla="*/ 346092913 w 662"/>
                <a:gd name="T13" fmla="*/ 83405912 h 506"/>
                <a:gd name="T14" fmla="*/ 321166256 w 662"/>
                <a:gd name="T15" fmla="*/ 103772452 h 506"/>
                <a:gd name="T16" fmla="*/ 303910243 w 662"/>
                <a:gd name="T17" fmla="*/ 122199276 h 506"/>
                <a:gd name="T18" fmla="*/ 299116091 w 662"/>
                <a:gd name="T19" fmla="*/ 131896909 h 506"/>
                <a:gd name="T20" fmla="*/ 259809912 w 662"/>
                <a:gd name="T21" fmla="*/ 124138008 h 506"/>
                <a:gd name="T22" fmla="*/ 214750690 w 662"/>
                <a:gd name="T23" fmla="*/ 102802101 h 506"/>
                <a:gd name="T24" fmla="*/ 203245702 w 662"/>
                <a:gd name="T25" fmla="*/ 117349490 h 506"/>
                <a:gd name="T26" fmla="*/ 187906372 w 662"/>
                <a:gd name="T27" fmla="*/ 130927543 h 506"/>
                <a:gd name="T28" fmla="*/ 159145371 w 662"/>
                <a:gd name="T29" fmla="*/ 148384015 h 506"/>
                <a:gd name="T30" fmla="*/ 129425541 w 662"/>
                <a:gd name="T31" fmla="*/ 172629990 h 506"/>
                <a:gd name="T32" fmla="*/ 57522016 w 662"/>
                <a:gd name="T33" fmla="*/ 160991686 h 506"/>
                <a:gd name="T34" fmla="*/ 24926664 w 662"/>
                <a:gd name="T35" fmla="*/ 166810838 h 506"/>
                <a:gd name="T36" fmla="*/ 1917661 w 662"/>
                <a:gd name="T37" fmla="*/ 177478792 h 506"/>
                <a:gd name="T38" fmla="*/ 4793176 w 662"/>
                <a:gd name="T39" fmla="*/ 202695119 h 506"/>
                <a:gd name="T40" fmla="*/ 52728842 w 662"/>
                <a:gd name="T41" fmla="*/ 203664485 h 506"/>
                <a:gd name="T42" fmla="*/ 59439677 w 662"/>
                <a:gd name="T43" fmla="*/ 240518132 h 506"/>
                <a:gd name="T44" fmla="*/ 95870358 w 662"/>
                <a:gd name="T45" fmla="*/ 235669330 h 506"/>
                <a:gd name="T46" fmla="*/ 126549019 w 662"/>
                <a:gd name="T47" fmla="*/ 228879827 h 506"/>
                <a:gd name="T48" fmla="*/ 136136376 w 662"/>
                <a:gd name="T49" fmla="*/ 276402474 h 506"/>
                <a:gd name="T50" fmla="*/ 116962671 w 662"/>
                <a:gd name="T51" fmla="*/ 298708732 h 506"/>
                <a:gd name="T52" fmla="*/ 88200692 w 662"/>
                <a:gd name="T53" fmla="*/ 318104922 h 506"/>
                <a:gd name="T54" fmla="*/ 136136376 w 662"/>
                <a:gd name="T55" fmla="*/ 329743226 h 506"/>
                <a:gd name="T56" fmla="*/ 154352198 w 662"/>
                <a:gd name="T57" fmla="*/ 341380546 h 506"/>
                <a:gd name="T58" fmla="*/ 194617207 w 662"/>
                <a:gd name="T59" fmla="*/ 364657156 h 506"/>
                <a:gd name="T60" fmla="*/ 178319046 w 662"/>
                <a:gd name="T61" fmla="*/ 384053345 h 506"/>
                <a:gd name="T62" fmla="*/ 247346033 w 662"/>
                <a:gd name="T63" fmla="*/ 457760639 h 506"/>
                <a:gd name="T64" fmla="*/ 272272751 w 662"/>
                <a:gd name="T65" fmla="*/ 445152968 h 506"/>
                <a:gd name="T66" fmla="*/ 310621078 w 662"/>
                <a:gd name="T67" fmla="*/ 473278378 h 506"/>
                <a:gd name="T68" fmla="*/ 322125086 w 662"/>
                <a:gd name="T69" fmla="*/ 459700356 h 506"/>
                <a:gd name="T70" fmla="*/ 343217400 w 662"/>
                <a:gd name="T71" fmla="*/ 462609440 h 506"/>
                <a:gd name="T72" fmla="*/ 392110905 w 662"/>
                <a:gd name="T73" fmla="*/ 474247745 h 506"/>
                <a:gd name="T74" fmla="*/ 396904078 w 662"/>
                <a:gd name="T75" fmla="*/ 477156828 h 506"/>
                <a:gd name="T76" fmla="*/ 438128896 w 662"/>
                <a:gd name="T77" fmla="*/ 443213250 h 506"/>
                <a:gd name="T78" fmla="*/ 452509397 w 662"/>
                <a:gd name="T79" fmla="*/ 457760639 h 506"/>
                <a:gd name="T80" fmla="*/ 463055553 w 662"/>
                <a:gd name="T81" fmla="*/ 435454380 h 506"/>
                <a:gd name="T82" fmla="*/ 501403880 w 662"/>
                <a:gd name="T83" fmla="*/ 390841864 h 506"/>
                <a:gd name="T84" fmla="*/ 525371828 w 662"/>
                <a:gd name="T85" fmla="*/ 394721299 h 506"/>
                <a:gd name="T86" fmla="*/ 520577676 w 662"/>
                <a:gd name="T87" fmla="*/ 366596873 h 506"/>
                <a:gd name="T88" fmla="*/ 525371828 w 662"/>
                <a:gd name="T89" fmla="*/ 352048500 h 506"/>
                <a:gd name="T90" fmla="*/ 579058507 w 662"/>
                <a:gd name="T91" fmla="*/ 322953723 h 506"/>
                <a:gd name="T92" fmla="*/ 577141825 w 662"/>
                <a:gd name="T93" fmla="*/ 293858946 h 506"/>
                <a:gd name="T94" fmla="*/ 588645833 w 662"/>
                <a:gd name="T95" fmla="*/ 269612970 h 506"/>
                <a:gd name="T96" fmla="*/ 605902825 w 662"/>
                <a:gd name="T97" fmla="*/ 230819544 h 506"/>
                <a:gd name="T98" fmla="*/ 627952990 w 662"/>
                <a:gd name="T99" fmla="*/ 199785050 h 506"/>
                <a:gd name="T100" fmla="*/ 628911821 w 662"/>
                <a:gd name="T101" fmla="*/ 171660624 h 506"/>
                <a:gd name="T102" fmla="*/ 627952990 w 662"/>
                <a:gd name="T103" fmla="*/ 154203167 h 506"/>
                <a:gd name="T104" fmla="*/ 574265333 w 662"/>
                <a:gd name="T105" fmla="*/ 157113236 h 506"/>
                <a:gd name="T106" fmla="*/ 559884833 w 662"/>
                <a:gd name="T107" fmla="*/ 130927543 h 506"/>
                <a:gd name="T108" fmla="*/ 533040515 w 662"/>
                <a:gd name="T109" fmla="*/ 129957191 h 506"/>
                <a:gd name="T110" fmla="*/ 561802494 w 662"/>
                <a:gd name="T111" fmla="*/ 74676690 h 506"/>
                <a:gd name="T112" fmla="*/ 558926003 w 662"/>
                <a:gd name="T113" fmla="*/ 36853662 h 506"/>
                <a:gd name="T114" fmla="*/ 550297507 w 662"/>
                <a:gd name="T115" fmla="*/ 0 h 506"/>
                <a:gd name="T116" fmla="*/ 526329680 w 662"/>
                <a:gd name="T117" fmla="*/ 12607675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60" name="Freeform 15"/>
            <p:cNvSpPr/>
            <p:nvPr/>
          </p:nvSpPr>
          <p:spPr bwMode="auto">
            <a:xfrm>
              <a:off x="4060825" y="4643438"/>
              <a:ext cx="366713" cy="376237"/>
            </a:xfrm>
            <a:custGeom>
              <a:avLst/>
              <a:gdLst>
                <a:gd name="T0" fmla="*/ 341695144 w 374"/>
                <a:gd name="T1" fmla="*/ 41783047 h 381"/>
                <a:gd name="T2" fmla="*/ 328219917 w 374"/>
                <a:gd name="T3" fmla="*/ 37896253 h 381"/>
                <a:gd name="T4" fmla="*/ 316669441 w 374"/>
                <a:gd name="T5" fmla="*/ 33037761 h 381"/>
                <a:gd name="T6" fmla="*/ 297418976 w 374"/>
                <a:gd name="T7" fmla="*/ 35952856 h 381"/>
                <a:gd name="T8" fmla="*/ 281056130 w 374"/>
                <a:gd name="T9" fmla="*/ 30122658 h 381"/>
                <a:gd name="T10" fmla="*/ 280093263 w 374"/>
                <a:gd name="T11" fmla="*/ 27207563 h 381"/>
                <a:gd name="T12" fmla="*/ 258918046 w 374"/>
                <a:gd name="T13" fmla="*/ 5830192 h 381"/>
                <a:gd name="T14" fmla="*/ 223304673 w 374"/>
                <a:gd name="T15" fmla="*/ 20405674 h 381"/>
                <a:gd name="T16" fmla="*/ 219455168 w 374"/>
                <a:gd name="T17" fmla="*/ 52471729 h 381"/>
                <a:gd name="T18" fmla="*/ 205017074 w 374"/>
                <a:gd name="T19" fmla="*/ 76764204 h 381"/>
                <a:gd name="T20" fmla="*/ 182878990 w 374"/>
                <a:gd name="T21" fmla="*/ 110772661 h 381"/>
                <a:gd name="T22" fmla="*/ 146302812 w 374"/>
                <a:gd name="T23" fmla="*/ 151584024 h 381"/>
                <a:gd name="T24" fmla="*/ 110689470 w 374"/>
                <a:gd name="T25" fmla="*/ 186565167 h 381"/>
                <a:gd name="T26" fmla="*/ 92401871 w 374"/>
                <a:gd name="T27" fmla="*/ 210857626 h 381"/>
                <a:gd name="T28" fmla="*/ 0 w 374"/>
                <a:gd name="T29" fmla="*/ 215716118 h 381"/>
                <a:gd name="T30" fmla="*/ 25025710 w 374"/>
                <a:gd name="T31" fmla="*/ 291507668 h 381"/>
                <a:gd name="T32" fmla="*/ 40425698 w 374"/>
                <a:gd name="T33" fmla="*/ 300252953 h 381"/>
                <a:gd name="T34" fmla="*/ 52939040 w 374"/>
                <a:gd name="T35" fmla="*/ 336205794 h 381"/>
                <a:gd name="T36" fmla="*/ 54863792 w 374"/>
                <a:gd name="T37" fmla="*/ 343979381 h 381"/>
                <a:gd name="T38" fmla="*/ 78926644 w 374"/>
                <a:gd name="T39" fmla="*/ 336205794 h 381"/>
                <a:gd name="T40" fmla="*/ 88552367 w 374"/>
                <a:gd name="T41" fmla="*/ 341064286 h 381"/>
                <a:gd name="T42" fmla="*/ 96252357 w 374"/>
                <a:gd name="T43" fmla="*/ 315800128 h 381"/>
                <a:gd name="T44" fmla="*/ 139565689 w 374"/>
                <a:gd name="T45" fmla="*/ 298309556 h 381"/>
                <a:gd name="T46" fmla="*/ 143415193 w 374"/>
                <a:gd name="T47" fmla="*/ 272074687 h 381"/>
                <a:gd name="T48" fmla="*/ 152078050 w 374"/>
                <a:gd name="T49" fmla="*/ 265272798 h 381"/>
                <a:gd name="T50" fmla="*/ 154003783 w 374"/>
                <a:gd name="T51" fmla="*/ 265272798 h 381"/>
                <a:gd name="T52" fmla="*/ 172291382 w 374"/>
                <a:gd name="T53" fmla="*/ 281791671 h 381"/>
                <a:gd name="T54" fmla="*/ 179028505 w 374"/>
                <a:gd name="T55" fmla="*/ 298309556 h 381"/>
                <a:gd name="T56" fmla="*/ 192503733 w 374"/>
                <a:gd name="T57" fmla="*/ 278876576 h 381"/>
                <a:gd name="T58" fmla="*/ 205017074 w 374"/>
                <a:gd name="T59" fmla="*/ 272074687 h 381"/>
                <a:gd name="T60" fmla="*/ 220417054 w 374"/>
                <a:gd name="T61" fmla="*/ 274989782 h 381"/>
                <a:gd name="T62" fmla="*/ 230042777 w 374"/>
                <a:gd name="T63" fmla="*/ 304139747 h 381"/>
                <a:gd name="T64" fmla="*/ 239667519 w 374"/>
                <a:gd name="T65" fmla="*/ 326488810 h 381"/>
                <a:gd name="T66" fmla="*/ 245442757 w 374"/>
                <a:gd name="T67" fmla="*/ 346894476 h 381"/>
                <a:gd name="T68" fmla="*/ 262768531 w 374"/>
                <a:gd name="T69" fmla="*/ 346894476 h 381"/>
                <a:gd name="T70" fmla="*/ 265656150 w 374"/>
                <a:gd name="T71" fmla="*/ 348837873 h 381"/>
                <a:gd name="T72" fmla="*/ 274318026 w 374"/>
                <a:gd name="T73" fmla="*/ 370215238 h 381"/>
                <a:gd name="T74" fmla="*/ 280093263 w 374"/>
                <a:gd name="T75" fmla="*/ 353696365 h 381"/>
                <a:gd name="T76" fmla="*/ 283943749 w 374"/>
                <a:gd name="T77" fmla="*/ 351752968 h 381"/>
                <a:gd name="T78" fmla="*/ 291643739 w 374"/>
                <a:gd name="T79" fmla="*/ 346894476 h 381"/>
                <a:gd name="T80" fmla="*/ 298381843 w 374"/>
                <a:gd name="T81" fmla="*/ 339120889 h 381"/>
                <a:gd name="T82" fmla="*/ 237742767 w 374"/>
                <a:gd name="T83" fmla="*/ 216687817 h 381"/>
                <a:gd name="T84" fmla="*/ 222341807 w 374"/>
                <a:gd name="T85" fmla="*/ 166159500 h 381"/>
                <a:gd name="T86" fmla="*/ 221379921 w 374"/>
                <a:gd name="T87" fmla="*/ 164216103 h 381"/>
                <a:gd name="T88" fmla="*/ 231004663 w 374"/>
                <a:gd name="T89" fmla="*/ 135065151 h 381"/>
                <a:gd name="T90" fmla="*/ 331107535 w 374"/>
                <a:gd name="T91" fmla="*/ 112716057 h 381"/>
                <a:gd name="T92" fmla="*/ 354207505 w 374"/>
                <a:gd name="T93" fmla="*/ 97168883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61" name="Freeform 16"/>
            <p:cNvSpPr/>
            <p:nvPr/>
          </p:nvSpPr>
          <p:spPr bwMode="auto">
            <a:xfrm>
              <a:off x="4060825" y="3916363"/>
              <a:ext cx="417513" cy="750887"/>
            </a:xfrm>
            <a:custGeom>
              <a:avLst/>
              <a:gdLst>
                <a:gd name="T0" fmla="*/ 120381274 w 425"/>
                <a:gd name="T1" fmla="*/ 230488837 h 763"/>
                <a:gd name="T2" fmla="*/ 153125121 w 425"/>
                <a:gd name="T3" fmla="*/ 257604410 h 763"/>
                <a:gd name="T4" fmla="*/ 177201369 w 425"/>
                <a:gd name="T5" fmla="*/ 276005626 h 763"/>
                <a:gd name="T6" fmla="*/ 222464677 w 425"/>
                <a:gd name="T7" fmla="*/ 293437418 h 763"/>
                <a:gd name="T8" fmla="*/ 223428395 w 425"/>
                <a:gd name="T9" fmla="*/ 295374174 h 763"/>
                <a:gd name="T10" fmla="*/ 235947887 w 425"/>
                <a:gd name="T11" fmla="*/ 315711101 h 763"/>
                <a:gd name="T12" fmla="*/ 224391131 w 425"/>
                <a:gd name="T13" fmla="*/ 347669550 h 763"/>
                <a:gd name="T14" fmla="*/ 223428395 w 425"/>
                <a:gd name="T15" fmla="*/ 368006476 h 763"/>
                <a:gd name="T16" fmla="*/ 211871639 w 425"/>
                <a:gd name="T17" fmla="*/ 403839422 h 763"/>
                <a:gd name="T18" fmla="*/ 178165087 w 425"/>
                <a:gd name="T19" fmla="*/ 400933304 h 763"/>
                <a:gd name="T20" fmla="*/ 141568364 w 425"/>
                <a:gd name="T21" fmla="*/ 424176349 h 763"/>
                <a:gd name="T22" fmla="*/ 147346742 w 425"/>
                <a:gd name="T23" fmla="*/ 453229663 h 763"/>
                <a:gd name="T24" fmla="*/ 109788235 w 425"/>
                <a:gd name="T25" fmla="*/ 444513275 h 763"/>
                <a:gd name="T26" fmla="*/ 78969890 w 425"/>
                <a:gd name="T27" fmla="*/ 432892737 h 763"/>
                <a:gd name="T28" fmla="*/ 49115248 w 425"/>
                <a:gd name="T29" fmla="*/ 502619904 h 763"/>
                <a:gd name="T30" fmla="*/ 58746534 w 425"/>
                <a:gd name="T31" fmla="*/ 521020197 h 763"/>
                <a:gd name="T32" fmla="*/ 65487663 w 425"/>
                <a:gd name="T33" fmla="*/ 539420367 h 763"/>
                <a:gd name="T34" fmla="*/ 67414116 w 425"/>
                <a:gd name="T35" fmla="*/ 568473682 h 763"/>
                <a:gd name="T36" fmla="*/ 5778380 w 425"/>
                <a:gd name="T37" fmla="*/ 581063583 h 763"/>
                <a:gd name="T38" fmla="*/ 7704834 w 425"/>
                <a:gd name="T39" fmla="*/ 622706798 h 763"/>
                <a:gd name="T40" fmla="*/ 15408685 w 425"/>
                <a:gd name="T41" fmla="*/ 648853993 h 763"/>
                <a:gd name="T42" fmla="*/ 83785533 w 425"/>
                <a:gd name="T43" fmla="*/ 645948859 h 763"/>
                <a:gd name="T44" fmla="*/ 107861782 w 425"/>
                <a:gd name="T45" fmla="*/ 664349029 h 763"/>
                <a:gd name="T46" fmla="*/ 128086106 w 425"/>
                <a:gd name="T47" fmla="*/ 679844064 h 763"/>
                <a:gd name="T48" fmla="*/ 145421271 w 425"/>
                <a:gd name="T49" fmla="*/ 666285785 h 763"/>
                <a:gd name="T50" fmla="*/ 193573768 w 425"/>
                <a:gd name="T51" fmla="*/ 699212613 h 763"/>
                <a:gd name="T52" fmla="*/ 248467379 w 425"/>
                <a:gd name="T53" fmla="*/ 702118731 h 763"/>
                <a:gd name="T54" fmla="*/ 264839840 w 425"/>
                <a:gd name="T55" fmla="*/ 712770892 h 763"/>
                <a:gd name="T56" fmla="*/ 264839840 w 425"/>
                <a:gd name="T57" fmla="*/ 713739270 h 763"/>
                <a:gd name="T58" fmla="*/ 286989635 w 425"/>
                <a:gd name="T59" fmla="*/ 735045559 h 763"/>
                <a:gd name="T60" fmla="*/ 312992337 w 425"/>
                <a:gd name="T61" fmla="*/ 715677010 h 763"/>
                <a:gd name="T62" fmla="*/ 304324770 w 425"/>
                <a:gd name="T63" fmla="*/ 700181975 h 763"/>
                <a:gd name="T64" fmla="*/ 312992337 w 425"/>
                <a:gd name="T65" fmla="*/ 658538760 h 763"/>
                <a:gd name="T66" fmla="*/ 339957775 w 425"/>
                <a:gd name="T67" fmla="*/ 656602003 h 763"/>
                <a:gd name="T68" fmla="*/ 306251223 w 425"/>
                <a:gd name="T69" fmla="*/ 620770041 h 763"/>
                <a:gd name="T70" fmla="*/ 296619938 w 425"/>
                <a:gd name="T71" fmla="*/ 607211762 h 763"/>
                <a:gd name="T72" fmla="*/ 308176695 w 425"/>
                <a:gd name="T73" fmla="*/ 591716727 h 763"/>
                <a:gd name="T74" fmla="*/ 383294630 w 425"/>
                <a:gd name="T75" fmla="*/ 595590240 h 763"/>
                <a:gd name="T76" fmla="*/ 409297332 w 425"/>
                <a:gd name="T77" fmla="*/ 591716727 h 763"/>
                <a:gd name="T78" fmla="*/ 366923213 w 425"/>
                <a:gd name="T79" fmla="*/ 479376859 h 763"/>
                <a:gd name="T80" fmla="*/ 346698889 w 425"/>
                <a:gd name="T81" fmla="*/ 470661455 h 763"/>
                <a:gd name="T82" fmla="*/ 343809700 w 425"/>
                <a:gd name="T83" fmla="*/ 440639762 h 763"/>
                <a:gd name="T84" fmla="*/ 349588078 w 425"/>
                <a:gd name="T85" fmla="*/ 244047116 h 763"/>
                <a:gd name="T86" fmla="*/ 353440003 w 425"/>
                <a:gd name="T87" fmla="*/ 206277413 h 763"/>
                <a:gd name="T88" fmla="*/ 374627062 w 425"/>
                <a:gd name="T89" fmla="*/ 175287342 h 763"/>
                <a:gd name="T90" fmla="*/ 351514532 w 425"/>
                <a:gd name="T91" fmla="*/ 142360515 h 763"/>
                <a:gd name="T92" fmla="*/ 349588078 w 425"/>
                <a:gd name="T93" fmla="*/ 113307170 h 763"/>
                <a:gd name="T94" fmla="*/ 350550814 w 425"/>
                <a:gd name="T95" fmla="*/ 110402035 h 763"/>
                <a:gd name="T96" fmla="*/ 368848684 w 425"/>
                <a:gd name="T97" fmla="*/ 47453500 h 763"/>
                <a:gd name="T98" fmla="*/ 381369158 w 425"/>
                <a:gd name="T99" fmla="*/ 28084944 h 763"/>
                <a:gd name="T100" fmla="*/ 396777840 w 425"/>
                <a:gd name="T101" fmla="*/ 15495039 h 763"/>
                <a:gd name="T102" fmla="*/ 376553516 w 425"/>
                <a:gd name="T103" fmla="*/ 0 h 763"/>
                <a:gd name="T104" fmla="*/ 340920511 w 425"/>
                <a:gd name="T105" fmla="*/ 13558283 h 763"/>
                <a:gd name="T106" fmla="*/ 308176695 w 425"/>
                <a:gd name="T107" fmla="*/ 43579987 h 763"/>
                <a:gd name="T108" fmla="*/ 265802576 w 425"/>
                <a:gd name="T109" fmla="*/ 73601695 h 763"/>
                <a:gd name="T110" fmla="*/ 247504644 w 425"/>
                <a:gd name="T111" fmla="*/ 90065109 h 763"/>
                <a:gd name="T112" fmla="*/ 234985152 w 425"/>
                <a:gd name="T113" fmla="*/ 151076903 h 763"/>
                <a:gd name="T114" fmla="*/ 232095963 w 425"/>
                <a:gd name="T115" fmla="*/ 168508695 h 763"/>
                <a:gd name="T116" fmla="*/ 219575488 w 425"/>
                <a:gd name="T117" fmla="*/ 184972108 h 763"/>
                <a:gd name="T118" fmla="*/ 217650017 w 425"/>
                <a:gd name="T119" fmla="*/ 186908865 h 763"/>
                <a:gd name="T120" fmla="*/ 192610050 w 425"/>
                <a:gd name="T121" fmla="*/ 189813999 h 763"/>
                <a:gd name="T122" fmla="*/ 191647315 w 425"/>
                <a:gd name="T123" fmla="*/ 189813999 h 763"/>
                <a:gd name="T124" fmla="*/ 136753704 w 425"/>
                <a:gd name="T125" fmla="*/ 168508695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62" name="Freeform 17"/>
            <p:cNvSpPr/>
            <p:nvPr/>
          </p:nvSpPr>
          <p:spPr bwMode="auto">
            <a:xfrm>
              <a:off x="4422775" y="3779838"/>
              <a:ext cx="280988" cy="614362"/>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endParaRPr lang="zh-HK" altLang="en-US">
                <a:latin typeface="+mn-lt"/>
                <a:ea typeface="+mn-ea"/>
              </a:endParaRPr>
            </a:p>
          </p:txBody>
        </p:sp>
        <p:sp>
          <p:nvSpPr>
            <p:cNvPr id="63" name="Freeform 18"/>
            <p:cNvSpPr/>
            <p:nvPr/>
          </p:nvSpPr>
          <p:spPr bwMode="auto">
            <a:xfrm>
              <a:off x="4351338" y="4826000"/>
              <a:ext cx="447675" cy="520700"/>
            </a:xfrm>
            <a:custGeom>
              <a:avLst/>
              <a:gdLst>
                <a:gd name="T0" fmla="*/ 378001314 w 457"/>
                <a:gd name="T1" fmla="*/ 86266890 h 529"/>
                <a:gd name="T2" fmla="*/ 369367164 w 457"/>
                <a:gd name="T3" fmla="*/ 67850458 h 529"/>
                <a:gd name="T4" fmla="*/ 361692038 w 457"/>
                <a:gd name="T5" fmla="*/ 31017571 h 529"/>
                <a:gd name="T6" fmla="*/ 344422759 w 457"/>
                <a:gd name="T7" fmla="*/ 43617725 h 529"/>
                <a:gd name="T8" fmla="*/ 315641281 w 457"/>
                <a:gd name="T9" fmla="*/ 38771969 h 529"/>
                <a:gd name="T10" fmla="*/ 315641281 w 457"/>
                <a:gd name="T11" fmla="*/ 18416440 h 529"/>
                <a:gd name="T12" fmla="*/ 307006151 w 457"/>
                <a:gd name="T13" fmla="*/ 25201285 h 529"/>
                <a:gd name="T14" fmla="*/ 275346623 w 457"/>
                <a:gd name="T15" fmla="*/ 56218856 h 529"/>
                <a:gd name="T16" fmla="*/ 269589544 w 457"/>
                <a:gd name="T17" fmla="*/ 56218856 h 529"/>
                <a:gd name="T18" fmla="*/ 249442154 w 457"/>
                <a:gd name="T19" fmla="*/ 41679620 h 529"/>
                <a:gd name="T20" fmla="*/ 232173854 w 457"/>
                <a:gd name="T21" fmla="*/ 34894774 h 529"/>
                <a:gd name="T22" fmla="*/ 189001147 w 457"/>
                <a:gd name="T23" fmla="*/ 20355529 h 529"/>
                <a:gd name="T24" fmla="*/ 165975768 w 457"/>
                <a:gd name="T25" fmla="*/ 9692500 h 529"/>
                <a:gd name="T26" fmla="*/ 118005954 w 457"/>
                <a:gd name="T27" fmla="*/ 969545 h 529"/>
                <a:gd name="T28" fmla="*/ 99776672 w 457"/>
                <a:gd name="T29" fmla="*/ 40710075 h 529"/>
                <a:gd name="T30" fmla="*/ 86345446 w 457"/>
                <a:gd name="T31" fmla="*/ 40710075 h 529"/>
                <a:gd name="T32" fmla="*/ 36456620 w 457"/>
                <a:gd name="T33" fmla="*/ 65911368 h 529"/>
                <a:gd name="T34" fmla="*/ 31659536 w 457"/>
                <a:gd name="T35" fmla="*/ 186103471 h 529"/>
                <a:gd name="T36" fmla="*/ 23025386 w 457"/>
                <a:gd name="T37" fmla="*/ 212274294 h 529"/>
                <a:gd name="T38" fmla="*/ 1919027 w 457"/>
                <a:gd name="T39" fmla="*/ 279155237 h 529"/>
                <a:gd name="T40" fmla="*/ 18228310 w 457"/>
                <a:gd name="T41" fmla="*/ 284970538 h 529"/>
                <a:gd name="T42" fmla="*/ 42213699 w 457"/>
                <a:gd name="T43" fmla="*/ 321803402 h 529"/>
                <a:gd name="T44" fmla="*/ 33578570 w 457"/>
                <a:gd name="T45" fmla="*/ 337312183 h 529"/>
                <a:gd name="T46" fmla="*/ 60442002 w 457"/>
                <a:gd name="T47" fmla="*/ 404193065 h 529"/>
                <a:gd name="T48" fmla="*/ 95939598 w 457"/>
                <a:gd name="T49" fmla="*/ 386746178 h 529"/>
                <a:gd name="T50" fmla="*/ 116086927 w 457"/>
                <a:gd name="T51" fmla="*/ 387715723 h 529"/>
                <a:gd name="T52" fmla="*/ 132396234 w 457"/>
                <a:gd name="T53" fmla="*/ 358636266 h 529"/>
                <a:gd name="T54" fmla="*/ 172690891 w 457"/>
                <a:gd name="T55" fmla="*/ 345066574 h 529"/>
                <a:gd name="T56" fmla="*/ 193797243 w 457"/>
                <a:gd name="T57" fmla="*/ 386746178 h 529"/>
                <a:gd name="T58" fmla="*/ 204351399 w 457"/>
                <a:gd name="T59" fmla="*/ 422609497 h 529"/>
                <a:gd name="T60" fmla="*/ 178446991 w 457"/>
                <a:gd name="T61" fmla="*/ 473013037 h 529"/>
                <a:gd name="T62" fmla="*/ 212985549 w 457"/>
                <a:gd name="T63" fmla="*/ 478828338 h 529"/>
                <a:gd name="T64" fmla="*/ 224498728 w 457"/>
                <a:gd name="T65" fmla="*/ 509845901 h 529"/>
                <a:gd name="T66" fmla="*/ 259036367 w 457"/>
                <a:gd name="T67" fmla="*/ 501121965 h 529"/>
                <a:gd name="T68" fmla="*/ 274386620 w 457"/>
                <a:gd name="T69" fmla="*/ 455565166 h 529"/>
                <a:gd name="T70" fmla="*/ 340584706 w 457"/>
                <a:gd name="T71" fmla="*/ 483675078 h 529"/>
                <a:gd name="T72" fmla="*/ 322356404 w 457"/>
                <a:gd name="T73" fmla="*/ 439087824 h 529"/>
                <a:gd name="T74" fmla="*/ 324275430 w 457"/>
                <a:gd name="T75" fmla="*/ 435210628 h 529"/>
                <a:gd name="T76" fmla="*/ 421174021 w 457"/>
                <a:gd name="T77" fmla="*/ 424548587 h 529"/>
                <a:gd name="T78" fmla="*/ 422134024 w 457"/>
                <a:gd name="T79" fmla="*/ 422609497 h 529"/>
                <a:gd name="T80" fmla="*/ 422134024 w 457"/>
                <a:gd name="T81" fmla="*/ 416794196 h 529"/>
                <a:gd name="T82" fmla="*/ 419254995 w 457"/>
                <a:gd name="T83" fmla="*/ 362513461 h 529"/>
                <a:gd name="T84" fmla="*/ 430768174 w 457"/>
                <a:gd name="T85" fmla="*/ 342158924 h 529"/>
                <a:gd name="T86" fmla="*/ 411579869 w 457"/>
                <a:gd name="T87" fmla="*/ 321803402 h 529"/>
                <a:gd name="T88" fmla="*/ 401026693 w 457"/>
                <a:gd name="T89" fmla="*/ 251045263 h 529"/>
                <a:gd name="T90" fmla="*/ 380879364 w 457"/>
                <a:gd name="T91" fmla="*/ 260738805 h 529"/>
                <a:gd name="T92" fmla="*/ 378001314 w 457"/>
                <a:gd name="T93" fmla="*/ 215181944 h 529"/>
                <a:gd name="T94" fmla="*/ 411579869 w 457"/>
                <a:gd name="T95" fmla="*/ 127946494 h 529"/>
                <a:gd name="T96" fmla="*/ 378961317 w 457"/>
                <a:gd name="T97" fmla="*/ 87236435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64" name="Freeform 19"/>
            <p:cNvSpPr/>
            <p:nvPr/>
          </p:nvSpPr>
          <p:spPr bwMode="auto">
            <a:xfrm>
              <a:off x="4298950" y="4529138"/>
              <a:ext cx="631825" cy="395287"/>
            </a:xfrm>
            <a:custGeom>
              <a:avLst/>
              <a:gdLst>
                <a:gd name="T0" fmla="*/ 81608280 w 645"/>
                <a:gd name="T1" fmla="*/ 10644234 h 402"/>
                <a:gd name="T2" fmla="*/ 108490709 w 645"/>
                <a:gd name="T3" fmla="*/ 29998545 h 402"/>
                <a:gd name="T4" fmla="*/ 123852377 w 645"/>
                <a:gd name="T5" fmla="*/ 51287013 h 402"/>
                <a:gd name="T6" fmla="*/ 111370655 w 645"/>
                <a:gd name="T7" fmla="*/ 65802513 h 402"/>
                <a:gd name="T8" fmla="*/ 76807391 w 645"/>
                <a:gd name="T9" fmla="*/ 74511608 h 402"/>
                <a:gd name="T10" fmla="*/ 80648298 w 645"/>
                <a:gd name="T11" fmla="*/ 94832500 h 402"/>
                <a:gd name="T12" fmla="*/ 90249096 w 645"/>
                <a:gd name="T13" fmla="*/ 137410434 h 402"/>
                <a:gd name="T14" fmla="*/ 113291598 w 645"/>
                <a:gd name="T15" fmla="*/ 145151960 h 402"/>
                <a:gd name="T16" fmla="*/ 115211561 w 645"/>
                <a:gd name="T17" fmla="*/ 147087096 h 402"/>
                <a:gd name="T18" fmla="*/ 128653297 w 645"/>
                <a:gd name="T19" fmla="*/ 166441404 h 402"/>
                <a:gd name="T20" fmla="*/ 135373169 w 645"/>
                <a:gd name="T21" fmla="*/ 185794728 h 402"/>
                <a:gd name="T22" fmla="*/ 101769857 w 645"/>
                <a:gd name="T23" fmla="*/ 235146590 h 402"/>
                <a:gd name="T24" fmla="*/ 3839928 w 645"/>
                <a:gd name="T25" fmla="*/ 259338798 h 402"/>
                <a:gd name="T26" fmla="*/ 10560783 w 645"/>
                <a:gd name="T27" fmla="*/ 296110311 h 402"/>
                <a:gd name="T28" fmla="*/ 48004983 w 645"/>
                <a:gd name="T29" fmla="*/ 364815498 h 402"/>
                <a:gd name="T30" fmla="*/ 49924947 w 645"/>
                <a:gd name="T31" fmla="*/ 365783065 h 402"/>
                <a:gd name="T32" fmla="*/ 64326648 w 645"/>
                <a:gd name="T33" fmla="*/ 385137373 h 402"/>
                <a:gd name="T34" fmla="*/ 76807391 w 645"/>
                <a:gd name="T35" fmla="*/ 352236132 h 402"/>
                <a:gd name="T36" fmla="*/ 97929930 w 645"/>
                <a:gd name="T37" fmla="*/ 324172730 h 402"/>
                <a:gd name="T38" fmla="*/ 142094021 w 645"/>
                <a:gd name="T39" fmla="*/ 322237594 h 402"/>
                <a:gd name="T40" fmla="*/ 160335635 w 645"/>
                <a:gd name="T41" fmla="*/ 283530946 h 402"/>
                <a:gd name="T42" fmla="*/ 201619750 w 645"/>
                <a:gd name="T43" fmla="*/ 282562394 h 402"/>
                <a:gd name="T44" fmla="*/ 276508188 w 645"/>
                <a:gd name="T45" fmla="*/ 309658228 h 402"/>
                <a:gd name="T46" fmla="*/ 278428152 w 645"/>
                <a:gd name="T47" fmla="*/ 309658228 h 402"/>
                <a:gd name="T48" fmla="*/ 306270563 w 645"/>
                <a:gd name="T49" fmla="*/ 324172730 h 402"/>
                <a:gd name="T50" fmla="*/ 306270563 w 645"/>
                <a:gd name="T51" fmla="*/ 324172730 h 402"/>
                <a:gd name="T52" fmla="*/ 333152992 w 645"/>
                <a:gd name="T53" fmla="*/ 325140298 h 402"/>
                <a:gd name="T54" fmla="*/ 359075440 w 645"/>
                <a:gd name="T55" fmla="*/ 294175176 h 402"/>
                <a:gd name="T56" fmla="*/ 375397090 w 645"/>
                <a:gd name="T57" fmla="*/ 304819406 h 402"/>
                <a:gd name="T58" fmla="*/ 377318033 w 645"/>
                <a:gd name="T59" fmla="*/ 329979121 h 402"/>
                <a:gd name="T60" fmla="*/ 403240481 w 645"/>
                <a:gd name="T61" fmla="*/ 312560932 h 402"/>
                <a:gd name="T62" fmla="*/ 417642167 w 645"/>
                <a:gd name="T63" fmla="*/ 313528500 h 402"/>
                <a:gd name="T64" fmla="*/ 431082892 w 645"/>
                <a:gd name="T65" fmla="*/ 358041539 h 402"/>
                <a:gd name="T66" fmla="*/ 490608621 w 645"/>
                <a:gd name="T67" fmla="*/ 330946688 h 402"/>
                <a:gd name="T68" fmla="*/ 545334563 w 645"/>
                <a:gd name="T69" fmla="*/ 307722109 h 402"/>
                <a:gd name="T70" fmla="*/ 600060383 w 645"/>
                <a:gd name="T71" fmla="*/ 291271489 h 402"/>
                <a:gd name="T72" fmla="*/ 613501108 w 645"/>
                <a:gd name="T73" fmla="*/ 281594826 h 402"/>
                <a:gd name="T74" fmla="*/ 581817790 w 645"/>
                <a:gd name="T75" fmla="*/ 194503822 h 402"/>
                <a:gd name="T76" fmla="*/ 596219476 w 645"/>
                <a:gd name="T77" fmla="*/ 169344107 h 402"/>
                <a:gd name="T78" fmla="*/ 561656213 w 645"/>
                <a:gd name="T79" fmla="*/ 158699877 h 402"/>
                <a:gd name="T80" fmla="*/ 544374581 w 645"/>
                <a:gd name="T81" fmla="*/ 138378002 h 402"/>
                <a:gd name="T82" fmla="*/ 543414600 w 645"/>
                <a:gd name="T83" fmla="*/ 136442866 h 402"/>
                <a:gd name="T84" fmla="*/ 472367007 w 645"/>
                <a:gd name="T85" fmla="*/ 119992215 h 402"/>
                <a:gd name="T86" fmla="*/ 410921315 w 645"/>
                <a:gd name="T87" fmla="*/ 118057079 h 402"/>
                <a:gd name="T88" fmla="*/ 272667282 w 645"/>
                <a:gd name="T89" fmla="*/ 61931243 h 402"/>
                <a:gd name="T90" fmla="*/ 181458173 w 645"/>
                <a:gd name="T91" fmla="*/ 0 h 402"/>
                <a:gd name="T92" fmla="*/ 93129041 w 645"/>
                <a:gd name="T93" fmla="*/ 5806393 h 402"/>
                <a:gd name="T94" fmla="*/ 77767373 w 645"/>
                <a:gd name="T95" fmla="*/ 967568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65" name="Freeform 20"/>
            <p:cNvSpPr/>
            <p:nvPr/>
          </p:nvSpPr>
          <p:spPr bwMode="auto">
            <a:xfrm>
              <a:off x="4438650" y="5257800"/>
              <a:ext cx="655638" cy="523875"/>
            </a:xfrm>
            <a:custGeom>
              <a:avLst/>
              <a:gdLst>
                <a:gd name="T0" fmla="*/ 619733753 w 669"/>
                <a:gd name="T1" fmla="*/ 165866491 h 532"/>
                <a:gd name="T2" fmla="*/ 642793778 w 669"/>
                <a:gd name="T3" fmla="*/ 161016711 h 532"/>
                <a:gd name="T4" fmla="*/ 597635134 w 669"/>
                <a:gd name="T5" fmla="*/ 114457803 h 532"/>
                <a:gd name="T6" fmla="*/ 565927356 w 669"/>
                <a:gd name="T7" fmla="*/ 56258453 h 532"/>
                <a:gd name="T8" fmla="*/ 511160409 w 669"/>
                <a:gd name="T9" fmla="*/ 68868882 h 532"/>
                <a:gd name="T10" fmla="*/ 508278151 w 669"/>
                <a:gd name="T11" fmla="*/ 74688619 h 532"/>
                <a:gd name="T12" fmla="*/ 463118528 w 669"/>
                <a:gd name="T13" fmla="*/ 64019087 h 532"/>
                <a:gd name="T14" fmla="*/ 381448996 w 669"/>
                <a:gd name="T15" fmla="*/ 101848374 h 532"/>
                <a:gd name="T16" fmla="*/ 381448996 w 669"/>
                <a:gd name="T17" fmla="*/ 48498804 h 532"/>
                <a:gd name="T18" fmla="*/ 377605332 w 669"/>
                <a:gd name="T19" fmla="*/ 26189807 h 532"/>
                <a:gd name="T20" fmla="*/ 350701643 w 669"/>
                <a:gd name="T21" fmla="*/ 25219851 h 532"/>
                <a:gd name="T22" fmla="*/ 320916676 w 669"/>
                <a:gd name="T23" fmla="*/ 23279939 h 532"/>
                <a:gd name="T24" fmla="*/ 277678885 w 669"/>
                <a:gd name="T25" fmla="*/ 2909869 h 532"/>
                <a:gd name="T26" fmla="*/ 266148872 w 669"/>
                <a:gd name="T27" fmla="*/ 63049130 h 532"/>
                <a:gd name="T28" fmla="*/ 209460155 w 669"/>
                <a:gd name="T29" fmla="*/ 45588936 h 532"/>
                <a:gd name="T30" fmla="*/ 196969717 w 669"/>
                <a:gd name="T31" fmla="*/ 41709112 h 532"/>
                <a:gd name="T32" fmla="*/ 181596041 w 669"/>
                <a:gd name="T33" fmla="*/ 84388180 h 532"/>
                <a:gd name="T34" fmla="*/ 190243795 w 669"/>
                <a:gd name="T35" fmla="*/ 121247496 h 532"/>
                <a:gd name="T36" fmla="*/ 171987860 w 669"/>
                <a:gd name="T37" fmla="*/ 156166930 h 532"/>
                <a:gd name="T38" fmla="*/ 131633307 w 669"/>
                <a:gd name="T39" fmla="*/ 261895160 h 532"/>
                <a:gd name="T40" fmla="*/ 73022789 w 669"/>
                <a:gd name="T41" fmla="*/ 300694388 h 532"/>
                <a:gd name="T42" fmla="*/ 80709137 w 669"/>
                <a:gd name="T43" fmla="*/ 319123553 h 532"/>
                <a:gd name="T44" fmla="*/ 48040917 w 669"/>
                <a:gd name="T45" fmla="*/ 364712474 h 532"/>
                <a:gd name="T46" fmla="*/ 13451848 w 669"/>
                <a:gd name="T47" fmla="*/ 375381991 h 532"/>
                <a:gd name="T48" fmla="*/ 6725924 w 669"/>
                <a:gd name="T49" fmla="*/ 470440642 h 532"/>
                <a:gd name="T50" fmla="*/ 19216368 w 669"/>
                <a:gd name="T51" fmla="*/ 501480221 h 532"/>
                <a:gd name="T52" fmla="*/ 52845987 w 669"/>
                <a:gd name="T53" fmla="*/ 513119694 h 532"/>
                <a:gd name="T54" fmla="*/ 55728245 w 669"/>
                <a:gd name="T55" fmla="*/ 509239870 h 532"/>
                <a:gd name="T56" fmla="*/ 45158659 w 669"/>
                <a:gd name="T57" fmla="*/ 478200291 h 532"/>
                <a:gd name="T58" fmla="*/ 30746381 w 669"/>
                <a:gd name="T59" fmla="*/ 465590861 h 532"/>
                <a:gd name="T60" fmla="*/ 47080491 w 669"/>
                <a:gd name="T61" fmla="*/ 444250843 h 532"/>
                <a:gd name="T62" fmla="*/ 81670543 w 669"/>
                <a:gd name="T63" fmla="*/ 416121132 h 532"/>
                <a:gd name="T64" fmla="*/ 162379680 w 669"/>
                <a:gd name="T65" fmla="*/ 361802606 h 532"/>
                <a:gd name="T66" fmla="*/ 178713782 w 669"/>
                <a:gd name="T67" fmla="*/ 371502167 h 532"/>
                <a:gd name="T68" fmla="*/ 190243795 w 669"/>
                <a:gd name="T69" fmla="*/ 361802606 h 532"/>
                <a:gd name="T70" fmla="*/ 245010618 w 669"/>
                <a:gd name="T71" fmla="*/ 351133089 h 532"/>
                <a:gd name="T72" fmla="*/ 247893857 w 669"/>
                <a:gd name="T73" fmla="*/ 348223221 h 532"/>
                <a:gd name="T74" fmla="*/ 301700315 w 669"/>
                <a:gd name="T75" fmla="*/ 326883202 h 532"/>
                <a:gd name="T76" fmla="*/ 313230328 w 669"/>
                <a:gd name="T77" fmla="*/ 245404860 h 532"/>
                <a:gd name="T78" fmla="*/ 330524856 w 669"/>
                <a:gd name="T79" fmla="*/ 242494992 h 532"/>
                <a:gd name="T80" fmla="*/ 335328946 w 669"/>
                <a:gd name="T81" fmla="*/ 244434904 h 532"/>
                <a:gd name="T82" fmla="*/ 402587188 w 669"/>
                <a:gd name="T83" fmla="*/ 288083974 h 532"/>
                <a:gd name="T84" fmla="*/ 394899860 w 669"/>
                <a:gd name="T85" fmla="*/ 263835072 h 532"/>
                <a:gd name="T86" fmla="*/ 420842143 w 669"/>
                <a:gd name="T87" fmla="*/ 253164509 h 532"/>
                <a:gd name="T88" fmla="*/ 438137651 w 669"/>
                <a:gd name="T89" fmla="*/ 244434904 h 532"/>
                <a:gd name="T90" fmla="*/ 489060811 w 669"/>
                <a:gd name="T91" fmla="*/ 259955247 h 532"/>
                <a:gd name="T92" fmla="*/ 522690544 w 669"/>
                <a:gd name="T93" fmla="*/ 237645211 h 532"/>
                <a:gd name="T94" fmla="*/ 525572802 w 669"/>
                <a:gd name="T95" fmla="*/ 240555079 h 532"/>
                <a:gd name="T96" fmla="*/ 603399651 w 669"/>
                <a:gd name="T97" fmla="*/ 176536008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solidFill>
                  <a:srgbClr val="BFC0C0"/>
                </a:solidFill>
                <a:latin typeface="Calibri" panose="020F0502020204030204" pitchFamily="34" charset="0"/>
                <a:ea typeface="PMingLiU" panose="02020500000000000000" pitchFamily="18" charset="-120"/>
              </a:endParaRPr>
            </a:p>
          </p:txBody>
        </p:sp>
        <p:sp>
          <p:nvSpPr>
            <p:cNvPr id="66" name="Freeform 21"/>
            <p:cNvSpPr/>
            <p:nvPr/>
          </p:nvSpPr>
          <p:spPr bwMode="auto">
            <a:xfrm>
              <a:off x="4748213" y="4806950"/>
              <a:ext cx="395287" cy="53657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endParaRPr lang="zh-HK" altLang="en-US">
                <a:latin typeface="+mn-lt"/>
                <a:ea typeface="+mn-ea"/>
              </a:endParaRPr>
            </a:p>
          </p:txBody>
        </p:sp>
        <p:sp>
          <p:nvSpPr>
            <p:cNvPr id="67" name="Freeform 22"/>
            <p:cNvSpPr/>
            <p:nvPr/>
          </p:nvSpPr>
          <p:spPr bwMode="auto">
            <a:xfrm>
              <a:off x="4953000" y="4948238"/>
              <a:ext cx="363538" cy="447675"/>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2147483646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solidFill>
              <a:srgbClr val="4A67AA"/>
            </a:solidFill>
            <a:ln w="9525">
              <a:solidFill>
                <a:srgbClr val="4A67AA"/>
              </a:solidFill>
              <a:round/>
            </a:ln>
          </p:spPr>
          <p:txBody>
            <a:bodyPr/>
            <a:lstStyle/>
            <a:p>
              <a:endParaRPr lang="zh-CN" altLang="en-US"/>
            </a:p>
          </p:txBody>
        </p:sp>
        <p:sp>
          <p:nvSpPr>
            <p:cNvPr id="68" name="Freeform 23"/>
            <p:cNvSpPr/>
            <p:nvPr/>
          </p:nvSpPr>
          <p:spPr bwMode="auto">
            <a:xfrm>
              <a:off x="5111750" y="4664075"/>
              <a:ext cx="315913" cy="366713"/>
            </a:xfrm>
            <a:custGeom>
              <a:avLst/>
              <a:gdLst>
                <a:gd name="T0" fmla="*/ 162495051 w 322"/>
                <a:gd name="T1" fmla="*/ 15543898 h 372"/>
                <a:gd name="T2" fmla="*/ 108650515 w 322"/>
                <a:gd name="T3" fmla="*/ 4857962 h 372"/>
                <a:gd name="T4" fmla="*/ 98074301 w 322"/>
                <a:gd name="T5" fmla="*/ 68977541 h 372"/>
                <a:gd name="T6" fmla="*/ 71152049 w 322"/>
                <a:gd name="T7" fmla="*/ 83550434 h 372"/>
                <a:gd name="T8" fmla="*/ 58651891 w 322"/>
                <a:gd name="T9" fmla="*/ 105895275 h 372"/>
                <a:gd name="T10" fmla="*/ 43268307 w 322"/>
                <a:gd name="T11" fmla="*/ 136984081 h 372"/>
                <a:gd name="T12" fmla="*/ 16346046 w 322"/>
                <a:gd name="T13" fmla="*/ 174873802 h 372"/>
                <a:gd name="T14" fmla="*/ 4807372 w 322"/>
                <a:gd name="T15" fmla="*/ 201104616 h 372"/>
                <a:gd name="T16" fmla="*/ 29806682 w 322"/>
                <a:gd name="T17" fmla="*/ 238994337 h 372"/>
                <a:gd name="T18" fmla="*/ 41345359 w 322"/>
                <a:gd name="T19" fmla="*/ 260367254 h 372"/>
                <a:gd name="T20" fmla="*/ 42306833 w 322"/>
                <a:gd name="T21" fmla="*/ 262310240 h 372"/>
                <a:gd name="T22" fmla="*/ 41345359 w 322"/>
                <a:gd name="T23" fmla="*/ 266196214 h 372"/>
                <a:gd name="T24" fmla="*/ 39422411 w 322"/>
                <a:gd name="T25" fmla="*/ 270083173 h 372"/>
                <a:gd name="T26" fmla="*/ 70190575 w 322"/>
                <a:gd name="T27" fmla="*/ 315743856 h 372"/>
                <a:gd name="T28" fmla="*/ 83651210 w 322"/>
                <a:gd name="T29" fmla="*/ 346832630 h 372"/>
                <a:gd name="T30" fmla="*/ 118266236 w 322"/>
                <a:gd name="T31" fmla="*/ 334202723 h 372"/>
                <a:gd name="T32" fmla="*/ 117304762 w 322"/>
                <a:gd name="T33" fmla="*/ 331288736 h 372"/>
                <a:gd name="T34" fmla="*/ 136534272 w 322"/>
                <a:gd name="T35" fmla="*/ 320601816 h 372"/>
                <a:gd name="T36" fmla="*/ 168264876 w 322"/>
                <a:gd name="T37" fmla="*/ 349747603 h 372"/>
                <a:gd name="T38" fmla="*/ 173072246 w 322"/>
                <a:gd name="T39" fmla="*/ 348775617 h 372"/>
                <a:gd name="T40" fmla="*/ 188455830 w 322"/>
                <a:gd name="T41" fmla="*/ 344889643 h 372"/>
                <a:gd name="T42" fmla="*/ 194225655 w 322"/>
                <a:gd name="T43" fmla="*/ 344889643 h 372"/>
                <a:gd name="T44" fmla="*/ 213455134 w 322"/>
                <a:gd name="T45" fmla="*/ 361405524 h 372"/>
                <a:gd name="T46" fmla="*/ 217301030 w 322"/>
                <a:gd name="T47" fmla="*/ 317686843 h 372"/>
                <a:gd name="T48" fmla="*/ 218262504 w 322"/>
                <a:gd name="T49" fmla="*/ 316715842 h 372"/>
                <a:gd name="T50" fmla="*/ 225955277 w 322"/>
                <a:gd name="T51" fmla="*/ 290485027 h 372"/>
                <a:gd name="T52" fmla="*/ 224993803 w 322"/>
                <a:gd name="T53" fmla="*/ 284655081 h 372"/>
                <a:gd name="T54" fmla="*/ 228839699 w 322"/>
                <a:gd name="T55" fmla="*/ 281741094 h 372"/>
                <a:gd name="T56" fmla="*/ 255761952 w 322"/>
                <a:gd name="T57" fmla="*/ 240937324 h 372"/>
                <a:gd name="T58" fmla="*/ 263453805 w 322"/>
                <a:gd name="T59" fmla="*/ 242880311 h 372"/>
                <a:gd name="T60" fmla="*/ 261530857 w 322"/>
                <a:gd name="T61" fmla="*/ 261339240 h 372"/>
                <a:gd name="T62" fmla="*/ 291337532 w 322"/>
                <a:gd name="T63" fmla="*/ 236079364 h 372"/>
                <a:gd name="T64" fmla="*/ 284607214 w 322"/>
                <a:gd name="T65" fmla="*/ 222478457 h 372"/>
                <a:gd name="T66" fmla="*/ 291337532 w 322"/>
                <a:gd name="T67" fmla="*/ 176816788 h 372"/>
                <a:gd name="T68" fmla="*/ 275953948 w 322"/>
                <a:gd name="T69" fmla="*/ 174873802 h 372"/>
                <a:gd name="T70" fmla="*/ 274031000 w 322"/>
                <a:gd name="T71" fmla="*/ 171958829 h 372"/>
                <a:gd name="T72" fmla="*/ 270184123 w 322"/>
                <a:gd name="T73" fmla="*/ 149613988 h 372"/>
                <a:gd name="T74" fmla="*/ 309606518 w 322"/>
                <a:gd name="T75" fmla="*/ 148642987 h 372"/>
                <a:gd name="T76" fmla="*/ 275953948 w 322"/>
                <a:gd name="T77" fmla="*/ 111725221 h 372"/>
                <a:gd name="T78" fmla="*/ 299030305 w 322"/>
                <a:gd name="T79" fmla="*/ 85493421 h 372"/>
                <a:gd name="T80" fmla="*/ 283645740 w 322"/>
                <a:gd name="T81" fmla="*/ 87436408 h 372"/>
                <a:gd name="T82" fmla="*/ 282684266 w 322"/>
                <a:gd name="T83" fmla="*/ 85493421 h 372"/>
                <a:gd name="T84" fmla="*/ 263453805 w 322"/>
                <a:gd name="T85" fmla="*/ 61205578 h 372"/>
                <a:gd name="T86" fmla="*/ 205763343 w 322"/>
                <a:gd name="T87" fmla="*/ 83550434 h 372"/>
                <a:gd name="T88" fmla="*/ 199994499 w 322"/>
                <a:gd name="T89" fmla="*/ 83550434 h 372"/>
                <a:gd name="T90" fmla="*/ 198071551 w 322"/>
                <a:gd name="T91" fmla="*/ 46632684 h 372"/>
                <a:gd name="T92" fmla="*/ 208647764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69" name="Freeform 24"/>
            <p:cNvSpPr/>
            <p:nvPr/>
          </p:nvSpPr>
          <p:spPr bwMode="auto">
            <a:xfrm>
              <a:off x="4810125" y="4351338"/>
              <a:ext cx="396875" cy="485775"/>
            </a:xfrm>
            <a:custGeom>
              <a:avLst/>
              <a:gdLst>
                <a:gd name="T0" fmla="*/ 245801515 w 403"/>
                <a:gd name="T1" fmla="*/ 135360150 h 494"/>
                <a:gd name="T2" fmla="*/ 216769576 w 403"/>
                <a:gd name="T3" fmla="*/ 70580957 h 494"/>
                <a:gd name="T4" fmla="*/ 140319459 w 403"/>
                <a:gd name="T5" fmla="*/ 44475951 h 494"/>
                <a:gd name="T6" fmla="*/ 94836385 w 403"/>
                <a:gd name="T7" fmla="*/ 0 h 494"/>
                <a:gd name="T8" fmla="*/ 123868325 w 403"/>
                <a:gd name="T9" fmla="*/ 44475951 h 494"/>
                <a:gd name="T10" fmla="*/ 125804444 w 403"/>
                <a:gd name="T11" fmla="*/ 47375850 h 494"/>
                <a:gd name="T12" fmla="*/ 90966117 w 403"/>
                <a:gd name="T13" fmla="*/ 90885167 h 494"/>
                <a:gd name="T14" fmla="*/ 48386252 w 403"/>
                <a:gd name="T15" fmla="*/ 58011763 h 494"/>
                <a:gd name="T16" fmla="*/ 58062909 w 403"/>
                <a:gd name="T17" fmla="*/ 89917551 h 494"/>
                <a:gd name="T18" fmla="*/ 58062909 w 403"/>
                <a:gd name="T19" fmla="*/ 91851800 h 494"/>
                <a:gd name="T20" fmla="*/ 55159715 w 403"/>
                <a:gd name="T21" fmla="*/ 104420980 h 494"/>
                <a:gd name="T22" fmla="*/ 36773477 w 403"/>
                <a:gd name="T23" fmla="*/ 112156010 h 494"/>
                <a:gd name="T24" fmla="*/ 29031947 w 403"/>
                <a:gd name="T25" fmla="*/ 128591722 h 494"/>
                <a:gd name="T26" fmla="*/ 21289440 w 403"/>
                <a:gd name="T27" fmla="*/ 159531875 h 494"/>
                <a:gd name="T28" fmla="*/ 20322365 w 403"/>
                <a:gd name="T29" fmla="*/ 159531875 h 494"/>
                <a:gd name="T30" fmla="*/ 9677645 w 403"/>
                <a:gd name="T31" fmla="*/ 166299290 h 494"/>
                <a:gd name="T32" fmla="*/ 36773477 w 403"/>
                <a:gd name="T33" fmla="*/ 207874343 h 494"/>
                <a:gd name="T34" fmla="*/ 46451118 w 403"/>
                <a:gd name="T35" fmla="*/ 205941077 h 494"/>
                <a:gd name="T36" fmla="*/ 89029998 w 403"/>
                <a:gd name="T37" fmla="*/ 226245287 h 494"/>
                <a:gd name="T38" fmla="*/ 89998057 w 403"/>
                <a:gd name="T39" fmla="*/ 228178553 h 494"/>
                <a:gd name="T40" fmla="*/ 88062923 w 403"/>
                <a:gd name="T41" fmla="*/ 254283544 h 494"/>
                <a:gd name="T42" fmla="*/ 77418207 w 403"/>
                <a:gd name="T43" fmla="*/ 276521082 h 494"/>
                <a:gd name="T44" fmla="*/ 63869297 w 403"/>
                <a:gd name="T45" fmla="*/ 291991143 h 494"/>
                <a:gd name="T46" fmla="*/ 63869297 w 403"/>
                <a:gd name="T47" fmla="*/ 292957776 h 494"/>
                <a:gd name="T48" fmla="*/ 67740565 w 403"/>
                <a:gd name="T49" fmla="*/ 322930283 h 494"/>
                <a:gd name="T50" fmla="*/ 95804445 w 403"/>
                <a:gd name="T51" fmla="*/ 327765415 h 494"/>
                <a:gd name="T52" fmla="*/ 109352355 w 403"/>
                <a:gd name="T53" fmla="*/ 342267860 h 494"/>
                <a:gd name="T54" fmla="*/ 130642803 w 403"/>
                <a:gd name="T55" fmla="*/ 448622075 h 494"/>
                <a:gd name="T56" fmla="*/ 125804444 w 403"/>
                <a:gd name="T57" fmla="*/ 457323739 h 494"/>
                <a:gd name="T58" fmla="*/ 128706653 w 403"/>
                <a:gd name="T59" fmla="*/ 464092136 h 494"/>
                <a:gd name="T60" fmla="*/ 186770562 w 403"/>
                <a:gd name="T61" fmla="*/ 439920411 h 494"/>
                <a:gd name="T62" fmla="*/ 199350412 w 403"/>
                <a:gd name="T63" fmla="*/ 447655442 h 494"/>
                <a:gd name="T64" fmla="*/ 201286531 w 403"/>
                <a:gd name="T65" fmla="*/ 445721192 h 494"/>
                <a:gd name="T66" fmla="*/ 221608889 w 403"/>
                <a:gd name="T67" fmla="*/ 433152013 h 494"/>
                <a:gd name="T68" fmla="*/ 279671844 w 403"/>
                <a:gd name="T69" fmla="*/ 458290372 h 494"/>
                <a:gd name="T70" fmla="*/ 295155873 w 403"/>
                <a:gd name="T71" fmla="*/ 468926285 h 494"/>
                <a:gd name="T72" fmla="*/ 343541125 w 403"/>
                <a:gd name="T73" fmla="*/ 416716302 h 494"/>
                <a:gd name="T74" fmla="*/ 332896409 w 403"/>
                <a:gd name="T75" fmla="*/ 377074515 h 494"/>
                <a:gd name="T76" fmla="*/ 368702795 w 403"/>
                <a:gd name="T77" fmla="*/ 379008764 h 494"/>
                <a:gd name="T78" fmla="*/ 368702795 w 403"/>
                <a:gd name="T79" fmla="*/ 343234493 h 494"/>
                <a:gd name="T80" fmla="*/ 389992227 w 403"/>
                <a:gd name="T81" fmla="*/ 312295353 h 494"/>
                <a:gd name="T82" fmla="*/ 361928348 w 403"/>
                <a:gd name="T83" fmla="*/ 283289479 h 494"/>
                <a:gd name="T84" fmla="*/ 348380438 w 403"/>
                <a:gd name="T85" fmla="*/ 294892026 h 494"/>
                <a:gd name="T86" fmla="*/ 344509184 w 403"/>
                <a:gd name="T87" fmla="*/ 293925392 h 494"/>
                <a:gd name="T88" fmla="*/ 321283633 w 403"/>
                <a:gd name="T89" fmla="*/ 271686933 h 494"/>
                <a:gd name="T90" fmla="*/ 289349485 w 403"/>
                <a:gd name="T91" fmla="*/ 252350278 h 494"/>
                <a:gd name="T92" fmla="*/ 280639903 w 403"/>
                <a:gd name="T93" fmla="*/ 215609374 h 494"/>
                <a:gd name="T94" fmla="*/ 298059067 w 403"/>
                <a:gd name="T95" fmla="*/ 162431774 h 494"/>
                <a:gd name="T96" fmla="*/ 329026140 w 403"/>
                <a:gd name="T97" fmla="*/ 164366024 h 494"/>
                <a:gd name="T98" fmla="*/ 330961274 w 403"/>
                <a:gd name="T99" fmla="*/ 133426884 h 494"/>
                <a:gd name="T100" fmla="*/ 247736649 w 403"/>
                <a:gd name="T101" fmla="*/ 137294399 h 494"/>
                <a:gd name="T102" fmla="*/ 246769574 w 403"/>
                <a:gd name="T103" fmla="*/ 135360150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0" name="Freeform 25"/>
            <p:cNvSpPr/>
            <p:nvPr/>
          </p:nvSpPr>
          <p:spPr bwMode="auto">
            <a:xfrm>
              <a:off x="4886325" y="3790950"/>
              <a:ext cx="104775" cy="150813"/>
            </a:xfrm>
            <a:custGeom>
              <a:avLst/>
              <a:gdLst>
                <a:gd name="T0" fmla="*/ 60052720 w 107"/>
                <a:gd name="T1" fmla="*/ 2885033 h 154"/>
                <a:gd name="T2" fmla="*/ 56239694 w 107"/>
                <a:gd name="T3" fmla="*/ 0 h 154"/>
                <a:gd name="T4" fmla="*/ 41941338 w 107"/>
                <a:gd name="T5" fmla="*/ 16345584 h 154"/>
                <a:gd name="T6" fmla="*/ 38128312 w 107"/>
                <a:gd name="T7" fmla="*/ 14423205 h 154"/>
                <a:gd name="T8" fmla="*/ 37175546 w 107"/>
                <a:gd name="T9" fmla="*/ 15384882 h 154"/>
                <a:gd name="T10" fmla="*/ 38128312 w 107"/>
                <a:gd name="T11" fmla="*/ 16345584 h 154"/>
                <a:gd name="T12" fmla="*/ 29549487 w 107"/>
                <a:gd name="T13" fmla="*/ 25961378 h 154"/>
                <a:gd name="T14" fmla="*/ 25736461 w 107"/>
                <a:gd name="T15" fmla="*/ 27883753 h 154"/>
                <a:gd name="T16" fmla="*/ 14298360 w 107"/>
                <a:gd name="T17" fmla="*/ 33653825 h 154"/>
                <a:gd name="T18" fmla="*/ 13344614 w 107"/>
                <a:gd name="T19" fmla="*/ 41345285 h 154"/>
                <a:gd name="T20" fmla="*/ 6672307 w 107"/>
                <a:gd name="T21" fmla="*/ 63460925 h 154"/>
                <a:gd name="T22" fmla="*/ 1906513 w 107"/>
                <a:gd name="T23" fmla="*/ 75960787 h 154"/>
                <a:gd name="T24" fmla="*/ 952767 w 107"/>
                <a:gd name="T25" fmla="*/ 98075448 h 154"/>
                <a:gd name="T26" fmla="*/ 7626053 w 107"/>
                <a:gd name="T27" fmla="*/ 127882549 h 154"/>
                <a:gd name="T28" fmla="*/ 24783695 w 107"/>
                <a:gd name="T29" fmla="*/ 141344103 h 154"/>
                <a:gd name="T30" fmla="*/ 47660876 w 107"/>
                <a:gd name="T31" fmla="*/ 148074865 h 154"/>
                <a:gd name="T32" fmla="*/ 70538066 w 107"/>
                <a:gd name="T33" fmla="*/ 138460051 h 154"/>
                <a:gd name="T34" fmla="*/ 64818527 w 107"/>
                <a:gd name="T35" fmla="*/ 126920871 h 154"/>
                <a:gd name="T36" fmla="*/ 64818527 w 107"/>
                <a:gd name="T37" fmla="*/ 124998496 h 154"/>
                <a:gd name="T38" fmla="*/ 64818527 w 107"/>
                <a:gd name="T39" fmla="*/ 124036819 h 154"/>
                <a:gd name="T40" fmla="*/ 66725040 w 107"/>
                <a:gd name="T41" fmla="*/ 115382702 h 154"/>
                <a:gd name="T42" fmla="*/ 66725040 w 107"/>
                <a:gd name="T43" fmla="*/ 114421025 h 154"/>
                <a:gd name="T44" fmla="*/ 78164117 w 107"/>
                <a:gd name="T45" fmla="*/ 94229718 h 154"/>
                <a:gd name="T46" fmla="*/ 97228265 w 107"/>
                <a:gd name="T47" fmla="*/ 94229718 h 154"/>
                <a:gd name="T48" fmla="*/ 101994058 w 107"/>
                <a:gd name="T49" fmla="*/ 93268041 h 154"/>
                <a:gd name="T50" fmla="*/ 82929909 w 107"/>
                <a:gd name="T51" fmla="*/ 61537571 h 154"/>
                <a:gd name="T52" fmla="*/ 75303858 w 107"/>
                <a:gd name="T53" fmla="*/ 50961079 h 154"/>
                <a:gd name="T54" fmla="*/ 66725040 w 107"/>
                <a:gd name="T55" fmla="*/ 22114669 h 154"/>
                <a:gd name="T56" fmla="*/ 60052720 w 107"/>
                <a:gd name="T57" fmla="*/ 2885033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1" name="Freeform 26"/>
            <p:cNvSpPr/>
            <p:nvPr/>
          </p:nvSpPr>
          <p:spPr bwMode="auto">
            <a:xfrm>
              <a:off x="4784725" y="3722688"/>
              <a:ext cx="138113" cy="149225"/>
            </a:xfrm>
            <a:custGeom>
              <a:avLst/>
              <a:gdLst>
                <a:gd name="T0" fmla="*/ 68161215 w 141"/>
                <a:gd name="T1" fmla="*/ 30066870 h 152"/>
                <a:gd name="T2" fmla="*/ 65280434 w 141"/>
                <a:gd name="T3" fmla="*/ 33946726 h 152"/>
                <a:gd name="T4" fmla="*/ 62400617 w 141"/>
                <a:gd name="T5" fmla="*/ 32976764 h 152"/>
                <a:gd name="T6" fmla="*/ 49920497 w 141"/>
                <a:gd name="T7" fmla="*/ 30066870 h 152"/>
                <a:gd name="T8" fmla="*/ 48000629 w 141"/>
                <a:gd name="T9" fmla="*/ 36856612 h 152"/>
                <a:gd name="T10" fmla="*/ 48000629 w 141"/>
                <a:gd name="T11" fmla="*/ 39766498 h 152"/>
                <a:gd name="T12" fmla="*/ 45120827 w 141"/>
                <a:gd name="T13" fmla="*/ 39766498 h 152"/>
                <a:gd name="T14" fmla="*/ 24000314 w 141"/>
                <a:gd name="T15" fmla="*/ 47525214 h 152"/>
                <a:gd name="T16" fmla="*/ 23040381 w 141"/>
                <a:gd name="T17" fmla="*/ 51405062 h 152"/>
                <a:gd name="T18" fmla="*/ 29759918 w 141"/>
                <a:gd name="T19" fmla="*/ 72743262 h 152"/>
                <a:gd name="T20" fmla="*/ 32640707 w 141"/>
                <a:gd name="T21" fmla="*/ 74683186 h 152"/>
                <a:gd name="T22" fmla="*/ 29759918 w 141"/>
                <a:gd name="T23" fmla="*/ 77593073 h 152"/>
                <a:gd name="T24" fmla="*/ 4799671 w 141"/>
                <a:gd name="T25" fmla="*/ 105720010 h 152"/>
                <a:gd name="T26" fmla="*/ 0 w 141"/>
                <a:gd name="T27" fmla="*/ 114449669 h 152"/>
                <a:gd name="T28" fmla="*/ 6720519 w 141"/>
                <a:gd name="T29" fmla="*/ 124148309 h 152"/>
                <a:gd name="T30" fmla="*/ 18239731 w 141"/>
                <a:gd name="T31" fmla="*/ 128028157 h 152"/>
                <a:gd name="T32" fmla="*/ 26880116 w 141"/>
                <a:gd name="T33" fmla="*/ 128998150 h 152"/>
                <a:gd name="T34" fmla="*/ 50880431 w 141"/>
                <a:gd name="T35" fmla="*/ 134817923 h 152"/>
                <a:gd name="T36" fmla="*/ 60480749 w 141"/>
                <a:gd name="T37" fmla="*/ 142576638 h 152"/>
                <a:gd name="T38" fmla="*/ 78720488 w 141"/>
                <a:gd name="T39" fmla="*/ 147426448 h 152"/>
                <a:gd name="T40" fmla="*/ 92160543 w 141"/>
                <a:gd name="T41" fmla="*/ 135787885 h 152"/>
                <a:gd name="T42" fmla="*/ 99840994 w 141"/>
                <a:gd name="T43" fmla="*/ 127058195 h 152"/>
                <a:gd name="T44" fmla="*/ 106561510 w 141"/>
                <a:gd name="T45" fmla="*/ 107659934 h 152"/>
                <a:gd name="T46" fmla="*/ 100800927 w 141"/>
                <a:gd name="T47" fmla="*/ 84381826 h 152"/>
                <a:gd name="T48" fmla="*/ 109441312 w 141"/>
                <a:gd name="T49" fmla="*/ 87291712 h 152"/>
                <a:gd name="T50" fmla="*/ 122881366 w 141"/>
                <a:gd name="T51" fmla="*/ 88261674 h 152"/>
                <a:gd name="T52" fmla="*/ 128641000 w 141"/>
                <a:gd name="T53" fmla="*/ 83411863 h 152"/>
                <a:gd name="T54" fmla="*/ 130561848 w 141"/>
                <a:gd name="T55" fmla="*/ 78563035 h 152"/>
                <a:gd name="T56" fmla="*/ 120001565 w 141"/>
                <a:gd name="T57" fmla="*/ 48495176 h 152"/>
                <a:gd name="T58" fmla="*/ 123841300 w 141"/>
                <a:gd name="T59" fmla="*/ 38796536 h 152"/>
                <a:gd name="T60" fmla="*/ 134401583 w 141"/>
                <a:gd name="T61" fmla="*/ 29096907 h 152"/>
                <a:gd name="T62" fmla="*/ 135361517 w 141"/>
                <a:gd name="T63" fmla="*/ 29096907 h 152"/>
                <a:gd name="T64" fmla="*/ 133441650 w 141"/>
                <a:gd name="T65" fmla="*/ 22308154 h 152"/>
                <a:gd name="T66" fmla="*/ 109441312 w 141"/>
                <a:gd name="T67" fmla="*/ 23278117 h 152"/>
                <a:gd name="T68" fmla="*/ 109441312 w 141"/>
                <a:gd name="T69" fmla="*/ 22308154 h 152"/>
                <a:gd name="T70" fmla="*/ 87360873 w 141"/>
                <a:gd name="T71" fmla="*/ 6789737 h 152"/>
                <a:gd name="T72" fmla="*/ 60480749 w 141"/>
                <a:gd name="T73" fmla="*/ 1939925 h 152"/>
                <a:gd name="T74" fmla="*/ 57600948 w 141"/>
                <a:gd name="T75" fmla="*/ 3879849 h 152"/>
                <a:gd name="T76" fmla="*/ 63360551 w 141"/>
                <a:gd name="T77" fmla="*/ 14548454 h 152"/>
                <a:gd name="T78" fmla="*/ 68161215 w 141"/>
                <a:gd name="T79" fmla="*/ 30066870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2" name="Freeform 27"/>
            <p:cNvSpPr/>
            <p:nvPr/>
          </p:nvSpPr>
          <p:spPr bwMode="auto">
            <a:xfrm>
              <a:off x="5016500" y="3429000"/>
              <a:ext cx="485775" cy="465138"/>
            </a:xfrm>
            <a:custGeom>
              <a:avLst/>
              <a:gdLst>
                <a:gd name="T0" fmla="*/ 204290924 w 496"/>
                <a:gd name="T1" fmla="*/ 95921689 h 473"/>
                <a:gd name="T2" fmla="*/ 179354807 w 496"/>
                <a:gd name="T3" fmla="*/ 102704048 h 473"/>
                <a:gd name="T4" fmla="*/ 148662845 w 496"/>
                <a:gd name="T5" fmla="*/ 118206022 h 473"/>
                <a:gd name="T6" fmla="*/ 117012034 w 496"/>
                <a:gd name="T7" fmla="*/ 145335490 h 473"/>
                <a:gd name="T8" fmla="*/ 115093419 w 496"/>
                <a:gd name="T9" fmla="*/ 148242356 h 473"/>
                <a:gd name="T10" fmla="*/ 88238687 w 496"/>
                <a:gd name="T11" fmla="*/ 179247286 h 473"/>
                <a:gd name="T12" fmla="*/ 53710459 w 496"/>
                <a:gd name="T13" fmla="*/ 178278659 h 473"/>
                <a:gd name="T14" fmla="*/ 39323296 w 496"/>
                <a:gd name="T15" fmla="*/ 162775702 h 473"/>
                <a:gd name="T16" fmla="*/ 44119344 w 496"/>
                <a:gd name="T17" fmla="*/ 221878697 h 473"/>
                <a:gd name="T18" fmla="*/ 7672503 w 496"/>
                <a:gd name="T19" fmla="*/ 280982738 h 473"/>
                <a:gd name="T20" fmla="*/ 0 w 496"/>
                <a:gd name="T21" fmla="*/ 290670979 h 473"/>
                <a:gd name="T22" fmla="*/ 42200729 w 496"/>
                <a:gd name="T23" fmla="*/ 306173936 h 473"/>
                <a:gd name="T24" fmla="*/ 44119344 w 496"/>
                <a:gd name="T25" fmla="*/ 307142564 h 473"/>
                <a:gd name="T26" fmla="*/ 58505527 w 496"/>
                <a:gd name="T27" fmla="*/ 316831789 h 473"/>
                <a:gd name="T28" fmla="*/ 61382960 w 496"/>
                <a:gd name="T29" fmla="*/ 317800417 h 473"/>
                <a:gd name="T30" fmla="*/ 100707236 w 496"/>
                <a:gd name="T31" fmla="*/ 348805347 h 473"/>
                <a:gd name="T32" fmla="*/ 142907979 w 496"/>
                <a:gd name="T33" fmla="*/ 287765097 h 473"/>
                <a:gd name="T34" fmla="*/ 155376528 w 496"/>
                <a:gd name="T35" fmla="*/ 271293512 h 473"/>
                <a:gd name="T36" fmla="*/ 188945923 w 496"/>
                <a:gd name="T37" fmla="*/ 259666049 h 473"/>
                <a:gd name="T38" fmla="*/ 220596702 w 496"/>
                <a:gd name="T39" fmla="*/ 254821866 h 473"/>
                <a:gd name="T40" fmla="*/ 237860319 w 496"/>
                <a:gd name="T41" fmla="*/ 283888620 h 473"/>
                <a:gd name="T42" fmla="*/ 240737752 w 496"/>
                <a:gd name="T43" fmla="*/ 305205309 h 473"/>
                <a:gd name="T44" fmla="*/ 234982886 w 496"/>
                <a:gd name="T45" fmla="*/ 344929854 h 473"/>
                <a:gd name="T46" fmla="*/ 234024069 w 496"/>
                <a:gd name="T47" fmla="*/ 346868092 h 473"/>
                <a:gd name="T48" fmla="*/ 215800655 w 496"/>
                <a:gd name="T49" fmla="*/ 399188729 h 473"/>
                <a:gd name="T50" fmla="*/ 233064271 w 496"/>
                <a:gd name="T51" fmla="*/ 388530876 h 473"/>
                <a:gd name="T52" fmla="*/ 246492617 w 496"/>
                <a:gd name="T53" fmla="*/ 393374997 h 473"/>
                <a:gd name="T54" fmla="*/ 245532820 w 496"/>
                <a:gd name="T55" fmla="*/ 410815209 h 473"/>
                <a:gd name="T56" fmla="*/ 233064271 w 496"/>
                <a:gd name="T57" fmla="*/ 428255421 h 473"/>
                <a:gd name="T58" fmla="*/ 226350588 w 496"/>
                <a:gd name="T59" fmla="*/ 440851512 h 473"/>
                <a:gd name="T60" fmla="*/ 214841837 w 496"/>
                <a:gd name="T61" fmla="*/ 442789750 h 473"/>
                <a:gd name="T62" fmla="*/ 201414471 w 496"/>
                <a:gd name="T63" fmla="*/ 458291724 h 473"/>
                <a:gd name="T64" fmla="*/ 252247482 w 496"/>
                <a:gd name="T65" fmla="*/ 419535806 h 473"/>
                <a:gd name="T66" fmla="*/ 328976469 w 496"/>
                <a:gd name="T67" fmla="*/ 342022988 h 473"/>
                <a:gd name="T68" fmla="*/ 346240086 w 496"/>
                <a:gd name="T69" fmla="*/ 333303374 h 473"/>
                <a:gd name="T70" fmla="*/ 386523164 w 496"/>
                <a:gd name="T71" fmla="*/ 324582776 h 473"/>
                <a:gd name="T72" fmla="*/ 413377896 w 496"/>
                <a:gd name="T73" fmla="*/ 268386646 h 473"/>
                <a:gd name="T74" fmla="*/ 475720638 w 496"/>
                <a:gd name="T75" fmla="*/ 199594364 h 473"/>
                <a:gd name="T76" fmla="*/ 460374657 w 496"/>
                <a:gd name="T77" fmla="*/ 155993342 h 473"/>
                <a:gd name="T78" fmla="*/ 438314993 w 496"/>
                <a:gd name="T79" fmla="*/ 148242356 h 473"/>
                <a:gd name="T80" fmla="*/ 434478743 w 496"/>
                <a:gd name="T81" fmla="*/ 140491369 h 473"/>
                <a:gd name="T82" fmla="*/ 401869145 w 496"/>
                <a:gd name="T83" fmla="*/ 57165756 h 473"/>
                <a:gd name="T84" fmla="*/ 390359414 w 496"/>
                <a:gd name="T85" fmla="*/ 15502961 h 473"/>
                <a:gd name="T86" fmla="*/ 373095798 w 496"/>
                <a:gd name="T87" fmla="*/ 31973566 h 473"/>
                <a:gd name="T88" fmla="*/ 339526403 w 496"/>
                <a:gd name="T89" fmla="*/ 14533350 h 473"/>
                <a:gd name="T90" fmla="*/ 315549103 w 496"/>
                <a:gd name="T91" fmla="*/ 15502961 h 473"/>
                <a:gd name="T92" fmla="*/ 290612006 w 496"/>
                <a:gd name="T93" fmla="*/ 4844123 h 473"/>
                <a:gd name="T94" fmla="*/ 288693392 w 496"/>
                <a:gd name="T95" fmla="*/ 39725544 h 473"/>
                <a:gd name="T96" fmla="*/ 286774777 w 496"/>
                <a:gd name="T97" fmla="*/ 40694171 h 473"/>
                <a:gd name="T98" fmla="*/ 265674910 w 496"/>
                <a:gd name="T99" fmla="*/ 62978504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3" name="Freeform 28"/>
            <p:cNvSpPr/>
            <p:nvPr/>
          </p:nvSpPr>
          <p:spPr bwMode="auto">
            <a:xfrm>
              <a:off x="5127625" y="3149600"/>
              <a:ext cx="692150" cy="474663"/>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solidFill>
                <a:srgbClr val="4A67AA"/>
              </a:solidFill>
              <a:round/>
            </a:ln>
          </p:spPr>
          <p:txBody>
            <a:bodyPr/>
            <a:lstStyle/>
            <a:p>
              <a:endParaRPr lang="zh-CN" altLang="en-US"/>
            </a:p>
          </p:txBody>
        </p:sp>
        <p:sp>
          <p:nvSpPr>
            <p:cNvPr id="74" name="Freeform 29"/>
            <p:cNvSpPr/>
            <p:nvPr/>
          </p:nvSpPr>
          <p:spPr bwMode="auto">
            <a:xfrm>
              <a:off x="4978400" y="2476500"/>
              <a:ext cx="931863" cy="852488"/>
            </a:xfrm>
            <a:custGeom>
              <a:avLst/>
              <a:gdLst>
                <a:gd name="T0" fmla="*/ 896158929 w 950"/>
                <a:gd name="T1" fmla="*/ 390450345 h 866"/>
                <a:gd name="T2" fmla="*/ 878851786 w 950"/>
                <a:gd name="T3" fmla="*/ 305190741 h 866"/>
                <a:gd name="T4" fmla="*/ 797120555 w 950"/>
                <a:gd name="T5" fmla="*/ 390450345 h 866"/>
                <a:gd name="T6" fmla="*/ 783658571 w 950"/>
                <a:gd name="T7" fmla="*/ 414672417 h 866"/>
                <a:gd name="T8" fmla="*/ 679811785 w 950"/>
                <a:gd name="T9" fmla="*/ 433080640 h 866"/>
                <a:gd name="T10" fmla="*/ 656734940 w 950"/>
                <a:gd name="T11" fmla="*/ 390450345 h 866"/>
                <a:gd name="T12" fmla="*/ 629811953 w 950"/>
                <a:gd name="T13" fmla="*/ 363322334 h 866"/>
                <a:gd name="T14" fmla="*/ 598080555 w 950"/>
                <a:gd name="T15" fmla="*/ 336194323 h 866"/>
                <a:gd name="T16" fmla="*/ 425964400 w 950"/>
                <a:gd name="T17" fmla="*/ 303253448 h 866"/>
                <a:gd name="T18" fmla="*/ 326925044 w 950"/>
                <a:gd name="T19" fmla="*/ 145329537 h 866"/>
                <a:gd name="T20" fmla="*/ 137500826 w 950"/>
                <a:gd name="T21" fmla="*/ 20346508 h 866"/>
                <a:gd name="T22" fmla="*/ 10577137 w 950"/>
                <a:gd name="T23" fmla="*/ 35847815 h 866"/>
                <a:gd name="T24" fmla="*/ 11538427 w 950"/>
                <a:gd name="T25" fmla="*/ 52318745 h 866"/>
                <a:gd name="T26" fmla="*/ 1923561 w 950"/>
                <a:gd name="T27" fmla="*/ 71695630 h 866"/>
                <a:gd name="T28" fmla="*/ 12499717 w 950"/>
                <a:gd name="T29" fmla="*/ 116263217 h 866"/>
                <a:gd name="T30" fmla="*/ 52884698 w 950"/>
                <a:gd name="T31" fmla="*/ 95916716 h 866"/>
                <a:gd name="T32" fmla="*/ 95193245 w 950"/>
                <a:gd name="T33" fmla="*/ 125951652 h 866"/>
                <a:gd name="T34" fmla="*/ 152885389 w 950"/>
                <a:gd name="T35" fmla="*/ 196678635 h 866"/>
                <a:gd name="T36" fmla="*/ 187501639 w 950"/>
                <a:gd name="T37" fmla="*/ 167613330 h 866"/>
                <a:gd name="T38" fmla="*/ 248078604 w 950"/>
                <a:gd name="T39" fmla="*/ 132734178 h 866"/>
                <a:gd name="T40" fmla="*/ 291348486 w 950"/>
                <a:gd name="T41" fmla="*/ 181177336 h 866"/>
                <a:gd name="T42" fmla="*/ 303848199 w 950"/>
                <a:gd name="T43" fmla="*/ 255778875 h 866"/>
                <a:gd name="T44" fmla="*/ 306733050 w 950"/>
                <a:gd name="T45" fmla="*/ 336194323 h 866"/>
                <a:gd name="T46" fmla="*/ 294232356 w 950"/>
                <a:gd name="T47" fmla="*/ 368167536 h 866"/>
                <a:gd name="T48" fmla="*/ 284617494 w 950"/>
                <a:gd name="T49" fmla="*/ 381731542 h 866"/>
                <a:gd name="T50" fmla="*/ 290386215 w 950"/>
                <a:gd name="T51" fmla="*/ 429205069 h 866"/>
                <a:gd name="T52" fmla="*/ 277886502 w 950"/>
                <a:gd name="T53" fmla="*/ 470865732 h 866"/>
                <a:gd name="T54" fmla="*/ 241347612 w 950"/>
                <a:gd name="T55" fmla="*/ 464084222 h 866"/>
                <a:gd name="T56" fmla="*/ 213462354 w 950"/>
                <a:gd name="T57" fmla="*/ 522215938 h 866"/>
                <a:gd name="T58" fmla="*/ 173078365 w 950"/>
                <a:gd name="T59" fmla="*/ 559032384 h 866"/>
                <a:gd name="T60" fmla="*/ 202886202 w 950"/>
                <a:gd name="T61" fmla="*/ 602631325 h 866"/>
                <a:gd name="T62" fmla="*/ 229809189 w 950"/>
                <a:gd name="T63" fmla="*/ 635572200 h 866"/>
                <a:gd name="T64" fmla="*/ 277886502 w 950"/>
                <a:gd name="T65" fmla="*/ 647198912 h 866"/>
                <a:gd name="T66" fmla="*/ 300002058 w 950"/>
                <a:gd name="T67" fmla="*/ 694673424 h 866"/>
                <a:gd name="T68" fmla="*/ 339424757 w 950"/>
                <a:gd name="T69" fmla="*/ 725677006 h 866"/>
                <a:gd name="T70" fmla="*/ 391348150 w 950"/>
                <a:gd name="T71" fmla="*/ 710174723 h 866"/>
                <a:gd name="T72" fmla="*/ 425002129 w 950"/>
                <a:gd name="T73" fmla="*/ 701454935 h 866"/>
                <a:gd name="T74" fmla="*/ 450002535 w 950"/>
                <a:gd name="T75" fmla="*/ 739241012 h 866"/>
                <a:gd name="T76" fmla="*/ 456733527 w 950"/>
                <a:gd name="T77" fmla="*/ 739241012 h 866"/>
                <a:gd name="T78" fmla="*/ 507695630 w 950"/>
                <a:gd name="T79" fmla="*/ 722770082 h 866"/>
                <a:gd name="T80" fmla="*/ 523080316 w 950"/>
                <a:gd name="T81" fmla="*/ 746022522 h 866"/>
                <a:gd name="T82" fmla="*/ 535580029 w 950"/>
                <a:gd name="T83" fmla="*/ 760555175 h 866"/>
                <a:gd name="T84" fmla="*/ 581734701 w 950"/>
                <a:gd name="T85" fmla="*/ 787684170 h 866"/>
                <a:gd name="T86" fmla="*/ 597119265 w 950"/>
                <a:gd name="T87" fmla="*/ 775088811 h 866"/>
                <a:gd name="T88" fmla="*/ 618273530 w 950"/>
                <a:gd name="T89" fmla="*/ 760555175 h 866"/>
                <a:gd name="T90" fmla="*/ 648081368 w 950"/>
                <a:gd name="T91" fmla="*/ 804154115 h 866"/>
                <a:gd name="T92" fmla="*/ 681735346 w 950"/>
                <a:gd name="T93" fmla="*/ 839033268 h 866"/>
                <a:gd name="T94" fmla="*/ 705773482 w 950"/>
                <a:gd name="T95" fmla="*/ 793497034 h 866"/>
                <a:gd name="T96" fmla="*/ 750965883 w 950"/>
                <a:gd name="T97" fmla="*/ 770244594 h 866"/>
                <a:gd name="T98" fmla="*/ 776927580 w 950"/>
                <a:gd name="T99" fmla="*/ 778964382 h 866"/>
                <a:gd name="T100" fmla="*/ 799043135 w 950"/>
                <a:gd name="T101" fmla="*/ 804154115 h 866"/>
                <a:gd name="T102" fmla="*/ 806735417 w 950"/>
                <a:gd name="T103" fmla="*/ 735365441 h 866"/>
                <a:gd name="T104" fmla="*/ 824043542 w 950"/>
                <a:gd name="T105" fmla="*/ 622008194 h 866"/>
                <a:gd name="T106" fmla="*/ 852890089 w 950"/>
                <a:gd name="T107" fmla="*/ 626853396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0"/>
                <a:gd name="T163" fmla="*/ 0 h 866"/>
                <a:gd name="T164" fmla="*/ 950 w 950"/>
                <a:gd name="T165" fmla="*/ 866 h 8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5" name="Freeform 30"/>
            <p:cNvSpPr/>
            <p:nvPr/>
          </p:nvSpPr>
          <p:spPr bwMode="auto">
            <a:xfrm>
              <a:off x="4794250" y="4000500"/>
              <a:ext cx="561975" cy="354013"/>
            </a:xfrm>
            <a:custGeom>
              <a:avLst/>
              <a:gdLst>
                <a:gd name="T0" fmla="*/ 503133282 w 573"/>
                <a:gd name="T1" fmla="*/ 11579461 h 361"/>
                <a:gd name="T2" fmla="*/ 455031969 w 573"/>
                <a:gd name="T3" fmla="*/ 15439280 h 361"/>
                <a:gd name="T4" fmla="*/ 344400421 w 573"/>
                <a:gd name="T5" fmla="*/ 55002438 h 361"/>
                <a:gd name="T6" fmla="*/ 346324670 w 573"/>
                <a:gd name="T7" fmla="*/ 79126322 h 361"/>
                <a:gd name="T8" fmla="*/ 271287799 w 573"/>
                <a:gd name="T9" fmla="*/ 67546865 h 361"/>
                <a:gd name="T10" fmla="*/ 215491392 w 573"/>
                <a:gd name="T11" fmla="*/ 1929910 h 361"/>
                <a:gd name="T12" fmla="*/ 192402370 w 573"/>
                <a:gd name="T13" fmla="*/ 27018741 h 361"/>
                <a:gd name="T14" fmla="*/ 162580438 w 573"/>
                <a:gd name="T15" fmla="*/ 11579461 h 361"/>
                <a:gd name="T16" fmla="*/ 151998052 w 573"/>
                <a:gd name="T17" fmla="*/ 26053787 h 361"/>
                <a:gd name="T18" fmla="*/ 129872134 w 573"/>
                <a:gd name="T19" fmla="*/ 32808478 h 361"/>
                <a:gd name="T20" fmla="*/ 17316284 w 573"/>
                <a:gd name="T21" fmla="*/ 165007328 h 361"/>
                <a:gd name="T22" fmla="*/ 28860795 w 573"/>
                <a:gd name="T23" fmla="*/ 193956952 h 361"/>
                <a:gd name="T24" fmla="*/ 27898671 w 573"/>
                <a:gd name="T25" fmla="*/ 194921907 h 361"/>
                <a:gd name="T26" fmla="*/ 44252831 w 573"/>
                <a:gd name="T27" fmla="*/ 264398712 h 361"/>
                <a:gd name="T28" fmla="*/ 0 w 573"/>
                <a:gd name="T29" fmla="*/ 293347355 h 361"/>
                <a:gd name="T30" fmla="*/ 20202657 w 573"/>
                <a:gd name="T31" fmla="*/ 312646451 h 361"/>
                <a:gd name="T32" fmla="*/ 24050174 w 573"/>
                <a:gd name="T33" fmla="*/ 318436179 h 361"/>
                <a:gd name="T34" fmla="*/ 83695040 w 573"/>
                <a:gd name="T35" fmla="*/ 348349777 h 361"/>
                <a:gd name="T36" fmla="*/ 106783081 w 573"/>
                <a:gd name="T37" fmla="*/ 323260953 h 361"/>
                <a:gd name="T38" fmla="*/ 146226286 w 573"/>
                <a:gd name="T39" fmla="*/ 304926813 h 361"/>
                <a:gd name="T40" fmla="*/ 151035927 w 573"/>
                <a:gd name="T41" fmla="*/ 309751586 h 361"/>
                <a:gd name="T42" fmla="*/ 151035927 w 573"/>
                <a:gd name="T43" fmla="*/ 311681496 h 361"/>
                <a:gd name="T44" fmla="*/ 190479102 w 573"/>
                <a:gd name="T45" fmla="*/ 337735275 h 361"/>
                <a:gd name="T46" fmla="*/ 235693060 w 573"/>
                <a:gd name="T47" fmla="*/ 321331044 h 361"/>
                <a:gd name="T48" fmla="*/ 271287799 w 573"/>
                <a:gd name="T49" fmla="*/ 319401134 h 361"/>
                <a:gd name="T50" fmla="*/ 274174172 w 573"/>
                <a:gd name="T51" fmla="*/ 316506270 h 361"/>
                <a:gd name="T52" fmla="*/ 303033979 w 573"/>
                <a:gd name="T53" fmla="*/ 281767898 h 361"/>
                <a:gd name="T54" fmla="*/ 318426006 w 573"/>
                <a:gd name="T55" fmla="*/ 272118350 h 361"/>
                <a:gd name="T56" fmla="*/ 320350255 w 573"/>
                <a:gd name="T57" fmla="*/ 273083305 h 361"/>
                <a:gd name="T58" fmla="*/ 328046269 w 573"/>
                <a:gd name="T59" fmla="*/ 275978169 h 361"/>
                <a:gd name="T60" fmla="*/ 341515029 w 573"/>
                <a:gd name="T61" fmla="*/ 225800460 h 361"/>
                <a:gd name="T62" fmla="*/ 357869181 w 573"/>
                <a:gd name="T63" fmla="*/ 221940640 h 361"/>
                <a:gd name="T64" fmla="*/ 378070849 w 573"/>
                <a:gd name="T65" fmla="*/ 177552721 h 361"/>
                <a:gd name="T66" fmla="*/ 383843595 w 573"/>
                <a:gd name="T67" fmla="*/ 153427871 h 361"/>
                <a:gd name="T68" fmla="*/ 409818010 w 573"/>
                <a:gd name="T69" fmla="*/ 142813368 h 361"/>
                <a:gd name="T70" fmla="*/ 410780134 w 573"/>
                <a:gd name="T71" fmla="*/ 139918504 h 361"/>
                <a:gd name="T72" fmla="*/ 430019679 w 573"/>
                <a:gd name="T73" fmla="*/ 122549287 h 361"/>
                <a:gd name="T74" fmla="*/ 417514024 w 573"/>
                <a:gd name="T75" fmla="*/ 121584332 h 361"/>
                <a:gd name="T76" fmla="*/ 418476148 w 573"/>
                <a:gd name="T77" fmla="*/ 113864694 h 361"/>
                <a:gd name="T78" fmla="*/ 422323665 w 573"/>
                <a:gd name="T79" fmla="*/ 111934785 h 361"/>
                <a:gd name="T80" fmla="*/ 449260204 w 573"/>
                <a:gd name="T81" fmla="*/ 99390373 h 361"/>
                <a:gd name="T82" fmla="*/ 514676935 w 573"/>
                <a:gd name="T83" fmla="*/ 54037483 h 361"/>
                <a:gd name="T84" fmla="*/ 543537722 w 573"/>
                <a:gd name="T85" fmla="*/ 61757121 h 361"/>
                <a:gd name="T86" fmla="*/ 538727100 w 573"/>
                <a:gd name="T87" fmla="*/ 38598206 h 361"/>
                <a:gd name="T88" fmla="*/ 540651349 w 573"/>
                <a:gd name="T89" fmla="*/ 36668297 h 361"/>
                <a:gd name="T90" fmla="*/ 548347363 w 573"/>
                <a:gd name="T91" fmla="*/ 15439280 h 361"/>
                <a:gd name="T92" fmla="*/ 541613473 w 573"/>
                <a:gd name="T93" fmla="*/ 19299103 h 361"/>
                <a:gd name="T94" fmla="*/ 520449681 w 573"/>
                <a:gd name="T95" fmla="*/ 22193968 h 361"/>
                <a:gd name="T96" fmla="*/ 513714688 w 573"/>
                <a:gd name="T97" fmla="*/ 22193968 h 361"/>
                <a:gd name="T98" fmla="*/ 512753544 w 573"/>
                <a:gd name="T99" fmla="*/ 18334148 h 361"/>
                <a:gd name="T100" fmla="*/ 505056549 w 573"/>
                <a:gd name="T101" fmla="*/ 1061450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6" name="Freeform 31"/>
            <p:cNvSpPr/>
            <p:nvPr/>
          </p:nvSpPr>
          <p:spPr bwMode="auto">
            <a:xfrm>
              <a:off x="5321300" y="4586288"/>
              <a:ext cx="85725" cy="77787"/>
            </a:xfrm>
            <a:custGeom>
              <a:avLst/>
              <a:gdLst>
                <a:gd name="T0" fmla="*/ 76750181 w 88"/>
                <a:gd name="T1" fmla="*/ 41135710 h 80"/>
                <a:gd name="T2" fmla="*/ 83383150 w 88"/>
                <a:gd name="T3" fmla="*/ 33482444 h 80"/>
                <a:gd name="T4" fmla="*/ 83383150 w 88"/>
                <a:gd name="T5" fmla="*/ 33482444 h 80"/>
                <a:gd name="T6" fmla="*/ 83383150 w 88"/>
                <a:gd name="T7" fmla="*/ 33482444 h 80"/>
                <a:gd name="T8" fmla="*/ 83383150 w 88"/>
                <a:gd name="T9" fmla="*/ 32525664 h 80"/>
                <a:gd name="T10" fmla="*/ 58746948 w 88"/>
                <a:gd name="T11" fmla="*/ 12436196 h 80"/>
                <a:gd name="T12" fmla="*/ 26530912 w 88"/>
                <a:gd name="T13" fmla="*/ 956780 h 80"/>
                <a:gd name="T14" fmla="*/ 15160660 w 88"/>
                <a:gd name="T15" fmla="*/ 4782928 h 80"/>
                <a:gd name="T16" fmla="*/ 15160660 w 88"/>
                <a:gd name="T17" fmla="*/ 25829171 h 80"/>
                <a:gd name="T18" fmla="*/ 3790408 w 88"/>
                <a:gd name="T19" fmla="*/ 46875416 h 80"/>
                <a:gd name="T20" fmla="*/ 0 w 88"/>
                <a:gd name="T21" fmla="*/ 51659315 h 80"/>
                <a:gd name="T22" fmla="*/ 9475535 w 88"/>
                <a:gd name="T23" fmla="*/ 63138727 h 80"/>
                <a:gd name="T24" fmla="*/ 10423381 w 88"/>
                <a:gd name="T25" fmla="*/ 63138727 h 80"/>
                <a:gd name="T26" fmla="*/ 13265943 w 88"/>
                <a:gd name="T27" fmla="*/ 71748787 h 80"/>
                <a:gd name="T28" fmla="*/ 25583066 w 88"/>
                <a:gd name="T29" fmla="*/ 76531713 h 80"/>
                <a:gd name="T30" fmla="*/ 42639421 w 88"/>
                <a:gd name="T31" fmla="*/ 70792007 h 80"/>
                <a:gd name="T32" fmla="*/ 63485201 w 88"/>
                <a:gd name="T33" fmla="*/ 74618154 h 80"/>
                <a:gd name="T34" fmla="*/ 64432087 w 88"/>
                <a:gd name="T35" fmla="*/ 67921668 h 80"/>
                <a:gd name="T36" fmla="*/ 76750181 w 88"/>
                <a:gd name="T37" fmla="*/ 4113571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7" name="Freeform 32"/>
            <p:cNvSpPr/>
            <p:nvPr/>
          </p:nvSpPr>
          <p:spPr bwMode="auto">
            <a:xfrm>
              <a:off x="4908550" y="4289425"/>
              <a:ext cx="488950" cy="37941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solidFill>
                <a:srgbClr val="4A67AA"/>
              </a:solidFill>
              <a:round/>
            </a:ln>
          </p:spPr>
          <p:txBody>
            <a:bodyPr/>
            <a:lstStyle/>
            <a:p>
              <a:endParaRPr lang="zh-CN" altLang="en-US"/>
            </a:p>
          </p:txBody>
        </p:sp>
        <p:sp>
          <p:nvSpPr>
            <p:cNvPr id="78" name="Freeform 33"/>
            <p:cNvSpPr/>
            <p:nvPr/>
          </p:nvSpPr>
          <p:spPr bwMode="auto">
            <a:xfrm>
              <a:off x="4652963" y="3563938"/>
              <a:ext cx="454025" cy="652462"/>
            </a:xfrm>
            <a:custGeom>
              <a:avLst/>
              <a:gdLst>
                <a:gd name="T0" fmla="*/ 400758961 w 463"/>
                <a:gd name="T1" fmla="*/ 190389783 h 662"/>
                <a:gd name="T2" fmla="*/ 353666873 w 463"/>
                <a:gd name="T3" fmla="*/ 177762381 h 662"/>
                <a:gd name="T4" fmla="*/ 351744867 w 463"/>
                <a:gd name="T5" fmla="*/ 133078606 h 662"/>
                <a:gd name="T6" fmla="*/ 338290825 w 463"/>
                <a:gd name="T7" fmla="*/ 117536779 h 662"/>
                <a:gd name="T8" fmla="*/ 295042749 w 463"/>
                <a:gd name="T9" fmla="*/ 98108794 h 662"/>
                <a:gd name="T10" fmla="*/ 296964755 w 463"/>
                <a:gd name="T11" fmla="*/ 62168188 h 662"/>
                <a:gd name="T12" fmla="*/ 286393722 w 463"/>
                <a:gd name="T13" fmla="*/ 51483388 h 662"/>
                <a:gd name="T14" fmla="*/ 264289672 w 463"/>
                <a:gd name="T15" fmla="*/ 37884192 h 662"/>
                <a:gd name="T16" fmla="*/ 252756595 w 463"/>
                <a:gd name="T17" fmla="*/ 0 h 662"/>
                <a:gd name="T18" fmla="*/ 225847530 w 463"/>
                <a:gd name="T19" fmla="*/ 21370594 h 662"/>
                <a:gd name="T20" fmla="*/ 197015480 w 463"/>
                <a:gd name="T21" fmla="*/ 62168188 h 662"/>
                <a:gd name="T22" fmla="*/ 180677448 w 463"/>
                <a:gd name="T23" fmla="*/ 85481392 h 662"/>
                <a:gd name="T24" fmla="*/ 148002366 w 463"/>
                <a:gd name="T25" fmla="*/ 101023188 h 662"/>
                <a:gd name="T26" fmla="*/ 112443264 w 463"/>
                <a:gd name="T27" fmla="*/ 101023188 h 662"/>
                <a:gd name="T28" fmla="*/ 79767201 w 463"/>
                <a:gd name="T29" fmla="*/ 127250771 h 662"/>
                <a:gd name="T30" fmla="*/ 59585142 w 463"/>
                <a:gd name="T31" fmla="*/ 116564985 h 662"/>
                <a:gd name="T32" fmla="*/ 41325105 w 463"/>
                <a:gd name="T33" fmla="*/ 82566997 h 662"/>
                <a:gd name="T34" fmla="*/ 19221048 w 463"/>
                <a:gd name="T35" fmla="*/ 122393775 h 662"/>
                <a:gd name="T36" fmla="*/ 18260045 w 463"/>
                <a:gd name="T37" fmla="*/ 124336376 h 662"/>
                <a:gd name="T38" fmla="*/ 36520090 w 463"/>
                <a:gd name="T39" fmla="*/ 214674764 h 662"/>
                <a:gd name="T40" fmla="*/ 45169117 w 463"/>
                <a:gd name="T41" fmla="*/ 239930554 h 662"/>
                <a:gd name="T42" fmla="*/ 14416029 w 463"/>
                <a:gd name="T43" fmla="*/ 256444144 h 662"/>
                <a:gd name="T44" fmla="*/ 59585142 w 463"/>
                <a:gd name="T45" fmla="*/ 306955784 h 662"/>
                <a:gd name="T46" fmla="*/ 59585142 w 463"/>
                <a:gd name="T47" fmla="*/ 308898386 h 662"/>
                <a:gd name="T48" fmla="*/ 46130120 w 463"/>
                <a:gd name="T49" fmla="*/ 360381758 h 662"/>
                <a:gd name="T50" fmla="*/ 19221048 w 463"/>
                <a:gd name="T51" fmla="*/ 377866156 h 662"/>
                <a:gd name="T52" fmla="*/ 45169117 w 463"/>
                <a:gd name="T53" fmla="*/ 459462314 h 662"/>
                <a:gd name="T54" fmla="*/ 60546145 w 463"/>
                <a:gd name="T55" fmla="*/ 485688912 h 662"/>
                <a:gd name="T56" fmla="*/ 39403099 w 463"/>
                <a:gd name="T57" fmla="*/ 532315411 h 662"/>
                <a:gd name="T58" fmla="*/ 24026063 w 463"/>
                <a:gd name="T59" fmla="*/ 577969993 h 662"/>
                <a:gd name="T60" fmla="*/ 25948069 w 463"/>
                <a:gd name="T61" fmla="*/ 610025380 h 662"/>
                <a:gd name="T62" fmla="*/ 33637081 w 463"/>
                <a:gd name="T63" fmla="*/ 617796772 h 662"/>
                <a:gd name="T64" fmla="*/ 34598084 w 463"/>
                <a:gd name="T65" fmla="*/ 624596369 h 662"/>
                <a:gd name="T66" fmla="*/ 34598084 w 463"/>
                <a:gd name="T67" fmla="*/ 625568163 h 662"/>
                <a:gd name="T68" fmla="*/ 117248279 w 463"/>
                <a:gd name="T69" fmla="*/ 635281170 h 662"/>
                <a:gd name="T70" fmla="*/ 142235368 w 463"/>
                <a:gd name="T71" fmla="*/ 593512776 h 662"/>
                <a:gd name="T72" fmla="*/ 263328669 w 463"/>
                <a:gd name="T73" fmla="*/ 452662717 h 662"/>
                <a:gd name="T74" fmla="*/ 316185795 w 463"/>
                <a:gd name="T75" fmla="*/ 419635536 h 662"/>
                <a:gd name="T76" fmla="*/ 296003752 w 463"/>
                <a:gd name="T77" fmla="*/ 400207551 h 662"/>
                <a:gd name="T78" fmla="*/ 290237734 w 463"/>
                <a:gd name="T79" fmla="*/ 377866156 h 662"/>
                <a:gd name="T80" fmla="*/ 221041535 w 463"/>
                <a:gd name="T81" fmla="*/ 305983991 h 662"/>
                <a:gd name="T82" fmla="*/ 153768384 w 463"/>
                <a:gd name="T83" fmla="*/ 292384796 h 662"/>
                <a:gd name="T84" fmla="*/ 127820292 w 463"/>
                <a:gd name="T85" fmla="*/ 255472351 h 662"/>
                <a:gd name="T86" fmla="*/ 168184409 w 463"/>
                <a:gd name="T87" fmla="*/ 189418975 h 662"/>
                <a:gd name="T88" fmla="*/ 178755442 w 463"/>
                <a:gd name="T89" fmla="*/ 157363588 h 662"/>
                <a:gd name="T90" fmla="*/ 262367666 w 463"/>
                <a:gd name="T91" fmla="*/ 171933591 h 662"/>
                <a:gd name="T92" fmla="*/ 256600607 w 463"/>
                <a:gd name="T93" fmla="*/ 204960772 h 662"/>
                <a:gd name="T94" fmla="*/ 302731753 w 463"/>
                <a:gd name="T95" fmla="*/ 244787550 h 662"/>
                <a:gd name="T96" fmla="*/ 379615914 w 463"/>
                <a:gd name="T97" fmla="*/ 311812781 h 662"/>
                <a:gd name="T98" fmla="*/ 419980001 w 463"/>
                <a:gd name="T99" fmla="*/ 262272010 h 662"/>
                <a:gd name="T100" fmla="*/ 425746019 w 463"/>
                <a:gd name="T101" fmla="*/ 237016159 h 662"/>
                <a:gd name="T102" fmla="*/ 444006056 w 463"/>
                <a:gd name="T103" fmla="*/ 223416963 h 662"/>
                <a:gd name="T104" fmla="*/ 411329994 w 463"/>
                <a:gd name="T105" fmla="*/ 199132968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79" name="Freeform 34"/>
            <p:cNvSpPr/>
            <p:nvPr/>
          </p:nvSpPr>
          <p:spPr bwMode="auto">
            <a:xfrm>
              <a:off x="4443413" y="4191000"/>
              <a:ext cx="482600" cy="474663"/>
            </a:xfrm>
            <a:custGeom>
              <a:avLst/>
              <a:gdLst>
                <a:gd name="T0" fmla="*/ 104121692 w 491"/>
                <a:gd name="T1" fmla="*/ 153783955 h 483"/>
                <a:gd name="T2" fmla="*/ 3855886 w 491"/>
                <a:gd name="T3" fmla="*/ 207946626 h 483"/>
                <a:gd name="T4" fmla="*/ 38563776 w 491"/>
                <a:gd name="T5" fmla="*/ 283387621 h 483"/>
                <a:gd name="T6" fmla="*/ 39527992 w 491"/>
                <a:gd name="T7" fmla="*/ 284354636 h 483"/>
                <a:gd name="T8" fmla="*/ 84840303 w 491"/>
                <a:gd name="T9" fmla="*/ 364631627 h 483"/>
                <a:gd name="T10" fmla="*/ 110870227 w 491"/>
                <a:gd name="T11" fmla="*/ 370434700 h 483"/>
                <a:gd name="T12" fmla="*/ 134008514 w 491"/>
                <a:gd name="T13" fmla="*/ 383975859 h 483"/>
                <a:gd name="T14" fmla="*/ 269945462 w 491"/>
                <a:gd name="T15" fmla="*/ 394614990 h 483"/>
                <a:gd name="T16" fmla="*/ 276693997 w 491"/>
                <a:gd name="T17" fmla="*/ 442006590 h 483"/>
                <a:gd name="T18" fmla="*/ 331647478 w 491"/>
                <a:gd name="T19" fmla="*/ 435236502 h 483"/>
                <a:gd name="T20" fmla="*/ 361534270 w 491"/>
                <a:gd name="T21" fmla="*/ 466186880 h 483"/>
                <a:gd name="T22" fmla="*/ 384672526 w 491"/>
                <a:gd name="T23" fmla="*/ 444908618 h 483"/>
                <a:gd name="T24" fmla="*/ 413595100 w 491"/>
                <a:gd name="T25" fmla="*/ 446842648 h 483"/>
                <a:gd name="T26" fmla="*/ 441553458 w 491"/>
                <a:gd name="T27" fmla="*/ 422663340 h 483"/>
                <a:gd name="T28" fmla="*/ 436733356 w 491"/>
                <a:gd name="T29" fmla="*/ 415892270 h 483"/>
                <a:gd name="T30" fmla="*/ 439625024 w 491"/>
                <a:gd name="T31" fmla="*/ 389778932 h 483"/>
                <a:gd name="T32" fmla="*/ 387564194 w 491"/>
                <a:gd name="T33" fmla="*/ 374303743 h 483"/>
                <a:gd name="T34" fmla="*/ 361534270 w 491"/>
                <a:gd name="T35" fmla="*/ 333681248 h 483"/>
                <a:gd name="T36" fmla="*/ 351893084 w 491"/>
                <a:gd name="T37" fmla="*/ 301763855 h 483"/>
                <a:gd name="T38" fmla="*/ 377923991 w 491"/>
                <a:gd name="T39" fmla="*/ 289190694 h 483"/>
                <a:gd name="T40" fmla="*/ 395276946 w 491"/>
                <a:gd name="T41" fmla="*/ 260175328 h 483"/>
                <a:gd name="T42" fmla="*/ 407810782 w 491"/>
                <a:gd name="T43" fmla="*/ 250503151 h 483"/>
                <a:gd name="T44" fmla="*/ 405882348 w 491"/>
                <a:gd name="T45" fmla="*/ 206011613 h 483"/>
                <a:gd name="T46" fmla="*/ 432876489 w 491"/>
                <a:gd name="T47" fmla="*/ 211814686 h 483"/>
                <a:gd name="T48" fmla="*/ 433840706 w 491"/>
                <a:gd name="T49" fmla="*/ 214716714 h 483"/>
                <a:gd name="T50" fmla="*/ 473368683 w 491"/>
                <a:gd name="T51" fmla="*/ 206979611 h 483"/>
                <a:gd name="T52" fmla="*/ 429020604 w 491"/>
                <a:gd name="T53" fmla="*/ 174094220 h 483"/>
                <a:gd name="T54" fmla="*/ 386600960 w 491"/>
                <a:gd name="T55" fmla="*/ 162488074 h 483"/>
                <a:gd name="T56" fmla="*/ 385636743 w 491"/>
                <a:gd name="T57" fmla="*/ 161521059 h 483"/>
                <a:gd name="T58" fmla="*/ 332611695 w 491"/>
                <a:gd name="T59" fmla="*/ 122833546 h 483"/>
                <a:gd name="T60" fmla="*/ 376959774 w 491"/>
                <a:gd name="T61" fmla="*/ 73506934 h 483"/>
                <a:gd name="T62" fmla="*/ 359605836 w 491"/>
                <a:gd name="T63" fmla="*/ 24180298 h 483"/>
                <a:gd name="T64" fmla="*/ 288263617 w 491"/>
                <a:gd name="T65" fmla="*/ 36753467 h 483"/>
                <a:gd name="T66" fmla="*/ 257412547 w 491"/>
                <a:gd name="T67" fmla="*/ 18376242 h 483"/>
                <a:gd name="T68" fmla="*/ 242951260 w 491"/>
                <a:gd name="T69" fmla="*/ 14508178 h 483"/>
                <a:gd name="T70" fmla="*/ 241022826 w 491"/>
                <a:gd name="T71" fmla="*/ 7737105 h 483"/>
                <a:gd name="T72" fmla="*/ 241022826 w 491"/>
                <a:gd name="T73" fmla="*/ 6770090 h 483"/>
                <a:gd name="T74" fmla="*/ 240058609 w 491"/>
                <a:gd name="T75" fmla="*/ 3869044 h 483"/>
                <a:gd name="T76" fmla="*/ 240058609 w 491"/>
                <a:gd name="T77" fmla="*/ 0 h 483"/>
                <a:gd name="T78" fmla="*/ 235238508 w 491"/>
                <a:gd name="T79" fmla="*/ 27081343 h 483"/>
                <a:gd name="T80" fmla="*/ 232345857 w 491"/>
                <a:gd name="T81" fmla="*/ 46425583 h 483"/>
                <a:gd name="T82" fmla="*/ 235238508 w 491"/>
                <a:gd name="T83" fmla="*/ 86080095 h 483"/>
                <a:gd name="T84" fmla="*/ 232345857 w 491"/>
                <a:gd name="T85" fmla="*/ 88982123 h 483"/>
                <a:gd name="T86" fmla="*/ 220777220 w 491"/>
                <a:gd name="T87" fmla="*/ 122833546 h 483"/>
                <a:gd name="T88" fmla="*/ 170643841 w 491"/>
                <a:gd name="T89" fmla="*/ 139275781 h 483"/>
                <a:gd name="T90" fmla="*/ 106050126 w 491"/>
                <a:gd name="T91" fmla="*/ 153783955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80" name="Freeform 35"/>
            <p:cNvSpPr/>
            <p:nvPr/>
          </p:nvSpPr>
          <p:spPr bwMode="auto">
            <a:xfrm>
              <a:off x="5345113" y="5207000"/>
              <a:ext cx="138112" cy="331788"/>
            </a:xfrm>
            <a:custGeom>
              <a:avLst/>
              <a:gdLst>
                <a:gd name="T0" fmla="*/ 102948074 w 139"/>
                <a:gd name="T1" fmla="*/ 0 h 338"/>
                <a:gd name="T2" fmla="*/ 31374271 w 139"/>
                <a:gd name="T3" fmla="*/ 88823965 h 338"/>
                <a:gd name="T4" fmla="*/ 0 w 139"/>
                <a:gd name="T5" fmla="*/ 138063084 h 338"/>
                <a:gd name="T6" fmla="*/ 6862874 w 139"/>
                <a:gd name="T7" fmla="*/ 195026548 h 338"/>
                <a:gd name="T8" fmla="*/ 6862874 w 139"/>
                <a:gd name="T9" fmla="*/ 195991481 h 338"/>
                <a:gd name="T10" fmla="*/ 6862874 w 139"/>
                <a:gd name="T11" fmla="*/ 195991481 h 338"/>
                <a:gd name="T12" fmla="*/ 1961389 w 139"/>
                <a:gd name="T13" fmla="*/ 234610413 h 338"/>
                <a:gd name="T14" fmla="*/ 4902479 w 139"/>
                <a:gd name="T15" fmla="*/ 256816642 h 338"/>
                <a:gd name="T16" fmla="*/ 47062404 w 139"/>
                <a:gd name="T17" fmla="*/ 283850544 h 338"/>
                <a:gd name="T18" fmla="*/ 47062404 w 139"/>
                <a:gd name="T19" fmla="*/ 283850544 h 338"/>
                <a:gd name="T20" fmla="*/ 48042105 w 139"/>
                <a:gd name="T21" fmla="*/ 283850544 h 338"/>
                <a:gd name="T22" fmla="*/ 50003493 w 139"/>
                <a:gd name="T23" fmla="*/ 287712241 h 338"/>
                <a:gd name="T24" fmla="*/ 50003493 w 139"/>
                <a:gd name="T25" fmla="*/ 287712241 h 338"/>
                <a:gd name="T26" fmla="*/ 65690640 w 139"/>
                <a:gd name="T27" fmla="*/ 314745100 h 338"/>
                <a:gd name="T28" fmla="*/ 79417377 w 139"/>
                <a:gd name="T29" fmla="*/ 326331172 h 338"/>
                <a:gd name="T30" fmla="*/ 85299555 w 139"/>
                <a:gd name="T31" fmla="*/ 258747551 h 338"/>
                <a:gd name="T32" fmla="*/ 85299555 w 139"/>
                <a:gd name="T33" fmla="*/ 256816642 h 338"/>
                <a:gd name="T34" fmla="*/ 115694117 w 139"/>
                <a:gd name="T35" fmla="*/ 185371324 h 338"/>
                <a:gd name="T36" fmla="*/ 126478772 w 139"/>
                <a:gd name="T37" fmla="*/ 100410037 h 338"/>
                <a:gd name="T38" fmla="*/ 126478772 w 139"/>
                <a:gd name="T39" fmla="*/ 99444122 h 338"/>
                <a:gd name="T40" fmla="*/ 127459466 w 139"/>
                <a:gd name="T41" fmla="*/ 98478207 h 338"/>
                <a:gd name="T42" fmla="*/ 136283757 w 139"/>
                <a:gd name="T43" fmla="*/ 76272960 h 338"/>
                <a:gd name="T44" fmla="*/ 129420854 w 139"/>
                <a:gd name="T45" fmla="*/ 56963479 h 338"/>
                <a:gd name="T46" fmla="*/ 129420854 w 139"/>
                <a:gd name="T47" fmla="*/ 55997564 h 338"/>
                <a:gd name="T48" fmla="*/ 128440160 w 139"/>
                <a:gd name="T49" fmla="*/ 55997564 h 338"/>
                <a:gd name="T50" fmla="*/ 126478772 w 139"/>
                <a:gd name="T51" fmla="*/ 29929630 h 338"/>
                <a:gd name="T52" fmla="*/ 127459466 w 139"/>
                <a:gd name="T53" fmla="*/ 28964697 h 338"/>
                <a:gd name="T54" fmla="*/ 128440160 w 139"/>
                <a:gd name="T55" fmla="*/ 27032867 h 338"/>
                <a:gd name="T56" fmla="*/ 133342668 w 139"/>
                <a:gd name="T57" fmla="*/ 21240322 h 338"/>
                <a:gd name="T58" fmla="*/ 136283757 w 139"/>
                <a:gd name="T59" fmla="*/ 14481858 h 338"/>
                <a:gd name="T60" fmla="*/ 102948074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81" name="Freeform 36"/>
            <p:cNvSpPr/>
            <p:nvPr/>
          </p:nvSpPr>
          <p:spPr bwMode="auto">
            <a:xfrm>
              <a:off x="4335463" y="5795963"/>
              <a:ext cx="211137" cy="180975"/>
            </a:xfrm>
            <a:custGeom>
              <a:avLst/>
              <a:gdLst>
                <a:gd name="T0" fmla="*/ 93759494 w 216"/>
                <a:gd name="T1" fmla="*/ 17438517 h 184"/>
                <a:gd name="T2" fmla="*/ 90889596 w 216"/>
                <a:gd name="T3" fmla="*/ 23251353 h 184"/>
                <a:gd name="T4" fmla="*/ 90889596 w 216"/>
                <a:gd name="T5" fmla="*/ 24220159 h 184"/>
                <a:gd name="T6" fmla="*/ 89932637 w 216"/>
                <a:gd name="T7" fmla="*/ 26157771 h 184"/>
                <a:gd name="T8" fmla="*/ 47836217 w 216"/>
                <a:gd name="T9" fmla="*/ 35844856 h 184"/>
                <a:gd name="T10" fmla="*/ 49750134 w 216"/>
                <a:gd name="T11" fmla="*/ 41657693 h 184"/>
                <a:gd name="T12" fmla="*/ 63143645 w 216"/>
                <a:gd name="T13" fmla="*/ 56189784 h 184"/>
                <a:gd name="T14" fmla="*/ 59316788 w 216"/>
                <a:gd name="T15" fmla="*/ 58127396 h 184"/>
                <a:gd name="T16" fmla="*/ 40182503 w 216"/>
                <a:gd name="T17" fmla="*/ 67815472 h 184"/>
                <a:gd name="T18" fmla="*/ 9567635 w 216"/>
                <a:gd name="T19" fmla="*/ 91065834 h 184"/>
                <a:gd name="T20" fmla="*/ 17221353 w 216"/>
                <a:gd name="T21" fmla="*/ 159850111 h 184"/>
                <a:gd name="T22" fmla="*/ 46879258 w 216"/>
                <a:gd name="T23" fmla="*/ 162756530 h 184"/>
                <a:gd name="T24" fmla="*/ 47836217 w 216"/>
                <a:gd name="T25" fmla="*/ 162756530 h 184"/>
                <a:gd name="T26" fmla="*/ 47836217 w 216"/>
                <a:gd name="T27" fmla="*/ 163725336 h 184"/>
                <a:gd name="T28" fmla="*/ 78452066 w 216"/>
                <a:gd name="T29" fmla="*/ 178257427 h 184"/>
                <a:gd name="T30" fmla="*/ 110980840 w 216"/>
                <a:gd name="T31" fmla="*/ 173413396 h 184"/>
                <a:gd name="T32" fmla="*/ 157860113 w 216"/>
                <a:gd name="T33" fmla="*/ 134662137 h 184"/>
                <a:gd name="T34" fmla="*/ 158817072 w 216"/>
                <a:gd name="T35" fmla="*/ 134662137 h 184"/>
                <a:gd name="T36" fmla="*/ 161686971 w 216"/>
                <a:gd name="T37" fmla="*/ 132724525 h 184"/>
                <a:gd name="T38" fmla="*/ 175081459 w 216"/>
                <a:gd name="T39" fmla="*/ 127880464 h 184"/>
                <a:gd name="T40" fmla="*/ 171254602 w 216"/>
                <a:gd name="T41" fmla="*/ 85253981 h 184"/>
                <a:gd name="T42" fmla="*/ 171254602 w 216"/>
                <a:gd name="T43" fmla="*/ 83316369 h 184"/>
                <a:gd name="T44" fmla="*/ 189431928 w 216"/>
                <a:gd name="T45" fmla="*/ 56189784 h 184"/>
                <a:gd name="T46" fmla="*/ 189431928 w 216"/>
                <a:gd name="T47" fmla="*/ 55220977 h 184"/>
                <a:gd name="T48" fmla="*/ 190388887 w 216"/>
                <a:gd name="T49" fmla="*/ 55220977 h 184"/>
                <a:gd name="T50" fmla="*/ 204739357 w 216"/>
                <a:gd name="T51" fmla="*/ 44564111 h 184"/>
                <a:gd name="T52" fmla="*/ 200912500 w 216"/>
                <a:gd name="T53" fmla="*/ 11625677 h 184"/>
                <a:gd name="T54" fmla="*/ 186562030 w 216"/>
                <a:gd name="T55" fmla="*/ 0 h 184"/>
                <a:gd name="T56" fmla="*/ 188474970 w 216"/>
                <a:gd name="T57" fmla="*/ 15500901 h 184"/>
                <a:gd name="T58" fmla="*/ 161686971 w 216"/>
                <a:gd name="T59" fmla="*/ 10656871 h 184"/>
                <a:gd name="T60" fmla="*/ 149249441 w 216"/>
                <a:gd name="T61" fmla="*/ 17438517 h 184"/>
                <a:gd name="T62" fmla="*/ 148292482 w 216"/>
                <a:gd name="T63" fmla="*/ 17438517 h 184"/>
                <a:gd name="T64" fmla="*/ 148292482 w 216"/>
                <a:gd name="T65" fmla="*/ 17438517 h 184"/>
                <a:gd name="T66" fmla="*/ 93759494 w 216"/>
                <a:gd name="T67" fmla="*/ 17438517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82" name="Freeform 10"/>
            <p:cNvSpPr/>
            <p:nvPr/>
          </p:nvSpPr>
          <p:spPr bwMode="auto">
            <a:xfrm>
              <a:off x="3695700" y="4740275"/>
              <a:ext cx="909638" cy="800100"/>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grpSp>
      <p:sp>
        <p:nvSpPr>
          <p:cNvPr id="83" name="Freeform 10"/>
          <p:cNvSpPr/>
          <p:nvPr/>
        </p:nvSpPr>
        <p:spPr bwMode="auto">
          <a:xfrm>
            <a:off x="3543300" y="4587875"/>
            <a:ext cx="909638" cy="800100"/>
          </a:xfrm>
          <a:custGeom>
            <a:avLst/>
            <a:gdLst>
              <a:gd name="T0" fmla="*/ 25940367 w 928"/>
              <a:gd name="T1" fmla="*/ 35767620 h 814"/>
              <a:gd name="T2" fmla="*/ 22097932 w 928"/>
              <a:gd name="T3" fmla="*/ 89901166 h 814"/>
              <a:gd name="T4" fmla="*/ 12489879 w 928"/>
              <a:gd name="T5" fmla="*/ 145969121 h 814"/>
              <a:gd name="T6" fmla="*/ 49959517 w 928"/>
              <a:gd name="T7" fmla="*/ 175936494 h 814"/>
              <a:gd name="T8" fmla="*/ 90311965 w 928"/>
              <a:gd name="T9" fmla="*/ 246503524 h 814"/>
              <a:gd name="T10" fmla="*/ 94155381 w 928"/>
              <a:gd name="T11" fmla="*/ 312238563 h 814"/>
              <a:gd name="T12" fmla="*/ 115291716 w 928"/>
              <a:gd name="T13" fmla="*/ 365405880 h 814"/>
              <a:gd name="T14" fmla="*/ 126820982 w 928"/>
              <a:gd name="T15" fmla="*/ 445639962 h 814"/>
              <a:gd name="T16" fmla="*/ 120095740 w 928"/>
              <a:gd name="T17" fmla="*/ 556808737 h 814"/>
              <a:gd name="T18" fmla="*/ 140271497 w 928"/>
              <a:gd name="T19" fmla="*/ 588709521 h 814"/>
              <a:gd name="T20" fmla="*/ 158526986 w 928"/>
              <a:gd name="T21" fmla="*/ 542308649 h 814"/>
              <a:gd name="T22" fmla="*/ 197917830 w 928"/>
              <a:gd name="T23" fmla="*/ 561641772 h 814"/>
              <a:gd name="T24" fmla="*/ 217132947 w 928"/>
              <a:gd name="T25" fmla="*/ 604175823 h 814"/>
              <a:gd name="T26" fmla="*/ 258446050 w 928"/>
              <a:gd name="T27" fmla="*/ 609009841 h 814"/>
              <a:gd name="T28" fmla="*/ 303602508 w 928"/>
              <a:gd name="T29" fmla="*/ 710510457 h 814"/>
              <a:gd name="T30" fmla="*/ 311288358 w 928"/>
              <a:gd name="T31" fmla="*/ 761745346 h 814"/>
              <a:gd name="T32" fmla="*/ 333386283 w 928"/>
              <a:gd name="T33" fmla="*/ 784945291 h 814"/>
              <a:gd name="T34" fmla="*/ 388149809 w 928"/>
              <a:gd name="T35" fmla="*/ 747245258 h 814"/>
              <a:gd name="T36" fmla="*/ 416972975 w 928"/>
              <a:gd name="T37" fmla="*/ 683443691 h 814"/>
              <a:gd name="T38" fmla="*/ 440031508 w 928"/>
              <a:gd name="T39" fmla="*/ 649610480 h 814"/>
              <a:gd name="T40" fmla="*/ 473657719 w 928"/>
              <a:gd name="T41" fmla="*/ 599342788 h 814"/>
              <a:gd name="T42" fmla="*/ 495755643 w 928"/>
              <a:gd name="T43" fmla="*/ 556808737 h 814"/>
              <a:gd name="T44" fmla="*/ 560127340 w 928"/>
              <a:gd name="T45" fmla="*/ 575175647 h 814"/>
              <a:gd name="T46" fmla="*/ 582224284 w 928"/>
              <a:gd name="T47" fmla="*/ 601276198 h 814"/>
              <a:gd name="T48" fmla="*/ 608165624 w 928"/>
              <a:gd name="T49" fmla="*/ 593542556 h 814"/>
              <a:gd name="T50" fmla="*/ 648517076 w 928"/>
              <a:gd name="T51" fmla="*/ 635109409 h 814"/>
              <a:gd name="T52" fmla="*/ 697516949 w 928"/>
              <a:gd name="T53" fmla="*/ 594508770 h 814"/>
              <a:gd name="T54" fmla="*/ 669654392 w 928"/>
              <a:gd name="T55" fmla="*/ 582909289 h 814"/>
              <a:gd name="T56" fmla="*/ 658125125 w 928"/>
              <a:gd name="T57" fmla="*/ 536508418 h 814"/>
              <a:gd name="T58" fmla="*/ 697516949 w 928"/>
              <a:gd name="T59" fmla="*/ 534575007 h 814"/>
              <a:gd name="T60" fmla="*/ 656203908 w 928"/>
              <a:gd name="T61" fmla="*/ 476573549 h 814"/>
              <a:gd name="T62" fmla="*/ 645635250 w 928"/>
              <a:gd name="T63" fmla="*/ 414706376 h 814"/>
              <a:gd name="T64" fmla="*/ 769574375 w 928"/>
              <a:gd name="T65" fmla="*/ 365405880 h 814"/>
              <a:gd name="T66" fmla="*/ 831063143 w 928"/>
              <a:gd name="T67" fmla="*/ 309337955 h 814"/>
              <a:gd name="T68" fmla="*/ 843553018 w 928"/>
              <a:gd name="T69" fmla="*/ 284204601 h 814"/>
              <a:gd name="T70" fmla="*/ 871415576 w 928"/>
              <a:gd name="T71" fmla="*/ 218469562 h 814"/>
              <a:gd name="T72" fmla="*/ 825298510 w 928"/>
              <a:gd name="T73" fmla="*/ 200102652 h 814"/>
              <a:gd name="T74" fmla="*/ 800318759 w 928"/>
              <a:gd name="T75" fmla="*/ 174003084 h 814"/>
              <a:gd name="T76" fmla="*/ 771495593 w 928"/>
              <a:gd name="T77" fmla="*/ 185602564 h 814"/>
              <a:gd name="T78" fmla="*/ 755162302 w 928"/>
              <a:gd name="T79" fmla="*/ 159502013 h 814"/>
              <a:gd name="T80" fmla="*/ 729221942 w 928"/>
              <a:gd name="T81" fmla="*/ 157569585 h 814"/>
              <a:gd name="T82" fmla="*/ 666771585 w 928"/>
              <a:gd name="T83" fmla="*/ 147902532 h 814"/>
              <a:gd name="T84" fmla="*/ 640831226 w 928"/>
              <a:gd name="T85" fmla="*/ 151769353 h 814"/>
              <a:gd name="T86" fmla="*/ 557244533 w 928"/>
              <a:gd name="T87" fmla="*/ 141135104 h 814"/>
              <a:gd name="T88" fmla="*/ 550519291 w 928"/>
              <a:gd name="T89" fmla="*/ 98601023 h 814"/>
              <a:gd name="T90" fmla="*/ 456363819 w 928"/>
              <a:gd name="T91" fmla="*/ 41566869 h 814"/>
              <a:gd name="T92" fmla="*/ 414090168 w 928"/>
              <a:gd name="T93" fmla="*/ 14500092 h 814"/>
              <a:gd name="T94" fmla="*/ 405443708 w 928"/>
              <a:gd name="T95" fmla="*/ 78301686 h 814"/>
              <a:gd name="T96" fmla="*/ 355483227 w 928"/>
              <a:gd name="T97" fmla="*/ 83134721 h 814"/>
              <a:gd name="T98" fmla="*/ 331464085 w 928"/>
              <a:gd name="T99" fmla="*/ 106334665 h 814"/>
              <a:gd name="T100" fmla="*/ 309367141 w 928"/>
              <a:gd name="T101" fmla="*/ 140168890 h 814"/>
              <a:gd name="T102" fmla="*/ 240191480 w 928"/>
              <a:gd name="T103" fmla="*/ 172069673 h 814"/>
              <a:gd name="T104" fmla="*/ 196957221 w 928"/>
              <a:gd name="T105" fmla="*/ 128568395 h 814"/>
              <a:gd name="T106" fmla="*/ 159487595 w 928"/>
              <a:gd name="T107" fmla="*/ 119868539 h 814"/>
              <a:gd name="T108" fmla="*/ 124899765 w 928"/>
              <a:gd name="T109" fmla="*/ 78301686 h 814"/>
              <a:gd name="T110" fmla="*/ 86468549 w 928"/>
              <a:gd name="T111" fmla="*/ 19334114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solidFill>
            <a:srgbClr val="4A67AA"/>
          </a:solid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sp>
        <p:nvSpPr>
          <p:cNvPr id="84" name="Freeform 8"/>
          <p:cNvSpPr/>
          <p:nvPr/>
        </p:nvSpPr>
        <p:spPr bwMode="auto">
          <a:xfrm>
            <a:off x="7707312" y="2161349"/>
            <a:ext cx="829468" cy="630302"/>
          </a:xfrm>
          <a:custGeom>
            <a:avLst/>
            <a:gdLst>
              <a:gd name="T0" fmla="*/ 1620135750 w 1721"/>
              <a:gd name="T1" fmla="*/ 583796924 h 1302"/>
              <a:gd name="T2" fmla="*/ 1550989334 w 1721"/>
              <a:gd name="T3" fmla="*/ 520866945 h 1302"/>
              <a:gd name="T4" fmla="*/ 1509694469 w 1721"/>
              <a:gd name="T5" fmla="*/ 470522642 h 1302"/>
              <a:gd name="T6" fmla="*/ 1316660520 w 1721"/>
              <a:gd name="T7" fmla="*/ 424051319 h 1302"/>
              <a:gd name="T8" fmla="*/ 1327224732 w 1721"/>
              <a:gd name="T9" fmla="*/ 229452037 h 1302"/>
              <a:gd name="T10" fmla="*/ 1189892906 w 1721"/>
              <a:gd name="T11" fmla="*/ 64866438 h 1302"/>
              <a:gd name="T12" fmla="*/ 1122667523 w 1721"/>
              <a:gd name="T13" fmla="*/ 18395091 h 1302"/>
              <a:gd name="T14" fmla="*/ 1016066104 w 1721"/>
              <a:gd name="T15" fmla="*/ 156840901 h 1302"/>
              <a:gd name="T16" fmla="*/ 781737290 w 1721"/>
              <a:gd name="T17" fmla="*/ 285605562 h 1302"/>
              <a:gd name="T18" fmla="*/ 738520412 w 1721"/>
              <a:gd name="T19" fmla="*/ 294318505 h 1302"/>
              <a:gd name="T20" fmla="*/ 599267553 w 1721"/>
              <a:gd name="T21" fmla="*/ 282700920 h 1302"/>
              <a:gd name="T22" fmla="*/ 619435952 w 1721"/>
              <a:gd name="T23" fmla="*/ 428891405 h 1302"/>
              <a:gd name="T24" fmla="*/ 593505433 w 1721"/>
              <a:gd name="T25" fmla="*/ 505376381 h 1302"/>
              <a:gd name="T26" fmla="*/ 573338014 w 1721"/>
              <a:gd name="T27" fmla="*/ 502471739 h 1302"/>
              <a:gd name="T28" fmla="*/ 511874628 w 1721"/>
              <a:gd name="T29" fmla="*/ 572178355 h 1302"/>
              <a:gd name="T30" fmla="*/ 416798673 w 1721"/>
              <a:gd name="T31" fmla="*/ 597350937 h 1302"/>
              <a:gd name="T32" fmla="*/ 232408822 w 1721"/>
              <a:gd name="T33" fmla="*/ 647694133 h 1302"/>
              <a:gd name="T34" fmla="*/ 133490801 w 1721"/>
              <a:gd name="T35" fmla="*/ 632203691 h 1302"/>
              <a:gd name="T36" fmla="*/ 83551746 w 1721"/>
              <a:gd name="T37" fmla="*/ 614777806 h 1302"/>
              <a:gd name="T38" fmla="*/ 11524243 w 1721"/>
              <a:gd name="T39" fmla="*/ 725146338 h 1302"/>
              <a:gd name="T40" fmla="*/ 67225414 w 1721"/>
              <a:gd name="T41" fmla="*/ 775490518 h 1302"/>
              <a:gd name="T42" fmla="*/ 51860072 w 1721"/>
              <a:gd name="T43" fmla="*/ 910063418 h 1302"/>
              <a:gd name="T44" fmla="*/ 53780126 w 1721"/>
              <a:gd name="T45" fmla="*/ 939108857 h 1302"/>
              <a:gd name="T46" fmla="*/ 152698193 w 1721"/>
              <a:gd name="T47" fmla="*/ 1065937274 h 1302"/>
              <a:gd name="T48" fmla="*/ 216082490 w 1721"/>
              <a:gd name="T49" fmla="*/ 1132739125 h 1302"/>
              <a:gd name="T50" fmla="*/ 266021575 w 1721"/>
              <a:gd name="T51" fmla="*/ 1252790782 h 1302"/>
              <a:gd name="T52" fmla="*/ 328444865 w 1721"/>
              <a:gd name="T53" fmla="*/ 1259567297 h 1302"/>
              <a:gd name="T54" fmla="*/ 366859649 w 1721"/>
              <a:gd name="T55" fmla="*/ 1190829017 h 1302"/>
              <a:gd name="T56" fmla="*/ 418718727 w 1721"/>
              <a:gd name="T57" fmla="*/ 1196637318 h 1302"/>
              <a:gd name="T58" fmla="*/ 582942200 w 1721"/>
              <a:gd name="T59" fmla="*/ 1188892589 h 1302"/>
              <a:gd name="T60" fmla="*/ 634801278 w 1721"/>
              <a:gd name="T61" fmla="*/ 1226649986 h 1302"/>
              <a:gd name="T62" fmla="*/ 721234053 w 1721"/>
              <a:gd name="T63" fmla="*/ 1225681772 h 1302"/>
              <a:gd name="T64" fmla="*/ 912346969 w 1721"/>
              <a:gd name="T65" fmla="*/ 1201478388 h 1302"/>
              <a:gd name="T66" fmla="*/ 1044877927 w 1721"/>
              <a:gd name="T67" fmla="*/ 1206319459 h 1302"/>
              <a:gd name="T68" fmla="*/ 1129389669 w 1721"/>
              <a:gd name="T69" fmla="*/ 1236332127 h 1302"/>
              <a:gd name="T70" fmla="*/ 1197576059 w 1721"/>
              <a:gd name="T71" fmla="*/ 1254726226 h 1302"/>
              <a:gd name="T72" fmla="*/ 1188931900 w 1721"/>
              <a:gd name="T73" fmla="*/ 1200510174 h 1302"/>
              <a:gd name="T74" fmla="*/ 1207179265 w 1721"/>
              <a:gd name="T75" fmla="*/ 1177274020 h 1302"/>
              <a:gd name="T76" fmla="*/ 1212941385 w 1721"/>
              <a:gd name="T77" fmla="*/ 1139516624 h 1302"/>
              <a:gd name="T78" fmla="*/ 1167804454 w 1721"/>
              <a:gd name="T79" fmla="*/ 1094981728 h 1302"/>
              <a:gd name="T80" fmla="*/ 1169725487 w 1721"/>
              <a:gd name="T81" fmla="*/ 1057223347 h 1302"/>
              <a:gd name="T82" fmla="*/ 1252316196 w 1721"/>
              <a:gd name="T83" fmla="*/ 1012688206 h 1302"/>
              <a:gd name="T84" fmla="*/ 1335867912 w 1721"/>
              <a:gd name="T85" fmla="*/ 996229551 h 1302"/>
              <a:gd name="T86" fmla="*/ 1378123783 w 1721"/>
              <a:gd name="T87" fmla="*/ 958471170 h 1302"/>
              <a:gd name="T88" fmla="*/ 1380044816 w 1721"/>
              <a:gd name="T89" fmla="*/ 939108857 h 1302"/>
              <a:gd name="T90" fmla="*/ 1385806936 w 1721"/>
              <a:gd name="T91" fmla="*/ 877147092 h 1302"/>
              <a:gd name="T92" fmla="*/ 1480882891 w 1721"/>
              <a:gd name="T93" fmla="*/ 804534972 h 1302"/>
              <a:gd name="T94" fmla="*/ 1526980828 w 1721"/>
              <a:gd name="T95" fmla="*/ 771617662 h 1302"/>
              <a:gd name="T96" fmla="*/ 1608611511 w 1721"/>
              <a:gd name="T97" fmla="*/ 751287134 h 1302"/>
              <a:gd name="T98" fmla="*/ 1641264175 w 1721"/>
              <a:gd name="T99" fmla="*/ 719338038 h 1302"/>
              <a:gd name="T100" fmla="*/ 1650867382 w 1721"/>
              <a:gd name="T101" fmla="*/ 679643229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blipFill dpi="0" rotWithShape="1">
            <a:blip r:embed="rId2"/>
            <a:srcRect/>
            <a:stretch>
              <a:fillRect l="-33000" t="-11000" r="-15000" b="-110000"/>
            </a:stretch>
          </a:blipFill>
          <a:ln>
            <a:solidFill>
              <a:srgbClr val="4A67AA"/>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endParaRPr lang="zh-HK" altLang="en-US">
              <a:latin typeface="Calibri" panose="020F0502020204030204" pitchFamily="34" charset="0"/>
              <a:ea typeface="PMingLiU" panose="02020500000000000000" pitchFamily="18" charset="-120"/>
            </a:endParaRPr>
          </a:p>
        </p:txBody>
      </p:sp>
      <p:cxnSp>
        <p:nvCxnSpPr>
          <p:cNvPr id="85" name="直接连接符 84"/>
          <p:cNvCxnSpPr/>
          <p:nvPr/>
        </p:nvCxnSpPr>
        <p:spPr>
          <a:xfrm flipH="1">
            <a:off x="7819787" y="3191883"/>
            <a:ext cx="3022384"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7838281" y="4629704"/>
            <a:ext cx="3022384"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7838281" y="6117418"/>
            <a:ext cx="3022384"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9029065" y="3707765"/>
            <a:ext cx="2199005" cy="52197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SICHUANG</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89" name="文本框 88"/>
          <p:cNvSpPr txBox="1"/>
          <p:nvPr/>
        </p:nvSpPr>
        <p:spPr>
          <a:xfrm>
            <a:off x="9029065" y="2451735"/>
            <a:ext cx="2035175" cy="52197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XINJIANG</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90" name="文本框 89"/>
          <p:cNvSpPr txBox="1"/>
          <p:nvPr/>
        </p:nvSpPr>
        <p:spPr>
          <a:xfrm>
            <a:off x="9028933" y="5199970"/>
            <a:ext cx="1334267" cy="52322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FUJIAN</a:t>
            </a:r>
            <a:endParaRPr lang="zh-CN" altLang="en-US" sz="2800" b="1" dirty="0">
              <a:solidFill>
                <a:srgbClr val="4A67AA"/>
              </a:solidFill>
              <a:latin typeface="方正静蕾简体" panose="02000000000000000000" pitchFamily="2" charset="-122"/>
              <a:ea typeface="方正静蕾简体" panose="02000000000000000000" pitchFamily="2" charset="-122"/>
            </a:endParaRPr>
          </a:p>
        </p:txBody>
      </p:sp>
      <p:sp>
        <p:nvSpPr>
          <p:cNvPr id="91" name="文本框 90"/>
          <p:cNvSpPr txBox="1"/>
          <p:nvPr/>
        </p:nvSpPr>
        <p:spPr>
          <a:xfrm>
            <a:off x="7784443" y="2884367"/>
            <a:ext cx="313006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92" name="文本框 91"/>
          <p:cNvSpPr txBox="1"/>
          <p:nvPr/>
        </p:nvSpPr>
        <p:spPr>
          <a:xfrm>
            <a:off x="7707312" y="4300975"/>
            <a:ext cx="313006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93" name="文本框 92"/>
          <p:cNvSpPr txBox="1"/>
          <p:nvPr/>
        </p:nvSpPr>
        <p:spPr>
          <a:xfrm>
            <a:off x="7765949" y="5760572"/>
            <a:ext cx="313006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3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15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nodeType="withEffect">
                                  <p:stCondLst>
                                    <p:cond delay="240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nodeType="withEffect">
                                  <p:stCondLst>
                                    <p:cond delay="270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par>
                                <p:cTn id="35" presetID="10" presetClass="entr" presetSubtype="0" fill="hold" nodeType="withEffect">
                                  <p:stCondLst>
                                    <p:cond delay="30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7" grpId="0"/>
      <p:bldP spid="48" grpId="0" animBg="1"/>
      <p:bldP spid="49" grpId="0" animBg="1"/>
      <p:bldP spid="83" grpId="0" animBg="1"/>
      <p:bldP spid="84" grpId="0" animBg="1"/>
      <p:bldP spid="88" grpId="0"/>
      <p:bldP spid="89" grpId="0"/>
      <p:bldP spid="90" grpId="0"/>
      <p:bldP spid="91" grpId="0"/>
      <p:bldP spid="92" grpId="0"/>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45" name="直接连接符 44"/>
          <p:cNvCxnSpPr>
            <a:endCxn id="55" idx="0"/>
          </p:cNvCxnSpPr>
          <p:nvPr/>
        </p:nvCxnSpPr>
        <p:spPr>
          <a:xfrm>
            <a:off x="3655160" y="1790700"/>
            <a:ext cx="2" cy="444499"/>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47" name="Freeform 86"/>
          <p:cNvSpPr>
            <a:spLocks noEditPoints="1"/>
          </p:cNvSpPr>
          <p:nvPr/>
        </p:nvSpPr>
        <p:spPr bwMode="auto">
          <a:xfrm>
            <a:off x="1946446" y="2103624"/>
            <a:ext cx="848976" cy="82603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sz="2800"/>
          </a:p>
        </p:txBody>
      </p:sp>
      <p:sp>
        <p:nvSpPr>
          <p:cNvPr id="55" name="椭圆 54"/>
          <p:cNvSpPr/>
          <p:nvPr/>
        </p:nvSpPr>
        <p:spPr>
          <a:xfrm>
            <a:off x="3373324" y="2235199"/>
            <a:ext cx="563675" cy="56367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56" name="椭圆 55"/>
          <p:cNvSpPr/>
          <p:nvPr/>
        </p:nvSpPr>
        <p:spPr>
          <a:xfrm>
            <a:off x="3373323" y="3187699"/>
            <a:ext cx="563675" cy="56367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57" name="椭圆 56"/>
          <p:cNvSpPr/>
          <p:nvPr/>
        </p:nvSpPr>
        <p:spPr>
          <a:xfrm>
            <a:off x="3373323" y="4140199"/>
            <a:ext cx="563675" cy="56367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58" name="椭圆 57"/>
          <p:cNvSpPr/>
          <p:nvPr/>
        </p:nvSpPr>
        <p:spPr>
          <a:xfrm>
            <a:off x="3373323" y="5092699"/>
            <a:ext cx="563675" cy="563675"/>
          </a:xfrm>
          <a:prstGeom prst="ellipse">
            <a:avLst/>
          </a:prstGeom>
          <a:blipFill>
            <a:blip r:embed="rId2"/>
            <a:stretch>
              <a:fillRect l="-33000" t="-11000" r="-15000" b="-110000"/>
            </a:stretch>
          </a:blipFill>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2" name="Freeform 86"/>
          <p:cNvSpPr>
            <a:spLocks noEditPoints="1"/>
          </p:cNvSpPr>
          <p:nvPr/>
        </p:nvSpPr>
        <p:spPr bwMode="auto">
          <a:xfrm>
            <a:off x="4541517" y="3056520"/>
            <a:ext cx="848976" cy="82603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sz="2800"/>
          </a:p>
        </p:txBody>
      </p:sp>
      <p:sp>
        <p:nvSpPr>
          <p:cNvPr id="63" name="Freeform 86"/>
          <p:cNvSpPr>
            <a:spLocks noEditPoints="1"/>
          </p:cNvSpPr>
          <p:nvPr/>
        </p:nvSpPr>
        <p:spPr bwMode="auto">
          <a:xfrm>
            <a:off x="4541517" y="4974978"/>
            <a:ext cx="848976" cy="82603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sz="2800"/>
          </a:p>
        </p:txBody>
      </p:sp>
      <p:sp>
        <p:nvSpPr>
          <p:cNvPr id="64" name="Freeform 86"/>
          <p:cNvSpPr>
            <a:spLocks noEditPoints="1"/>
          </p:cNvSpPr>
          <p:nvPr/>
        </p:nvSpPr>
        <p:spPr bwMode="auto">
          <a:xfrm>
            <a:off x="1922573" y="4009020"/>
            <a:ext cx="848976" cy="82603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sz="2800"/>
          </a:p>
        </p:txBody>
      </p:sp>
      <p:cxnSp>
        <p:nvCxnSpPr>
          <p:cNvPr id="18" name="直接连接符 17"/>
          <p:cNvCxnSpPr>
            <a:endCxn id="56" idx="0"/>
          </p:cNvCxnSpPr>
          <p:nvPr/>
        </p:nvCxnSpPr>
        <p:spPr>
          <a:xfrm>
            <a:off x="3655160" y="2771037"/>
            <a:ext cx="1" cy="416662"/>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55160" y="3733486"/>
            <a:ext cx="1" cy="416662"/>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55672" y="4703874"/>
            <a:ext cx="1" cy="416662"/>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655159" y="5656374"/>
            <a:ext cx="0" cy="27416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558540" y="5778137"/>
            <a:ext cx="96619" cy="15240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655159" y="5801010"/>
            <a:ext cx="96619" cy="129527"/>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3936999" y="5387598"/>
            <a:ext cx="604518" cy="396"/>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2768805" y="4422036"/>
            <a:ext cx="604518" cy="396"/>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3936999" y="3459897"/>
            <a:ext cx="604518" cy="396"/>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2768805" y="2516640"/>
            <a:ext cx="604518" cy="396"/>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50841" y="2174594"/>
            <a:ext cx="1082185" cy="52197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2012</a:t>
            </a:r>
            <a:endParaRPr lang="en-US" altLang="zh-CN" sz="2800" b="1" dirty="0">
              <a:solidFill>
                <a:srgbClr val="4A67AA"/>
              </a:solidFill>
              <a:latin typeface="方正静蕾简体" panose="02000000000000000000" pitchFamily="2" charset="-122"/>
              <a:ea typeface="方正静蕾简体" panose="02000000000000000000" pitchFamily="2" charset="-122"/>
            </a:endParaRPr>
          </a:p>
        </p:txBody>
      </p:sp>
      <p:sp>
        <p:nvSpPr>
          <p:cNvPr id="36" name="文本框 35"/>
          <p:cNvSpPr txBox="1"/>
          <p:nvPr/>
        </p:nvSpPr>
        <p:spPr>
          <a:xfrm>
            <a:off x="4538772" y="3133268"/>
            <a:ext cx="1082185" cy="52197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2013</a:t>
            </a:r>
            <a:endParaRPr lang="en-US" altLang="zh-CN" sz="2800" b="1" dirty="0">
              <a:solidFill>
                <a:srgbClr val="4A67AA"/>
              </a:solidFill>
              <a:latin typeface="方正静蕾简体" panose="02000000000000000000" pitchFamily="2" charset="-122"/>
              <a:ea typeface="方正静蕾简体" panose="02000000000000000000" pitchFamily="2" charset="-122"/>
            </a:endParaRPr>
          </a:p>
        </p:txBody>
      </p:sp>
      <p:sp>
        <p:nvSpPr>
          <p:cNvPr id="37" name="文本框 36"/>
          <p:cNvSpPr txBox="1"/>
          <p:nvPr/>
        </p:nvSpPr>
        <p:spPr>
          <a:xfrm>
            <a:off x="1922573" y="4098870"/>
            <a:ext cx="1082185" cy="52197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2014</a:t>
            </a:r>
            <a:endParaRPr lang="en-US" altLang="zh-CN" sz="2800" b="1" dirty="0">
              <a:solidFill>
                <a:srgbClr val="4A67AA"/>
              </a:solidFill>
              <a:latin typeface="方正静蕾简体" panose="02000000000000000000" pitchFamily="2" charset="-122"/>
              <a:ea typeface="方正静蕾简体" panose="02000000000000000000" pitchFamily="2" charset="-122"/>
            </a:endParaRPr>
          </a:p>
        </p:txBody>
      </p:sp>
      <p:sp>
        <p:nvSpPr>
          <p:cNvPr id="38" name="文本框 37"/>
          <p:cNvSpPr txBox="1"/>
          <p:nvPr/>
        </p:nvSpPr>
        <p:spPr>
          <a:xfrm>
            <a:off x="4538772" y="5064432"/>
            <a:ext cx="1082185" cy="521970"/>
          </a:xfrm>
          <a:prstGeom prst="rect">
            <a:avLst/>
          </a:prstGeom>
          <a:noFill/>
        </p:spPr>
        <p:txBody>
          <a:bodyPr wrap="square" rtlCol="0">
            <a:spAutoFit/>
          </a:bodyPr>
          <a:lstStyle/>
          <a:p>
            <a:r>
              <a:rPr lang="en-US" altLang="zh-CN" sz="2800" b="1" dirty="0">
                <a:solidFill>
                  <a:srgbClr val="4A67AA"/>
                </a:solidFill>
                <a:latin typeface="方正静蕾简体" panose="02000000000000000000" pitchFamily="2" charset="-122"/>
                <a:ea typeface="方正静蕾简体" panose="02000000000000000000" pitchFamily="2" charset="-122"/>
              </a:rPr>
              <a:t>2015</a:t>
            </a:r>
            <a:endParaRPr lang="en-US" altLang="zh-CN" sz="2800" b="1" dirty="0">
              <a:solidFill>
                <a:srgbClr val="4A67AA"/>
              </a:solidFill>
              <a:latin typeface="方正静蕾简体" panose="02000000000000000000" pitchFamily="2" charset="-122"/>
              <a:ea typeface="方正静蕾简体" panose="02000000000000000000" pitchFamily="2" charset="-122"/>
            </a:endParaRPr>
          </a:p>
        </p:txBody>
      </p:sp>
      <p:grpSp>
        <p:nvGrpSpPr>
          <p:cNvPr id="26" name="组合 25"/>
          <p:cNvGrpSpPr/>
          <p:nvPr/>
        </p:nvGrpSpPr>
        <p:grpSpPr>
          <a:xfrm>
            <a:off x="7239000" y="2012949"/>
            <a:ext cx="1166813" cy="577851"/>
            <a:chOff x="7239000" y="2012949"/>
            <a:chExt cx="1166813" cy="577851"/>
          </a:xfrm>
        </p:grpSpPr>
        <p:sp>
          <p:nvSpPr>
            <p:cNvPr id="13" name="矩形 12"/>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40" name="直接连接符 39"/>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7239000" y="3078504"/>
            <a:ext cx="1166813" cy="577851"/>
            <a:chOff x="7239000" y="2012949"/>
            <a:chExt cx="1166813" cy="577851"/>
          </a:xfrm>
        </p:grpSpPr>
        <p:sp>
          <p:nvSpPr>
            <p:cNvPr id="52" name="矩形 51"/>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53" name="直接连接符 52"/>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7239000" y="4168493"/>
            <a:ext cx="1166813" cy="577851"/>
            <a:chOff x="7239000" y="2012949"/>
            <a:chExt cx="1166813" cy="577851"/>
          </a:xfrm>
        </p:grpSpPr>
        <p:sp>
          <p:nvSpPr>
            <p:cNvPr id="60" name="矩形 59"/>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1" name="直接连接符 60"/>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7239000" y="5234048"/>
            <a:ext cx="1166813" cy="577851"/>
            <a:chOff x="7239000" y="2012949"/>
            <a:chExt cx="1166813" cy="577851"/>
          </a:xfrm>
        </p:grpSpPr>
        <p:sp>
          <p:nvSpPr>
            <p:cNvPr id="67" name="矩形 66"/>
            <p:cNvSpPr/>
            <p:nvPr/>
          </p:nvSpPr>
          <p:spPr>
            <a:xfrm>
              <a:off x="7239000" y="2012949"/>
              <a:ext cx="1079500" cy="484810"/>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8" name="直接连接符 67"/>
            <p:cNvCxnSpPr/>
            <p:nvPr/>
          </p:nvCxnSpPr>
          <p:spPr>
            <a:xfrm>
              <a:off x="8318498" y="2485157"/>
              <a:ext cx="0" cy="10564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318498" y="2497759"/>
              <a:ext cx="87315"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7323628" y="1909022"/>
            <a:ext cx="1082185" cy="583565"/>
          </a:xfrm>
          <a:prstGeom prst="rect">
            <a:avLst/>
          </a:prstGeom>
          <a:noFill/>
        </p:spPr>
        <p:txBody>
          <a:bodyPr wrap="square" rtlCol="0">
            <a:spAutoFit/>
          </a:bodyPr>
          <a:lstStyle/>
          <a:p>
            <a:r>
              <a:rPr lang="en-US" altLang="zh-CN" sz="3200" b="1" dirty="0">
                <a:solidFill>
                  <a:srgbClr val="4A67AA"/>
                </a:solidFill>
                <a:latin typeface="方正静蕾简体" panose="02000000000000000000" pitchFamily="2" charset="-122"/>
                <a:ea typeface="方正静蕾简体" panose="02000000000000000000" pitchFamily="2" charset="-122"/>
              </a:rPr>
              <a:t>2012</a:t>
            </a:r>
            <a:endParaRPr lang="en-US" altLang="zh-CN" sz="3200" b="1" dirty="0">
              <a:solidFill>
                <a:srgbClr val="4A67AA"/>
              </a:solidFill>
              <a:latin typeface="方正静蕾简体" panose="02000000000000000000" pitchFamily="2" charset="-122"/>
              <a:ea typeface="方正静蕾简体" panose="02000000000000000000" pitchFamily="2" charset="-122"/>
            </a:endParaRPr>
          </a:p>
        </p:txBody>
      </p:sp>
      <p:sp>
        <p:nvSpPr>
          <p:cNvPr id="71" name="文本框 70"/>
          <p:cNvSpPr txBox="1"/>
          <p:nvPr/>
        </p:nvSpPr>
        <p:spPr>
          <a:xfrm>
            <a:off x="7323628" y="3012099"/>
            <a:ext cx="1082185" cy="583565"/>
          </a:xfrm>
          <a:prstGeom prst="rect">
            <a:avLst/>
          </a:prstGeom>
          <a:noFill/>
        </p:spPr>
        <p:txBody>
          <a:bodyPr wrap="square" rtlCol="0">
            <a:spAutoFit/>
          </a:bodyPr>
          <a:lstStyle/>
          <a:p>
            <a:r>
              <a:rPr lang="en-US" altLang="zh-CN" sz="3200" b="1" dirty="0">
                <a:solidFill>
                  <a:srgbClr val="4A67AA"/>
                </a:solidFill>
                <a:latin typeface="方正静蕾简体" panose="02000000000000000000" pitchFamily="2" charset="-122"/>
                <a:ea typeface="方正静蕾简体" panose="02000000000000000000" pitchFamily="2" charset="-122"/>
              </a:rPr>
              <a:t>2013</a:t>
            </a:r>
            <a:endParaRPr lang="en-US" altLang="zh-CN" sz="3200" b="1" dirty="0">
              <a:solidFill>
                <a:srgbClr val="4A67AA"/>
              </a:solidFill>
              <a:latin typeface="方正静蕾简体" panose="02000000000000000000" pitchFamily="2" charset="-122"/>
              <a:ea typeface="方正静蕾简体" panose="02000000000000000000" pitchFamily="2" charset="-122"/>
            </a:endParaRPr>
          </a:p>
        </p:txBody>
      </p:sp>
      <p:sp>
        <p:nvSpPr>
          <p:cNvPr id="72" name="文本框 71"/>
          <p:cNvSpPr txBox="1"/>
          <p:nvPr/>
        </p:nvSpPr>
        <p:spPr>
          <a:xfrm>
            <a:off x="7280694" y="4093571"/>
            <a:ext cx="1082185" cy="583565"/>
          </a:xfrm>
          <a:prstGeom prst="rect">
            <a:avLst/>
          </a:prstGeom>
          <a:noFill/>
        </p:spPr>
        <p:txBody>
          <a:bodyPr wrap="square" rtlCol="0">
            <a:spAutoFit/>
          </a:bodyPr>
          <a:lstStyle/>
          <a:p>
            <a:r>
              <a:rPr lang="en-US" altLang="zh-CN" sz="3200" b="1" dirty="0">
                <a:solidFill>
                  <a:srgbClr val="4A67AA"/>
                </a:solidFill>
                <a:latin typeface="方正静蕾简体" panose="02000000000000000000" pitchFamily="2" charset="-122"/>
                <a:ea typeface="方正静蕾简体" panose="02000000000000000000" pitchFamily="2" charset="-122"/>
              </a:rPr>
              <a:t>2014</a:t>
            </a:r>
            <a:endParaRPr lang="en-US" altLang="zh-CN" sz="3200" b="1" dirty="0">
              <a:solidFill>
                <a:srgbClr val="4A67AA"/>
              </a:solidFill>
              <a:latin typeface="方正静蕾简体" panose="02000000000000000000" pitchFamily="2" charset="-122"/>
              <a:ea typeface="方正静蕾简体" panose="02000000000000000000" pitchFamily="2" charset="-122"/>
            </a:endParaRPr>
          </a:p>
        </p:txBody>
      </p:sp>
      <p:sp>
        <p:nvSpPr>
          <p:cNvPr id="73" name="文本框 72"/>
          <p:cNvSpPr txBox="1"/>
          <p:nvPr/>
        </p:nvSpPr>
        <p:spPr>
          <a:xfrm>
            <a:off x="7323627" y="5128418"/>
            <a:ext cx="1082185" cy="583565"/>
          </a:xfrm>
          <a:prstGeom prst="rect">
            <a:avLst/>
          </a:prstGeom>
          <a:noFill/>
        </p:spPr>
        <p:txBody>
          <a:bodyPr wrap="square" rtlCol="0">
            <a:spAutoFit/>
          </a:bodyPr>
          <a:lstStyle/>
          <a:p>
            <a:r>
              <a:rPr lang="en-US" altLang="zh-CN" sz="3200" b="1" dirty="0">
                <a:solidFill>
                  <a:srgbClr val="4A67AA"/>
                </a:solidFill>
                <a:latin typeface="方正静蕾简体" panose="02000000000000000000" pitchFamily="2" charset="-122"/>
                <a:ea typeface="方正静蕾简体" panose="02000000000000000000" pitchFamily="2" charset="-122"/>
              </a:rPr>
              <a:t>2015</a:t>
            </a:r>
            <a:endParaRPr lang="en-US" altLang="zh-CN" sz="3200" b="1" dirty="0">
              <a:solidFill>
                <a:srgbClr val="4A67AA"/>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8490441" y="1909022"/>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75" name="文本框 74"/>
          <p:cNvSpPr txBox="1"/>
          <p:nvPr/>
        </p:nvSpPr>
        <p:spPr>
          <a:xfrm>
            <a:off x="8490441" y="3037469"/>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8503000" y="4129647"/>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8490441" y="5189974"/>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74"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8" name="Group 227"/>
          <p:cNvGrpSpPr>
            <a:grpSpLocks noChangeAspect="1"/>
          </p:cNvGrpSpPr>
          <p:nvPr/>
        </p:nvGrpSpPr>
        <p:grpSpPr bwMode="auto">
          <a:xfrm>
            <a:off x="4117383" y="427998"/>
            <a:ext cx="660947" cy="760937"/>
            <a:chOff x="1024" y="313"/>
            <a:chExt cx="780" cy="898"/>
          </a:xfrm>
          <a:solidFill>
            <a:srgbClr val="4A67AA"/>
          </a:solidFill>
        </p:grpSpPr>
        <p:sp>
          <p:nvSpPr>
            <p:cNvPr id="79"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8" name="文本框 87"/>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nodeType="withEffect">
                                  <p:stCondLst>
                                    <p:cond delay="27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30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33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36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3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42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45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480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51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nodeType="withEffect">
                                  <p:stCondLst>
                                    <p:cond delay="54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0" nodeType="withEffect">
                                  <p:stCondLst>
                                    <p:cond delay="60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630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66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nodeType="withEffect">
                                  <p:stCondLst>
                                    <p:cond delay="690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nodeType="withEffect">
                                  <p:stCondLst>
                                    <p:cond delay="720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nodeType="withEffect">
                                  <p:stCondLst>
                                    <p:cond delay="750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par>
                                <p:cTn id="83" presetID="10" presetClass="entr" presetSubtype="0" fill="hold" nodeType="withEffect">
                                  <p:stCondLst>
                                    <p:cond delay="780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par>
                                <p:cTn id="86" presetID="10" presetClass="entr" presetSubtype="0" fill="hold" grpId="0" nodeType="withEffect">
                                  <p:stCondLst>
                                    <p:cond delay="810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840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par>
                                <p:cTn id="92" presetID="10" presetClass="entr" presetSubtype="0" fill="hold" grpId="0" nodeType="withEffect">
                                  <p:stCondLst>
                                    <p:cond delay="870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par>
                                <p:cTn id="95" presetID="10" presetClass="entr" presetSubtype="0" fill="hold" grpId="0" nodeType="withEffect">
                                  <p:stCondLst>
                                    <p:cond delay="900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500"/>
                                        <p:tgtEl>
                                          <p:spTgt spid="73"/>
                                        </p:tgtEl>
                                      </p:cBhvr>
                                    </p:animEffect>
                                  </p:childTnLst>
                                </p:cTn>
                              </p:par>
                              <p:par>
                                <p:cTn id="98" presetID="10" presetClass="entr" presetSubtype="0" fill="hold" grpId="0" nodeType="withEffect">
                                  <p:stCondLst>
                                    <p:cond delay="930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par>
                                <p:cTn id="101" presetID="10" presetClass="entr" presetSubtype="0" fill="hold" grpId="0" nodeType="withEffect">
                                  <p:stCondLst>
                                    <p:cond delay="960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500"/>
                                        <p:tgtEl>
                                          <p:spTgt spid="75"/>
                                        </p:tgtEl>
                                      </p:cBhvr>
                                    </p:animEffect>
                                  </p:childTnLst>
                                </p:cTn>
                              </p:par>
                              <p:par>
                                <p:cTn id="104" presetID="10" presetClass="entr" presetSubtype="0" fill="hold" grpId="0" nodeType="withEffect">
                                  <p:stCondLst>
                                    <p:cond delay="990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grpId="0" nodeType="withEffect">
                                  <p:stCondLst>
                                    <p:cond delay="1020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500"/>
                                        <p:tgtEl>
                                          <p:spTgt spid="77"/>
                                        </p:tgtEl>
                                      </p:cBhvr>
                                    </p:animEffect>
                                  </p:childTnLst>
                                </p:cTn>
                              </p:par>
                              <p:par>
                                <p:cTn id="110" presetID="10" presetClass="entr" presetSubtype="0" fill="hold" grpId="0" nodeType="withEffect">
                                  <p:stCondLst>
                                    <p:cond delay="1050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par>
                                <p:cTn id="113" presetID="10" presetClass="entr" presetSubtype="0" fill="hold" nodeType="withEffect">
                                  <p:stCondLst>
                                    <p:cond delay="1080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par>
                                <p:cTn id="116" presetID="10" presetClass="entr" presetSubtype="0" fill="hold" grpId="0" nodeType="withEffect">
                                  <p:stCondLst>
                                    <p:cond delay="11100"/>
                                  </p:stCondLst>
                                  <p:childTnLst>
                                    <p:set>
                                      <p:cBhvr>
                                        <p:cTn id="117" dur="1" fill="hold">
                                          <p:stCondLst>
                                            <p:cond delay="0"/>
                                          </p:stCondLst>
                                        </p:cTn>
                                        <p:tgtEl>
                                          <p:spTgt spid="88"/>
                                        </p:tgtEl>
                                        <p:attrNameLst>
                                          <p:attrName>style.visibility</p:attrName>
                                        </p:attrNameLst>
                                      </p:cBhvr>
                                      <p:to>
                                        <p:strVal val="visible"/>
                                      </p:to>
                                    </p:set>
                                    <p:animEffect transition="in" filter="fade">
                                      <p:cBhvr>
                                        <p:cTn id="11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5" grpId="0" animBg="1"/>
      <p:bldP spid="56" grpId="0" animBg="1"/>
      <p:bldP spid="57" grpId="0" animBg="1"/>
      <p:bldP spid="58" grpId="0" animBg="1"/>
      <p:bldP spid="62" grpId="0" animBg="1"/>
      <p:bldP spid="63" grpId="0" animBg="1"/>
      <p:bldP spid="64" grpId="0" animBg="1"/>
      <p:bldP spid="12" grpId="0"/>
      <p:bldP spid="36" grpId="0"/>
      <p:bldP spid="37" grpId="0"/>
      <p:bldP spid="38" grpId="0"/>
      <p:bldP spid="70" grpId="0"/>
      <p:bldP spid="71" grpId="0"/>
      <p:bldP spid="72" grpId="0"/>
      <p:bldP spid="73" grpId="0"/>
      <p:bldP spid="28" grpId="0"/>
      <p:bldP spid="75" grpId="0"/>
      <p:bldP spid="76" grpId="0"/>
      <p:bldP spid="77" grpId="0"/>
      <p:bldP spid="74" grpId="0" animBg="1"/>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7058025" y="2235200"/>
            <a:ext cx="1622425" cy="1355271"/>
            <a:chOff x="7199086" y="2012949"/>
            <a:chExt cx="1252764" cy="1209222"/>
          </a:xfrm>
        </p:grpSpPr>
        <p:sp>
          <p:nvSpPr>
            <p:cNvPr id="78" name="矩形 77"/>
            <p:cNvSpPr/>
            <p:nvPr/>
          </p:nvSpPr>
          <p:spPr>
            <a:xfrm>
              <a:off x="7199086" y="2012949"/>
              <a:ext cx="1074254" cy="1014523"/>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8273338" y="3001100"/>
              <a:ext cx="0" cy="22107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273338" y="3027472"/>
              <a:ext cx="17851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a:off x="3629025" y="2235200"/>
            <a:ext cx="1622425" cy="1355271"/>
            <a:chOff x="7199086" y="2012949"/>
            <a:chExt cx="1252764" cy="1209222"/>
          </a:xfrm>
        </p:grpSpPr>
        <p:sp>
          <p:nvSpPr>
            <p:cNvPr id="82" name="矩形 81"/>
            <p:cNvSpPr/>
            <p:nvPr/>
          </p:nvSpPr>
          <p:spPr>
            <a:xfrm>
              <a:off x="7199086" y="2012949"/>
              <a:ext cx="1074254" cy="1014523"/>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8273338" y="3001100"/>
              <a:ext cx="0" cy="22107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8273338" y="3027472"/>
              <a:ext cx="17851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3629025" y="4597400"/>
            <a:ext cx="1622425" cy="1355271"/>
            <a:chOff x="7199086" y="2012949"/>
            <a:chExt cx="1252764" cy="1209222"/>
          </a:xfrm>
        </p:grpSpPr>
        <p:sp>
          <p:nvSpPr>
            <p:cNvPr id="86" name="矩形 85"/>
            <p:cNvSpPr/>
            <p:nvPr/>
          </p:nvSpPr>
          <p:spPr>
            <a:xfrm>
              <a:off x="7199086" y="2012949"/>
              <a:ext cx="1074254" cy="1014523"/>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a:off x="8273338" y="3001100"/>
              <a:ext cx="0" cy="22107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273338" y="3027472"/>
              <a:ext cx="17851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7058025" y="4597400"/>
            <a:ext cx="1622425" cy="1355271"/>
            <a:chOff x="7199086" y="2012949"/>
            <a:chExt cx="1252764" cy="1209222"/>
          </a:xfrm>
        </p:grpSpPr>
        <p:sp>
          <p:nvSpPr>
            <p:cNvPr id="90" name="矩形 89"/>
            <p:cNvSpPr/>
            <p:nvPr/>
          </p:nvSpPr>
          <p:spPr>
            <a:xfrm>
              <a:off x="7199086" y="2012949"/>
              <a:ext cx="1074254" cy="1014523"/>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a:off x="8273338" y="3001100"/>
              <a:ext cx="0" cy="22107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8273338" y="3027472"/>
              <a:ext cx="17851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956638" y="2203315"/>
            <a:ext cx="1012825"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01</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sp>
        <p:nvSpPr>
          <p:cNvPr id="93" name="文本框 92"/>
          <p:cNvSpPr txBox="1"/>
          <p:nvPr/>
        </p:nvSpPr>
        <p:spPr>
          <a:xfrm>
            <a:off x="7389401" y="2203314"/>
            <a:ext cx="1012825"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02</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sp>
        <p:nvSpPr>
          <p:cNvPr id="94" name="文本框 93"/>
          <p:cNvSpPr txBox="1"/>
          <p:nvPr/>
        </p:nvSpPr>
        <p:spPr>
          <a:xfrm>
            <a:off x="3956637" y="4580295"/>
            <a:ext cx="1012825"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03</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sp>
        <p:nvSpPr>
          <p:cNvPr id="95" name="文本框 94"/>
          <p:cNvSpPr txBox="1"/>
          <p:nvPr/>
        </p:nvSpPr>
        <p:spPr>
          <a:xfrm>
            <a:off x="7389400" y="4598211"/>
            <a:ext cx="1012825" cy="769441"/>
          </a:xfrm>
          <a:prstGeom prst="rect">
            <a:avLst/>
          </a:prstGeom>
          <a:noFill/>
        </p:spPr>
        <p:txBody>
          <a:bodyPr wrap="square" rtlCol="0">
            <a:spAutoFit/>
          </a:bodyPr>
          <a:lstStyle/>
          <a:p>
            <a:r>
              <a:rPr lang="en-US" altLang="zh-CN" sz="4400" dirty="0">
                <a:ln>
                  <a:solidFill>
                    <a:srgbClr val="4A67AA"/>
                  </a:solidFill>
                </a:ln>
                <a:blipFill dpi="0" rotWithShape="1">
                  <a:blip r:embed="rId2"/>
                  <a:srcRect/>
                  <a:tile tx="-304800" ty="-254000" sx="100000" sy="100000" flip="none" algn="tl"/>
                </a:blipFill>
                <a:latin typeface="Impact" panose="020B0806030902050204" pitchFamily="34" charset="0"/>
              </a:rPr>
              <a:t>04</a:t>
            </a:r>
            <a:endParaRPr lang="zh-CN" altLang="en-US" sz="4400" dirty="0">
              <a:ln>
                <a:solidFill>
                  <a:srgbClr val="4A67AA"/>
                </a:solidFill>
              </a:ln>
              <a:blipFill dpi="0" rotWithShape="1">
                <a:blip r:embed="rId2"/>
                <a:srcRect/>
                <a:tile tx="-304800" ty="-254000" sx="100000" sy="100000" flip="none" algn="tl"/>
              </a:blipFill>
              <a:latin typeface="Impact" panose="020B0806030902050204" pitchFamily="34" charset="0"/>
            </a:endParaRPr>
          </a:p>
        </p:txBody>
      </p:sp>
      <p:grpSp>
        <p:nvGrpSpPr>
          <p:cNvPr id="10" name="组合 9"/>
          <p:cNvGrpSpPr/>
          <p:nvPr/>
        </p:nvGrpSpPr>
        <p:grpSpPr>
          <a:xfrm rot="16200000">
            <a:off x="5942527" y="2334157"/>
            <a:ext cx="193238" cy="939141"/>
            <a:chOff x="5913950" y="2651331"/>
            <a:chExt cx="193238" cy="939141"/>
          </a:xfrm>
        </p:grpSpPr>
        <p:cxnSp>
          <p:nvCxnSpPr>
            <p:cNvPr id="96" name="直接连接符 95"/>
            <p:cNvCxnSpPr/>
            <p:nvPr/>
          </p:nvCxnSpPr>
          <p:spPr>
            <a:xfrm rot="5400000">
              <a:off x="5541000" y="3120901"/>
              <a:ext cx="939140"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913950" y="3438071"/>
              <a:ext cx="96619" cy="15240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6010569" y="3438071"/>
              <a:ext cx="96619" cy="15240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rot="5400000">
            <a:off x="5942526" y="4783547"/>
            <a:ext cx="193238" cy="939141"/>
            <a:chOff x="5913950" y="2651331"/>
            <a:chExt cx="193238" cy="939141"/>
          </a:xfrm>
        </p:grpSpPr>
        <p:cxnSp>
          <p:nvCxnSpPr>
            <p:cNvPr id="100" name="直接连接符 99"/>
            <p:cNvCxnSpPr/>
            <p:nvPr/>
          </p:nvCxnSpPr>
          <p:spPr>
            <a:xfrm rot="5400000">
              <a:off x="5541000" y="3120901"/>
              <a:ext cx="939140"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913950" y="3438071"/>
              <a:ext cx="96619" cy="15240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010569" y="3438071"/>
              <a:ext cx="96619" cy="15240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rot="10800000">
            <a:off x="4228026" y="3638003"/>
            <a:ext cx="193238" cy="683363"/>
            <a:chOff x="5913950" y="2907109"/>
            <a:chExt cx="193238" cy="683363"/>
          </a:xfrm>
        </p:grpSpPr>
        <p:cxnSp>
          <p:nvCxnSpPr>
            <p:cNvPr id="104" name="直接连接符 103"/>
            <p:cNvCxnSpPr/>
            <p:nvPr/>
          </p:nvCxnSpPr>
          <p:spPr>
            <a:xfrm rot="10800000" flipV="1">
              <a:off x="6010570" y="2907109"/>
              <a:ext cx="0" cy="683362"/>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913950" y="3438071"/>
              <a:ext cx="96619" cy="15240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6010569" y="3438071"/>
              <a:ext cx="96619" cy="15240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7657026" y="3643146"/>
            <a:ext cx="193238" cy="683363"/>
            <a:chOff x="5913950" y="2907109"/>
            <a:chExt cx="193238" cy="683363"/>
          </a:xfrm>
        </p:grpSpPr>
        <p:cxnSp>
          <p:nvCxnSpPr>
            <p:cNvPr id="108" name="直接连接符 107"/>
            <p:cNvCxnSpPr/>
            <p:nvPr/>
          </p:nvCxnSpPr>
          <p:spPr>
            <a:xfrm rot="10800000" flipV="1">
              <a:off x="6010570" y="2907109"/>
              <a:ext cx="0" cy="683362"/>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913950" y="3438071"/>
              <a:ext cx="96619" cy="15240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6010569" y="3438071"/>
              <a:ext cx="96619" cy="15240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cxnSp>
        <p:nvCxnSpPr>
          <p:cNvPr id="111" name="直接连接符 110"/>
          <p:cNvCxnSpPr/>
          <p:nvPr/>
        </p:nvCxnSpPr>
        <p:spPr>
          <a:xfrm flipH="1">
            <a:off x="3922235" y="2911650"/>
            <a:ext cx="804818"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7389400" y="2894626"/>
            <a:ext cx="804818"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7389400" y="5349736"/>
            <a:ext cx="804818"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3922235" y="5339346"/>
            <a:ext cx="804818"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704271" y="2910591"/>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6" name="文本框 115"/>
          <p:cNvSpPr txBox="1"/>
          <p:nvPr/>
        </p:nvSpPr>
        <p:spPr>
          <a:xfrm>
            <a:off x="7159213" y="2892829"/>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7" name="文本框 116"/>
          <p:cNvSpPr txBox="1"/>
          <p:nvPr/>
        </p:nvSpPr>
        <p:spPr>
          <a:xfrm>
            <a:off x="7169358" y="5307395"/>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8" name="文本框 117"/>
          <p:cNvSpPr txBox="1"/>
          <p:nvPr/>
        </p:nvSpPr>
        <p:spPr>
          <a:xfrm>
            <a:off x="3734405" y="5303078"/>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19" name="文本框 118"/>
          <p:cNvSpPr txBox="1"/>
          <p:nvPr/>
        </p:nvSpPr>
        <p:spPr>
          <a:xfrm>
            <a:off x="8877851" y="2235200"/>
            <a:ext cx="1996584"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20" name="文本框 119"/>
          <p:cNvSpPr txBox="1"/>
          <p:nvPr/>
        </p:nvSpPr>
        <p:spPr>
          <a:xfrm>
            <a:off x="8877851" y="4627681"/>
            <a:ext cx="1996584"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21" name="文本框 120"/>
          <p:cNvSpPr txBox="1"/>
          <p:nvPr/>
        </p:nvSpPr>
        <p:spPr>
          <a:xfrm>
            <a:off x="1168468" y="2235200"/>
            <a:ext cx="1996584"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22" name="文本框 121"/>
          <p:cNvSpPr txBox="1"/>
          <p:nvPr/>
        </p:nvSpPr>
        <p:spPr>
          <a:xfrm>
            <a:off x="1161545" y="4617889"/>
            <a:ext cx="1996584"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4" name="Group 227"/>
          <p:cNvGrpSpPr>
            <a:grpSpLocks noChangeAspect="1"/>
          </p:cNvGrpSpPr>
          <p:nvPr/>
        </p:nvGrpSpPr>
        <p:grpSpPr bwMode="auto">
          <a:xfrm>
            <a:off x="4117383" y="427998"/>
            <a:ext cx="660947" cy="760937"/>
            <a:chOff x="1024" y="313"/>
            <a:chExt cx="780" cy="898"/>
          </a:xfrm>
          <a:solidFill>
            <a:srgbClr val="4A67AA"/>
          </a:solidFill>
        </p:grpSpPr>
        <p:sp>
          <p:nvSpPr>
            <p:cNvPr id="6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 name="文本框 73"/>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30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60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nodeType="withEffect">
                                  <p:stCondLst>
                                    <p:cond delay="90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95"/>
                                        </p:tgtEl>
                                        <p:attrNameLst>
                                          <p:attrName>style.visibility</p:attrName>
                                        </p:attrNameLst>
                                      </p:cBhvr>
                                      <p:to>
                                        <p:strVal val="visible"/>
                                      </p:to>
                                    </p:set>
                                    <p:animEffect transition="in" filter="fade">
                                      <p:cBhvr>
                                        <p:cTn id="28" dur="500"/>
                                        <p:tgtEl>
                                          <p:spTgt spid="95"/>
                                        </p:tgtEl>
                                      </p:cBhvr>
                                    </p:animEffect>
                                  </p:childTnLst>
                                </p:cTn>
                              </p:par>
                              <p:par>
                                <p:cTn id="29" presetID="10" presetClass="entr" presetSubtype="0" fill="hold" nodeType="withEffect">
                                  <p:stCondLst>
                                    <p:cond delay="24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270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par>
                                <p:cTn id="35" presetID="10" presetClass="entr" presetSubtype="0" fill="hold" nodeType="withEffect">
                                  <p:stCondLst>
                                    <p:cond delay="300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par>
                                <p:cTn id="38" presetID="10" presetClass="entr" presetSubtype="0" fill="hold" nodeType="withEffect">
                                  <p:stCondLst>
                                    <p:cond delay="330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500"/>
                                        <p:tgtEl>
                                          <p:spTgt spid="107"/>
                                        </p:tgtEl>
                                      </p:cBhvr>
                                    </p:animEffect>
                                  </p:childTnLst>
                                </p:cTn>
                              </p:par>
                              <p:par>
                                <p:cTn id="41" presetID="10" presetClass="entr" presetSubtype="0" fill="hold" nodeType="withEffect">
                                  <p:stCondLst>
                                    <p:cond delay="360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par>
                                <p:cTn id="44" presetID="10" presetClass="entr" presetSubtype="0" fill="hold" nodeType="withEffect">
                                  <p:stCondLst>
                                    <p:cond delay="390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500"/>
                                        <p:tgtEl>
                                          <p:spTgt spid="112"/>
                                        </p:tgtEl>
                                      </p:cBhvr>
                                    </p:animEffect>
                                  </p:childTnLst>
                                </p:cTn>
                              </p:par>
                              <p:par>
                                <p:cTn id="47" presetID="10" presetClass="entr" presetSubtype="0" fill="hold" nodeType="withEffect">
                                  <p:stCondLst>
                                    <p:cond delay="420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500"/>
                                        <p:tgtEl>
                                          <p:spTgt spid="113"/>
                                        </p:tgtEl>
                                      </p:cBhvr>
                                    </p:animEffect>
                                  </p:childTnLst>
                                </p:cTn>
                              </p:par>
                              <p:par>
                                <p:cTn id="50" presetID="10" presetClass="entr" presetSubtype="0" fill="hold" nodeType="withEffect">
                                  <p:stCondLst>
                                    <p:cond delay="450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16"/>
                                        </p:tgtEl>
                                        <p:attrNameLst>
                                          <p:attrName>style.visibility</p:attrName>
                                        </p:attrNameLst>
                                      </p:cBhvr>
                                      <p:to>
                                        <p:strVal val="visible"/>
                                      </p:to>
                                    </p:set>
                                    <p:animEffect transition="in" filter="fade">
                                      <p:cBhvr>
                                        <p:cTn id="58" dur="500"/>
                                        <p:tgtEl>
                                          <p:spTgt spid="116"/>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18"/>
                                        </p:tgtEl>
                                        <p:attrNameLst>
                                          <p:attrName>style.visibility</p:attrName>
                                        </p:attrNameLst>
                                      </p:cBhvr>
                                      <p:to>
                                        <p:strVal val="visible"/>
                                      </p:to>
                                    </p:set>
                                    <p:animEffect transition="in" filter="fade">
                                      <p:cBhvr>
                                        <p:cTn id="64" dur="500"/>
                                        <p:tgtEl>
                                          <p:spTgt spid="118"/>
                                        </p:tgtEl>
                                      </p:cBhvr>
                                    </p:animEffect>
                                  </p:childTnLst>
                                </p:cTn>
                              </p:par>
                              <p:par>
                                <p:cTn id="65" presetID="10" presetClass="entr" presetSubtype="0" fill="hold" grpId="0" nodeType="withEffect">
                                  <p:stCondLst>
                                    <p:cond delay="600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childTnLst>
                                </p:cTn>
                              </p:par>
                              <p:par>
                                <p:cTn id="68" presetID="10" presetClass="entr" presetSubtype="0" fill="hold" grpId="0" nodeType="withEffect">
                                  <p:stCondLst>
                                    <p:cond delay="6300"/>
                                  </p:stCondLst>
                                  <p:childTnLst>
                                    <p:set>
                                      <p:cBhvr>
                                        <p:cTn id="69" dur="1" fill="hold">
                                          <p:stCondLst>
                                            <p:cond delay="0"/>
                                          </p:stCondLst>
                                        </p:cTn>
                                        <p:tgtEl>
                                          <p:spTgt spid="120"/>
                                        </p:tgtEl>
                                        <p:attrNameLst>
                                          <p:attrName>style.visibility</p:attrName>
                                        </p:attrNameLst>
                                      </p:cBhvr>
                                      <p:to>
                                        <p:strVal val="visible"/>
                                      </p:to>
                                    </p:set>
                                    <p:animEffect transition="in" filter="fade">
                                      <p:cBhvr>
                                        <p:cTn id="70" dur="500"/>
                                        <p:tgtEl>
                                          <p:spTgt spid="120"/>
                                        </p:tgtEl>
                                      </p:cBhvr>
                                    </p:animEffect>
                                  </p:childTnLst>
                                </p:cTn>
                              </p:par>
                              <p:par>
                                <p:cTn id="71" presetID="10" presetClass="entr" presetSubtype="0" fill="hold" grpId="0" nodeType="withEffect">
                                  <p:stCondLst>
                                    <p:cond delay="6600"/>
                                  </p:stCondLst>
                                  <p:childTnLst>
                                    <p:set>
                                      <p:cBhvr>
                                        <p:cTn id="72" dur="1" fill="hold">
                                          <p:stCondLst>
                                            <p:cond delay="0"/>
                                          </p:stCondLst>
                                        </p:cTn>
                                        <p:tgtEl>
                                          <p:spTgt spid="121"/>
                                        </p:tgtEl>
                                        <p:attrNameLst>
                                          <p:attrName>style.visibility</p:attrName>
                                        </p:attrNameLst>
                                      </p:cBhvr>
                                      <p:to>
                                        <p:strVal val="visible"/>
                                      </p:to>
                                    </p:set>
                                    <p:animEffect transition="in" filter="fade">
                                      <p:cBhvr>
                                        <p:cTn id="73" dur="500"/>
                                        <p:tgtEl>
                                          <p:spTgt spid="121"/>
                                        </p:tgtEl>
                                      </p:cBhvr>
                                    </p:animEffect>
                                  </p:childTnLst>
                                </p:cTn>
                              </p:par>
                              <p:par>
                                <p:cTn id="74" presetID="10" presetClass="entr" presetSubtype="0" fill="hold" grpId="0" nodeType="withEffect">
                                  <p:stCondLst>
                                    <p:cond delay="6900"/>
                                  </p:stCondLst>
                                  <p:childTnLst>
                                    <p:set>
                                      <p:cBhvr>
                                        <p:cTn id="75" dur="1" fill="hold">
                                          <p:stCondLst>
                                            <p:cond delay="0"/>
                                          </p:stCondLst>
                                        </p:cTn>
                                        <p:tgtEl>
                                          <p:spTgt spid="122"/>
                                        </p:tgtEl>
                                        <p:attrNameLst>
                                          <p:attrName>style.visibility</p:attrName>
                                        </p:attrNameLst>
                                      </p:cBhvr>
                                      <p:to>
                                        <p:strVal val="visible"/>
                                      </p:to>
                                    </p:set>
                                    <p:animEffect transition="in" filter="fade">
                                      <p:cBhvr>
                                        <p:cTn id="76" dur="500"/>
                                        <p:tgtEl>
                                          <p:spTgt spid="122"/>
                                        </p:tgtEl>
                                      </p:cBhvr>
                                    </p:animEffect>
                                  </p:childTnLst>
                                </p:cTn>
                              </p:par>
                              <p:par>
                                <p:cTn id="77" presetID="10" presetClass="entr" presetSubtype="0" fill="hold" grpId="0" nodeType="withEffect">
                                  <p:stCondLst>
                                    <p:cond delay="720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par>
                                <p:cTn id="80" presetID="10" presetClass="entr" presetSubtype="0" fill="hold" nodeType="withEffect">
                                  <p:stCondLst>
                                    <p:cond delay="75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78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3" grpId="0"/>
      <p:bldP spid="94" grpId="0"/>
      <p:bldP spid="95" grpId="0"/>
      <p:bldP spid="115" grpId="0"/>
      <p:bldP spid="116" grpId="0"/>
      <p:bldP spid="117" grpId="0"/>
      <p:bldP spid="118" grpId="0"/>
      <p:bldP spid="119" grpId="0"/>
      <p:bldP spid="120" grpId="0"/>
      <p:bldP spid="121" grpId="0"/>
      <p:bldP spid="122" grpId="0"/>
      <p:bldP spid="63" grpId="0" animBg="1"/>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Freeform 86"/>
          <p:cNvSpPr>
            <a:spLocks noEditPoints="1"/>
          </p:cNvSpPr>
          <p:nvPr/>
        </p:nvSpPr>
        <p:spPr bwMode="auto">
          <a:xfrm>
            <a:off x="1767188" y="2389683"/>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23" name="Freeform 86"/>
          <p:cNvSpPr>
            <a:spLocks noEditPoints="1"/>
          </p:cNvSpPr>
          <p:nvPr/>
        </p:nvSpPr>
        <p:spPr bwMode="auto">
          <a:xfrm>
            <a:off x="4250590" y="2404615"/>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41" name="Freeform 86"/>
          <p:cNvSpPr>
            <a:spLocks noEditPoints="1"/>
          </p:cNvSpPr>
          <p:nvPr/>
        </p:nvSpPr>
        <p:spPr bwMode="auto">
          <a:xfrm>
            <a:off x="6667024" y="2369995"/>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sp>
        <p:nvSpPr>
          <p:cNvPr id="42" name="Freeform 86"/>
          <p:cNvSpPr>
            <a:spLocks noEditPoints="1"/>
          </p:cNvSpPr>
          <p:nvPr/>
        </p:nvSpPr>
        <p:spPr bwMode="auto">
          <a:xfrm>
            <a:off x="9124049" y="2366892"/>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4A67AA"/>
          </a:solidFill>
          <a:ln w="9525">
            <a:noFill/>
            <a:round/>
          </a:ln>
        </p:spPr>
        <p:txBody>
          <a:bodyPr vert="horz" wrap="square" lIns="91440" tIns="45720" rIns="91440" bIns="45720" numCol="1" anchor="t" anchorCtr="0" compatLnSpc="1"/>
          <a:lstStyle/>
          <a:p>
            <a:endParaRPr lang="zh-CN" altLang="en-US"/>
          </a:p>
        </p:txBody>
      </p:sp>
      <p:grpSp>
        <p:nvGrpSpPr>
          <p:cNvPr id="59" name="组合 58"/>
          <p:cNvGrpSpPr/>
          <p:nvPr/>
        </p:nvGrpSpPr>
        <p:grpSpPr>
          <a:xfrm rot="16200000">
            <a:off x="6060804" y="3042041"/>
            <a:ext cx="388577" cy="221475"/>
            <a:chOff x="5808721" y="3369199"/>
            <a:chExt cx="388577" cy="221475"/>
          </a:xfrm>
        </p:grpSpPr>
        <p:cxnSp>
          <p:nvCxnSpPr>
            <p:cNvPr id="61" name="直接连接符 60"/>
            <p:cNvCxnSpPr/>
            <p:nvPr/>
          </p:nvCxnSpPr>
          <p:spPr>
            <a:xfrm rot="5400000" flipV="1">
              <a:off x="5800782" y="3377138"/>
              <a:ext cx="212291" cy="19641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flipH="1" flipV="1">
              <a:off x="5994951" y="3388327"/>
              <a:ext cx="213530" cy="191164"/>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rot="16200000">
            <a:off x="3565406" y="3021783"/>
            <a:ext cx="388577" cy="221475"/>
            <a:chOff x="5808721" y="3369199"/>
            <a:chExt cx="388577" cy="221475"/>
          </a:xfrm>
        </p:grpSpPr>
        <p:cxnSp>
          <p:nvCxnSpPr>
            <p:cNvPr id="70" name="直接连接符 69"/>
            <p:cNvCxnSpPr/>
            <p:nvPr/>
          </p:nvCxnSpPr>
          <p:spPr>
            <a:xfrm rot="5400000" flipV="1">
              <a:off x="5800782" y="3377138"/>
              <a:ext cx="212291" cy="19641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flipH="1" flipV="1">
              <a:off x="5994951" y="3388327"/>
              <a:ext cx="213530" cy="191164"/>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rot="16200000">
            <a:off x="8465242" y="2994259"/>
            <a:ext cx="388577" cy="221475"/>
            <a:chOff x="5808721" y="3369199"/>
            <a:chExt cx="388577" cy="221475"/>
          </a:xfrm>
        </p:grpSpPr>
        <p:cxnSp>
          <p:nvCxnSpPr>
            <p:cNvPr id="73" name="直接连接符 72"/>
            <p:cNvCxnSpPr/>
            <p:nvPr/>
          </p:nvCxnSpPr>
          <p:spPr>
            <a:xfrm rot="5400000" flipV="1">
              <a:off x="5800782" y="3377138"/>
              <a:ext cx="212291" cy="196413"/>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400000" flipH="1" flipV="1">
              <a:off x="5994951" y="3388327"/>
              <a:ext cx="213530" cy="191164"/>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75" name="文本框 74"/>
          <p:cNvSpPr txBox="1"/>
          <p:nvPr/>
        </p:nvSpPr>
        <p:spPr>
          <a:xfrm>
            <a:off x="1918681" y="4057400"/>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76" name="文本框 75"/>
          <p:cNvSpPr txBox="1"/>
          <p:nvPr/>
        </p:nvSpPr>
        <p:spPr>
          <a:xfrm>
            <a:off x="4413952" y="4057399"/>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77" name="文本框 76"/>
          <p:cNvSpPr txBox="1"/>
          <p:nvPr/>
        </p:nvSpPr>
        <p:spPr>
          <a:xfrm>
            <a:off x="6907134" y="4066676"/>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78" name="文本框 77"/>
          <p:cNvSpPr txBox="1"/>
          <p:nvPr/>
        </p:nvSpPr>
        <p:spPr>
          <a:xfrm>
            <a:off x="9303222" y="4066675"/>
            <a:ext cx="1265191"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79" name="文本框 78"/>
          <p:cNvSpPr txBox="1"/>
          <p:nvPr/>
        </p:nvSpPr>
        <p:spPr>
          <a:xfrm>
            <a:off x="1671610" y="4705543"/>
            <a:ext cx="1630888"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80" name="文本框 79"/>
          <p:cNvSpPr txBox="1"/>
          <p:nvPr/>
        </p:nvSpPr>
        <p:spPr>
          <a:xfrm>
            <a:off x="4121629" y="4705543"/>
            <a:ext cx="1630888"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81" name="文本框 80"/>
          <p:cNvSpPr txBox="1"/>
          <p:nvPr/>
        </p:nvSpPr>
        <p:spPr>
          <a:xfrm>
            <a:off x="6667024" y="4705543"/>
            <a:ext cx="1630888"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82" name="文本框 81"/>
          <p:cNvSpPr txBox="1"/>
          <p:nvPr/>
        </p:nvSpPr>
        <p:spPr>
          <a:xfrm>
            <a:off x="9094461" y="4709379"/>
            <a:ext cx="1630888"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grpSp>
        <p:nvGrpSpPr>
          <p:cNvPr id="83" name="Group 227"/>
          <p:cNvGrpSpPr>
            <a:grpSpLocks noChangeAspect="1"/>
          </p:cNvGrpSpPr>
          <p:nvPr/>
        </p:nvGrpSpPr>
        <p:grpSpPr bwMode="auto">
          <a:xfrm>
            <a:off x="2084214" y="2685872"/>
            <a:ext cx="805679" cy="927564"/>
            <a:chOff x="1024" y="313"/>
            <a:chExt cx="780" cy="898"/>
          </a:xfrm>
          <a:solidFill>
            <a:srgbClr val="4A67AA"/>
          </a:solidFill>
        </p:grpSpPr>
        <p:sp>
          <p:nvSpPr>
            <p:cNvPr id="84"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Group 4"/>
          <p:cNvGrpSpPr>
            <a:grpSpLocks noChangeAspect="1"/>
          </p:cNvGrpSpPr>
          <p:nvPr/>
        </p:nvGrpSpPr>
        <p:grpSpPr bwMode="auto">
          <a:xfrm>
            <a:off x="4518026" y="2730499"/>
            <a:ext cx="979487" cy="844549"/>
            <a:chOff x="2846" y="1720"/>
            <a:chExt cx="617" cy="532"/>
          </a:xfrm>
          <a:solidFill>
            <a:srgbClr val="4A67AA"/>
          </a:solidFill>
        </p:grpSpPr>
        <p:sp>
          <p:nvSpPr>
            <p:cNvPr id="33" name="Freeform 5"/>
            <p:cNvSpPr/>
            <p:nvPr/>
          </p:nvSpPr>
          <p:spPr bwMode="auto">
            <a:xfrm>
              <a:off x="2911" y="2002"/>
              <a:ext cx="139" cy="72"/>
            </a:xfrm>
            <a:custGeom>
              <a:avLst/>
              <a:gdLst>
                <a:gd name="T0" fmla="*/ 2 w 77"/>
                <a:gd name="T1" fmla="*/ 7 h 40"/>
                <a:gd name="T2" fmla="*/ 72 w 77"/>
                <a:gd name="T3" fmla="*/ 39 h 40"/>
                <a:gd name="T4" fmla="*/ 74 w 77"/>
                <a:gd name="T5" fmla="*/ 34 h 40"/>
                <a:gd name="T6" fmla="*/ 6 w 77"/>
                <a:gd name="T7" fmla="*/ 2 h 40"/>
                <a:gd name="T8" fmla="*/ 2 w 77"/>
                <a:gd name="T9" fmla="*/ 7 h 40"/>
              </a:gdLst>
              <a:ahLst/>
              <a:cxnLst>
                <a:cxn ang="0">
                  <a:pos x="T0" y="T1"/>
                </a:cxn>
                <a:cxn ang="0">
                  <a:pos x="T2" y="T3"/>
                </a:cxn>
                <a:cxn ang="0">
                  <a:pos x="T4" y="T5"/>
                </a:cxn>
                <a:cxn ang="0">
                  <a:pos x="T6" y="T7"/>
                </a:cxn>
                <a:cxn ang="0">
                  <a:pos x="T8" y="T9"/>
                </a:cxn>
              </a:cxnLst>
              <a:rect l="0" t="0" r="r" b="b"/>
              <a:pathLst>
                <a:path w="77" h="40">
                  <a:moveTo>
                    <a:pt x="2" y="7"/>
                  </a:moveTo>
                  <a:cubicBezTo>
                    <a:pt x="21" y="23"/>
                    <a:pt x="48" y="35"/>
                    <a:pt x="72" y="39"/>
                  </a:cubicBezTo>
                  <a:cubicBezTo>
                    <a:pt x="75" y="40"/>
                    <a:pt x="77" y="35"/>
                    <a:pt x="74" y="34"/>
                  </a:cubicBezTo>
                  <a:cubicBezTo>
                    <a:pt x="50" y="29"/>
                    <a:pt x="25" y="18"/>
                    <a:pt x="6" y="2"/>
                  </a:cubicBezTo>
                  <a:cubicBezTo>
                    <a:pt x="3"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p:nvPr/>
          </p:nvSpPr>
          <p:spPr bwMode="auto">
            <a:xfrm>
              <a:off x="2846" y="1720"/>
              <a:ext cx="523" cy="356"/>
            </a:xfrm>
            <a:custGeom>
              <a:avLst/>
              <a:gdLst>
                <a:gd name="T0" fmla="*/ 179 w 289"/>
                <a:gd name="T1" fmla="*/ 196 h 196"/>
                <a:gd name="T2" fmla="*/ 277 w 289"/>
                <a:gd name="T3" fmla="*/ 114 h 196"/>
                <a:gd name="T4" fmla="*/ 200 w 289"/>
                <a:gd name="T5" fmla="*/ 17 h 196"/>
                <a:gd name="T6" fmla="*/ 52 w 289"/>
                <a:gd name="T7" fmla="*/ 32 h 196"/>
                <a:gd name="T8" fmla="*/ 26 w 289"/>
                <a:gd name="T9" fmla="*/ 153 h 196"/>
                <a:gd name="T10" fmla="*/ 30 w 289"/>
                <a:gd name="T11" fmla="*/ 149 h 196"/>
                <a:gd name="T12" fmla="*/ 76 w 289"/>
                <a:gd name="T13" fmla="*/ 25 h 196"/>
                <a:gd name="T14" fmla="*/ 198 w 289"/>
                <a:gd name="T15" fmla="*/ 23 h 196"/>
                <a:gd name="T16" fmla="*/ 271 w 289"/>
                <a:gd name="T17" fmla="*/ 118 h 196"/>
                <a:gd name="T18" fmla="*/ 178 w 289"/>
                <a:gd name="T19" fmla="*/ 190 h 196"/>
                <a:gd name="T20" fmla="*/ 179 w 289"/>
                <a:gd name="T2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196">
                  <a:moveTo>
                    <a:pt x="179" y="196"/>
                  </a:moveTo>
                  <a:cubicBezTo>
                    <a:pt x="218" y="187"/>
                    <a:pt x="266" y="156"/>
                    <a:pt x="277" y="114"/>
                  </a:cubicBezTo>
                  <a:cubicBezTo>
                    <a:pt x="289" y="64"/>
                    <a:pt x="242" y="32"/>
                    <a:pt x="200" y="17"/>
                  </a:cubicBezTo>
                  <a:cubicBezTo>
                    <a:pt x="152" y="0"/>
                    <a:pt x="95" y="4"/>
                    <a:pt x="52" y="32"/>
                  </a:cubicBezTo>
                  <a:cubicBezTo>
                    <a:pt x="13" y="58"/>
                    <a:pt x="1" y="113"/>
                    <a:pt x="26" y="153"/>
                  </a:cubicBezTo>
                  <a:cubicBezTo>
                    <a:pt x="27" y="155"/>
                    <a:pt x="31" y="151"/>
                    <a:pt x="30" y="149"/>
                  </a:cubicBezTo>
                  <a:cubicBezTo>
                    <a:pt x="0" y="101"/>
                    <a:pt x="28" y="46"/>
                    <a:pt x="76" y="25"/>
                  </a:cubicBezTo>
                  <a:cubicBezTo>
                    <a:pt x="114" y="8"/>
                    <a:pt x="159" y="10"/>
                    <a:pt x="198" y="23"/>
                  </a:cubicBezTo>
                  <a:cubicBezTo>
                    <a:pt x="238" y="36"/>
                    <a:pt x="286" y="69"/>
                    <a:pt x="271" y="118"/>
                  </a:cubicBezTo>
                  <a:cubicBezTo>
                    <a:pt x="259" y="155"/>
                    <a:pt x="215" y="182"/>
                    <a:pt x="178" y="190"/>
                  </a:cubicBezTo>
                  <a:cubicBezTo>
                    <a:pt x="176" y="191"/>
                    <a:pt x="175" y="196"/>
                    <a:pt x="179"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956" y="2031"/>
              <a:ext cx="165" cy="52"/>
            </a:xfrm>
            <a:custGeom>
              <a:avLst/>
              <a:gdLst>
                <a:gd name="T0" fmla="*/ 2 w 91"/>
                <a:gd name="T1" fmla="*/ 7 h 29"/>
                <a:gd name="T2" fmla="*/ 86 w 91"/>
                <a:gd name="T3" fmla="*/ 29 h 29"/>
                <a:gd name="T4" fmla="*/ 87 w 91"/>
                <a:gd name="T5" fmla="*/ 23 h 29"/>
                <a:gd name="T6" fmla="*/ 6 w 91"/>
                <a:gd name="T7" fmla="*/ 2 h 29"/>
                <a:gd name="T8" fmla="*/ 2 w 91"/>
                <a:gd name="T9" fmla="*/ 7 h 29"/>
              </a:gdLst>
              <a:ahLst/>
              <a:cxnLst>
                <a:cxn ang="0">
                  <a:pos x="T0" y="T1"/>
                </a:cxn>
                <a:cxn ang="0">
                  <a:pos x="T2" y="T3"/>
                </a:cxn>
                <a:cxn ang="0">
                  <a:pos x="T4" y="T5"/>
                </a:cxn>
                <a:cxn ang="0">
                  <a:pos x="T6" y="T7"/>
                </a:cxn>
                <a:cxn ang="0">
                  <a:pos x="T8" y="T9"/>
                </a:cxn>
              </a:cxnLst>
              <a:rect l="0" t="0" r="r" b="b"/>
              <a:pathLst>
                <a:path w="91" h="29">
                  <a:moveTo>
                    <a:pt x="2" y="7"/>
                  </a:moveTo>
                  <a:cubicBezTo>
                    <a:pt x="29" y="21"/>
                    <a:pt x="57" y="28"/>
                    <a:pt x="86" y="29"/>
                  </a:cubicBezTo>
                  <a:cubicBezTo>
                    <a:pt x="89" y="29"/>
                    <a:pt x="91" y="23"/>
                    <a:pt x="87" y="23"/>
                  </a:cubicBezTo>
                  <a:cubicBezTo>
                    <a:pt x="58" y="23"/>
                    <a:pt x="31" y="16"/>
                    <a:pt x="6" y="2"/>
                  </a:cubicBezTo>
                  <a:cubicBezTo>
                    <a:pt x="3"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
            <p:cNvSpPr/>
            <p:nvPr/>
          </p:nvSpPr>
          <p:spPr bwMode="auto">
            <a:xfrm>
              <a:off x="3063" y="1992"/>
              <a:ext cx="27" cy="15"/>
            </a:xfrm>
            <a:custGeom>
              <a:avLst/>
              <a:gdLst>
                <a:gd name="T0" fmla="*/ 6 w 15"/>
                <a:gd name="T1" fmla="*/ 7 h 8"/>
                <a:gd name="T2" fmla="*/ 12 w 15"/>
                <a:gd name="T3" fmla="*/ 4 h 8"/>
                <a:gd name="T4" fmla="*/ 10 w 15"/>
                <a:gd name="T5" fmla="*/ 1 h 8"/>
                <a:gd name="T6" fmla="*/ 8 w 15"/>
                <a:gd name="T7" fmla="*/ 1 h 8"/>
                <a:gd name="T8" fmla="*/ 7 w 15"/>
                <a:gd name="T9" fmla="*/ 2 h 8"/>
                <a:gd name="T10" fmla="*/ 7 w 15"/>
                <a:gd name="T11" fmla="*/ 2 h 8"/>
                <a:gd name="T12" fmla="*/ 4 w 15"/>
                <a:gd name="T13" fmla="*/ 5 h 8"/>
                <a:gd name="T14" fmla="*/ 6 w 15"/>
                <a:gd name="T15" fmla="*/ 7 h 8"/>
                <a:gd name="T16" fmla="*/ 10 w 15"/>
                <a:gd name="T17" fmla="*/ 6 h 8"/>
                <a:gd name="T18" fmla="*/ 12 w 15"/>
                <a:gd name="T19" fmla="*/ 1 h 8"/>
                <a:gd name="T20" fmla="*/ 8 w 15"/>
                <a:gd name="T21" fmla="*/ 1 h 8"/>
                <a:gd name="T22" fmla="*/ 6 w 15"/>
                <a:gd name="T23" fmla="*/ 1 h 8"/>
                <a:gd name="T24" fmla="*/ 5 w 15"/>
                <a:gd name="T25" fmla="*/ 2 h 8"/>
                <a:gd name="T26" fmla="*/ 4 w 15"/>
                <a:gd name="T27" fmla="*/ 7 h 8"/>
                <a:gd name="T28" fmla="*/ 10 w 15"/>
                <a:gd name="T29" fmla="*/ 6 h 8"/>
                <a:gd name="T30" fmla="*/ 12 w 15"/>
                <a:gd name="T31" fmla="*/ 1 h 8"/>
                <a:gd name="T32" fmla="*/ 7 w 15"/>
                <a:gd name="T33" fmla="*/ 2 h 8"/>
                <a:gd name="T34" fmla="*/ 6 w 15"/>
                <a:gd name="T35" fmla="*/ 7 h 8"/>
                <a:gd name="T36" fmla="*/ 8 w 15"/>
                <a:gd name="T37" fmla="*/ 7 h 8"/>
                <a:gd name="T38" fmla="*/ 9 w 15"/>
                <a:gd name="T39" fmla="*/ 6 h 8"/>
                <a:gd name="T40" fmla="*/ 8 w 15"/>
                <a:gd name="T41" fmla="*/ 6 h 8"/>
                <a:gd name="T42" fmla="*/ 7 w 15"/>
                <a:gd name="T43" fmla="*/ 6 h 8"/>
                <a:gd name="T44" fmla="*/ 7 w 15"/>
                <a:gd name="T45" fmla="*/ 6 h 8"/>
                <a:gd name="T46" fmla="*/ 7 w 15"/>
                <a:gd name="T47" fmla="*/ 4 h 8"/>
                <a:gd name="T48" fmla="*/ 7 w 15"/>
                <a:gd name="T49" fmla="*/ 4 h 8"/>
                <a:gd name="T50" fmla="*/ 8 w 15"/>
                <a:gd name="T51" fmla="*/ 2 h 8"/>
                <a:gd name="T52" fmla="*/ 8 w 15"/>
                <a:gd name="T53" fmla="*/ 2 h 8"/>
                <a:gd name="T54" fmla="*/ 7 w 15"/>
                <a:gd name="T55" fmla="*/ 2 h 8"/>
                <a:gd name="T56" fmla="*/ 6 w 15"/>
                <a:gd name="T5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8">
                  <a:moveTo>
                    <a:pt x="6" y="7"/>
                  </a:moveTo>
                  <a:cubicBezTo>
                    <a:pt x="8" y="7"/>
                    <a:pt x="12" y="7"/>
                    <a:pt x="12" y="4"/>
                  </a:cubicBezTo>
                  <a:cubicBezTo>
                    <a:pt x="12" y="2"/>
                    <a:pt x="11" y="1"/>
                    <a:pt x="10" y="1"/>
                  </a:cubicBezTo>
                  <a:cubicBezTo>
                    <a:pt x="9" y="0"/>
                    <a:pt x="8" y="1"/>
                    <a:pt x="8" y="1"/>
                  </a:cubicBezTo>
                  <a:cubicBezTo>
                    <a:pt x="7" y="1"/>
                    <a:pt x="7" y="1"/>
                    <a:pt x="7" y="2"/>
                  </a:cubicBezTo>
                  <a:cubicBezTo>
                    <a:pt x="6" y="2"/>
                    <a:pt x="6" y="2"/>
                    <a:pt x="7" y="2"/>
                  </a:cubicBezTo>
                  <a:cubicBezTo>
                    <a:pt x="6" y="2"/>
                    <a:pt x="4" y="3"/>
                    <a:pt x="4" y="5"/>
                  </a:cubicBezTo>
                  <a:cubicBezTo>
                    <a:pt x="4" y="6"/>
                    <a:pt x="4" y="7"/>
                    <a:pt x="6" y="7"/>
                  </a:cubicBezTo>
                  <a:cubicBezTo>
                    <a:pt x="8" y="7"/>
                    <a:pt x="9" y="6"/>
                    <a:pt x="10" y="6"/>
                  </a:cubicBezTo>
                  <a:cubicBezTo>
                    <a:pt x="13" y="6"/>
                    <a:pt x="15" y="2"/>
                    <a:pt x="12" y="1"/>
                  </a:cubicBezTo>
                  <a:cubicBezTo>
                    <a:pt x="11" y="0"/>
                    <a:pt x="9" y="0"/>
                    <a:pt x="8" y="1"/>
                  </a:cubicBezTo>
                  <a:cubicBezTo>
                    <a:pt x="7" y="1"/>
                    <a:pt x="7" y="1"/>
                    <a:pt x="6" y="1"/>
                  </a:cubicBezTo>
                  <a:cubicBezTo>
                    <a:pt x="6" y="1"/>
                    <a:pt x="5" y="2"/>
                    <a:pt x="5" y="2"/>
                  </a:cubicBezTo>
                  <a:cubicBezTo>
                    <a:pt x="2" y="2"/>
                    <a:pt x="0" y="8"/>
                    <a:pt x="4" y="7"/>
                  </a:cubicBezTo>
                  <a:cubicBezTo>
                    <a:pt x="6" y="7"/>
                    <a:pt x="8" y="5"/>
                    <a:pt x="10" y="6"/>
                  </a:cubicBezTo>
                  <a:cubicBezTo>
                    <a:pt x="10" y="4"/>
                    <a:pt x="11" y="2"/>
                    <a:pt x="12" y="1"/>
                  </a:cubicBezTo>
                  <a:cubicBezTo>
                    <a:pt x="10" y="1"/>
                    <a:pt x="9" y="2"/>
                    <a:pt x="7" y="2"/>
                  </a:cubicBezTo>
                  <a:cubicBezTo>
                    <a:pt x="7" y="4"/>
                    <a:pt x="6" y="6"/>
                    <a:pt x="6" y="7"/>
                  </a:cubicBezTo>
                  <a:cubicBezTo>
                    <a:pt x="7" y="7"/>
                    <a:pt x="7" y="7"/>
                    <a:pt x="8" y="7"/>
                  </a:cubicBezTo>
                  <a:cubicBezTo>
                    <a:pt x="8" y="6"/>
                    <a:pt x="9" y="6"/>
                    <a:pt x="9" y="6"/>
                  </a:cubicBezTo>
                  <a:cubicBezTo>
                    <a:pt x="9" y="5"/>
                    <a:pt x="9" y="6"/>
                    <a:pt x="8" y="6"/>
                  </a:cubicBezTo>
                  <a:cubicBezTo>
                    <a:pt x="8" y="6"/>
                    <a:pt x="7" y="6"/>
                    <a:pt x="7" y="6"/>
                  </a:cubicBezTo>
                  <a:cubicBezTo>
                    <a:pt x="7" y="6"/>
                    <a:pt x="8" y="6"/>
                    <a:pt x="7" y="6"/>
                  </a:cubicBezTo>
                  <a:cubicBezTo>
                    <a:pt x="7" y="5"/>
                    <a:pt x="7" y="5"/>
                    <a:pt x="7" y="4"/>
                  </a:cubicBezTo>
                  <a:cubicBezTo>
                    <a:pt x="7" y="4"/>
                    <a:pt x="7" y="4"/>
                    <a:pt x="7" y="4"/>
                  </a:cubicBezTo>
                  <a:cubicBezTo>
                    <a:pt x="7" y="4"/>
                    <a:pt x="8" y="3"/>
                    <a:pt x="8" y="2"/>
                  </a:cubicBezTo>
                  <a:cubicBezTo>
                    <a:pt x="9" y="1"/>
                    <a:pt x="9" y="2"/>
                    <a:pt x="8" y="2"/>
                  </a:cubicBezTo>
                  <a:cubicBezTo>
                    <a:pt x="8" y="2"/>
                    <a:pt x="7" y="2"/>
                    <a:pt x="7" y="2"/>
                  </a:cubicBezTo>
                  <a:cubicBezTo>
                    <a:pt x="4" y="2"/>
                    <a:pt x="2"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
            <p:cNvSpPr/>
            <p:nvPr/>
          </p:nvSpPr>
          <p:spPr bwMode="auto">
            <a:xfrm>
              <a:off x="3005" y="2014"/>
              <a:ext cx="89" cy="51"/>
            </a:xfrm>
            <a:custGeom>
              <a:avLst/>
              <a:gdLst>
                <a:gd name="T0" fmla="*/ 1 w 49"/>
                <a:gd name="T1" fmla="*/ 8 h 28"/>
                <a:gd name="T2" fmla="*/ 48 w 49"/>
                <a:gd name="T3" fmla="*/ 4 h 28"/>
                <a:gd name="T4" fmla="*/ 43 w 49"/>
                <a:gd name="T5" fmla="*/ 4 h 28"/>
                <a:gd name="T6" fmla="*/ 6 w 49"/>
                <a:gd name="T7" fmla="*/ 5 h 28"/>
                <a:gd name="T8" fmla="*/ 1 w 49"/>
                <a:gd name="T9" fmla="*/ 8 h 28"/>
              </a:gdLst>
              <a:ahLst/>
              <a:cxnLst>
                <a:cxn ang="0">
                  <a:pos x="T0" y="T1"/>
                </a:cxn>
                <a:cxn ang="0">
                  <a:pos x="T2" y="T3"/>
                </a:cxn>
                <a:cxn ang="0">
                  <a:pos x="T4" y="T5"/>
                </a:cxn>
                <a:cxn ang="0">
                  <a:pos x="T6" y="T7"/>
                </a:cxn>
                <a:cxn ang="0">
                  <a:pos x="T8" y="T9"/>
                </a:cxn>
              </a:cxnLst>
              <a:rect l="0" t="0" r="r" b="b"/>
              <a:pathLst>
                <a:path w="49" h="28">
                  <a:moveTo>
                    <a:pt x="1" y="8"/>
                  </a:moveTo>
                  <a:cubicBezTo>
                    <a:pt x="6" y="28"/>
                    <a:pt x="44" y="21"/>
                    <a:pt x="48" y="4"/>
                  </a:cubicBezTo>
                  <a:cubicBezTo>
                    <a:pt x="49" y="0"/>
                    <a:pt x="44" y="1"/>
                    <a:pt x="43" y="4"/>
                  </a:cubicBezTo>
                  <a:cubicBezTo>
                    <a:pt x="40" y="17"/>
                    <a:pt x="9" y="19"/>
                    <a:pt x="6" y="5"/>
                  </a:cubicBezTo>
                  <a:cubicBezTo>
                    <a:pt x="5" y="2"/>
                    <a:pt x="0" y="6"/>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
            <p:cNvSpPr/>
            <p:nvPr/>
          </p:nvSpPr>
          <p:spPr bwMode="auto">
            <a:xfrm>
              <a:off x="3188" y="1931"/>
              <a:ext cx="257" cy="174"/>
            </a:xfrm>
            <a:custGeom>
              <a:avLst/>
              <a:gdLst>
                <a:gd name="T0" fmla="*/ 81 w 142"/>
                <a:gd name="T1" fmla="*/ 6 h 96"/>
                <a:gd name="T2" fmla="*/ 119 w 142"/>
                <a:gd name="T3" fmla="*/ 47 h 96"/>
                <a:gd name="T4" fmla="*/ 89 w 142"/>
                <a:gd name="T5" fmla="*/ 77 h 96"/>
                <a:gd name="T6" fmla="*/ 6 w 142"/>
                <a:gd name="T7" fmla="*/ 71 h 96"/>
                <a:gd name="T8" fmla="*/ 3 w 142"/>
                <a:gd name="T9" fmla="*/ 76 h 96"/>
                <a:gd name="T10" fmla="*/ 110 w 142"/>
                <a:gd name="T11" fmla="*/ 73 h 96"/>
                <a:gd name="T12" fmla="*/ 82 w 142"/>
                <a:gd name="T13" fmla="*/ 1 h 96"/>
                <a:gd name="T14" fmla="*/ 81 w 142"/>
                <a:gd name="T15" fmla="*/ 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96">
                  <a:moveTo>
                    <a:pt x="81" y="6"/>
                  </a:moveTo>
                  <a:cubicBezTo>
                    <a:pt x="102" y="7"/>
                    <a:pt x="118" y="27"/>
                    <a:pt x="119" y="47"/>
                  </a:cubicBezTo>
                  <a:cubicBezTo>
                    <a:pt x="120" y="65"/>
                    <a:pt x="103" y="73"/>
                    <a:pt x="89" y="77"/>
                  </a:cubicBezTo>
                  <a:cubicBezTo>
                    <a:pt x="65" y="84"/>
                    <a:pt x="26" y="86"/>
                    <a:pt x="6" y="71"/>
                  </a:cubicBezTo>
                  <a:cubicBezTo>
                    <a:pt x="4" y="69"/>
                    <a:pt x="0" y="74"/>
                    <a:pt x="3" y="76"/>
                  </a:cubicBezTo>
                  <a:cubicBezTo>
                    <a:pt x="29" y="96"/>
                    <a:pt x="84" y="90"/>
                    <a:pt x="110" y="73"/>
                  </a:cubicBezTo>
                  <a:cubicBezTo>
                    <a:pt x="142" y="51"/>
                    <a:pt x="115" y="2"/>
                    <a:pt x="82" y="1"/>
                  </a:cubicBezTo>
                  <a:cubicBezTo>
                    <a:pt x="79" y="0"/>
                    <a:pt x="77" y="6"/>
                    <a:pt x="8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1"/>
            <p:cNvSpPr/>
            <p:nvPr/>
          </p:nvSpPr>
          <p:spPr bwMode="auto">
            <a:xfrm>
              <a:off x="3324" y="2078"/>
              <a:ext cx="27" cy="147"/>
            </a:xfrm>
            <a:custGeom>
              <a:avLst/>
              <a:gdLst>
                <a:gd name="T0" fmla="*/ 10 w 15"/>
                <a:gd name="T1" fmla="*/ 5 h 81"/>
                <a:gd name="T2" fmla="*/ 0 w 15"/>
                <a:gd name="T3" fmla="*/ 77 h 81"/>
                <a:gd name="T4" fmla="*/ 5 w 15"/>
                <a:gd name="T5" fmla="*/ 76 h 81"/>
                <a:gd name="T6" fmla="*/ 15 w 15"/>
                <a:gd name="T7" fmla="*/ 4 h 81"/>
                <a:gd name="T8" fmla="*/ 10 w 15"/>
                <a:gd name="T9" fmla="*/ 5 h 81"/>
              </a:gdLst>
              <a:ahLst/>
              <a:cxnLst>
                <a:cxn ang="0">
                  <a:pos x="T0" y="T1"/>
                </a:cxn>
                <a:cxn ang="0">
                  <a:pos x="T2" y="T3"/>
                </a:cxn>
                <a:cxn ang="0">
                  <a:pos x="T4" y="T5"/>
                </a:cxn>
                <a:cxn ang="0">
                  <a:pos x="T6" y="T7"/>
                </a:cxn>
                <a:cxn ang="0">
                  <a:pos x="T8" y="T9"/>
                </a:cxn>
              </a:cxnLst>
              <a:rect l="0" t="0" r="r" b="b"/>
              <a:pathLst>
                <a:path w="15" h="81">
                  <a:moveTo>
                    <a:pt x="10" y="5"/>
                  </a:moveTo>
                  <a:cubicBezTo>
                    <a:pt x="8" y="29"/>
                    <a:pt x="2" y="53"/>
                    <a:pt x="0" y="77"/>
                  </a:cubicBezTo>
                  <a:cubicBezTo>
                    <a:pt x="0" y="81"/>
                    <a:pt x="5" y="78"/>
                    <a:pt x="5" y="76"/>
                  </a:cubicBezTo>
                  <a:cubicBezTo>
                    <a:pt x="7" y="51"/>
                    <a:pt x="13" y="28"/>
                    <a:pt x="15" y="4"/>
                  </a:cubicBezTo>
                  <a:cubicBezTo>
                    <a:pt x="15" y="0"/>
                    <a:pt x="10" y="2"/>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
            <p:cNvSpPr/>
            <p:nvPr/>
          </p:nvSpPr>
          <p:spPr bwMode="auto">
            <a:xfrm>
              <a:off x="3313" y="2199"/>
              <a:ext cx="76" cy="35"/>
            </a:xfrm>
            <a:custGeom>
              <a:avLst/>
              <a:gdLst>
                <a:gd name="T0" fmla="*/ 11 w 42"/>
                <a:gd name="T1" fmla="*/ 19 h 19"/>
                <a:gd name="T2" fmla="*/ 40 w 42"/>
                <a:gd name="T3" fmla="*/ 16 h 19"/>
                <a:gd name="T4" fmla="*/ 42 w 42"/>
                <a:gd name="T5" fmla="*/ 12 h 19"/>
                <a:gd name="T6" fmla="*/ 27 w 42"/>
                <a:gd name="T7" fmla="*/ 2 h 19"/>
                <a:gd name="T8" fmla="*/ 2 w 42"/>
                <a:gd name="T9" fmla="*/ 3 h 19"/>
                <a:gd name="T10" fmla="*/ 0 w 42"/>
                <a:gd name="T11" fmla="*/ 6 h 19"/>
                <a:gd name="T12" fmla="*/ 0 w 42"/>
                <a:gd name="T13" fmla="*/ 8 h 19"/>
                <a:gd name="T14" fmla="*/ 1 w 42"/>
                <a:gd name="T15" fmla="*/ 9 h 19"/>
                <a:gd name="T16" fmla="*/ 6 w 42"/>
                <a:gd name="T17" fmla="*/ 12 h 19"/>
                <a:gd name="T18" fmla="*/ 10 w 42"/>
                <a:gd name="T19" fmla="*/ 7 h 19"/>
                <a:gd name="T20" fmla="*/ 6 w 42"/>
                <a:gd name="T21" fmla="*/ 5 h 19"/>
                <a:gd name="T22" fmla="*/ 5 w 42"/>
                <a:gd name="T23" fmla="*/ 5 h 19"/>
                <a:gd name="T24" fmla="*/ 2 w 42"/>
                <a:gd name="T25" fmla="*/ 8 h 19"/>
                <a:gd name="T26" fmla="*/ 22 w 42"/>
                <a:gd name="T27" fmla="*/ 7 h 19"/>
                <a:gd name="T28" fmla="*/ 37 w 42"/>
                <a:gd name="T29" fmla="*/ 14 h 19"/>
                <a:gd name="T30" fmla="*/ 40 w 42"/>
                <a:gd name="T31" fmla="*/ 11 h 19"/>
                <a:gd name="T32" fmla="*/ 12 w 42"/>
                <a:gd name="T33" fmla="*/ 13 h 19"/>
                <a:gd name="T34" fmla="*/ 11 w 42"/>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9">
                  <a:moveTo>
                    <a:pt x="11" y="19"/>
                  </a:moveTo>
                  <a:cubicBezTo>
                    <a:pt x="21" y="19"/>
                    <a:pt x="30" y="19"/>
                    <a:pt x="40" y="16"/>
                  </a:cubicBezTo>
                  <a:cubicBezTo>
                    <a:pt x="41" y="15"/>
                    <a:pt x="42" y="14"/>
                    <a:pt x="42" y="12"/>
                  </a:cubicBezTo>
                  <a:cubicBezTo>
                    <a:pt x="42" y="5"/>
                    <a:pt x="33" y="4"/>
                    <a:pt x="27" y="2"/>
                  </a:cubicBezTo>
                  <a:cubicBezTo>
                    <a:pt x="19" y="0"/>
                    <a:pt x="10" y="0"/>
                    <a:pt x="2" y="3"/>
                  </a:cubicBezTo>
                  <a:cubicBezTo>
                    <a:pt x="1" y="3"/>
                    <a:pt x="0" y="5"/>
                    <a:pt x="0" y="6"/>
                  </a:cubicBezTo>
                  <a:cubicBezTo>
                    <a:pt x="0" y="7"/>
                    <a:pt x="0" y="7"/>
                    <a:pt x="0" y="8"/>
                  </a:cubicBezTo>
                  <a:cubicBezTo>
                    <a:pt x="0" y="8"/>
                    <a:pt x="0" y="9"/>
                    <a:pt x="1" y="9"/>
                  </a:cubicBezTo>
                  <a:cubicBezTo>
                    <a:pt x="3" y="10"/>
                    <a:pt x="5" y="11"/>
                    <a:pt x="6" y="12"/>
                  </a:cubicBezTo>
                  <a:cubicBezTo>
                    <a:pt x="9" y="13"/>
                    <a:pt x="12" y="8"/>
                    <a:pt x="10" y="7"/>
                  </a:cubicBezTo>
                  <a:cubicBezTo>
                    <a:pt x="8" y="6"/>
                    <a:pt x="7" y="5"/>
                    <a:pt x="6" y="5"/>
                  </a:cubicBezTo>
                  <a:cubicBezTo>
                    <a:pt x="5" y="4"/>
                    <a:pt x="5" y="6"/>
                    <a:pt x="5" y="5"/>
                  </a:cubicBezTo>
                  <a:cubicBezTo>
                    <a:pt x="4" y="6"/>
                    <a:pt x="3" y="7"/>
                    <a:pt x="2" y="8"/>
                  </a:cubicBezTo>
                  <a:cubicBezTo>
                    <a:pt x="9" y="6"/>
                    <a:pt x="16" y="6"/>
                    <a:pt x="22" y="7"/>
                  </a:cubicBezTo>
                  <a:cubicBezTo>
                    <a:pt x="26" y="8"/>
                    <a:pt x="37" y="10"/>
                    <a:pt x="37" y="14"/>
                  </a:cubicBezTo>
                  <a:cubicBezTo>
                    <a:pt x="38" y="13"/>
                    <a:pt x="39" y="12"/>
                    <a:pt x="40" y="11"/>
                  </a:cubicBezTo>
                  <a:cubicBezTo>
                    <a:pt x="31" y="14"/>
                    <a:pt x="21" y="13"/>
                    <a:pt x="12" y="13"/>
                  </a:cubicBezTo>
                  <a:cubicBezTo>
                    <a:pt x="9" y="13"/>
                    <a:pt x="7"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
            <p:cNvSpPr/>
            <p:nvPr/>
          </p:nvSpPr>
          <p:spPr bwMode="auto">
            <a:xfrm>
              <a:off x="3315" y="2214"/>
              <a:ext cx="18" cy="18"/>
            </a:xfrm>
            <a:custGeom>
              <a:avLst/>
              <a:gdLst>
                <a:gd name="T0" fmla="*/ 2 w 10"/>
                <a:gd name="T1" fmla="*/ 6 h 10"/>
                <a:gd name="T2" fmla="*/ 4 w 10"/>
                <a:gd name="T3" fmla="*/ 7 h 10"/>
                <a:gd name="T4" fmla="*/ 8 w 10"/>
                <a:gd name="T5" fmla="*/ 3 h 10"/>
                <a:gd name="T6" fmla="*/ 7 w 10"/>
                <a:gd name="T7" fmla="*/ 2 h 10"/>
                <a:gd name="T8" fmla="*/ 2 w 10"/>
                <a:gd name="T9" fmla="*/ 6 h 10"/>
              </a:gdLst>
              <a:ahLst/>
              <a:cxnLst>
                <a:cxn ang="0">
                  <a:pos x="T0" y="T1"/>
                </a:cxn>
                <a:cxn ang="0">
                  <a:pos x="T2" y="T3"/>
                </a:cxn>
                <a:cxn ang="0">
                  <a:pos x="T4" y="T5"/>
                </a:cxn>
                <a:cxn ang="0">
                  <a:pos x="T6" y="T7"/>
                </a:cxn>
                <a:cxn ang="0">
                  <a:pos x="T8" y="T9"/>
                </a:cxn>
              </a:cxnLst>
              <a:rect l="0" t="0" r="r" b="b"/>
              <a:pathLst>
                <a:path w="10" h="10">
                  <a:moveTo>
                    <a:pt x="2" y="6"/>
                  </a:moveTo>
                  <a:cubicBezTo>
                    <a:pt x="3" y="6"/>
                    <a:pt x="3" y="7"/>
                    <a:pt x="4" y="7"/>
                  </a:cubicBezTo>
                  <a:cubicBezTo>
                    <a:pt x="6" y="10"/>
                    <a:pt x="10" y="5"/>
                    <a:pt x="8" y="3"/>
                  </a:cubicBezTo>
                  <a:cubicBezTo>
                    <a:pt x="7" y="3"/>
                    <a:pt x="7" y="2"/>
                    <a:pt x="7" y="2"/>
                  </a:cubicBezTo>
                  <a:cubicBezTo>
                    <a:pt x="5" y="0"/>
                    <a:pt x="0" y="4"/>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4"/>
            <p:cNvSpPr/>
            <p:nvPr/>
          </p:nvSpPr>
          <p:spPr bwMode="auto">
            <a:xfrm>
              <a:off x="3183" y="2074"/>
              <a:ext cx="87" cy="160"/>
            </a:xfrm>
            <a:custGeom>
              <a:avLst/>
              <a:gdLst>
                <a:gd name="T0" fmla="*/ 31 w 48"/>
                <a:gd name="T1" fmla="*/ 7 h 88"/>
                <a:gd name="T2" fmla="*/ 38 w 48"/>
                <a:gd name="T3" fmla="*/ 79 h 88"/>
                <a:gd name="T4" fmla="*/ 42 w 48"/>
                <a:gd name="T5" fmla="*/ 76 h 88"/>
                <a:gd name="T6" fmla="*/ 2 w 48"/>
                <a:gd name="T7" fmla="*/ 75 h 88"/>
                <a:gd name="T8" fmla="*/ 1 w 48"/>
                <a:gd name="T9" fmla="*/ 80 h 88"/>
                <a:gd name="T10" fmla="*/ 36 w 48"/>
                <a:gd name="T11" fmla="*/ 84 h 88"/>
                <a:gd name="T12" fmla="*/ 38 w 48"/>
                <a:gd name="T13" fmla="*/ 79 h 88"/>
                <a:gd name="T14" fmla="*/ 37 w 48"/>
                <a:gd name="T15" fmla="*/ 81 h 88"/>
                <a:gd name="T16" fmla="*/ 35 w 48"/>
                <a:gd name="T17" fmla="*/ 76 h 88"/>
                <a:gd name="T18" fmla="*/ 35 w 48"/>
                <a:gd name="T19" fmla="*/ 76 h 88"/>
                <a:gd name="T20" fmla="*/ 32 w 48"/>
                <a:gd name="T21" fmla="*/ 78 h 88"/>
                <a:gd name="T22" fmla="*/ 32 w 48"/>
                <a:gd name="T23" fmla="*/ 79 h 88"/>
                <a:gd name="T24" fmla="*/ 33 w 48"/>
                <a:gd name="T25" fmla="*/ 82 h 88"/>
                <a:gd name="T26" fmla="*/ 34 w 48"/>
                <a:gd name="T27" fmla="*/ 83 h 88"/>
                <a:gd name="T28" fmla="*/ 36 w 48"/>
                <a:gd name="T29" fmla="*/ 78 h 88"/>
                <a:gd name="T30" fmla="*/ 5 w 48"/>
                <a:gd name="T31" fmla="*/ 75 h 88"/>
                <a:gd name="T32" fmla="*/ 4 w 48"/>
                <a:gd name="T33" fmla="*/ 79 h 88"/>
                <a:gd name="T34" fmla="*/ 40 w 48"/>
                <a:gd name="T35" fmla="*/ 81 h 88"/>
                <a:gd name="T36" fmla="*/ 43 w 48"/>
                <a:gd name="T37" fmla="*/ 78 h 88"/>
                <a:gd name="T38" fmla="*/ 35 w 48"/>
                <a:gd name="T39" fmla="*/ 3 h 88"/>
                <a:gd name="T40" fmla="*/ 31 w 48"/>
                <a:gd name="T41"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88">
                  <a:moveTo>
                    <a:pt x="31" y="7"/>
                  </a:moveTo>
                  <a:cubicBezTo>
                    <a:pt x="43" y="27"/>
                    <a:pt x="38" y="57"/>
                    <a:pt x="38" y="79"/>
                  </a:cubicBezTo>
                  <a:cubicBezTo>
                    <a:pt x="40" y="78"/>
                    <a:pt x="41" y="77"/>
                    <a:pt x="42" y="76"/>
                  </a:cubicBezTo>
                  <a:cubicBezTo>
                    <a:pt x="29" y="71"/>
                    <a:pt x="15" y="68"/>
                    <a:pt x="2" y="75"/>
                  </a:cubicBezTo>
                  <a:cubicBezTo>
                    <a:pt x="1" y="75"/>
                    <a:pt x="0" y="78"/>
                    <a:pt x="1" y="80"/>
                  </a:cubicBezTo>
                  <a:cubicBezTo>
                    <a:pt x="12" y="87"/>
                    <a:pt x="24" y="88"/>
                    <a:pt x="36" y="84"/>
                  </a:cubicBezTo>
                  <a:cubicBezTo>
                    <a:pt x="38" y="83"/>
                    <a:pt x="40" y="80"/>
                    <a:pt x="38" y="79"/>
                  </a:cubicBezTo>
                  <a:cubicBezTo>
                    <a:pt x="38" y="79"/>
                    <a:pt x="33" y="83"/>
                    <a:pt x="37" y="81"/>
                  </a:cubicBezTo>
                  <a:cubicBezTo>
                    <a:pt x="39" y="79"/>
                    <a:pt x="39" y="74"/>
                    <a:pt x="35" y="76"/>
                  </a:cubicBezTo>
                  <a:cubicBezTo>
                    <a:pt x="35" y="76"/>
                    <a:pt x="35" y="76"/>
                    <a:pt x="35" y="76"/>
                  </a:cubicBezTo>
                  <a:cubicBezTo>
                    <a:pt x="34" y="76"/>
                    <a:pt x="33" y="77"/>
                    <a:pt x="32" y="78"/>
                  </a:cubicBezTo>
                  <a:cubicBezTo>
                    <a:pt x="32" y="78"/>
                    <a:pt x="32" y="78"/>
                    <a:pt x="32" y="79"/>
                  </a:cubicBezTo>
                  <a:cubicBezTo>
                    <a:pt x="32" y="80"/>
                    <a:pt x="32" y="81"/>
                    <a:pt x="33" y="82"/>
                  </a:cubicBezTo>
                  <a:cubicBezTo>
                    <a:pt x="33" y="82"/>
                    <a:pt x="34" y="83"/>
                    <a:pt x="34" y="83"/>
                  </a:cubicBezTo>
                  <a:cubicBezTo>
                    <a:pt x="35" y="82"/>
                    <a:pt x="36" y="80"/>
                    <a:pt x="36" y="78"/>
                  </a:cubicBezTo>
                  <a:cubicBezTo>
                    <a:pt x="25" y="82"/>
                    <a:pt x="14" y="82"/>
                    <a:pt x="5" y="75"/>
                  </a:cubicBezTo>
                  <a:cubicBezTo>
                    <a:pt x="4" y="76"/>
                    <a:pt x="4" y="78"/>
                    <a:pt x="4" y="79"/>
                  </a:cubicBezTo>
                  <a:cubicBezTo>
                    <a:pt x="15" y="74"/>
                    <a:pt x="28" y="77"/>
                    <a:pt x="40" y="81"/>
                  </a:cubicBezTo>
                  <a:cubicBezTo>
                    <a:pt x="42" y="82"/>
                    <a:pt x="43" y="79"/>
                    <a:pt x="43" y="78"/>
                  </a:cubicBezTo>
                  <a:cubicBezTo>
                    <a:pt x="43" y="54"/>
                    <a:pt x="48" y="24"/>
                    <a:pt x="35" y="3"/>
                  </a:cubicBezTo>
                  <a:cubicBezTo>
                    <a:pt x="33" y="0"/>
                    <a:pt x="29" y="5"/>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5"/>
            <p:cNvSpPr/>
            <p:nvPr/>
          </p:nvSpPr>
          <p:spPr bwMode="auto">
            <a:xfrm>
              <a:off x="3342" y="1894"/>
              <a:ext cx="121" cy="108"/>
            </a:xfrm>
            <a:custGeom>
              <a:avLst/>
              <a:gdLst>
                <a:gd name="T0" fmla="*/ 3 w 67"/>
                <a:gd name="T1" fmla="*/ 26 h 59"/>
                <a:gd name="T2" fmla="*/ 48 w 67"/>
                <a:gd name="T3" fmla="*/ 17 h 59"/>
                <a:gd name="T4" fmla="*/ 60 w 67"/>
                <a:gd name="T5" fmla="*/ 22 h 59"/>
                <a:gd name="T6" fmla="*/ 52 w 67"/>
                <a:gd name="T7" fmla="*/ 37 h 59"/>
                <a:gd name="T8" fmla="*/ 33 w 67"/>
                <a:gd name="T9" fmla="*/ 52 h 59"/>
                <a:gd name="T10" fmla="*/ 31 w 67"/>
                <a:gd name="T11" fmla="*/ 57 h 59"/>
                <a:gd name="T12" fmla="*/ 51 w 67"/>
                <a:gd name="T13" fmla="*/ 45 h 59"/>
                <a:gd name="T14" fmla="*/ 65 w 67"/>
                <a:gd name="T15" fmla="*/ 19 h 59"/>
                <a:gd name="T16" fmla="*/ 6 w 67"/>
                <a:gd name="T17" fmla="*/ 21 h 59"/>
                <a:gd name="T18" fmla="*/ 3 w 67"/>
                <a:gd name="T1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9">
                  <a:moveTo>
                    <a:pt x="3" y="26"/>
                  </a:moveTo>
                  <a:cubicBezTo>
                    <a:pt x="18" y="28"/>
                    <a:pt x="34" y="19"/>
                    <a:pt x="48" y="17"/>
                  </a:cubicBezTo>
                  <a:cubicBezTo>
                    <a:pt x="53" y="17"/>
                    <a:pt x="58" y="17"/>
                    <a:pt x="60" y="22"/>
                  </a:cubicBezTo>
                  <a:cubicBezTo>
                    <a:pt x="63" y="27"/>
                    <a:pt x="55" y="34"/>
                    <a:pt x="52" y="37"/>
                  </a:cubicBezTo>
                  <a:cubicBezTo>
                    <a:pt x="49" y="40"/>
                    <a:pt x="35" y="53"/>
                    <a:pt x="33" y="52"/>
                  </a:cubicBezTo>
                  <a:cubicBezTo>
                    <a:pt x="30" y="51"/>
                    <a:pt x="28" y="56"/>
                    <a:pt x="31" y="57"/>
                  </a:cubicBezTo>
                  <a:cubicBezTo>
                    <a:pt x="36" y="59"/>
                    <a:pt x="47" y="47"/>
                    <a:pt x="51" y="45"/>
                  </a:cubicBezTo>
                  <a:cubicBezTo>
                    <a:pt x="58" y="38"/>
                    <a:pt x="67" y="29"/>
                    <a:pt x="65" y="19"/>
                  </a:cubicBezTo>
                  <a:cubicBezTo>
                    <a:pt x="61" y="0"/>
                    <a:pt x="16" y="22"/>
                    <a:pt x="6" y="21"/>
                  </a:cubicBezTo>
                  <a:cubicBezTo>
                    <a:pt x="3" y="20"/>
                    <a:pt x="0"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6"/>
            <p:cNvSpPr/>
            <p:nvPr/>
          </p:nvSpPr>
          <p:spPr bwMode="auto">
            <a:xfrm>
              <a:off x="3378" y="1982"/>
              <a:ext cx="69" cy="41"/>
            </a:xfrm>
            <a:custGeom>
              <a:avLst/>
              <a:gdLst>
                <a:gd name="T0" fmla="*/ 3 w 38"/>
                <a:gd name="T1" fmla="*/ 18 h 23"/>
                <a:gd name="T2" fmla="*/ 33 w 38"/>
                <a:gd name="T3" fmla="*/ 14 h 23"/>
                <a:gd name="T4" fmla="*/ 14 w 38"/>
                <a:gd name="T5" fmla="*/ 1 h 23"/>
                <a:gd name="T6" fmla="*/ 11 w 38"/>
                <a:gd name="T7" fmla="*/ 5 h 23"/>
                <a:gd name="T8" fmla="*/ 10 w 38"/>
                <a:gd name="T9" fmla="*/ 6 h 23"/>
                <a:gd name="T10" fmla="*/ 12 w 38"/>
                <a:gd name="T11" fmla="*/ 4 h 23"/>
                <a:gd name="T12" fmla="*/ 11 w 38"/>
                <a:gd name="T13" fmla="*/ 4 h 23"/>
                <a:gd name="T14" fmla="*/ 10 w 38"/>
                <a:gd name="T15" fmla="*/ 9 h 23"/>
                <a:gd name="T16" fmla="*/ 15 w 38"/>
                <a:gd name="T17" fmla="*/ 13 h 23"/>
                <a:gd name="T18" fmla="*/ 18 w 38"/>
                <a:gd name="T19" fmla="*/ 8 h 23"/>
                <a:gd name="T20" fmla="*/ 14 w 38"/>
                <a:gd name="T21" fmla="*/ 4 h 23"/>
                <a:gd name="T22" fmla="*/ 13 w 38"/>
                <a:gd name="T23" fmla="*/ 9 h 23"/>
                <a:gd name="T24" fmla="*/ 16 w 38"/>
                <a:gd name="T25" fmla="*/ 3 h 23"/>
                <a:gd name="T26" fmla="*/ 13 w 38"/>
                <a:gd name="T27" fmla="*/ 7 h 23"/>
                <a:gd name="T28" fmla="*/ 22 w 38"/>
                <a:gd name="T29" fmla="*/ 7 h 23"/>
                <a:gd name="T30" fmla="*/ 28 w 38"/>
                <a:gd name="T31" fmla="*/ 13 h 23"/>
                <a:gd name="T32" fmla="*/ 4 w 38"/>
                <a:gd name="T33" fmla="*/ 13 h 23"/>
                <a:gd name="T34" fmla="*/ 3 w 38"/>
                <a:gd name="T3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3">
                  <a:moveTo>
                    <a:pt x="3" y="18"/>
                  </a:moveTo>
                  <a:cubicBezTo>
                    <a:pt x="11" y="19"/>
                    <a:pt x="29" y="23"/>
                    <a:pt x="33" y="14"/>
                  </a:cubicBezTo>
                  <a:cubicBezTo>
                    <a:pt x="38" y="3"/>
                    <a:pt x="21" y="0"/>
                    <a:pt x="14" y="1"/>
                  </a:cubicBezTo>
                  <a:cubicBezTo>
                    <a:pt x="12" y="2"/>
                    <a:pt x="11" y="3"/>
                    <a:pt x="11" y="5"/>
                  </a:cubicBezTo>
                  <a:cubicBezTo>
                    <a:pt x="10" y="5"/>
                    <a:pt x="10" y="6"/>
                    <a:pt x="10" y="6"/>
                  </a:cubicBezTo>
                  <a:cubicBezTo>
                    <a:pt x="11" y="6"/>
                    <a:pt x="11" y="5"/>
                    <a:pt x="12" y="4"/>
                  </a:cubicBezTo>
                  <a:cubicBezTo>
                    <a:pt x="12" y="4"/>
                    <a:pt x="12" y="4"/>
                    <a:pt x="11" y="4"/>
                  </a:cubicBezTo>
                  <a:cubicBezTo>
                    <a:pt x="10" y="5"/>
                    <a:pt x="9" y="8"/>
                    <a:pt x="10" y="9"/>
                  </a:cubicBezTo>
                  <a:cubicBezTo>
                    <a:pt x="12" y="10"/>
                    <a:pt x="13" y="12"/>
                    <a:pt x="15" y="13"/>
                  </a:cubicBezTo>
                  <a:cubicBezTo>
                    <a:pt x="17" y="15"/>
                    <a:pt x="20" y="10"/>
                    <a:pt x="18" y="8"/>
                  </a:cubicBezTo>
                  <a:cubicBezTo>
                    <a:pt x="17" y="7"/>
                    <a:pt x="15" y="6"/>
                    <a:pt x="14" y="4"/>
                  </a:cubicBezTo>
                  <a:cubicBezTo>
                    <a:pt x="13" y="6"/>
                    <a:pt x="13" y="7"/>
                    <a:pt x="13" y="9"/>
                  </a:cubicBezTo>
                  <a:cubicBezTo>
                    <a:pt x="15" y="8"/>
                    <a:pt x="16" y="6"/>
                    <a:pt x="16" y="3"/>
                  </a:cubicBezTo>
                  <a:cubicBezTo>
                    <a:pt x="15" y="4"/>
                    <a:pt x="14" y="6"/>
                    <a:pt x="13" y="7"/>
                  </a:cubicBezTo>
                  <a:cubicBezTo>
                    <a:pt x="16" y="6"/>
                    <a:pt x="19" y="6"/>
                    <a:pt x="22" y="7"/>
                  </a:cubicBezTo>
                  <a:cubicBezTo>
                    <a:pt x="23" y="8"/>
                    <a:pt x="32" y="12"/>
                    <a:pt x="28" y="13"/>
                  </a:cubicBezTo>
                  <a:cubicBezTo>
                    <a:pt x="21" y="16"/>
                    <a:pt x="12" y="13"/>
                    <a:pt x="4" y="13"/>
                  </a:cubicBezTo>
                  <a:cubicBezTo>
                    <a:pt x="2" y="13"/>
                    <a:pt x="0" y="18"/>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
            <p:cNvSpPr/>
            <p:nvPr/>
          </p:nvSpPr>
          <p:spPr bwMode="auto">
            <a:xfrm>
              <a:off x="3009" y="2129"/>
              <a:ext cx="74" cy="60"/>
            </a:xfrm>
            <a:custGeom>
              <a:avLst/>
              <a:gdLst>
                <a:gd name="T0" fmla="*/ 6 w 41"/>
                <a:gd name="T1" fmla="*/ 6 h 33"/>
                <a:gd name="T2" fmla="*/ 14 w 41"/>
                <a:gd name="T3" fmla="*/ 32 h 33"/>
                <a:gd name="T4" fmla="*/ 40 w 41"/>
                <a:gd name="T5" fmla="*/ 19 h 33"/>
                <a:gd name="T6" fmla="*/ 21 w 41"/>
                <a:gd name="T7" fmla="*/ 2 h 33"/>
                <a:gd name="T8" fmla="*/ 7 w 41"/>
                <a:gd name="T9" fmla="*/ 2 h 33"/>
                <a:gd name="T10" fmla="*/ 4 w 41"/>
                <a:gd name="T11" fmla="*/ 12 h 33"/>
                <a:gd name="T12" fmla="*/ 8 w 41"/>
                <a:gd name="T13" fmla="*/ 8 h 33"/>
                <a:gd name="T14" fmla="*/ 15 w 41"/>
                <a:gd name="T15" fmla="*/ 7 h 33"/>
                <a:gd name="T16" fmla="*/ 23 w 41"/>
                <a:gd name="T17" fmla="*/ 8 h 33"/>
                <a:gd name="T18" fmla="*/ 31 w 41"/>
                <a:gd name="T19" fmla="*/ 23 h 33"/>
                <a:gd name="T20" fmla="*/ 13 w 41"/>
                <a:gd name="T21" fmla="*/ 25 h 33"/>
                <a:gd name="T22" fmla="*/ 11 w 41"/>
                <a:gd name="T23" fmla="*/ 6 h 33"/>
                <a:gd name="T24" fmla="*/ 6 w 41"/>
                <a:gd name="T2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3">
                  <a:moveTo>
                    <a:pt x="6" y="6"/>
                  </a:moveTo>
                  <a:cubicBezTo>
                    <a:pt x="4" y="16"/>
                    <a:pt x="0" y="29"/>
                    <a:pt x="14" y="32"/>
                  </a:cubicBezTo>
                  <a:cubicBezTo>
                    <a:pt x="22" y="33"/>
                    <a:pt x="39" y="29"/>
                    <a:pt x="40" y="19"/>
                  </a:cubicBezTo>
                  <a:cubicBezTo>
                    <a:pt x="41" y="7"/>
                    <a:pt x="30" y="4"/>
                    <a:pt x="21" y="2"/>
                  </a:cubicBezTo>
                  <a:cubicBezTo>
                    <a:pt x="16" y="1"/>
                    <a:pt x="11" y="0"/>
                    <a:pt x="7" y="2"/>
                  </a:cubicBezTo>
                  <a:cubicBezTo>
                    <a:pt x="3" y="4"/>
                    <a:pt x="1" y="9"/>
                    <a:pt x="4" y="12"/>
                  </a:cubicBezTo>
                  <a:cubicBezTo>
                    <a:pt x="6" y="15"/>
                    <a:pt x="10" y="10"/>
                    <a:pt x="8" y="8"/>
                  </a:cubicBezTo>
                  <a:cubicBezTo>
                    <a:pt x="6" y="6"/>
                    <a:pt x="15" y="7"/>
                    <a:pt x="15" y="7"/>
                  </a:cubicBezTo>
                  <a:cubicBezTo>
                    <a:pt x="18" y="7"/>
                    <a:pt x="20" y="7"/>
                    <a:pt x="23" y="8"/>
                  </a:cubicBezTo>
                  <a:cubicBezTo>
                    <a:pt x="29" y="9"/>
                    <a:pt x="41" y="17"/>
                    <a:pt x="31" y="23"/>
                  </a:cubicBezTo>
                  <a:cubicBezTo>
                    <a:pt x="27" y="26"/>
                    <a:pt x="19" y="27"/>
                    <a:pt x="13" y="25"/>
                  </a:cubicBezTo>
                  <a:cubicBezTo>
                    <a:pt x="5" y="23"/>
                    <a:pt x="9" y="11"/>
                    <a:pt x="11" y="6"/>
                  </a:cubicBezTo>
                  <a:cubicBezTo>
                    <a:pt x="11" y="2"/>
                    <a:pt x="6" y="3"/>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
            <p:cNvSpPr/>
            <p:nvPr/>
          </p:nvSpPr>
          <p:spPr bwMode="auto">
            <a:xfrm>
              <a:off x="3021" y="2114"/>
              <a:ext cx="18" cy="35"/>
            </a:xfrm>
            <a:custGeom>
              <a:avLst/>
              <a:gdLst>
                <a:gd name="T0" fmla="*/ 1 w 10"/>
                <a:gd name="T1" fmla="*/ 4 h 19"/>
                <a:gd name="T2" fmla="*/ 4 w 10"/>
                <a:gd name="T3" fmla="*/ 17 h 19"/>
                <a:gd name="T4" fmla="*/ 8 w 10"/>
                <a:gd name="T5" fmla="*/ 13 h 19"/>
                <a:gd name="T6" fmla="*/ 6 w 10"/>
                <a:gd name="T7" fmla="*/ 2 h 19"/>
                <a:gd name="T8" fmla="*/ 4 w 10"/>
                <a:gd name="T9" fmla="*/ 0 h 19"/>
                <a:gd name="T10" fmla="*/ 1 w 10"/>
                <a:gd name="T11" fmla="*/ 4 h 19"/>
              </a:gdLst>
              <a:ahLst/>
              <a:cxnLst>
                <a:cxn ang="0">
                  <a:pos x="T0" y="T1"/>
                </a:cxn>
                <a:cxn ang="0">
                  <a:pos x="T2" y="T3"/>
                </a:cxn>
                <a:cxn ang="0">
                  <a:pos x="T4" y="T5"/>
                </a:cxn>
                <a:cxn ang="0">
                  <a:pos x="T6" y="T7"/>
                </a:cxn>
                <a:cxn ang="0">
                  <a:pos x="T8" y="T9"/>
                </a:cxn>
                <a:cxn ang="0">
                  <a:pos x="T10" y="T11"/>
                </a:cxn>
              </a:cxnLst>
              <a:rect l="0" t="0" r="r" b="b"/>
              <a:pathLst>
                <a:path w="10" h="19">
                  <a:moveTo>
                    <a:pt x="1" y="4"/>
                  </a:moveTo>
                  <a:cubicBezTo>
                    <a:pt x="1" y="9"/>
                    <a:pt x="0" y="13"/>
                    <a:pt x="4" y="17"/>
                  </a:cubicBezTo>
                  <a:cubicBezTo>
                    <a:pt x="6" y="19"/>
                    <a:pt x="10" y="15"/>
                    <a:pt x="8" y="13"/>
                  </a:cubicBezTo>
                  <a:cubicBezTo>
                    <a:pt x="5" y="9"/>
                    <a:pt x="6" y="6"/>
                    <a:pt x="6" y="2"/>
                  </a:cubicBezTo>
                  <a:cubicBezTo>
                    <a:pt x="6" y="1"/>
                    <a:pt x="5" y="0"/>
                    <a:pt x="4" y="0"/>
                  </a:cubicBezTo>
                  <a:cubicBezTo>
                    <a:pt x="2"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9"/>
            <p:cNvSpPr/>
            <p:nvPr/>
          </p:nvSpPr>
          <p:spPr bwMode="auto">
            <a:xfrm>
              <a:off x="3052" y="2121"/>
              <a:ext cx="16" cy="28"/>
            </a:xfrm>
            <a:custGeom>
              <a:avLst/>
              <a:gdLst>
                <a:gd name="T0" fmla="*/ 0 w 9"/>
                <a:gd name="T1" fmla="*/ 4 h 15"/>
                <a:gd name="T2" fmla="*/ 3 w 9"/>
                <a:gd name="T3" fmla="*/ 13 h 15"/>
                <a:gd name="T4" fmla="*/ 7 w 9"/>
                <a:gd name="T5" fmla="*/ 9 h 15"/>
                <a:gd name="T6" fmla="*/ 5 w 9"/>
                <a:gd name="T7" fmla="*/ 2 h 15"/>
                <a:gd name="T8" fmla="*/ 3 w 9"/>
                <a:gd name="T9" fmla="*/ 0 h 15"/>
                <a:gd name="T10" fmla="*/ 0 w 9"/>
                <a:gd name="T11" fmla="*/ 4 h 15"/>
              </a:gdLst>
              <a:ahLst/>
              <a:cxnLst>
                <a:cxn ang="0">
                  <a:pos x="T0" y="T1"/>
                </a:cxn>
                <a:cxn ang="0">
                  <a:pos x="T2" y="T3"/>
                </a:cxn>
                <a:cxn ang="0">
                  <a:pos x="T4" y="T5"/>
                </a:cxn>
                <a:cxn ang="0">
                  <a:pos x="T6" y="T7"/>
                </a:cxn>
                <a:cxn ang="0">
                  <a:pos x="T8" y="T9"/>
                </a:cxn>
                <a:cxn ang="0">
                  <a:pos x="T10" y="T11"/>
                </a:cxn>
              </a:cxnLst>
              <a:rect l="0" t="0" r="r" b="b"/>
              <a:pathLst>
                <a:path w="9" h="15">
                  <a:moveTo>
                    <a:pt x="0" y="4"/>
                  </a:moveTo>
                  <a:cubicBezTo>
                    <a:pt x="0" y="7"/>
                    <a:pt x="0" y="10"/>
                    <a:pt x="3" y="13"/>
                  </a:cubicBezTo>
                  <a:cubicBezTo>
                    <a:pt x="5" y="15"/>
                    <a:pt x="9" y="11"/>
                    <a:pt x="7" y="9"/>
                  </a:cubicBezTo>
                  <a:cubicBezTo>
                    <a:pt x="5" y="7"/>
                    <a:pt x="5" y="4"/>
                    <a:pt x="5" y="2"/>
                  </a:cubicBezTo>
                  <a:cubicBezTo>
                    <a:pt x="5" y="1"/>
                    <a:pt x="4" y="0"/>
                    <a:pt x="3"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0"/>
            <p:cNvSpPr/>
            <p:nvPr/>
          </p:nvSpPr>
          <p:spPr bwMode="auto">
            <a:xfrm>
              <a:off x="2889" y="2042"/>
              <a:ext cx="187" cy="88"/>
            </a:xfrm>
            <a:custGeom>
              <a:avLst/>
              <a:gdLst>
                <a:gd name="T0" fmla="*/ 1 w 103"/>
                <a:gd name="T1" fmla="*/ 6 h 49"/>
                <a:gd name="T2" fmla="*/ 98 w 103"/>
                <a:gd name="T3" fmla="*/ 44 h 49"/>
                <a:gd name="T4" fmla="*/ 99 w 103"/>
                <a:gd name="T5" fmla="*/ 38 h 49"/>
                <a:gd name="T6" fmla="*/ 6 w 103"/>
                <a:gd name="T7" fmla="*/ 3 h 49"/>
                <a:gd name="T8" fmla="*/ 1 w 103"/>
                <a:gd name="T9" fmla="*/ 6 h 49"/>
              </a:gdLst>
              <a:ahLst/>
              <a:cxnLst>
                <a:cxn ang="0">
                  <a:pos x="T0" y="T1"/>
                </a:cxn>
                <a:cxn ang="0">
                  <a:pos x="T2" y="T3"/>
                </a:cxn>
                <a:cxn ang="0">
                  <a:pos x="T4" y="T5"/>
                </a:cxn>
                <a:cxn ang="0">
                  <a:pos x="T6" y="T7"/>
                </a:cxn>
                <a:cxn ang="0">
                  <a:pos x="T8" y="T9"/>
                </a:cxn>
              </a:cxnLst>
              <a:rect l="0" t="0" r="r" b="b"/>
              <a:pathLst>
                <a:path w="103" h="49">
                  <a:moveTo>
                    <a:pt x="1" y="6"/>
                  </a:moveTo>
                  <a:cubicBezTo>
                    <a:pt x="16" y="45"/>
                    <a:pt x="63" y="49"/>
                    <a:pt x="98" y="44"/>
                  </a:cubicBezTo>
                  <a:cubicBezTo>
                    <a:pt x="101" y="44"/>
                    <a:pt x="103" y="38"/>
                    <a:pt x="99" y="38"/>
                  </a:cubicBezTo>
                  <a:cubicBezTo>
                    <a:pt x="66" y="43"/>
                    <a:pt x="20" y="40"/>
                    <a:pt x="6" y="3"/>
                  </a:cubicBezTo>
                  <a:cubicBezTo>
                    <a:pt x="5" y="0"/>
                    <a:pt x="0"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1"/>
            <p:cNvSpPr/>
            <p:nvPr/>
          </p:nvSpPr>
          <p:spPr bwMode="auto">
            <a:xfrm>
              <a:off x="2916" y="1916"/>
              <a:ext cx="248" cy="133"/>
            </a:xfrm>
            <a:custGeom>
              <a:avLst/>
              <a:gdLst>
                <a:gd name="T0" fmla="*/ 134 w 137"/>
                <a:gd name="T1" fmla="*/ 68 h 73"/>
                <a:gd name="T2" fmla="*/ 89 w 137"/>
                <a:gd name="T3" fmla="*/ 11 h 73"/>
                <a:gd name="T4" fmla="*/ 3 w 137"/>
                <a:gd name="T5" fmla="*/ 28 h 73"/>
                <a:gd name="T6" fmla="*/ 5 w 137"/>
                <a:gd name="T7" fmla="*/ 32 h 73"/>
                <a:gd name="T8" fmla="*/ 86 w 137"/>
                <a:gd name="T9" fmla="*/ 17 h 73"/>
                <a:gd name="T10" fmla="*/ 129 w 137"/>
                <a:gd name="T11" fmla="*/ 70 h 73"/>
                <a:gd name="T12" fmla="*/ 134 w 137"/>
                <a:gd name="T13" fmla="*/ 68 h 73"/>
              </a:gdLst>
              <a:ahLst/>
              <a:cxnLst>
                <a:cxn ang="0">
                  <a:pos x="T0" y="T1"/>
                </a:cxn>
                <a:cxn ang="0">
                  <a:pos x="T2" y="T3"/>
                </a:cxn>
                <a:cxn ang="0">
                  <a:pos x="T4" y="T5"/>
                </a:cxn>
                <a:cxn ang="0">
                  <a:pos x="T6" y="T7"/>
                </a:cxn>
                <a:cxn ang="0">
                  <a:pos x="T8" y="T9"/>
                </a:cxn>
                <a:cxn ang="0">
                  <a:pos x="T10" y="T11"/>
                </a:cxn>
                <a:cxn ang="0">
                  <a:pos x="T12" y="T13"/>
                </a:cxn>
              </a:cxnLst>
              <a:rect l="0" t="0" r="r" b="b"/>
              <a:pathLst>
                <a:path w="137" h="73">
                  <a:moveTo>
                    <a:pt x="134" y="68"/>
                  </a:moveTo>
                  <a:cubicBezTo>
                    <a:pt x="137" y="39"/>
                    <a:pt x="113" y="21"/>
                    <a:pt x="89" y="11"/>
                  </a:cubicBezTo>
                  <a:cubicBezTo>
                    <a:pt x="59" y="0"/>
                    <a:pt x="26" y="9"/>
                    <a:pt x="3" y="28"/>
                  </a:cubicBezTo>
                  <a:cubicBezTo>
                    <a:pt x="0" y="30"/>
                    <a:pt x="2" y="34"/>
                    <a:pt x="5" y="32"/>
                  </a:cubicBezTo>
                  <a:cubicBezTo>
                    <a:pt x="28" y="13"/>
                    <a:pt x="58" y="8"/>
                    <a:pt x="86" y="17"/>
                  </a:cubicBezTo>
                  <a:cubicBezTo>
                    <a:pt x="109" y="24"/>
                    <a:pt x="132" y="44"/>
                    <a:pt x="129" y="70"/>
                  </a:cubicBezTo>
                  <a:cubicBezTo>
                    <a:pt x="129" y="73"/>
                    <a:pt x="134" y="71"/>
                    <a:pt x="13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2"/>
            <p:cNvSpPr/>
            <p:nvPr/>
          </p:nvSpPr>
          <p:spPr bwMode="auto">
            <a:xfrm>
              <a:off x="3034" y="2100"/>
              <a:ext cx="69" cy="23"/>
            </a:xfrm>
            <a:custGeom>
              <a:avLst/>
              <a:gdLst>
                <a:gd name="T0" fmla="*/ 3 w 38"/>
                <a:gd name="T1" fmla="*/ 11 h 13"/>
                <a:gd name="T2" fmla="*/ 35 w 38"/>
                <a:gd name="T3" fmla="*/ 7 h 13"/>
                <a:gd name="T4" fmla="*/ 35 w 38"/>
                <a:gd name="T5" fmla="*/ 1 h 13"/>
                <a:gd name="T6" fmla="*/ 5 w 38"/>
                <a:gd name="T7" fmla="*/ 6 h 13"/>
                <a:gd name="T8" fmla="*/ 3 w 38"/>
                <a:gd name="T9" fmla="*/ 11 h 13"/>
              </a:gdLst>
              <a:ahLst/>
              <a:cxnLst>
                <a:cxn ang="0">
                  <a:pos x="T0" y="T1"/>
                </a:cxn>
                <a:cxn ang="0">
                  <a:pos x="T2" y="T3"/>
                </a:cxn>
                <a:cxn ang="0">
                  <a:pos x="T4" y="T5"/>
                </a:cxn>
                <a:cxn ang="0">
                  <a:pos x="T6" y="T7"/>
                </a:cxn>
                <a:cxn ang="0">
                  <a:pos x="T8" y="T9"/>
                </a:cxn>
              </a:cxnLst>
              <a:rect l="0" t="0" r="r" b="b"/>
              <a:pathLst>
                <a:path w="38" h="13">
                  <a:moveTo>
                    <a:pt x="3" y="11"/>
                  </a:moveTo>
                  <a:cubicBezTo>
                    <a:pt x="14" y="13"/>
                    <a:pt x="25" y="11"/>
                    <a:pt x="35" y="7"/>
                  </a:cubicBezTo>
                  <a:cubicBezTo>
                    <a:pt x="38" y="5"/>
                    <a:pt x="38" y="0"/>
                    <a:pt x="35" y="1"/>
                  </a:cubicBezTo>
                  <a:cubicBezTo>
                    <a:pt x="25" y="5"/>
                    <a:pt x="15" y="7"/>
                    <a:pt x="5" y="6"/>
                  </a:cubicBezTo>
                  <a:cubicBezTo>
                    <a:pt x="2" y="5"/>
                    <a:pt x="0"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3"/>
            <p:cNvSpPr/>
            <p:nvPr/>
          </p:nvSpPr>
          <p:spPr bwMode="auto">
            <a:xfrm>
              <a:off x="2905" y="2045"/>
              <a:ext cx="162" cy="75"/>
            </a:xfrm>
            <a:custGeom>
              <a:avLst/>
              <a:gdLst>
                <a:gd name="T0" fmla="*/ 1 w 89"/>
                <a:gd name="T1" fmla="*/ 6 h 41"/>
                <a:gd name="T2" fmla="*/ 84 w 89"/>
                <a:gd name="T3" fmla="*/ 37 h 41"/>
                <a:gd name="T4" fmla="*/ 85 w 89"/>
                <a:gd name="T5" fmla="*/ 31 h 41"/>
                <a:gd name="T6" fmla="*/ 6 w 89"/>
                <a:gd name="T7" fmla="*/ 3 h 41"/>
                <a:gd name="T8" fmla="*/ 1 w 89"/>
                <a:gd name="T9" fmla="*/ 6 h 41"/>
              </a:gdLst>
              <a:ahLst/>
              <a:cxnLst>
                <a:cxn ang="0">
                  <a:pos x="T0" y="T1"/>
                </a:cxn>
                <a:cxn ang="0">
                  <a:pos x="T2" y="T3"/>
                </a:cxn>
                <a:cxn ang="0">
                  <a:pos x="T4" y="T5"/>
                </a:cxn>
                <a:cxn ang="0">
                  <a:pos x="T6" y="T7"/>
                </a:cxn>
                <a:cxn ang="0">
                  <a:pos x="T8" y="T9"/>
                </a:cxn>
              </a:cxnLst>
              <a:rect l="0" t="0" r="r" b="b"/>
              <a:pathLst>
                <a:path w="89" h="41">
                  <a:moveTo>
                    <a:pt x="1" y="6"/>
                  </a:moveTo>
                  <a:cubicBezTo>
                    <a:pt x="12" y="39"/>
                    <a:pt x="55" y="41"/>
                    <a:pt x="84" y="37"/>
                  </a:cubicBezTo>
                  <a:cubicBezTo>
                    <a:pt x="87" y="36"/>
                    <a:pt x="89" y="31"/>
                    <a:pt x="85" y="31"/>
                  </a:cubicBezTo>
                  <a:cubicBezTo>
                    <a:pt x="58" y="35"/>
                    <a:pt x="16" y="34"/>
                    <a:pt x="6" y="3"/>
                  </a:cubicBezTo>
                  <a:cubicBezTo>
                    <a:pt x="4" y="0"/>
                    <a:pt x="0" y="3"/>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4"/>
            <p:cNvSpPr/>
            <p:nvPr/>
          </p:nvSpPr>
          <p:spPr bwMode="auto">
            <a:xfrm>
              <a:off x="2940" y="1949"/>
              <a:ext cx="197" cy="91"/>
            </a:xfrm>
            <a:custGeom>
              <a:avLst/>
              <a:gdLst>
                <a:gd name="T0" fmla="*/ 108 w 109"/>
                <a:gd name="T1" fmla="*/ 44 h 50"/>
                <a:gd name="T2" fmla="*/ 3 w 109"/>
                <a:gd name="T3" fmla="*/ 20 h 50"/>
                <a:gd name="T4" fmla="*/ 4 w 109"/>
                <a:gd name="T5" fmla="*/ 25 h 50"/>
                <a:gd name="T6" fmla="*/ 103 w 109"/>
                <a:gd name="T7" fmla="*/ 47 h 50"/>
                <a:gd name="T8" fmla="*/ 108 w 109"/>
                <a:gd name="T9" fmla="*/ 44 h 50"/>
              </a:gdLst>
              <a:ahLst/>
              <a:cxnLst>
                <a:cxn ang="0">
                  <a:pos x="T0" y="T1"/>
                </a:cxn>
                <a:cxn ang="0">
                  <a:pos x="T2" y="T3"/>
                </a:cxn>
                <a:cxn ang="0">
                  <a:pos x="T4" y="T5"/>
                </a:cxn>
                <a:cxn ang="0">
                  <a:pos x="T6" y="T7"/>
                </a:cxn>
                <a:cxn ang="0">
                  <a:pos x="T8" y="T9"/>
                </a:cxn>
              </a:cxnLst>
              <a:rect l="0" t="0" r="r" b="b"/>
              <a:pathLst>
                <a:path w="109" h="50">
                  <a:moveTo>
                    <a:pt x="108" y="44"/>
                  </a:moveTo>
                  <a:cubicBezTo>
                    <a:pt x="94" y="3"/>
                    <a:pt x="35" y="0"/>
                    <a:pt x="3" y="20"/>
                  </a:cubicBezTo>
                  <a:cubicBezTo>
                    <a:pt x="0" y="22"/>
                    <a:pt x="1" y="27"/>
                    <a:pt x="4" y="25"/>
                  </a:cubicBezTo>
                  <a:cubicBezTo>
                    <a:pt x="34" y="7"/>
                    <a:pt x="90" y="9"/>
                    <a:pt x="103" y="47"/>
                  </a:cubicBezTo>
                  <a:cubicBezTo>
                    <a:pt x="104" y="50"/>
                    <a:pt x="109" y="47"/>
                    <a:pt x="10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5"/>
            <p:cNvSpPr/>
            <p:nvPr/>
          </p:nvSpPr>
          <p:spPr bwMode="auto">
            <a:xfrm>
              <a:off x="3027" y="2087"/>
              <a:ext cx="72" cy="29"/>
            </a:xfrm>
            <a:custGeom>
              <a:avLst/>
              <a:gdLst>
                <a:gd name="T0" fmla="*/ 4 w 40"/>
                <a:gd name="T1" fmla="*/ 16 h 16"/>
                <a:gd name="T2" fmla="*/ 37 w 40"/>
                <a:gd name="T3" fmla="*/ 7 h 16"/>
                <a:gd name="T4" fmla="*/ 37 w 40"/>
                <a:gd name="T5" fmla="*/ 2 h 16"/>
                <a:gd name="T6" fmla="*/ 5 w 40"/>
                <a:gd name="T7" fmla="*/ 10 h 16"/>
                <a:gd name="T8" fmla="*/ 4 w 40"/>
                <a:gd name="T9" fmla="*/ 16 h 16"/>
              </a:gdLst>
              <a:ahLst/>
              <a:cxnLst>
                <a:cxn ang="0">
                  <a:pos x="T0" y="T1"/>
                </a:cxn>
                <a:cxn ang="0">
                  <a:pos x="T2" y="T3"/>
                </a:cxn>
                <a:cxn ang="0">
                  <a:pos x="T4" y="T5"/>
                </a:cxn>
                <a:cxn ang="0">
                  <a:pos x="T6" y="T7"/>
                </a:cxn>
                <a:cxn ang="0">
                  <a:pos x="T8" y="T9"/>
                </a:cxn>
              </a:cxnLst>
              <a:rect l="0" t="0" r="r" b="b"/>
              <a:pathLst>
                <a:path w="40" h="16">
                  <a:moveTo>
                    <a:pt x="4" y="16"/>
                  </a:moveTo>
                  <a:cubicBezTo>
                    <a:pt x="15" y="15"/>
                    <a:pt x="26" y="12"/>
                    <a:pt x="37" y="7"/>
                  </a:cubicBezTo>
                  <a:cubicBezTo>
                    <a:pt x="39" y="6"/>
                    <a:pt x="40" y="0"/>
                    <a:pt x="37" y="2"/>
                  </a:cubicBezTo>
                  <a:cubicBezTo>
                    <a:pt x="26" y="7"/>
                    <a:pt x="16" y="10"/>
                    <a:pt x="5" y="10"/>
                  </a:cubicBezTo>
                  <a:cubicBezTo>
                    <a:pt x="2" y="10"/>
                    <a:pt x="0" y="16"/>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6"/>
            <p:cNvSpPr/>
            <p:nvPr/>
          </p:nvSpPr>
          <p:spPr bwMode="auto">
            <a:xfrm>
              <a:off x="2896" y="1982"/>
              <a:ext cx="56" cy="89"/>
            </a:xfrm>
            <a:custGeom>
              <a:avLst/>
              <a:gdLst>
                <a:gd name="T0" fmla="*/ 27 w 31"/>
                <a:gd name="T1" fmla="*/ 2 h 49"/>
                <a:gd name="T2" fmla="*/ 7 w 31"/>
                <a:gd name="T3" fmla="*/ 18 h 49"/>
                <a:gd name="T4" fmla="*/ 8 w 31"/>
                <a:gd name="T5" fmla="*/ 46 h 49"/>
                <a:gd name="T6" fmla="*/ 12 w 31"/>
                <a:gd name="T7" fmla="*/ 43 h 49"/>
                <a:gd name="T8" fmla="*/ 12 w 31"/>
                <a:gd name="T9" fmla="*/ 19 h 49"/>
                <a:gd name="T10" fmla="*/ 28 w 31"/>
                <a:gd name="T11" fmla="*/ 7 h 49"/>
                <a:gd name="T12" fmla="*/ 27 w 31"/>
                <a:gd name="T13" fmla="*/ 2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27" y="2"/>
                  </a:moveTo>
                  <a:cubicBezTo>
                    <a:pt x="20" y="7"/>
                    <a:pt x="12" y="12"/>
                    <a:pt x="7" y="18"/>
                  </a:cubicBezTo>
                  <a:cubicBezTo>
                    <a:pt x="0" y="27"/>
                    <a:pt x="4" y="36"/>
                    <a:pt x="8" y="46"/>
                  </a:cubicBezTo>
                  <a:cubicBezTo>
                    <a:pt x="9" y="49"/>
                    <a:pt x="14" y="45"/>
                    <a:pt x="12" y="43"/>
                  </a:cubicBezTo>
                  <a:cubicBezTo>
                    <a:pt x="9" y="35"/>
                    <a:pt x="5" y="27"/>
                    <a:pt x="12" y="19"/>
                  </a:cubicBezTo>
                  <a:cubicBezTo>
                    <a:pt x="17" y="15"/>
                    <a:pt x="22" y="11"/>
                    <a:pt x="28" y="7"/>
                  </a:cubicBezTo>
                  <a:cubicBezTo>
                    <a:pt x="31" y="6"/>
                    <a:pt x="30" y="0"/>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7"/>
            <p:cNvSpPr/>
            <p:nvPr/>
          </p:nvSpPr>
          <p:spPr bwMode="auto">
            <a:xfrm>
              <a:off x="2875" y="1962"/>
              <a:ext cx="56" cy="118"/>
            </a:xfrm>
            <a:custGeom>
              <a:avLst/>
              <a:gdLst>
                <a:gd name="T0" fmla="*/ 26 w 31"/>
                <a:gd name="T1" fmla="*/ 2 h 65"/>
                <a:gd name="T2" fmla="*/ 16 w 31"/>
                <a:gd name="T3" fmla="*/ 63 h 65"/>
                <a:gd name="T4" fmla="*/ 20 w 31"/>
                <a:gd name="T5" fmla="*/ 58 h 65"/>
                <a:gd name="T6" fmla="*/ 13 w 31"/>
                <a:gd name="T7" fmla="*/ 28 h 65"/>
                <a:gd name="T8" fmla="*/ 29 w 31"/>
                <a:gd name="T9" fmla="*/ 6 h 65"/>
                <a:gd name="T10" fmla="*/ 26 w 31"/>
                <a:gd name="T11" fmla="*/ 2 h 65"/>
              </a:gdLst>
              <a:ahLst/>
              <a:cxnLst>
                <a:cxn ang="0">
                  <a:pos x="T0" y="T1"/>
                </a:cxn>
                <a:cxn ang="0">
                  <a:pos x="T2" y="T3"/>
                </a:cxn>
                <a:cxn ang="0">
                  <a:pos x="T4" y="T5"/>
                </a:cxn>
                <a:cxn ang="0">
                  <a:pos x="T6" y="T7"/>
                </a:cxn>
                <a:cxn ang="0">
                  <a:pos x="T8" y="T9"/>
                </a:cxn>
                <a:cxn ang="0">
                  <a:pos x="T10" y="T11"/>
                </a:cxn>
              </a:cxnLst>
              <a:rect l="0" t="0" r="r" b="b"/>
              <a:pathLst>
                <a:path w="31" h="65">
                  <a:moveTo>
                    <a:pt x="26" y="2"/>
                  </a:moveTo>
                  <a:cubicBezTo>
                    <a:pt x="7" y="17"/>
                    <a:pt x="0" y="43"/>
                    <a:pt x="16" y="63"/>
                  </a:cubicBezTo>
                  <a:cubicBezTo>
                    <a:pt x="18" y="65"/>
                    <a:pt x="22" y="61"/>
                    <a:pt x="20" y="58"/>
                  </a:cubicBezTo>
                  <a:cubicBezTo>
                    <a:pt x="13" y="49"/>
                    <a:pt x="12" y="40"/>
                    <a:pt x="13" y="28"/>
                  </a:cubicBezTo>
                  <a:cubicBezTo>
                    <a:pt x="13" y="21"/>
                    <a:pt x="23" y="11"/>
                    <a:pt x="29" y="6"/>
                  </a:cubicBezTo>
                  <a:cubicBezTo>
                    <a:pt x="31" y="4"/>
                    <a:pt x="29" y="0"/>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8"/>
            <p:cNvSpPr/>
            <p:nvPr/>
          </p:nvSpPr>
          <p:spPr bwMode="auto">
            <a:xfrm>
              <a:off x="3085" y="2023"/>
              <a:ext cx="58" cy="80"/>
            </a:xfrm>
            <a:custGeom>
              <a:avLst/>
              <a:gdLst>
                <a:gd name="T0" fmla="*/ 4 w 32"/>
                <a:gd name="T1" fmla="*/ 42 h 44"/>
                <a:gd name="T2" fmla="*/ 26 w 32"/>
                <a:gd name="T3" fmla="*/ 24 h 44"/>
                <a:gd name="T4" fmla="*/ 28 w 32"/>
                <a:gd name="T5" fmla="*/ 3 h 44"/>
                <a:gd name="T6" fmla="*/ 23 w 32"/>
                <a:gd name="T7" fmla="*/ 6 h 44"/>
                <a:gd name="T8" fmla="*/ 22 w 32"/>
                <a:gd name="T9" fmla="*/ 23 h 44"/>
                <a:gd name="T10" fmla="*/ 3 w 32"/>
                <a:gd name="T11" fmla="*/ 37 h 44"/>
                <a:gd name="T12" fmla="*/ 4 w 32"/>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2" h="44">
                  <a:moveTo>
                    <a:pt x="4" y="42"/>
                  </a:moveTo>
                  <a:cubicBezTo>
                    <a:pt x="13" y="38"/>
                    <a:pt x="20" y="32"/>
                    <a:pt x="26" y="24"/>
                  </a:cubicBezTo>
                  <a:cubicBezTo>
                    <a:pt x="32" y="17"/>
                    <a:pt x="31" y="11"/>
                    <a:pt x="28" y="3"/>
                  </a:cubicBezTo>
                  <a:cubicBezTo>
                    <a:pt x="27" y="0"/>
                    <a:pt x="22" y="3"/>
                    <a:pt x="23" y="6"/>
                  </a:cubicBezTo>
                  <a:cubicBezTo>
                    <a:pt x="26" y="13"/>
                    <a:pt x="26" y="16"/>
                    <a:pt x="22" y="23"/>
                  </a:cubicBezTo>
                  <a:cubicBezTo>
                    <a:pt x="17" y="29"/>
                    <a:pt x="10" y="34"/>
                    <a:pt x="3" y="37"/>
                  </a:cubicBezTo>
                  <a:cubicBezTo>
                    <a:pt x="0" y="39"/>
                    <a:pt x="1" y="44"/>
                    <a:pt x="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
            <p:cNvSpPr/>
            <p:nvPr/>
          </p:nvSpPr>
          <p:spPr bwMode="auto">
            <a:xfrm>
              <a:off x="3092" y="2034"/>
              <a:ext cx="67" cy="78"/>
            </a:xfrm>
            <a:custGeom>
              <a:avLst/>
              <a:gdLst>
                <a:gd name="T0" fmla="*/ 4 w 37"/>
                <a:gd name="T1" fmla="*/ 42 h 43"/>
                <a:gd name="T2" fmla="*/ 28 w 37"/>
                <a:gd name="T3" fmla="*/ 25 h 43"/>
                <a:gd name="T4" fmla="*/ 37 w 37"/>
                <a:gd name="T5" fmla="*/ 4 h 43"/>
                <a:gd name="T6" fmla="*/ 32 w 37"/>
                <a:gd name="T7" fmla="*/ 5 h 43"/>
                <a:gd name="T8" fmla="*/ 30 w 37"/>
                <a:gd name="T9" fmla="*/ 16 h 43"/>
                <a:gd name="T10" fmla="*/ 23 w 37"/>
                <a:gd name="T11" fmla="*/ 23 h 43"/>
                <a:gd name="T12" fmla="*/ 3 w 37"/>
                <a:gd name="T13" fmla="*/ 37 h 43"/>
                <a:gd name="T14" fmla="*/ 4 w 37"/>
                <a:gd name="T15" fmla="*/ 4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3">
                  <a:moveTo>
                    <a:pt x="4" y="42"/>
                  </a:moveTo>
                  <a:cubicBezTo>
                    <a:pt x="13" y="37"/>
                    <a:pt x="21" y="31"/>
                    <a:pt x="28" y="25"/>
                  </a:cubicBezTo>
                  <a:cubicBezTo>
                    <a:pt x="35" y="19"/>
                    <a:pt x="36" y="13"/>
                    <a:pt x="37" y="4"/>
                  </a:cubicBezTo>
                  <a:cubicBezTo>
                    <a:pt x="37" y="0"/>
                    <a:pt x="32" y="3"/>
                    <a:pt x="32" y="5"/>
                  </a:cubicBezTo>
                  <a:cubicBezTo>
                    <a:pt x="32" y="8"/>
                    <a:pt x="32" y="13"/>
                    <a:pt x="30" y="16"/>
                  </a:cubicBezTo>
                  <a:cubicBezTo>
                    <a:pt x="28" y="19"/>
                    <a:pt x="25" y="21"/>
                    <a:pt x="23" y="23"/>
                  </a:cubicBezTo>
                  <a:cubicBezTo>
                    <a:pt x="17" y="28"/>
                    <a:pt x="10" y="33"/>
                    <a:pt x="3" y="37"/>
                  </a:cubicBezTo>
                  <a:cubicBezTo>
                    <a:pt x="0" y="38"/>
                    <a:pt x="1" y="43"/>
                    <a:pt x="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
            <p:cNvSpPr/>
            <p:nvPr/>
          </p:nvSpPr>
          <p:spPr bwMode="auto">
            <a:xfrm>
              <a:off x="3137" y="2061"/>
              <a:ext cx="47" cy="19"/>
            </a:xfrm>
            <a:custGeom>
              <a:avLst/>
              <a:gdLst>
                <a:gd name="T0" fmla="*/ 3 w 26"/>
                <a:gd name="T1" fmla="*/ 9 h 10"/>
                <a:gd name="T2" fmla="*/ 11 w 26"/>
                <a:gd name="T3" fmla="*/ 9 h 10"/>
                <a:gd name="T4" fmla="*/ 23 w 26"/>
                <a:gd name="T5" fmla="*/ 6 h 10"/>
                <a:gd name="T6" fmla="*/ 23 w 26"/>
                <a:gd name="T7" fmla="*/ 1 h 10"/>
                <a:gd name="T8" fmla="*/ 12 w 26"/>
                <a:gd name="T9" fmla="*/ 3 h 10"/>
                <a:gd name="T10" fmla="*/ 4 w 26"/>
                <a:gd name="T11" fmla="*/ 4 h 10"/>
                <a:gd name="T12" fmla="*/ 3 w 26"/>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3" y="9"/>
                  </a:moveTo>
                  <a:cubicBezTo>
                    <a:pt x="6" y="10"/>
                    <a:pt x="8" y="9"/>
                    <a:pt x="11" y="9"/>
                  </a:cubicBezTo>
                  <a:cubicBezTo>
                    <a:pt x="15" y="9"/>
                    <a:pt x="19" y="8"/>
                    <a:pt x="23" y="6"/>
                  </a:cubicBezTo>
                  <a:cubicBezTo>
                    <a:pt x="26" y="5"/>
                    <a:pt x="26" y="0"/>
                    <a:pt x="23" y="1"/>
                  </a:cubicBezTo>
                  <a:cubicBezTo>
                    <a:pt x="19" y="2"/>
                    <a:pt x="16" y="3"/>
                    <a:pt x="12" y="3"/>
                  </a:cubicBezTo>
                  <a:cubicBezTo>
                    <a:pt x="9" y="3"/>
                    <a:pt x="7" y="4"/>
                    <a:pt x="4" y="4"/>
                  </a:cubicBezTo>
                  <a:cubicBezTo>
                    <a:pt x="1" y="4"/>
                    <a:pt x="0"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1"/>
            <p:cNvSpPr/>
            <p:nvPr/>
          </p:nvSpPr>
          <p:spPr bwMode="auto">
            <a:xfrm>
              <a:off x="3007" y="2000"/>
              <a:ext cx="18" cy="14"/>
            </a:xfrm>
            <a:custGeom>
              <a:avLst/>
              <a:gdLst>
                <a:gd name="T0" fmla="*/ 7 w 10"/>
                <a:gd name="T1" fmla="*/ 1 h 8"/>
                <a:gd name="T2" fmla="*/ 4 w 10"/>
                <a:gd name="T3" fmla="*/ 1 h 8"/>
                <a:gd name="T4" fmla="*/ 3 w 10"/>
                <a:gd name="T5" fmla="*/ 6 h 8"/>
                <a:gd name="T6" fmla="*/ 5 w 10"/>
                <a:gd name="T7" fmla="*/ 7 h 8"/>
                <a:gd name="T8" fmla="*/ 8 w 10"/>
                <a:gd name="T9" fmla="*/ 4 h 8"/>
                <a:gd name="T10" fmla="*/ 7 w 10"/>
                <a:gd name="T11" fmla="*/ 1 h 8"/>
                <a:gd name="T12" fmla="*/ 1 w 10"/>
                <a:gd name="T13" fmla="*/ 5 h 8"/>
                <a:gd name="T14" fmla="*/ 2 w 10"/>
                <a:gd name="T15" fmla="*/ 8 h 8"/>
                <a:gd name="T16" fmla="*/ 7 w 10"/>
                <a:gd name="T17" fmla="*/ 5 h 8"/>
                <a:gd name="T18" fmla="*/ 5 w 10"/>
                <a:gd name="T19" fmla="*/ 1 h 8"/>
                <a:gd name="T20" fmla="*/ 3 w 10"/>
                <a:gd name="T21" fmla="*/ 2 h 8"/>
                <a:gd name="T22" fmla="*/ 2 w 10"/>
                <a:gd name="T23" fmla="*/ 6 h 8"/>
                <a:gd name="T24" fmla="*/ 5 w 10"/>
                <a:gd name="T25" fmla="*/ 7 h 8"/>
                <a:gd name="T26" fmla="*/ 6 w 10"/>
                <a:gd name="T27" fmla="*/ 6 h 8"/>
                <a:gd name="T28" fmla="*/ 4 w 10"/>
                <a:gd name="T29" fmla="*/ 2 h 8"/>
                <a:gd name="T30" fmla="*/ 3 w 10"/>
                <a:gd name="T31" fmla="*/ 3 h 8"/>
                <a:gd name="T32" fmla="*/ 5 w 10"/>
                <a:gd name="T33" fmla="*/ 6 h 8"/>
                <a:gd name="T34" fmla="*/ 5 w 10"/>
                <a:gd name="T35" fmla="*/ 7 h 8"/>
                <a:gd name="T36" fmla="*/ 5 w 10"/>
                <a:gd name="T37" fmla="*/ 7 h 8"/>
                <a:gd name="T38" fmla="*/ 7 w 10"/>
                <a:gd name="T39" fmla="*/ 1 h 8"/>
                <a:gd name="T40" fmla="*/ 5 w 10"/>
                <a:gd name="T41" fmla="*/ 1 h 8"/>
                <a:gd name="T42" fmla="*/ 6 w 10"/>
                <a:gd name="T43" fmla="*/ 2 h 8"/>
                <a:gd name="T44" fmla="*/ 6 w 10"/>
                <a:gd name="T45" fmla="*/ 1 h 8"/>
                <a:gd name="T46" fmla="*/ 4 w 10"/>
                <a:gd name="T47" fmla="*/ 6 h 8"/>
                <a:gd name="T48" fmla="*/ 5 w 10"/>
                <a:gd name="T49" fmla="*/ 6 h 8"/>
                <a:gd name="T50" fmla="*/ 5 w 10"/>
                <a:gd name="T51" fmla="*/ 6 h 8"/>
                <a:gd name="T52" fmla="*/ 7 w 10"/>
                <a:gd name="T5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8">
                  <a:moveTo>
                    <a:pt x="7" y="1"/>
                  </a:moveTo>
                  <a:cubicBezTo>
                    <a:pt x="6" y="1"/>
                    <a:pt x="5" y="1"/>
                    <a:pt x="4" y="1"/>
                  </a:cubicBezTo>
                  <a:cubicBezTo>
                    <a:pt x="3" y="2"/>
                    <a:pt x="0" y="5"/>
                    <a:pt x="3" y="6"/>
                  </a:cubicBezTo>
                  <a:cubicBezTo>
                    <a:pt x="4" y="7"/>
                    <a:pt x="4" y="7"/>
                    <a:pt x="5" y="7"/>
                  </a:cubicBezTo>
                  <a:cubicBezTo>
                    <a:pt x="7" y="6"/>
                    <a:pt x="8" y="5"/>
                    <a:pt x="8" y="4"/>
                  </a:cubicBezTo>
                  <a:cubicBezTo>
                    <a:pt x="9" y="2"/>
                    <a:pt x="8" y="1"/>
                    <a:pt x="7" y="1"/>
                  </a:cubicBezTo>
                  <a:cubicBezTo>
                    <a:pt x="4" y="1"/>
                    <a:pt x="2" y="2"/>
                    <a:pt x="1" y="5"/>
                  </a:cubicBezTo>
                  <a:cubicBezTo>
                    <a:pt x="0" y="6"/>
                    <a:pt x="0" y="8"/>
                    <a:pt x="2" y="8"/>
                  </a:cubicBezTo>
                  <a:cubicBezTo>
                    <a:pt x="4" y="8"/>
                    <a:pt x="6" y="6"/>
                    <a:pt x="7" y="5"/>
                  </a:cubicBezTo>
                  <a:cubicBezTo>
                    <a:pt x="9" y="3"/>
                    <a:pt x="8" y="0"/>
                    <a:pt x="5" y="1"/>
                  </a:cubicBezTo>
                  <a:cubicBezTo>
                    <a:pt x="5" y="1"/>
                    <a:pt x="4" y="1"/>
                    <a:pt x="3" y="2"/>
                  </a:cubicBezTo>
                  <a:cubicBezTo>
                    <a:pt x="2" y="3"/>
                    <a:pt x="1" y="4"/>
                    <a:pt x="2" y="6"/>
                  </a:cubicBezTo>
                  <a:cubicBezTo>
                    <a:pt x="2" y="7"/>
                    <a:pt x="4" y="7"/>
                    <a:pt x="5" y="7"/>
                  </a:cubicBezTo>
                  <a:cubicBezTo>
                    <a:pt x="5" y="6"/>
                    <a:pt x="5" y="6"/>
                    <a:pt x="6" y="6"/>
                  </a:cubicBezTo>
                  <a:cubicBezTo>
                    <a:pt x="5" y="5"/>
                    <a:pt x="4" y="4"/>
                    <a:pt x="4" y="2"/>
                  </a:cubicBezTo>
                  <a:cubicBezTo>
                    <a:pt x="4" y="2"/>
                    <a:pt x="3" y="3"/>
                    <a:pt x="3" y="3"/>
                  </a:cubicBezTo>
                  <a:cubicBezTo>
                    <a:pt x="4" y="4"/>
                    <a:pt x="4" y="5"/>
                    <a:pt x="5" y="6"/>
                  </a:cubicBezTo>
                  <a:cubicBezTo>
                    <a:pt x="5" y="7"/>
                    <a:pt x="4" y="7"/>
                    <a:pt x="5" y="7"/>
                  </a:cubicBezTo>
                  <a:cubicBezTo>
                    <a:pt x="5" y="7"/>
                    <a:pt x="5" y="7"/>
                    <a:pt x="5" y="7"/>
                  </a:cubicBezTo>
                  <a:cubicBezTo>
                    <a:pt x="6" y="5"/>
                    <a:pt x="6" y="3"/>
                    <a:pt x="7" y="1"/>
                  </a:cubicBezTo>
                  <a:cubicBezTo>
                    <a:pt x="6" y="1"/>
                    <a:pt x="6" y="1"/>
                    <a:pt x="5" y="1"/>
                  </a:cubicBezTo>
                  <a:cubicBezTo>
                    <a:pt x="6" y="1"/>
                    <a:pt x="6" y="1"/>
                    <a:pt x="6" y="2"/>
                  </a:cubicBezTo>
                  <a:cubicBezTo>
                    <a:pt x="6" y="1"/>
                    <a:pt x="6" y="1"/>
                    <a:pt x="6" y="1"/>
                  </a:cubicBezTo>
                  <a:cubicBezTo>
                    <a:pt x="5" y="3"/>
                    <a:pt x="5" y="5"/>
                    <a:pt x="4" y="6"/>
                  </a:cubicBezTo>
                  <a:cubicBezTo>
                    <a:pt x="5" y="6"/>
                    <a:pt x="5" y="6"/>
                    <a:pt x="5" y="6"/>
                  </a:cubicBezTo>
                  <a:cubicBezTo>
                    <a:pt x="7" y="5"/>
                    <a:pt x="4" y="6"/>
                    <a:pt x="5" y="6"/>
                  </a:cubicBezTo>
                  <a:cubicBezTo>
                    <a:pt x="8" y="6"/>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2"/>
            <p:cNvSpPr/>
            <p:nvPr/>
          </p:nvSpPr>
          <p:spPr bwMode="auto">
            <a:xfrm>
              <a:off x="2940" y="2194"/>
              <a:ext cx="110" cy="42"/>
            </a:xfrm>
            <a:custGeom>
              <a:avLst/>
              <a:gdLst>
                <a:gd name="T0" fmla="*/ 13 w 61"/>
                <a:gd name="T1" fmla="*/ 22 h 23"/>
                <a:gd name="T2" fmla="*/ 37 w 61"/>
                <a:gd name="T3" fmla="*/ 22 h 23"/>
                <a:gd name="T4" fmla="*/ 53 w 61"/>
                <a:gd name="T5" fmla="*/ 19 h 23"/>
                <a:gd name="T6" fmla="*/ 48 w 61"/>
                <a:gd name="T7" fmla="*/ 2 h 23"/>
                <a:gd name="T8" fmla="*/ 12 w 61"/>
                <a:gd name="T9" fmla="*/ 6 h 23"/>
                <a:gd name="T10" fmla="*/ 10 w 61"/>
                <a:gd name="T11" fmla="*/ 21 h 23"/>
                <a:gd name="T12" fmla="*/ 11 w 61"/>
                <a:gd name="T13" fmla="*/ 15 h 23"/>
                <a:gd name="T14" fmla="*/ 11 w 61"/>
                <a:gd name="T15" fmla="*/ 14 h 23"/>
                <a:gd name="T16" fmla="*/ 16 w 61"/>
                <a:gd name="T17" fmla="*/ 9 h 23"/>
                <a:gd name="T18" fmla="*/ 27 w 61"/>
                <a:gd name="T19" fmla="*/ 7 h 23"/>
                <a:gd name="T20" fmla="*/ 46 w 61"/>
                <a:gd name="T21" fmla="*/ 7 h 23"/>
                <a:gd name="T22" fmla="*/ 48 w 61"/>
                <a:gd name="T23" fmla="*/ 8 h 23"/>
                <a:gd name="T24" fmla="*/ 44 w 61"/>
                <a:gd name="T25" fmla="*/ 17 h 23"/>
                <a:gd name="T26" fmla="*/ 34 w 61"/>
                <a:gd name="T27" fmla="*/ 16 h 23"/>
                <a:gd name="T28" fmla="*/ 14 w 61"/>
                <a:gd name="T29" fmla="*/ 16 h 23"/>
                <a:gd name="T30" fmla="*/ 13 w 61"/>
                <a:gd name="T3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3">
                  <a:moveTo>
                    <a:pt x="13" y="22"/>
                  </a:moveTo>
                  <a:cubicBezTo>
                    <a:pt x="21" y="22"/>
                    <a:pt x="29" y="21"/>
                    <a:pt x="37" y="22"/>
                  </a:cubicBezTo>
                  <a:cubicBezTo>
                    <a:pt x="43" y="23"/>
                    <a:pt x="48" y="22"/>
                    <a:pt x="53" y="19"/>
                  </a:cubicBezTo>
                  <a:cubicBezTo>
                    <a:pt x="61" y="13"/>
                    <a:pt x="57" y="4"/>
                    <a:pt x="48" y="2"/>
                  </a:cubicBezTo>
                  <a:cubicBezTo>
                    <a:pt x="37" y="0"/>
                    <a:pt x="22" y="0"/>
                    <a:pt x="12" y="6"/>
                  </a:cubicBezTo>
                  <a:cubicBezTo>
                    <a:pt x="7" y="9"/>
                    <a:pt x="0" y="21"/>
                    <a:pt x="10" y="21"/>
                  </a:cubicBezTo>
                  <a:cubicBezTo>
                    <a:pt x="13" y="21"/>
                    <a:pt x="15" y="15"/>
                    <a:pt x="11" y="15"/>
                  </a:cubicBezTo>
                  <a:cubicBezTo>
                    <a:pt x="11" y="15"/>
                    <a:pt x="11" y="14"/>
                    <a:pt x="11" y="14"/>
                  </a:cubicBezTo>
                  <a:cubicBezTo>
                    <a:pt x="12" y="12"/>
                    <a:pt x="14" y="11"/>
                    <a:pt x="16" y="9"/>
                  </a:cubicBezTo>
                  <a:cubicBezTo>
                    <a:pt x="20" y="8"/>
                    <a:pt x="24" y="8"/>
                    <a:pt x="27" y="7"/>
                  </a:cubicBezTo>
                  <a:cubicBezTo>
                    <a:pt x="33" y="6"/>
                    <a:pt x="40" y="7"/>
                    <a:pt x="46" y="7"/>
                  </a:cubicBezTo>
                  <a:cubicBezTo>
                    <a:pt x="47" y="8"/>
                    <a:pt x="47" y="8"/>
                    <a:pt x="48" y="8"/>
                  </a:cubicBezTo>
                  <a:cubicBezTo>
                    <a:pt x="51" y="14"/>
                    <a:pt x="50" y="17"/>
                    <a:pt x="44" y="17"/>
                  </a:cubicBezTo>
                  <a:cubicBezTo>
                    <a:pt x="41" y="17"/>
                    <a:pt x="37" y="16"/>
                    <a:pt x="34" y="16"/>
                  </a:cubicBezTo>
                  <a:cubicBezTo>
                    <a:pt x="28" y="16"/>
                    <a:pt x="21" y="16"/>
                    <a:pt x="14" y="16"/>
                  </a:cubicBezTo>
                  <a:cubicBezTo>
                    <a:pt x="11" y="16"/>
                    <a:pt x="10" y="22"/>
                    <a:pt x="1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3"/>
            <p:cNvSpPr/>
            <p:nvPr/>
          </p:nvSpPr>
          <p:spPr bwMode="auto">
            <a:xfrm>
              <a:off x="2952" y="2225"/>
              <a:ext cx="15" cy="20"/>
            </a:xfrm>
            <a:custGeom>
              <a:avLst/>
              <a:gdLst>
                <a:gd name="T0" fmla="*/ 3 w 8"/>
                <a:gd name="T1" fmla="*/ 2 h 11"/>
                <a:gd name="T2" fmla="*/ 1 w 8"/>
                <a:gd name="T3" fmla="*/ 6 h 11"/>
                <a:gd name="T4" fmla="*/ 0 w 8"/>
                <a:gd name="T5" fmla="*/ 10 h 11"/>
                <a:gd name="T6" fmla="*/ 4 w 8"/>
                <a:gd name="T7" fmla="*/ 10 h 11"/>
                <a:gd name="T8" fmla="*/ 8 w 8"/>
                <a:gd name="T9" fmla="*/ 3 h 11"/>
                <a:gd name="T10" fmla="*/ 7 w 8"/>
                <a:gd name="T11" fmla="*/ 0 h 11"/>
                <a:gd name="T12" fmla="*/ 3 w 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3" y="2"/>
                  </a:moveTo>
                  <a:cubicBezTo>
                    <a:pt x="3" y="3"/>
                    <a:pt x="2" y="5"/>
                    <a:pt x="1" y="6"/>
                  </a:cubicBezTo>
                  <a:cubicBezTo>
                    <a:pt x="0" y="7"/>
                    <a:pt x="0" y="9"/>
                    <a:pt x="0" y="10"/>
                  </a:cubicBezTo>
                  <a:cubicBezTo>
                    <a:pt x="1" y="11"/>
                    <a:pt x="3" y="11"/>
                    <a:pt x="4" y="10"/>
                  </a:cubicBezTo>
                  <a:cubicBezTo>
                    <a:pt x="6" y="8"/>
                    <a:pt x="7" y="6"/>
                    <a:pt x="8" y="3"/>
                  </a:cubicBezTo>
                  <a:cubicBezTo>
                    <a:pt x="8" y="2"/>
                    <a:pt x="8" y="1"/>
                    <a:pt x="7" y="0"/>
                  </a:cubicBezTo>
                  <a:cubicBezTo>
                    <a:pt x="5" y="0"/>
                    <a:pt x="4"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4"/>
            <p:cNvSpPr/>
            <p:nvPr/>
          </p:nvSpPr>
          <p:spPr bwMode="auto">
            <a:xfrm>
              <a:off x="2971" y="2229"/>
              <a:ext cx="10" cy="23"/>
            </a:xfrm>
            <a:custGeom>
              <a:avLst/>
              <a:gdLst>
                <a:gd name="T0" fmla="*/ 1 w 6"/>
                <a:gd name="T1" fmla="*/ 4 h 13"/>
                <a:gd name="T2" fmla="*/ 0 w 6"/>
                <a:gd name="T3" fmla="*/ 11 h 13"/>
                <a:gd name="T4" fmla="*/ 3 w 6"/>
                <a:gd name="T5" fmla="*/ 12 h 13"/>
                <a:gd name="T6" fmla="*/ 5 w 6"/>
                <a:gd name="T7" fmla="*/ 9 h 13"/>
                <a:gd name="T8" fmla="*/ 6 w 6"/>
                <a:gd name="T9" fmla="*/ 2 h 13"/>
                <a:gd name="T10" fmla="*/ 4 w 6"/>
                <a:gd name="T11" fmla="*/ 0 h 13"/>
                <a:gd name="T12" fmla="*/ 1 w 6"/>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1" y="4"/>
                  </a:moveTo>
                  <a:cubicBezTo>
                    <a:pt x="1" y="6"/>
                    <a:pt x="0" y="8"/>
                    <a:pt x="0" y="11"/>
                  </a:cubicBezTo>
                  <a:cubicBezTo>
                    <a:pt x="0" y="12"/>
                    <a:pt x="1" y="13"/>
                    <a:pt x="3" y="12"/>
                  </a:cubicBezTo>
                  <a:cubicBezTo>
                    <a:pt x="4" y="12"/>
                    <a:pt x="5" y="11"/>
                    <a:pt x="5" y="9"/>
                  </a:cubicBezTo>
                  <a:cubicBezTo>
                    <a:pt x="5" y="7"/>
                    <a:pt x="6" y="4"/>
                    <a:pt x="6" y="2"/>
                  </a:cubicBezTo>
                  <a:cubicBezTo>
                    <a:pt x="6" y="1"/>
                    <a:pt x="5" y="0"/>
                    <a:pt x="4" y="0"/>
                  </a:cubicBezTo>
                  <a:cubicBezTo>
                    <a:pt x="2"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5"/>
            <p:cNvSpPr/>
            <p:nvPr/>
          </p:nvSpPr>
          <p:spPr bwMode="auto">
            <a:xfrm>
              <a:off x="2991" y="2229"/>
              <a:ext cx="10" cy="20"/>
            </a:xfrm>
            <a:custGeom>
              <a:avLst/>
              <a:gdLst>
                <a:gd name="T0" fmla="*/ 0 w 6"/>
                <a:gd name="T1" fmla="*/ 4 h 11"/>
                <a:gd name="T2" fmla="*/ 0 w 6"/>
                <a:gd name="T3" fmla="*/ 5 h 11"/>
                <a:gd name="T4" fmla="*/ 1 w 6"/>
                <a:gd name="T5" fmla="*/ 7 h 11"/>
                <a:gd name="T6" fmla="*/ 1 w 6"/>
                <a:gd name="T7" fmla="*/ 7 h 11"/>
                <a:gd name="T8" fmla="*/ 1 w 6"/>
                <a:gd name="T9" fmla="*/ 9 h 11"/>
                <a:gd name="T10" fmla="*/ 4 w 6"/>
                <a:gd name="T11" fmla="*/ 10 h 11"/>
                <a:gd name="T12" fmla="*/ 6 w 6"/>
                <a:gd name="T13" fmla="*/ 7 h 11"/>
                <a:gd name="T14" fmla="*/ 4 w 6"/>
                <a:gd name="T15" fmla="*/ 1 h 11"/>
                <a:gd name="T16" fmla="*/ 5 w 6"/>
                <a:gd name="T17" fmla="*/ 3 h 11"/>
                <a:gd name="T18" fmla="*/ 5 w 6"/>
                <a:gd name="T19" fmla="*/ 2 h 11"/>
                <a:gd name="T20" fmla="*/ 3 w 6"/>
                <a:gd name="T21" fmla="*/ 0 h 11"/>
                <a:gd name="T22" fmla="*/ 0 w 6"/>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1">
                  <a:moveTo>
                    <a:pt x="0" y="4"/>
                  </a:moveTo>
                  <a:cubicBezTo>
                    <a:pt x="0" y="4"/>
                    <a:pt x="0" y="4"/>
                    <a:pt x="0" y="5"/>
                  </a:cubicBezTo>
                  <a:cubicBezTo>
                    <a:pt x="0" y="6"/>
                    <a:pt x="1" y="6"/>
                    <a:pt x="1" y="7"/>
                  </a:cubicBezTo>
                  <a:cubicBezTo>
                    <a:pt x="1" y="6"/>
                    <a:pt x="1" y="6"/>
                    <a:pt x="1" y="7"/>
                  </a:cubicBezTo>
                  <a:cubicBezTo>
                    <a:pt x="1" y="7"/>
                    <a:pt x="1" y="8"/>
                    <a:pt x="1" y="9"/>
                  </a:cubicBezTo>
                  <a:cubicBezTo>
                    <a:pt x="1" y="10"/>
                    <a:pt x="2" y="11"/>
                    <a:pt x="4" y="10"/>
                  </a:cubicBezTo>
                  <a:cubicBezTo>
                    <a:pt x="5" y="10"/>
                    <a:pt x="6" y="9"/>
                    <a:pt x="6" y="7"/>
                  </a:cubicBezTo>
                  <a:cubicBezTo>
                    <a:pt x="6" y="5"/>
                    <a:pt x="6" y="2"/>
                    <a:pt x="4" y="1"/>
                  </a:cubicBezTo>
                  <a:cubicBezTo>
                    <a:pt x="4" y="2"/>
                    <a:pt x="5" y="2"/>
                    <a:pt x="5" y="3"/>
                  </a:cubicBezTo>
                  <a:cubicBezTo>
                    <a:pt x="5" y="3"/>
                    <a:pt x="5" y="2"/>
                    <a:pt x="5" y="2"/>
                  </a:cubicBezTo>
                  <a:cubicBezTo>
                    <a:pt x="5" y="1"/>
                    <a:pt x="4" y="0"/>
                    <a:pt x="3"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6"/>
            <p:cNvSpPr/>
            <p:nvPr/>
          </p:nvSpPr>
          <p:spPr bwMode="auto">
            <a:xfrm>
              <a:off x="3014" y="2225"/>
              <a:ext cx="18" cy="22"/>
            </a:xfrm>
            <a:custGeom>
              <a:avLst/>
              <a:gdLst>
                <a:gd name="T0" fmla="*/ 3 w 10"/>
                <a:gd name="T1" fmla="*/ 7 h 12"/>
                <a:gd name="T2" fmla="*/ 3 w 10"/>
                <a:gd name="T3" fmla="*/ 7 h 12"/>
                <a:gd name="T4" fmla="*/ 4 w 10"/>
                <a:gd name="T5" fmla="*/ 8 h 12"/>
                <a:gd name="T6" fmla="*/ 5 w 10"/>
                <a:gd name="T7" fmla="*/ 11 h 12"/>
                <a:gd name="T8" fmla="*/ 9 w 10"/>
                <a:gd name="T9" fmla="*/ 11 h 12"/>
                <a:gd name="T10" fmla="*/ 10 w 10"/>
                <a:gd name="T11" fmla="*/ 7 h 12"/>
                <a:gd name="T12" fmla="*/ 6 w 10"/>
                <a:gd name="T13" fmla="*/ 1 h 12"/>
                <a:gd name="T14" fmla="*/ 3 w 10"/>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3" y="7"/>
                  </a:moveTo>
                  <a:cubicBezTo>
                    <a:pt x="3" y="6"/>
                    <a:pt x="3" y="6"/>
                    <a:pt x="3" y="7"/>
                  </a:cubicBezTo>
                  <a:cubicBezTo>
                    <a:pt x="4" y="7"/>
                    <a:pt x="4" y="8"/>
                    <a:pt x="4" y="8"/>
                  </a:cubicBezTo>
                  <a:cubicBezTo>
                    <a:pt x="5" y="9"/>
                    <a:pt x="5" y="10"/>
                    <a:pt x="5" y="11"/>
                  </a:cubicBezTo>
                  <a:cubicBezTo>
                    <a:pt x="6" y="12"/>
                    <a:pt x="8" y="11"/>
                    <a:pt x="9" y="11"/>
                  </a:cubicBezTo>
                  <a:cubicBezTo>
                    <a:pt x="10" y="10"/>
                    <a:pt x="10" y="8"/>
                    <a:pt x="10" y="7"/>
                  </a:cubicBezTo>
                  <a:cubicBezTo>
                    <a:pt x="9" y="5"/>
                    <a:pt x="8" y="2"/>
                    <a:pt x="6" y="1"/>
                  </a:cubicBezTo>
                  <a:cubicBezTo>
                    <a:pt x="3" y="0"/>
                    <a:pt x="0"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
            <p:cNvSpPr/>
            <p:nvPr/>
          </p:nvSpPr>
          <p:spPr bwMode="auto">
            <a:xfrm>
              <a:off x="2965" y="2203"/>
              <a:ext cx="33" cy="26"/>
            </a:xfrm>
            <a:custGeom>
              <a:avLst/>
              <a:gdLst>
                <a:gd name="T0" fmla="*/ 16 w 18"/>
                <a:gd name="T1" fmla="*/ 8 h 14"/>
                <a:gd name="T2" fmla="*/ 15 w 18"/>
                <a:gd name="T3" fmla="*/ 5 h 14"/>
                <a:gd name="T4" fmla="*/ 12 w 18"/>
                <a:gd name="T5" fmla="*/ 2 h 14"/>
                <a:gd name="T6" fmla="*/ 3 w 18"/>
                <a:gd name="T7" fmla="*/ 0 h 14"/>
                <a:gd name="T8" fmla="*/ 0 w 18"/>
                <a:gd name="T9" fmla="*/ 4 h 14"/>
                <a:gd name="T10" fmla="*/ 0 w 18"/>
                <a:gd name="T11" fmla="*/ 5 h 14"/>
                <a:gd name="T12" fmla="*/ 3 w 18"/>
                <a:gd name="T13" fmla="*/ 6 h 14"/>
                <a:gd name="T14" fmla="*/ 5 w 18"/>
                <a:gd name="T15" fmla="*/ 3 h 14"/>
                <a:gd name="T16" fmla="*/ 5 w 18"/>
                <a:gd name="T17" fmla="*/ 2 h 14"/>
                <a:gd name="T18" fmla="*/ 2 w 18"/>
                <a:gd name="T19" fmla="*/ 6 h 14"/>
                <a:gd name="T20" fmla="*/ 11 w 18"/>
                <a:gd name="T21" fmla="*/ 8 h 14"/>
                <a:gd name="T22" fmla="*/ 10 w 18"/>
                <a:gd name="T23" fmla="*/ 7 h 14"/>
                <a:gd name="T24" fmla="*/ 11 w 18"/>
                <a:gd name="T25" fmla="*/ 12 h 14"/>
                <a:gd name="T26" fmla="*/ 16 w 18"/>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16" y="8"/>
                  </a:moveTo>
                  <a:cubicBezTo>
                    <a:pt x="15" y="7"/>
                    <a:pt x="15" y="6"/>
                    <a:pt x="15" y="5"/>
                  </a:cubicBezTo>
                  <a:cubicBezTo>
                    <a:pt x="15" y="3"/>
                    <a:pt x="13" y="3"/>
                    <a:pt x="12" y="2"/>
                  </a:cubicBezTo>
                  <a:cubicBezTo>
                    <a:pt x="9" y="0"/>
                    <a:pt x="6" y="0"/>
                    <a:pt x="3" y="0"/>
                  </a:cubicBezTo>
                  <a:cubicBezTo>
                    <a:pt x="1" y="0"/>
                    <a:pt x="0" y="2"/>
                    <a:pt x="0" y="4"/>
                  </a:cubicBezTo>
                  <a:cubicBezTo>
                    <a:pt x="0" y="4"/>
                    <a:pt x="0" y="4"/>
                    <a:pt x="0" y="5"/>
                  </a:cubicBezTo>
                  <a:cubicBezTo>
                    <a:pt x="0" y="6"/>
                    <a:pt x="1" y="7"/>
                    <a:pt x="3" y="6"/>
                  </a:cubicBezTo>
                  <a:cubicBezTo>
                    <a:pt x="4" y="6"/>
                    <a:pt x="5" y="5"/>
                    <a:pt x="5" y="3"/>
                  </a:cubicBezTo>
                  <a:cubicBezTo>
                    <a:pt x="5" y="3"/>
                    <a:pt x="5" y="2"/>
                    <a:pt x="5" y="2"/>
                  </a:cubicBezTo>
                  <a:cubicBezTo>
                    <a:pt x="4" y="3"/>
                    <a:pt x="3" y="4"/>
                    <a:pt x="2" y="6"/>
                  </a:cubicBezTo>
                  <a:cubicBezTo>
                    <a:pt x="6" y="6"/>
                    <a:pt x="8" y="6"/>
                    <a:pt x="11" y="8"/>
                  </a:cubicBezTo>
                  <a:cubicBezTo>
                    <a:pt x="11" y="8"/>
                    <a:pt x="10" y="7"/>
                    <a:pt x="10" y="7"/>
                  </a:cubicBezTo>
                  <a:cubicBezTo>
                    <a:pt x="10" y="9"/>
                    <a:pt x="10" y="10"/>
                    <a:pt x="11" y="12"/>
                  </a:cubicBezTo>
                  <a:cubicBezTo>
                    <a:pt x="14" y="14"/>
                    <a:pt x="18" y="10"/>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8"/>
            <p:cNvSpPr/>
            <p:nvPr/>
          </p:nvSpPr>
          <p:spPr bwMode="auto">
            <a:xfrm>
              <a:off x="2965" y="2209"/>
              <a:ext cx="13" cy="18"/>
            </a:xfrm>
            <a:custGeom>
              <a:avLst/>
              <a:gdLst>
                <a:gd name="T0" fmla="*/ 5 w 7"/>
                <a:gd name="T1" fmla="*/ 6 h 10"/>
                <a:gd name="T2" fmla="*/ 4 w 7"/>
                <a:gd name="T3" fmla="*/ 7 h 10"/>
                <a:gd name="T4" fmla="*/ 5 w 7"/>
                <a:gd name="T5" fmla="*/ 6 h 10"/>
                <a:gd name="T6" fmla="*/ 6 w 7"/>
                <a:gd name="T7" fmla="*/ 4 h 10"/>
                <a:gd name="T8" fmla="*/ 1 w 7"/>
                <a:gd name="T9" fmla="*/ 4 h 10"/>
                <a:gd name="T10" fmla="*/ 2 w 7"/>
                <a:gd name="T11" fmla="*/ 3 h 10"/>
                <a:gd name="T12" fmla="*/ 1 w 7"/>
                <a:gd name="T13" fmla="*/ 4 h 10"/>
                <a:gd name="T14" fmla="*/ 0 w 7"/>
                <a:gd name="T15" fmla="*/ 6 h 10"/>
                <a:gd name="T16" fmla="*/ 5 w 7"/>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6"/>
                  </a:moveTo>
                  <a:cubicBezTo>
                    <a:pt x="5" y="6"/>
                    <a:pt x="5" y="6"/>
                    <a:pt x="4" y="7"/>
                  </a:cubicBezTo>
                  <a:cubicBezTo>
                    <a:pt x="5" y="6"/>
                    <a:pt x="5" y="6"/>
                    <a:pt x="5" y="6"/>
                  </a:cubicBezTo>
                  <a:cubicBezTo>
                    <a:pt x="6" y="5"/>
                    <a:pt x="6" y="5"/>
                    <a:pt x="6" y="4"/>
                  </a:cubicBezTo>
                  <a:cubicBezTo>
                    <a:pt x="7" y="0"/>
                    <a:pt x="2" y="1"/>
                    <a:pt x="1" y="4"/>
                  </a:cubicBezTo>
                  <a:cubicBezTo>
                    <a:pt x="1" y="4"/>
                    <a:pt x="2" y="3"/>
                    <a:pt x="2" y="3"/>
                  </a:cubicBezTo>
                  <a:cubicBezTo>
                    <a:pt x="2" y="3"/>
                    <a:pt x="1" y="4"/>
                    <a:pt x="1" y="4"/>
                  </a:cubicBezTo>
                  <a:cubicBezTo>
                    <a:pt x="1" y="5"/>
                    <a:pt x="0" y="5"/>
                    <a:pt x="0" y="6"/>
                  </a:cubicBezTo>
                  <a:cubicBezTo>
                    <a:pt x="0" y="10"/>
                    <a:pt x="5" y="9"/>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9"/>
            <p:cNvSpPr/>
            <p:nvPr/>
          </p:nvSpPr>
          <p:spPr bwMode="auto">
            <a:xfrm>
              <a:off x="3050" y="2230"/>
              <a:ext cx="18" cy="13"/>
            </a:xfrm>
            <a:custGeom>
              <a:avLst/>
              <a:gdLst>
                <a:gd name="T0" fmla="*/ 4 w 10"/>
                <a:gd name="T1" fmla="*/ 7 h 7"/>
                <a:gd name="T2" fmla="*/ 6 w 10"/>
                <a:gd name="T3" fmla="*/ 0 h 7"/>
                <a:gd name="T4" fmla="*/ 4 w 10"/>
                <a:gd name="T5" fmla="*/ 7 h 7"/>
              </a:gdLst>
              <a:ahLst/>
              <a:cxnLst>
                <a:cxn ang="0">
                  <a:pos x="T0" y="T1"/>
                </a:cxn>
                <a:cxn ang="0">
                  <a:pos x="T2" y="T3"/>
                </a:cxn>
                <a:cxn ang="0">
                  <a:pos x="T4" y="T5"/>
                </a:cxn>
              </a:cxnLst>
              <a:rect l="0" t="0" r="r" b="b"/>
              <a:pathLst>
                <a:path w="10" h="7">
                  <a:moveTo>
                    <a:pt x="4" y="7"/>
                  </a:moveTo>
                  <a:cubicBezTo>
                    <a:pt x="8" y="7"/>
                    <a:pt x="10"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
            <p:cNvSpPr/>
            <p:nvPr/>
          </p:nvSpPr>
          <p:spPr bwMode="auto">
            <a:xfrm>
              <a:off x="3067" y="2230"/>
              <a:ext cx="20" cy="13"/>
            </a:xfrm>
            <a:custGeom>
              <a:avLst/>
              <a:gdLst>
                <a:gd name="T0" fmla="*/ 4 w 11"/>
                <a:gd name="T1" fmla="*/ 7 h 7"/>
                <a:gd name="T2" fmla="*/ 5 w 11"/>
                <a:gd name="T3" fmla="*/ 7 h 7"/>
                <a:gd name="T4" fmla="*/ 7 w 11"/>
                <a:gd name="T5" fmla="*/ 0 h 7"/>
                <a:gd name="T6" fmla="*/ 6 w 11"/>
                <a:gd name="T7" fmla="*/ 0 h 7"/>
                <a:gd name="T8" fmla="*/ 4 w 11"/>
                <a:gd name="T9" fmla="*/ 7 h 7"/>
              </a:gdLst>
              <a:ahLst/>
              <a:cxnLst>
                <a:cxn ang="0">
                  <a:pos x="T0" y="T1"/>
                </a:cxn>
                <a:cxn ang="0">
                  <a:pos x="T2" y="T3"/>
                </a:cxn>
                <a:cxn ang="0">
                  <a:pos x="T4" y="T5"/>
                </a:cxn>
                <a:cxn ang="0">
                  <a:pos x="T6" y="T7"/>
                </a:cxn>
                <a:cxn ang="0">
                  <a:pos x="T8" y="T9"/>
                </a:cxn>
              </a:cxnLst>
              <a:rect l="0" t="0" r="r" b="b"/>
              <a:pathLst>
                <a:path w="11" h="7">
                  <a:moveTo>
                    <a:pt x="4" y="7"/>
                  </a:moveTo>
                  <a:cubicBezTo>
                    <a:pt x="5" y="7"/>
                    <a:pt x="5" y="7"/>
                    <a:pt x="5" y="7"/>
                  </a:cubicBezTo>
                  <a:cubicBezTo>
                    <a:pt x="9" y="7"/>
                    <a:pt x="11" y="0"/>
                    <a:pt x="7" y="0"/>
                  </a:cubicBezTo>
                  <a:cubicBezTo>
                    <a:pt x="6" y="0"/>
                    <a:pt x="6"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
            <p:cNvSpPr/>
            <p:nvPr/>
          </p:nvSpPr>
          <p:spPr bwMode="auto">
            <a:xfrm>
              <a:off x="3083" y="2230"/>
              <a:ext cx="18" cy="13"/>
            </a:xfrm>
            <a:custGeom>
              <a:avLst/>
              <a:gdLst>
                <a:gd name="T0" fmla="*/ 4 w 10"/>
                <a:gd name="T1" fmla="*/ 7 h 7"/>
                <a:gd name="T2" fmla="*/ 6 w 10"/>
                <a:gd name="T3" fmla="*/ 0 h 7"/>
                <a:gd name="T4" fmla="*/ 4 w 10"/>
                <a:gd name="T5" fmla="*/ 7 h 7"/>
              </a:gdLst>
              <a:ahLst/>
              <a:cxnLst>
                <a:cxn ang="0">
                  <a:pos x="T0" y="T1"/>
                </a:cxn>
                <a:cxn ang="0">
                  <a:pos x="T2" y="T3"/>
                </a:cxn>
                <a:cxn ang="0">
                  <a:pos x="T4" y="T5"/>
                </a:cxn>
              </a:cxnLst>
              <a:rect l="0" t="0" r="r" b="b"/>
              <a:pathLst>
                <a:path w="10" h="7">
                  <a:moveTo>
                    <a:pt x="4" y="7"/>
                  </a:moveTo>
                  <a:cubicBezTo>
                    <a:pt x="8" y="7"/>
                    <a:pt x="10"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2"/>
            <p:cNvSpPr/>
            <p:nvPr/>
          </p:nvSpPr>
          <p:spPr bwMode="auto">
            <a:xfrm>
              <a:off x="3094" y="2230"/>
              <a:ext cx="18" cy="13"/>
            </a:xfrm>
            <a:custGeom>
              <a:avLst/>
              <a:gdLst>
                <a:gd name="T0" fmla="*/ 4 w 10"/>
                <a:gd name="T1" fmla="*/ 7 h 7"/>
                <a:gd name="T2" fmla="*/ 6 w 10"/>
                <a:gd name="T3" fmla="*/ 0 h 7"/>
                <a:gd name="T4" fmla="*/ 4 w 10"/>
                <a:gd name="T5" fmla="*/ 7 h 7"/>
              </a:gdLst>
              <a:ahLst/>
              <a:cxnLst>
                <a:cxn ang="0">
                  <a:pos x="T0" y="T1"/>
                </a:cxn>
                <a:cxn ang="0">
                  <a:pos x="T2" y="T3"/>
                </a:cxn>
                <a:cxn ang="0">
                  <a:pos x="T4" y="T5"/>
                </a:cxn>
              </a:cxnLst>
              <a:rect l="0" t="0" r="r" b="b"/>
              <a:pathLst>
                <a:path w="10" h="7">
                  <a:moveTo>
                    <a:pt x="4" y="7"/>
                  </a:moveTo>
                  <a:cubicBezTo>
                    <a:pt x="8" y="7"/>
                    <a:pt x="10"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
            <p:cNvSpPr/>
            <p:nvPr/>
          </p:nvSpPr>
          <p:spPr bwMode="auto">
            <a:xfrm>
              <a:off x="3112" y="2230"/>
              <a:ext cx="18" cy="13"/>
            </a:xfrm>
            <a:custGeom>
              <a:avLst/>
              <a:gdLst>
                <a:gd name="T0" fmla="*/ 4 w 10"/>
                <a:gd name="T1" fmla="*/ 7 h 7"/>
                <a:gd name="T2" fmla="*/ 6 w 10"/>
                <a:gd name="T3" fmla="*/ 0 h 7"/>
                <a:gd name="T4" fmla="*/ 4 w 10"/>
                <a:gd name="T5" fmla="*/ 7 h 7"/>
              </a:gdLst>
              <a:ahLst/>
              <a:cxnLst>
                <a:cxn ang="0">
                  <a:pos x="T0" y="T1"/>
                </a:cxn>
                <a:cxn ang="0">
                  <a:pos x="T2" y="T3"/>
                </a:cxn>
                <a:cxn ang="0">
                  <a:pos x="T4" y="T5"/>
                </a:cxn>
              </a:cxnLst>
              <a:rect l="0" t="0" r="r" b="b"/>
              <a:pathLst>
                <a:path w="10" h="7">
                  <a:moveTo>
                    <a:pt x="4" y="7"/>
                  </a:moveTo>
                  <a:cubicBezTo>
                    <a:pt x="8" y="7"/>
                    <a:pt x="10"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4"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5" name="Group 227"/>
          <p:cNvGrpSpPr>
            <a:grpSpLocks noChangeAspect="1"/>
          </p:cNvGrpSpPr>
          <p:nvPr/>
        </p:nvGrpSpPr>
        <p:grpSpPr bwMode="auto">
          <a:xfrm>
            <a:off x="4117383" y="427998"/>
            <a:ext cx="660947" cy="760937"/>
            <a:chOff x="1024" y="313"/>
            <a:chExt cx="780" cy="898"/>
          </a:xfrm>
          <a:solidFill>
            <a:srgbClr val="4A67AA"/>
          </a:solidFill>
        </p:grpSpPr>
        <p:sp>
          <p:nvSpPr>
            <p:cNvPr id="126"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5" name="文本框 134"/>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grpSp>
        <p:nvGrpSpPr>
          <p:cNvPr id="138" name="Group 46"/>
          <p:cNvGrpSpPr>
            <a:grpSpLocks noChangeAspect="1"/>
          </p:cNvGrpSpPr>
          <p:nvPr/>
        </p:nvGrpSpPr>
        <p:grpSpPr bwMode="auto">
          <a:xfrm>
            <a:off x="9639300" y="2582863"/>
            <a:ext cx="528638" cy="1009650"/>
            <a:chOff x="6072" y="1627"/>
            <a:chExt cx="333" cy="636"/>
          </a:xfrm>
          <a:solidFill>
            <a:srgbClr val="4A67AA"/>
          </a:solidFill>
        </p:grpSpPr>
        <p:sp>
          <p:nvSpPr>
            <p:cNvPr id="140"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2" name="Group 51"/>
          <p:cNvGrpSpPr>
            <a:grpSpLocks noChangeAspect="1"/>
          </p:cNvGrpSpPr>
          <p:nvPr/>
        </p:nvGrpSpPr>
        <p:grpSpPr bwMode="auto">
          <a:xfrm>
            <a:off x="7050088" y="2636838"/>
            <a:ext cx="771525" cy="1003300"/>
            <a:chOff x="4441" y="1661"/>
            <a:chExt cx="486" cy="632"/>
          </a:xfrm>
          <a:solidFill>
            <a:srgbClr val="4A67AA"/>
          </a:solidFill>
        </p:grpSpPr>
        <p:sp>
          <p:nvSpPr>
            <p:cNvPr id="144"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12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15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18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par>
                                <p:cTn id="50" presetID="10" presetClass="entr" presetSubtype="0" fill="hold" nodeType="withEffect">
                                  <p:stCondLst>
                                    <p:cond delay="450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par>
                                <p:cTn id="53" presetID="10" presetClass="entr" presetSubtype="0" fill="hold" nodeType="withEffect">
                                  <p:stCondLst>
                                    <p:cond delay="480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24"/>
                                        </p:tgtEl>
                                        <p:attrNameLst>
                                          <p:attrName>style.visibility</p:attrName>
                                        </p:attrNameLst>
                                      </p:cBhvr>
                                      <p:to>
                                        <p:strVal val="visible"/>
                                      </p:to>
                                    </p:set>
                                    <p:animEffect transition="in" filter="fade">
                                      <p:cBhvr>
                                        <p:cTn id="58" dur="500"/>
                                        <p:tgtEl>
                                          <p:spTgt spid="124"/>
                                        </p:tgtEl>
                                      </p:cBhvr>
                                    </p:animEffect>
                                  </p:childTnLst>
                                </p:cTn>
                              </p:par>
                              <p:par>
                                <p:cTn id="59" presetID="10" presetClass="entr" presetSubtype="0" fill="hold" nodeType="withEffect">
                                  <p:stCondLst>
                                    <p:cond delay="5400"/>
                                  </p:stCondLst>
                                  <p:childTnLst>
                                    <p:set>
                                      <p:cBhvr>
                                        <p:cTn id="60" dur="1" fill="hold">
                                          <p:stCondLst>
                                            <p:cond delay="0"/>
                                          </p:stCondLst>
                                        </p:cTn>
                                        <p:tgtEl>
                                          <p:spTgt spid="125"/>
                                        </p:tgtEl>
                                        <p:attrNameLst>
                                          <p:attrName>style.visibility</p:attrName>
                                        </p:attrNameLst>
                                      </p:cBhvr>
                                      <p:to>
                                        <p:strVal val="visible"/>
                                      </p:to>
                                    </p:set>
                                    <p:animEffect transition="in" filter="fade">
                                      <p:cBhvr>
                                        <p:cTn id="61" dur="500"/>
                                        <p:tgtEl>
                                          <p:spTgt spid="125"/>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35"/>
                                        </p:tgtEl>
                                        <p:attrNameLst>
                                          <p:attrName>style.visibility</p:attrName>
                                        </p:attrNameLst>
                                      </p:cBhvr>
                                      <p:to>
                                        <p:strVal val="visible"/>
                                      </p:to>
                                    </p:set>
                                    <p:animEffect transition="in" filter="fade">
                                      <p:cBhvr>
                                        <p:cTn id="64" dur="500"/>
                                        <p:tgtEl>
                                          <p:spTgt spid="135"/>
                                        </p:tgtEl>
                                      </p:cBhvr>
                                    </p:animEffect>
                                  </p:childTnLst>
                                </p:cTn>
                              </p:par>
                              <p:par>
                                <p:cTn id="65" presetID="10" presetClass="entr" presetSubtype="0" fill="hold" nodeType="withEffect">
                                  <p:stCondLst>
                                    <p:cond delay="600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500"/>
                                        <p:tgtEl>
                                          <p:spTgt spid="138"/>
                                        </p:tgtEl>
                                      </p:cBhvr>
                                    </p:animEffect>
                                  </p:childTnLst>
                                </p:cTn>
                              </p:par>
                              <p:par>
                                <p:cTn id="68" presetID="10" presetClass="entr" presetSubtype="0" fill="hold" nodeType="withEffect">
                                  <p:stCondLst>
                                    <p:cond delay="630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41" grpId="0" animBg="1"/>
      <p:bldP spid="42" grpId="0" animBg="1"/>
      <p:bldP spid="75" grpId="0"/>
      <p:bldP spid="76" grpId="0"/>
      <p:bldP spid="77" grpId="0"/>
      <p:bldP spid="78" grpId="0"/>
      <p:bldP spid="79" grpId="0"/>
      <p:bldP spid="80" grpId="0"/>
      <p:bldP spid="81" grpId="0"/>
      <p:bldP spid="82" grpId="0"/>
      <p:bldP spid="124" grpId="0" animBg="1"/>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473325" y="2032001"/>
            <a:ext cx="2087563" cy="2873375"/>
            <a:chOff x="1558" y="1280"/>
            <a:chExt cx="1315" cy="1810"/>
          </a:xfrm>
          <a:solidFill>
            <a:srgbClr val="4A67AA"/>
          </a:solidFill>
        </p:grpSpPr>
        <p:sp>
          <p:nvSpPr>
            <p:cNvPr id="5"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文本框 29"/>
          <p:cNvSpPr txBox="1"/>
          <p:nvPr/>
        </p:nvSpPr>
        <p:spPr>
          <a:xfrm>
            <a:off x="5065713" y="2609136"/>
            <a:ext cx="5121274" cy="2215991"/>
          </a:xfrm>
          <a:prstGeom prst="rect">
            <a:avLst/>
          </a:prstGeom>
          <a:noFill/>
        </p:spPr>
        <p:txBody>
          <a:bodyPr wrap="square" rtlCol="0">
            <a:spAutoFit/>
          </a:bodyPr>
          <a:lstStyle/>
          <a:p>
            <a:r>
              <a:rPr lang="en-US" altLang="zh-CN" sz="13800" dirty="0">
                <a:ln>
                  <a:solidFill>
                    <a:srgbClr val="4A67AA"/>
                  </a:solidFill>
                </a:ln>
                <a:blipFill>
                  <a:blip r:embed="rId2"/>
                  <a:stretch>
                    <a:fillRect/>
                  </a:stretch>
                </a:blipFill>
                <a:latin typeface="Impact" panose="020B0806030902050204" pitchFamily="34" charset="0"/>
              </a:rPr>
              <a:t>PART 2</a:t>
            </a:r>
            <a:endParaRPr lang="zh-CN" altLang="en-US" sz="13800" dirty="0">
              <a:ln>
                <a:solidFill>
                  <a:srgbClr val="4A67AA"/>
                </a:solidFill>
              </a:ln>
              <a:blipFill>
                <a:blip r:embed="rId2"/>
                <a:stretch>
                  <a:fillRect/>
                </a:stretch>
              </a:blipFill>
              <a:latin typeface="Impact" panose="020B0806030902050204" pitchFamily="34" charset="0"/>
            </a:endParaRPr>
          </a:p>
        </p:txBody>
      </p:sp>
      <p:sp>
        <p:nvSpPr>
          <p:cNvPr id="31" name="Freeform 21"/>
          <p:cNvSpPr/>
          <p:nvPr/>
        </p:nvSpPr>
        <p:spPr bwMode="auto">
          <a:xfrm>
            <a:off x="2817812" y="4841652"/>
            <a:ext cx="7342187" cy="354461"/>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58" name="Group 52"/>
          <p:cNvGrpSpPr>
            <a:grpSpLocks noChangeAspect="1"/>
          </p:cNvGrpSpPr>
          <p:nvPr/>
        </p:nvGrpSpPr>
        <p:grpSpPr bwMode="auto">
          <a:xfrm>
            <a:off x="6813124" y="3878786"/>
            <a:ext cx="1398108" cy="2373799"/>
            <a:chOff x="2934" y="598"/>
            <a:chExt cx="1827" cy="3102"/>
          </a:xfrm>
          <a:solidFill>
            <a:srgbClr val="4A67AA"/>
          </a:solidFill>
        </p:grpSpPr>
        <p:sp>
          <p:nvSpPr>
            <p:cNvPr id="60" name="Freeform 53"/>
            <p:cNvSpPr>
              <a:spLocks noEditPoints="1"/>
            </p:cNvSpPr>
            <p:nvPr/>
          </p:nvSpPr>
          <p:spPr bwMode="auto">
            <a:xfrm>
              <a:off x="2998" y="598"/>
              <a:ext cx="1763" cy="1824"/>
            </a:xfrm>
            <a:custGeom>
              <a:avLst/>
              <a:gdLst>
                <a:gd name="T0" fmla="*/ 721 w 743"/>
                <a:gd name="T1" fmla="*/ 319 h 770"/>
                <a:gd name="T2" fmla="*/ 675 w 743"/>
                <a:gd name="T3" fmla="*/ 201 h 770"/>
                <a:gd name="T4" fmla="*/ 422 w 743"/>
                <a:gd name="T5" fmla="*/ 20 h 770"/>
                <a:gd name="T6" fmla="*/ 147 w 743"/>
                <a:gd name="T7" fmla="*/ 110 h 770"/>
                <a:gd name="T8" fmla="*/ 115 w 743"/>
                <a:gd name="T9" fmla="*/ 154 h 770"/>
                <a:gd name="T10" fmla="*/ 47 w 743"/>
                <a:gd name="T11" fmla="*/ 253 h 770"/>
                <a:gd name="T12" fmla="*/ 58 w 743"/>
                <a:gd name="T13" fmla="*/ 566 h 770"/>
                <a:gd name="T14" fmla="*/ 158 w 743"/>
                <a:gd name="T15" fmla="*/ 685 h 770"/>
                <a:gd name="T16" fmla="*/ 312 w 743"/>
                <a:gd name="T17" fmla="*/ 738 h 770"/>
                <a:gd name="T18" fmla="*/ 316 w 743"/>
                <a:gd name="T19" fmla="*/ 738 h 770"/>
                <a:gd name="T20" fmla="*/ 709 w 743"/>
                <a:gd name="T21" fmla="*/ 550 h 770"/>
                <a:gd name="T22" fmla="*/ 728 w 743"/>
                <a:gd name="T23" fmla="*/ 483 h 770"/>
                <a:gd name="T24" fmla="*/ 721 w 743"/>
                <a:gd name="T25" fmla="*/ 319 h 770"/>
                <a:gd name="T26" fmla="*/ 464 w 743"/>
                <a:gd name="T27" fmla="*/ 704 h 770"/>
                <a:gd name="T28" fmla="*/ 132 w 743"/>
                <a:gd name="T29" fmla="*/ 602 h 770"/>
                <a:gd name="T30" fmla="*/ 78 w 743"/>
                <a:gd name="T31" fmla="*/ 279 h 770"/>
                <a:gd name="T32" fmla="*/ 91 w 743"/>
                <a:gd name="T33" fmla="*/ 241 h 770"/>
                <a:gd name="T34" fmla="*/ 222 w 743"/>
                <a:gd name="T35" fmla="*/ 93 h 770"/>
                <a:gd name="T36" fmla="*/ 365 w 743"/>
                <a:gd name="T37" fmla="*/ 51 h 770"/>
                <a:gd name="T38" fmla="*/ 548 w 743"/>
                <a:gd name="T39" fmla="*/ 116 h 770"/>
                <a:gd name="T40" fmla="*/ 712 w 743"/>
                <a:gd name="T41" fmla="*/ 354 h 770"/>
                <a:gd name="T42" fmla="*/ 713 w 743"/>
                <a:gd name="T43" fmla="*/ 466 h 770"/>
                <a:gd name="T44" fmla="*/ 464 w 743"/>
                <a:gd name="T45" fmla="*/ 704 h 770"/>
                <a:gd name="T46" fmla="*/ 612 w 743"/>
                <a:gd name="T47" fmla="*/ 145 h 770"/>
                <a:gd name="T48" fmla="*/ 622 w 743"/>
                <a:gd name="T49" fmla="*/ 156 h 770"/>
                <a:gd name="T50" fmla="*/ 313 w 743"/>
                <a:gd name="T51" fmla="*/ 39 h 770"/>
                <a:gd name="T52" fmla="*/ 195 w 743"/>
                <a:gd name="T53" fmla="*/ 88 h 770"/>
                <a:gd name="T54" fmla="*/ 290 w 743"/>
                <a:gd name="T55" fmla="*/ 39 h 770"/>
                <a:gd name="T56" fmla="*/ 612 w 743"/>
                <a:gd name="T57" fmla="*/ 145 h 770"/>
                <a:gd name="T58" fmla="*/ 38 w 743"/>
                <a:gd name="T59" fmla="*/ 443 h 770"/>
                <a:gd name="T60" fmla="*/ 58 w 743"/>
                <a:gd name="T61" fmla="*/ 270 h 770"/>
                <a:gd name="T62" fmla="*/ 71 w 743"/>
                <a:gd name="T63" fmla="*/ 244 h 770"/>
                <a:gd name="T64" fmla="*/ 41 w 743"/>
                <a:gd name="T65" fmla="*/ 402 h 770"/>
                <a:gd name="T66" fmla="*/ 97 w 743"/>
                <a:gd name="T67" fmla="*/ 583 h 770"/>
                <a:gd name="T68" fmla="*/ 146 w 743"/>
                <a:gd name="T69" fmla="*/ 647 h 770"/>
                <a:gd name="T70" fmla="*/ 179 w 743"/>
                <a:gd name="T71" fmla="*/ 676 h 770"/>
                <a:gd name="T72" fmla="*/ 38 w 743"/>
                <a:gd name="T73" fmla="*/ 443 h 770"/>
                <a:gd name="T74" fmla="*/ 627 w 743"/>
                <a:gd name="T75" fmla="*/ 645 h 770"/>
                <a:gd name="T76" fmla="*/ 623 w 743"/>
                <a:gd name="T77" fmla="*/ 641 h 770"/>
                <a:gd name="T78" fmla="*/ 671 w 743"/>
                <a:gd name="T79" fmla="*/ 592 h 770"/>
                <a:gd name="T80" fmla="*/ 627 w 743"/>
                <a:gd name="T81" fmla="*/ 64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3" h="770">
                  <a:moveTo>
                    <a:pt x="721" y="319"/>
                  </a:moveTo>
                  <a:cubicBezTo>
                    <a:pt x="712" y="277"/>
                    <a:pt x="696" y="236"/>
                    <a:pt x="675" y="201"/>
                  </a:cubicBezTo>
                  <a:cubicBezTo>
                    <a:pt x="621" y="110"/>
                    <a:pt x="526" y="40"/>
                    <a:pt x="422" y="20"/>
                  </a:cubicBezTo>
                  <a:cubicBezTo>
                    <a:pt x="319" y="0"/>
                    <a:pt x="217" y="30"/>
                    <a:pt x="147" y="110"/>
                  </a:cubicBezTo>
                  <a:cubicBezTo>
                    <a:pt x="136" y="124"/>
                    <a:pt x="125" y="139"/>
                    <a:pt x="115" y="154"/>
                  </a:cubicBezTo>
                  <a:cubicBezTo>
                    <a:pt x="87" y="184"/>
                    <a:pt x="63" y="218"/>
                    <a:pt x="47" y="253"/>
                  </a:cubicBezTo>
                  <a:cubicBezTo>
                    <a:pt x="0" y="351"/>
                    <a:pt x="11" y="469"/>
                    <a:pt x="58" y="566"/>
                  </a:cubicBezTo>
                  <a:cubicBezTo>
                    <a:pt x="81" y="613"/>
                    <a:pt x="115" y="655"/>
                    <a:pt x="158" y="685"/>
                  </a:cubicBezTo>
                  <a:cubicBezTo>
                    <a:pt x="202" y="717"/>
                    <a:pt x="258" y="731"/>
                    <a:pt x="312" y="738"/>
                  </a:cubicBezTo>
                  <a:cubicBezTo>
                    <a:pt x="313" y="738"/>
                    <a:pt x="315" y="738"/>
                    <a:pt x="316" y="738"/>
                  </a:cubicBezTo>
                  <a:cubicBezTo>
                    <a:pt x="471" y="770"/>
                    <a:pt x="647" y="704"/>
                    <a:pt x="709" y="550"/>
                  </a:cubicBezTo>
                  <a:cubicBezTo>
                    <a:pt x="718" y="528"/>
                    <a:pt x="724" y="506"/>
                    <a:pt x="728" y="483"/>
                  </a:cubicBezTo>
                  <a:cubicBezTo>
                    <a:pt x="743" y="428"/>
                    <a:pt x="738" y="372"/>
                    <a:pt x="721" y="319"/>
                  </a:cubicBezTo>
                  <a:close/>
                  <a:moveTo>
                    <a:pt x="464" y="704"/>
                  </a:moveTo>
                  <a:cubicBezTo>
                    <a:pt x="342" y="739"/>
                    <a:pt x="216" y="697"/>
                    <a:pt x="132" y="602"/>
                  </a:cubicBezTo>
                  <a:cubicBezTo>
                    <a:pt x="51" y="511"/>
                    <a:pt x="45" y="392"/>
                    <a:pt x="78" y="279"/>
                  </a:cubicBezTo>
                  <a:cubicBezTo>
                    <a:pt x="82" y="266"/>
                    <a:pt x="86" y="254"/>
                    <a:pt x="91" y="241"/>
                  </a:cubicBezTo>
                  <a:cubicBezTo>
                    <a:pt x="121" y="182"/>
                    <a:pt x="170" y="134"/>
                    <a:pt x="222" y="93"/>
                  </a:cubicBezTo>
                  <a:cubicBezTo>
                    <a:pt x="266" y="68"/>
                    <a:pt x="314" y="53"/>
                    <a:pt x="365" y="51"/>
                  </a:cubicBezTo>
                  <a:cubicBezTo>
                    <a:pt x="432" y="49"/>
                    <a:pt x="494" y="78"/>
                    <a:pt x="548" y="116"/>
                  </a:cubicBezTo>
                  <a:cubicBezTo>
                    <a:pt x="627" y="172"/>
                    <a:pt x="692" y="258"/>
                    <a:pt x="712" y="354"/>
                  </a:cubicBezTo>
                  <a:cubicBezTo>
                    <a:pt x="717" y="391"/>
                    <a:pt x="718" y="429"/>
                    <a:pt x="713" y="466"/>
                  </a:cubicBezTo>
                  <a:cubicBezTo>
                    <a:pt x="691" y="587"/>
                    <a:pt x="575" y="671"/>
                    <a:pt x="464" y="704"/>
                  </a:cubicBezTo>
                  <a:close/>
                  <a:moveTo>
                    <a:pt x="612" y="145"/>
                  </a:moveTo>
                  <a:cubicBezTo>
                    <a:pt x="615" y="149"/>
                    <a:pt x="619" y="152"/>
                    <a:pt x="622" y="156"/>
                  </a:cubicBezTo>
                  <a:cubicBezTo>
                    <a:pt x="542" y="72"/>
                    <a:pt x="430" y="17"/>
                    <a:pt x="313" y="39"/>
                  </a:cubicBezTo>
                  <a:cubicBezTo>
                    <a:pt x="272" y="47"/>
                    <a:pt x="232" y="64"/>
                    <a:pt x="195" y="88"/>
                  </a:cubicBezTo>
                  <a:cubicBezTo>
                    <a:pt x="222" y="65"/>
                    <a:pt x="254" y="48"/>
                    <a:pt x="290" y="39"/>
                  </a:cubicBezTo>
                  <a:cubicBezTo>
                    <a:pt x="407" y="8"/>
                    <a:pt x="530" y="61"/>
                    <a:pt x="612" y="145"/>
                  </a:cubicBezTo>
                  <a:close/>
                  <a:moveTo>
                    <a:pt x="38" y="443"/>
                  </a:moveTo>
                  <a:cubicBezTo>
                    <a:pt x="29" y="385"/>
                    <a:pt x="36" y="325"/>
                    <a:pt x="58" y="270"/>
                  </a:cubicBezTo>
                  <a:cubicBezTo>
                    <a:pt x="62" y="261"/>
                    <a:pt x="66" y="253"/>
                    <a:pt x="71" y="244"/>
                  </a:cubicBezTo>
                  <a:cubicBezTo>
                    <a:pt x="52" y="295"/>
                    <a:pt x="42" y="350"/>
                    <a:pt x="41" y="402"/>
                  </a:cubicBezTo>
                  <a:cubicBezTo>
                    <a:pt x="40" y="468"/>
                    <a:pt x="61" y="531"/>
                    <a:pt x="97" y="583"/>
                  </a:cubicBezTo>
                  <a:cubicBezTo>
                    <a:pt x="111" y="606"/>
                    <a:pt x="127" y="628"/>
                    <a:pt x="146" y="647"/>
                  </a:cubicBezTo>
                  <a:cubicBezTo>
                    <a:pt x="156" y="658"/>
                    <a:pt x="167" y="667"/>
                    <a:pt x="179" y="676"/>
                  </a:cubicBezTo>
                  <a:cubicBezTo>
                    <a:pt x="100" y="627"/>
                    <a:pt x="52" y="538"/>
                    <a:pt x="38" y="443"/>
                  </a:cubicBezTo>
                  <a:close/>
                  <a:moveTo>
                    <a:pt x="627" y="645"/>
                  </a:moveTo>
                  <a:cubicBezTo>
                    <a:pt x="626" y="643"/>
                    <a:pt x="625" y="641"/>
                    <a:pt x="623" y="641"/>
                  </a:cubicBezTo>
                  <a:cubicBezTo>
                    <a:pt x="641" y="626"/>
                    <a:pt x="657" y="610"/>
                    <a:pt x="671" y="592"/>
                  </a:cubicBezTo>
                  <a:cubicBezTo>
                    <a:pt x="659" y="612"/>
                    <a:pt x="644" y="629"/>
                    <a:pt x="627" y="6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4"/>
            <p:cNvSpPr>
              <a:spLocks noEditPoints="1"/>
            </p:cNvSpPr>
            <p:nvPr/>
          </p:nvSpPr>
          <p:spPr bwMode="auto">
            <a:xfrm>
              <a:off x="2934" y="660"/>
              <a:ext cx="524" cy="312"/>
            </a:xfrm>
            <a:custGeom>
              <a:avLst/>
              <a:gdLst>
                <a:gd name="T0" fmla="*/ 208 w 221"/>
                <a:gd name="T1" fmla="*/ 28 h 132"/>
                <a:gd name="T2" fmla="*/ 215 w 221"/>
                <a:gd name="T3" fmla="*/ 18 h 132"/>
                <a:gd name="T4" fmla="*/ 202 w 221"/>
                <a:gd name="T5" fmla="*/ 9 h 132"/>
                <a:gd name="T6" fmla="*/ 167 w 221"/>
                <a:gd name="T7" fmla="*/ 64 h 132"/>
                <a:gd name="T8" fmla="*/ 161 w 221"/>
                <a:gd name="T9" fmla="*/ 76 h 132"/>
                <a:gd name="T10" fmla="*/ 160 w 221"/>
                <a:gd name="T11" fmla="*/ 30 h 132"/>
                <a:gd name="T12" fmla="*/ 145 w 221"/>
                <a:gd name="T13" fmla="*/ 29 h 132"/>
                <a:gd name="T14" fmla="*/ 143 w 221"/>
                <a:gd name="T15" fmla="*/ 54 h 132"/>
                <a:gd name="T16" fmla="*/ 138 w 221"/>
                <a:gd name="T17" fmla="*/ 30 h 132"/>
                <a:gd name="T18" fmla="*/ 138 w 221"/>
                <a:gd name="T19" fmla="*/ 10 h 132"/>
                <a:gd name="T20" fmla="*/ 122 w 221"/>
                <a:gd name="T21" fmla="*/ 11 h 132"/>
                <a:gd name="T22" fmla="*/ 122 w 221"/>
                <a:gd name="T23" fmla="*/ 33 h 132"/>
                <a:gd name="T24" fmla="*/ 128 w 221"/>
                <a:gd name="T25" fmla="*/ 82 h 132"/>
                <a:gd name="T26" fmla="*/ 90 w 221"/>
                <a:gd name="T27" fmla="*/ 75 h 132"/>
                <a:gd name="T28" fmla="*/ 81 w 221"/>
                <a:gd name="T29" fmla="*/ 88 h 132"/>
                <a:gd name="T30" fmla="*/ 9 w 221"/>
                <a:gd name="T31" fmla="*/ 101 h 132"/>
                <a:gd name="T32" fmla="*/ 10 w 221"/>
                <a:gd name="T33" fmla="*/ 117 h 132"/>
                <a:gd name="T34" fmla="*/ 151 w 221"/>
                <a:gd name="T35" fmla="*/ 130 h 132"/>
                <a:gd name="T36" fmla="*/ 156 w 221"/>
                <a:gd name="T37" fmla="*/ 117 h 132"/>
                <a:gd name="T38" fmla="*/ 163 w 221"/>
                <a:gd name="T39" fmla="*/ 112 h 132"/>
                <a:gd name="T40" fmla="*/ 168 w 221"/>
                <a:gd name="T41" fmla="*/ 113 h 132"/>
                <a:gd name="T42" fmla="*/ 175 w 221"/>
                <a:gd name="T43" fmla="*/ 98 h 132"/>
                <a:gd name="T44" fmla="*/ 174 w 221"/>
                <a:gd name="T45" fmla="*/ 98 h 132"/>
                <a:gd name="T46" fmla="*/ 213 w 221"/>
                <a:gd name="T47" fmla="*/ 40 h 132"/>
                <a:gd name="T48" fmla="*/ 208 w 221"/>
                <a:gd name="T49" fmla="*/ 28 h 132"/>
                <a:gd name="T50" fmla="*/ 56 w 221"/>
                <a:gd name="T51" fmla="*/ 107 h 132"/>
                <a:gd name="T52" fmla="*/ 146 w 221"/>
                <a:gd name="T53" fmla="*/ 107 h 132"/>
                <a:gd name="T54" fmla="*/ 148 w 221"/>
                <a:gd name="T55" fmla="*/ 113 h 132"/>
                <a:gd name="T56" fmla="*/ 150 w 221"/>
                <a:gd name="T57" fmla="*/ 115 h 132"/>
                <a:gd name="T58" fmla="*/ 56 w 221"/>
                <a:gd name="T5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 h="132">
                  <a:moveTo>
                    <a:pt x="208" y="28"/>
                  </a:moveTo>
                  <a:cubicBezTo>
                    <a:pt x="210" y="25"/>
                    <a:pt x="213" y="21"/>
                    <a:pt x="215" y="18"/>
                  </a:cubicBezTo>
                  <a:cubicBezTo>
                    <a:pt x="221" y="10"/>
                    <a:pt x="209" y="2"/>
                    <a:pt x="202" y="9"/>
                  </a:cubicBezTo>
                  <a:cubicBezTo>
                    <a:pt x="188" y="26"/>
                    <a:pt x="177" y="44"/>
                    <a:pt x="167" y="64"/>
                  </a:cubicBezTo>
                  <a:cubicBezTo>
                    <a:pt x="165" y="68"/>
                    <a:pt x="163" y="72"/>
                    <a:pt x="161" y="76"/>
                  </a:cubicBezTo>
                  <a:cubicBezTo>
                    <a:pt x="160" y="61"/>
                    <a:pt x="159" y="45"/>
                    <a:pt x="160" y="30"/>
                  </a:cubicBezTo>
                  <a:cubicBezTo>
                    <a:pt x="160" y="20"/>
                    <a:pt x="145" y="19"/>
                    <a:pt x="145" y="29"/>
                  </a:cubicBezTo>
                  <a:cubicBezTo>
                    <a:pt x="144" y="37"/>
                    <a:pt x="143" y="46"/>
                    <a:pt x="143" y="54"/>
                  </a:cubicBezTo>
                  <a:cubicBezTo>
                    <a:pt x="141" y="46"/>
                    <a:pt x="139" y="38"/>
                    <a:pt x="138" y="30"/>
                  </a:cubicBezTo>
                  <a:cubicBezTo>
                    <a:pt x="138" y="21"/>
                    <a:pt x="138" y="14"/>
                    <a:pt x="138" y="10"/>
                  </a:cubicBezTo>
                  <a:cubicBezTo>
                    <a:pt x="137" y="0"/>
                    <a:pt x="122" y="2"/>
                    <a:pt x="122" y="11"/>
                  </a:cubicBezTo>
                  <a:cubicBezTo>
                    <a:pt x="121" y="18"/>
                    <a:pt x="122" y="26"/>
                    <a:pt x="122" y="33"/>
                  </a:cubicBezTo>
                  <a:cubicBezTo>
                    <a:pt x="123" y="48"/>
                    <a:pt x="123" y="67"/>
                    <a:pt x="128" y="82"/>
                  </a:cubicBezTo>
                  <a:cubicBezTo>
                    <a:pt x="115" y="80"/>
                    <a:pt x="102" y="78"/>
                    <a:pt x="90" y="75"/>
                  </a:cubicBezTo>
                  <a:cubicBezTo>
                    <a:pt x="81" y="72"/>
                    <a:pt x="77" y="82"/>
                    <a:pt x="81" y="88"/>
                  </a:cubicBezTo>
                  <a:cubicBezTo>
                    <a:pt x="57" y="89"/>
                    <a:pt x="32" y="94"/>
                    <a:pt x="9" y="101"/>
                  </a:cubicBezTo>
                  <a:cubicBezTo>
                    <a:pt x="0" y="104"/>
                    <a:pt x="0" y="116"/>
                    <a:pt x="10" y="117"/>
                  </a:cubicBezTo>
                  <a:cubicBezTo>
                    <a:pt x="56" y="125"/>
                    <a:pt x="104" y="132"/>
                    <a:pt x="151" y="130"/>
                  </a:cubicBezTo>
                  <a:cubicBezTo>
                    <a:pt x="158" y="130"/>
                    <a:pt x="160" y="121"/>
                    <a:pt x="156" y="117"/>
                  </a:cubicBezTo>
                  <a:cubicBezTo>
                    <a:pt x="159" y="117"/>
                    <a:pt x="162" y="115"/>
                    <a:pt x="163" y="112"/>
                  </a:cubicBezTo>
                  <a:cubicBezTo>
                    <a:pt x="165" y="112"/>
                    <a:pt x="166" y="113"/>
                    <a:pt x="168" y="113"/>
                  </a:cubicBezTo>
                  <a:cubicBezTo>
                    <a:pt x="177" y="116"/>
                    <a:pt x="183" y="103"/>
                    <a:pt x="175" y="98"/>
                  </a:cubicBezTo>
                  <a:cubicBezTo>
                    <a:pt x="175" y="98"/>
                    <a:pt x="174" y="98"/>
                    <a:pt x="174" y="98"/>
                  </a:cubicBezTo>
                  <a:cubicBezTo>
                    <a:pt x="185" y="77"/>
                    <a:pt x="198" y="59"/>
                    <a:pt x="213" y="40"/>
                  </a:cubicBezTo>
                  <a:cubicBezTo>
                    <a:pt x="217" y="35"/>
                    <a:pt x="213" y="29"/>
                    <a:pt x="208" y="28"/>
                  </a:cubicBezTo>
                  <a:close/>
                  <a:moveTo>
                    <a:pt x="56" y="107"/>
                  </a:moveTo>
                  <a:cubicBezTo>
                    <a:pt x="86" y="102"/>
                    <a:pt x="116" y="102"/>
                    <a:pt x="146" y="107"/>
                  </a:cubicBezTo>
                  <a:cubicBezTo>
                    <a:pt x="146" y="109"/>
                    <a:pt x="147" y="111"/>
                    <a:pt x="148" y="113"/>
                  </a:cubicBezTo>
                  <a:cubicBezTo>
                    <a:pt x="148" y="114"/>
                    <a:pt x="149" y="115"/>
                    <a:pt x="150" y="115"/>
                  </a:cubicBezTo>
                  <a:cubicBezTo>
                    <a:pt x="118" y="113"/>
                    <a:pt x="87" y="111"/>
                    <a:pt x="56"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5"/>
            <p:cNvSpPr/>
            <p:nvPr/>
          </p:nvSpPr>
          <p:spPr bwMode="auto">
            <a:xfrm>
              <a:off x="3660" y="1171"/>
              <a:ext cx="76" cy="308"/>
            </a:xfrm>
            <a:custGeom>
              <a:avLst/>
              <a:gdLst>
                <a:gd name="T0" fmla="*/ 28 w 32"/>
                <a:gd name="T1" fmla="*/ 81 h 130"/>
                <a:gd name="T2" fmla="*/ 25 w 32"/>
                <a:gd name="T3" fmla="*/ 10 h 130"/>
                <a:gd name="T4" fmla="*/ 12 w 32"/>
                <a:gd name="T5" fmla="*/ 9 h 130"/>
                <a:gd name="T6" fmla="*/ 9 w 32"/>
                <a:gd name="T7" fmla="*/ 25 h 130"/>
                <a:gd name="T8" fmla="*/ 2 w 32"/>
                <a:gd name="T9" fmla="*/ 49 h 130"/>
                <a:gd name="T10" fmla="*/ 5 w 32"/>
                <a:gd name="T11" fmla="*/ 117 h 130"/>
                <a:gd name="T12" fmla="*/ 16 w 32"/>
                <a:gd name="T13" fmla="*/ 123 h 130"/>
                <a:gd name="T14" fmla="*/ 17 w 32"/>
                <a:gd name="T15" fmla="*/ 125 h 130"/>
                <a:gd name="T16" fmla="*/ 17 w 32"/>
                <a:gd name="T17" fmla="*/ 125 h 130"/>
                <a:gd name="T18" fmla="*/ 27 w 32"/>
                <a:gd name="T19" fmla="*/ 125 h 130"/>
                <a:gd name="T20" fmla="*/ 28 w 32"/>
                <a:gd name="T21" fmla="*/ 8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30">
                  <a:moveTo>
                    <a:pt x="28" y="81"/>
                  </a:moveTo>
                  <a:cubicBezTo>
                    <a:pt x="27" y="57"/>
                    <a:pt x="26" y="33"/>
                    <a:pt x="25" y="10"/>
                  </a:cubicBezTo>
                  <a:cubicBezTo>
                    <a:pt x="25" y="1"/>
                    <a:pt x="13" y="0"/>
                    <a:pt x="12" y="9"/>
                  </a:cubicBezTo>
                  <a:cubicBezTo>
                    <a:pt x="11" y="14"/>
                    <a:pt x="10" y="20"/>
                    <a:pt x="9" y="25"/>
                  </a:cubicBezTo>
                  <a:cubicBezTo>
                    <a:pt x="5" y="31"/>
                    <a:pt x="3" y="45"/>
                    <a:pt x="2" y="49"/>
                  </a:cubicBezTo>
                  <a:cubicBezTo>
                    <a:pt x="0" y="71"/>
                    <a:pt x="1" y="96"/>
                    <a:pt x="5" y="117"/>
                  </a:cubicBezTo>
                  <a:cubicBezTo>
                    <a:pt x="7" y="123"/>
                    <a:pt x="11" y="124"/>
                    <a:pt x="16" y="123"/>
                  </a:cubicBezTo>
                  <a:cubicBezTo>
                    <a:pt x="16" y="124"/>
                    <a:pt x="16" y="125"/>
                    <a:pt x="17" y="125"/>
                  </a:cubicBezTo>
                  <a:cubicBezTo>
                    <a:pt x="17" y="125"/>
                    <a:pt x="17" y="125"/>
                    <a:pt x="17" y="125"/>
                  </a:cubicBezTo>
                  <a:cubicBezTo>
                    <a:pt x="19" y="128"/>
                    <a:pt x="24" y="130"/>
                    <a:pt x="27" y="125"/>
                  </a:cubicBezTo>
                  <a:cubicBezTo>
                    <a:pt x="32" y="115"/>
                    <a:pt x="29" y="95"/>
                    <a:pt x="28"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6"/>
            <p:cNvSpPr>
              <a:spLocks noEditPoints="1"/>
            </p:cNvSpPr>
            <p:nvPr/>
          </p:nvSpPr>
          <p:spPr bwMode="auto">
            <a:xfrm>
              <a:off x="3956" y="1157"/>
              <a:ext cx="105" cy="306"/>
            </a:xfrm>
            <a:custGeom>
              <a:avLst/>
              <a:gdLst>
                <a:gd name="T0" fmla="*/ 30 w 44"/>
                <a:gd name="T1" fmla="*/ 7 h 129"/>
                <a:gd name="T2" fmla="*/ 17 w 44"/>
                <a:gd name="T3" fmla="*/ 9 h 129"/>
                <a:gd name="T4" fmla="*/ 16 w 44"/>
                <a:gd name="T5" fmla="*/ 20 h 129"/>
                <a:gd name="T6" fmla="*/ 15 w 44"/>
                <a:gd name="T7" fmla="*/ 12 h 129"/>
                <a:gd name="T8" fmla="*/ 9 w 44"/>
                <a:gd name="T9" fmla="*/ 12 h 129"/>
                <a:gd name="T10" fmla="*/ 11 w 44"/>
                <a:gd name="T11" fmla="*/ 114 h 129"/>
                <a:gd name="T12" fmla="*/ 11 w 44"/>
                <a:gd name="T13" fmla="*/ 115 h 129"/>
                <a:gd name="T14" fmla="*/ 11 w 44"/>
                <a:gd name="T15" fmla="*/ 115 h 129"/>
                <a:gd name="T16" fmla="*/ 11 w 44"/>
                <a:gd name="T17" fmla="*/ 117 h 129"/>
                <a:gd name="T18" fmla="*/ 24 w 44"/>
                <a:gd name="T19" fmla="*/ 119 h 129"/>
                <a:gd name="T20" fmla="*/ 39 w 44"/>
                <a:gd name="T21" fmla="*/ 119 h 129"/>
                <a:gd name="T22" fmla="*/ 30 w 44"/>
                <a:gd name="T23" fmla="*/ 7 h 129"/>
                <a:gd name="T24" fmla="*/ 23 w 44"/>
                <a:gd name="T25" fmla="*/ 42 h 129"/>
                <a:gd name="T26" fmla="*/ 24 w 44"/>
                <a:gd name="T27" fmla="*/ 103 h 129"/>
                <a:gd name="T28" fmla="*/ 23 w 44"/>
                <a:gd name="T29" fmla="*/ 4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29">
                  <a:moveTo>
                    <a:pt x="30" y="7"/>
                  </a:moveTo>
                  <a:cubicBezTo>
                    <a:pt x="27" y="0"/>
                    <a:pt x="17" y="3"/>
                    <a:pt x="17" y="9"/>
                  </a:cubicBezTo>
                  <a:cubicBezTo>
                    <a:pt x="17" y="13"/>
                    <a:pt x="16" y="16"/>
                    <a:pt x="16" y="20"/>
                  </a:cubicBezTo>
                  <a:cubicBezTo>
                    <a:pt x="15" y="17"/>
                    <a:pt x="15" y="15"/>
                    <a:pt x="15" y="12"/>
                  </a:cubicBezTo>
                  <a:cubicBezTo>
                    <a:pt x="14" y="9"/>
                    <a:pt x="10" y="9"/>
                    <a:pt x="9" y="12"/>
                  </a:cubicBezTo>
                  <a:cubicBezTo>
                    <a:pt x="0" y="43"/>
                    <a:pt x="0" y="82"/>
                    <a:pt x="11" y="114"/>
                  </a:cubicBezTo>
                  <a:cubicBezTo>
                    <a:pt x="11" y="114"/>
                    <a:pt x="11" y="114"/>
                    <a:pt x="11" y="115"/>
                  </a:cubicBezTo>
                  <a:cubicBezTo>
                    <a:pt x="11" y="115"/>
                    <a:pt x="11" y="115"/>
                    <a:pt x="11" y="115"/>
                  </a:cubicBezTo>
                  <a:cubicBezTo>
                    <a:pt x="11" y="115"/>
                    <a:pt x="11" y="116"/>
                    <a:pt x="11" y="117"/>
                  </a:cubicBezTo>
                  <a:cubicBezTo>
                    <a:pt x="13" y="122"/>
                    <a:pt x="20" y="122"/>
                    <a:pt x="24" y="119"/>
                  </a:cubicBezTo>
                  <a:cubicBezTo>
                    <a:pt x="24" y="128"/>
                    <a:pt x="39" y="129"/>
                    <a:pt x="39" y="119"/>
                  </a:cubicBezTo>
                  <a:cubicBezTo>
                    <a:pt x="42" y="83"/>
                    <a:pt x="44" y="42"/>
                    <a:pt x="30" y="7"/>
                  </a:cubicBezTo>
                  <a:close/>
                  <a:moveTo>
                    <a:pt x="23" y="42"/>
                  </a:moveTo>
                  <a:cubicBezTo>
                    <a:pt x="25" y="62"/>
                    <a:pt x="25" y="83"/>
                    <a:pt x="24" y="103"/>
                  </a:cubicBezTo>
                  <a:cubicBezTo>
                    <a:pt x="20" y="84"/>
                    <a:pt x="20" y="63"/>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7"/>
            <p:cNvSpPr/>
            <p:nvPr/>
          </p:nvSpPr>
          <p:spPr bwMode="auto">
            <a:xfrm>
              <a:off x="3415" y="2306"/>
              <a:ext cx="370" cy="1264"/>
            </a:xfrm>
            <a:custGeom>
              <a:avLst/>
              <a:gdLst>
                <a:gd name="T0" fmla="*/ 141 w 156"/>
                <a:gd name="T1" fmla="*/ 7 h 534"/>
                <a:gd name="T2" fmla="*/ 77 w 156"/>
                <a:gd name="T3" fmla="*/ 160 h 534"/>
                <a:gd name="T4" fmla="*/ 46 w 156"/>
                <a:gd name="T5" fmla="*/ 263 h 534"/>
                <a:gd name="T6" fmla="*/ 47 w 156"/>
                <a:gd name="T7" fmla="*/ 254 h 534"/>
                <a:gd name="T8" fmla="*/ 130 w 156"/>
                <a:gd name="T9" fmla="*/ 9 h 534"/>
                <a:gd name="T10" fmla="*/ 126 w 156"/>
                <a:gd name="T11" fmla="*/ 5 h 534"/>
                <a:gd name="T12" fmla="*/ 36 w 156"/>
                <a:gd name="T13" fmla="*/ 243 h 534"/>
                <a:gd name="T14" fmla="*/ 16 w 156"/>
                <a:gd name="T15" fmla="*/ 372 h 534"/>
                <a:gd name="T16" fmla="*/ 1 w 156"/>
                <a:gd name="T17" fmla="*/ 505 h 534"/>
                <a:gd name="T18" fmla="*/ 16 w 156"/>
                <a:gd name="T19" fmla="*/ 507 h 534"/>
                <a:gd name="T20" fmla="*/ 38 w 156"/>
                <a:gd name="T21" fmla="*/ 366 h 534"/>
                <a:gd name="T22" fmla="*/ 37 w 156"/>
                <a:gd name="T23" fmla="*/ 371 h 534"/>
                <a:gd name="T24" fmla="*/ 16 w 156"/>
                <a:gd name="T25" fmla="*/ 520 h 534"/>
                <a:gd name="T26" fmla="*/ 32 w 156"/>
                <a:gd name="T27" fmla="*/ 524 h 534"/>
                <a:gd name="T28" fmla="*/ 51 w 156"/>
                <a:gd name="T29" fmla="*/ 385 h 534"/>
                <a:gd name="T30" fmla="*/ 77 w 156"/>
                <a:gd name="T31" fmla="*/ 241 h 534"/>
                <a:gd name="T32" fmla="*/ 92 w 156"/>
                <a:gd name="T33" fmla="*/ 161 h 534"/>
                <a:gd name="T34" fmla="*/ 153 w 156"/>
                <a:gd name="T35" fmla="*/ 16 h 534"/>
                <a:gd name="T36" fmla="*/ 141 w 156"/>
                <a:gd name="T37" fmla="*/ 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534">
                  <a:moveTo>
                    <a:pt x="141" y="7"/>
                  </a:moveTo>
                  <a:cubicBezTo>
                    <a:pt x="104" y="49"/>
                    <a:pt x="88" y="105"/>
                    <a:pt x="77" y="160"/>
                  </a:cubicBezTo>
                  <a:cubicBezTo>
                    <a:pt x="65" y="194"/>
                    <a:pt x="55" y="228"/>
                    <a:pt x="46" y="263"/>
                  </a:cubicBezTo>
                  <a:cubicBezTo>
                    <a:pt x="46" y="260"/>
                    <a:pt x="47" y="257"/>
                    <a:pt x="47" y="254"/>
                  </a:cubicBezTo>
                  <a:cubicBezTo>
                    <a:pt x="63" y="168"/>
                    <a:pt x="88" y="86"/>
                    <a:pt x="130" y="9"/>
                  </a:cubicBezTo>
                  <a:cubicBezTo>
                    <a:pt x="131" y="6"/>
                    <a:pt x="128" y="3"/>
                    <a:pt x="126" y="5"/>
                  </a:cubicBezTo>
                  <a:cubicBezTo>
                    <a:pt x="73" y="72"/>
                    <a:pt x="52" y="161"/>
                    <a:pt x="36" y="243"/>
                  </a:cubicBezTo>
                  <a:cubicBezTo>
                    <a:pt x="28" y="286"/>
                    <a:pt x="22" y="329"/>
                    <a:pt x="16" y="372"/>
                  </a:cubicBezTo>
                  <a:cubicBezTo>
                    <a:pt x="10" y="415"/>
                    <a:pt x="0" y="462"/>
                    <a:pt x="1" y="505"/>
                  </a:cubicBezTo>
                  <a:cubicBezTo>
                    <a:pt x="1" y="514"/>
                    <a:pt x="15" y="516"/>
                    <a:pt x="16" y="507"/>
                  </a:cubicBezTo>
                  <a:cubicBezTo>
                    <a:pt x="22" y="460"/>
                    <a:pt x="29" y="413"/>
                    <a:pt x="38" y="366"/>
                  </a:cubicBezTo>
                  <a:cubicBezTo>
                    <a:pt x="38" y="368"/>
                    <a:pt x="38" y="370"/>
                    <a:pt x="37" y="371"/>
                  </a:cubicBezTo>
                  <a:cubicBezTo>
                    <a:pt x="30" y="421"/>
                    <a:pt x="28" y="471"/>
                    <a:pt x="16" y="520"/>
                  </a:cubicBezTo>
                  <a:cubicBezTo>
                    <a:pt x="14" y="530"/>
                    <a:pt x="29" y="534"/>
                    <a:pt x="32" y="524"/>
                  </a:cubicBezTo>
                  <a:cubicBezTo>
                    <a:pt x="42" y="478"/>
                    <a:pt x="44" y="431"/>
                    <a:pt x="51" y="385"/>
                  </a:cubicBezTo>
                  <a:cubicBezTo>
                    <a:pt x="58" y="337"/>
                    <a:pt x="67" y="289"/>
                    <a:pt x="77" y="241"/>
                  </a:cubicBezTo>
                  <a:cubicBezTo>
                    <a:pt x="82" y="215"/>
                    <a:pt x="87" y="188"/>
                    <a:pt x="92" y="161"/>
                  </a:cubicBezTo>
                  <a:cubicBezTo>
                    <a:pt x="109" y="111"/>
                    <a:pt x="129" y="63"/>
                    <a:pt x="153" y="16"/>
                  </a:cubicBezTo>
                  <a:cubicBezTo>
                    <a:pt x="156" y="8"/>
                    <a:pt x="147" y="0"/>
                    <a:pt x="1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8"/>
            <p:cNvSpPr/>
            <p:nvPr/>
          </p:nvSpPr>
          <p:spPr bwMode="auto">
            <a:xfrm>
              <a:off x="4020" y="2301"/>
              <a:ext cx="361" cy="1269"/>
            </a:xfrm>
            <a:custGeom>
              <a:avLst/>
              <a:gdLst>
                <a:gd name="T0" fmla="*/ 145 w 152"/>
                <a:gd name="T1" fmla="*/ 396 h 536"/>
                <a:gd name="T2" fmla="*/ 134 w 152"/>
                <a:gd name="T3" fmla="*/ 250 h 536"/>
                <a:gd name="T4" fmla="*/ 38 w 152"/>
                <a:gd name="T5" fmla="*/ 5 h 536"/>
                <a:gd name="T6" fmla="*/ 24 w 152"/>
                <a:gd name="T7" fmla="*/ 11 h 536"/>
                <a:gd name="T8" fmla="*/ 6 w 152"/>
                <a:gd name="T9" fmla="*/ 10 h 536"/>
                <a:gd name="T10" fmla="*/ 8 w 152"/>
                <a:gd name="T11" fmla="*/ 20 h 536"/>
                <a:gd name="T12" fmla="*/ 59 w 152"/>
                <a:gd name="T13" fmla="*/ 82 h 536"/>
                <a:gd name="T14" fmla="*/ 85 w 152"/>
                <a:gd name="T15" fmla="*/ 155 h 536"/>
                <a:gd name="T16" fmla="*/ 101 w 152"/>
                <a:gd name="T17" fmla="*/ 241 h 536"/>
                <a:gd name="T18" fmla="*/ 124 w 152"/>
                <a:gd name="T19" fmla="*/ 509 h 536"/>
                <a:gd name="T20" fmla="*/ 130 w 152"/>
                <a:gd name="T21" fmla="*/ 517 h 536"/>
                <a:gd name="T22" fmla="*/ 129 w 152"/>
                <a:gd name="T23" fmla="*/ 521 h 536"/>
                <a:gd name="T24" fmla="*/ 146 w 152"/>
                <a:gd name="T25" fmla="*/ 525 h 536"/>
                <a:gd name="T26" fmla="*/ 145 w 152"/>
                <a:gd name="T27" fmla="*/ 39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536">
                  <a:moveTo>
                    <a:pt x="145" y="396"/>
                  </a:moveTo>
                  <a:cubicBezTo>
                    <a:pt x="143" y="347"/>
                    <a:pt x="140" y="298"/>
                    <a:pt x="134" y="250"/>
                  </a:cubicBezTo>
                  <a:cubicBezTo>
                    <a:pt x="122" y="162"/>
                    <a:pt x="97" y="73"/>
                    <a:pt x="38" y="5"/>
                  </a:cubicBezTo>
                  <a:cubicBezTo>
                    <a:pt x="33" y="0"/>
                    <a:pt x="24" y="5"/>
                    <a:pt x="24" y="11"/>
                  </a:cubicBezTo>
                  <a:cubicBezTo>
                    <a:pt x="19" y="9"/>
                    <a:pt x="13" y="8"/>
                    <a:pt x="6" y="10"/>
                  </a:cubicBezTo>
                  <a:cubicBezTo>
                    <a:pt x="0" y="11"/>
                    <a:pt x="1" y="21"/>
                    <a:pt x="8" y="20"/>
                  </a:cubicBezTo>
                  <a:cubicBezTo>
                    <a:pt x="34" y="19"/>
                    <a:pt x="50" y="62"/>
                    <a:pt x="59" y="82"/>
                  </a:cubicBezTo>
                  <a:cubicBezTo>
                    <a:pt x="69" y="106"/>
                    <a:pt x="77" y="130"/>
                    <a:pt x="85" y="155"/>
                  </a:cubicBezTo>
                  <a:cubicBezTo>
                    <a:pt x="91" y="184"/>
                    <a:pt x="97" y="213"/>
                    <a:pt x="101" y="241"/>
                  </a:cubicBezTo>
                  <a:cubicBezTo>
                    <a:pt x="117" y="330"/>
                    <a:pt x="121" y="420"/>
                    <a:pt x="124" y="509"/>
                  </a:cubicBezTo>
                  <a:cubicBezTo>
                    <a:pt x="124" y="514"/>
                    <a:pt x="127" y="516"/>
                    <a:pt x="130" y="517"/>
                  </a:cubicBezTo>
                  <a:cubicBezTo>
                    <a:pt x="130" y="518"/>
                    <a:pt x="129" y="519"/>
                    <a:pt x="129" y="521"/>
                  </a:cubicBezTo>
                  <a:cubicBezTo>
                    <a:pt x="127" y="532"/>
                    <a:pt x="144" y="536"/>
                    <a:pt x="146" y="525"/>
                  </a:cubicBezTo>
                  <a:cubicBezTo>
                    <a:pt x="152" y="483"/>
                    <a:pt x="146" y="438"/>
                    <a:pt x="145"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9"/>
            <p:cNvSpPr/>
            <p:nvPr/>
          </p:nvSpPr>
          <p:spPr bwMode="auto">
            <a:xfrm>
              <a:off x="3415" y="3502"/>
              <a:ext cx="328" cy="94"/>
            </a:xfrm>
            <a:custGeom>
              <a:avLst/>
              <a:gdLst>
                <a:gd name="T0" fmla="*/ 130 w 138"/>
                <a:gd name="T1" fmla="*/ 22 h 40"/>
                <a:gd name="T2" fmla="*/ 120 w 138"/>
                <a:gd name="T3" fmla="*/ 18 h 40"/>
                <a:gd name="T4" fmla="*/ 111 w 138"/>
                <a:gd name="T5" fmla="*/ 10 h 40"/>
                <a:gd name="T6" fmla="*/ 77 w 138"/>
                <a:gd name="T7" fmla="*/ 10 h 40"/>
                <a:gd name="T8" fmla="*/ 55 w 138"/>
                <a:gd name="T9" fmla="*/ 11 h 40"/>
                <a:gd name="T10" fmla="*/ 34 w 138"/>
                <a:gd name="T11" fmla="*/ 11 h 40"/>
                <a:gd name="T12" fmla="*/ 14 w 138"/>
                <a:gd name="T13" fmla="*/ 4 h 40"/>
                <a:gd name="T14" fmla="*/ 4 w 138"/>
                <a:gd name="T15" fmla="*/ 14 h 40"/>
                <a:gd name="T16" fmla="*/ 11 w 138"/>
                <a:gd name="T17" fmla="*/ 29 h 40"/>
                <a:gd name="T18" fmla="*/ 125 w 138"/>
                <a:gd name="T19" fmla="*/ 39 h 40"/>
                <a:gd name="T20" fmla="*/ 130 w 138"/>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40">
                  <a:moveTo>
                    <a:pt x="130" y="22"/>
                  </a:moveTo>
                  <a:cubicBezTo>
                    <a:pt x="126" y="21"/>
                    <a:pt x="123" y="19"/>
                    <a:pt x="120" y="18"/>
                  </a:cubicBezTo>
                  <a:cubicBezTo>
                    <a:pt x="120" y="14"/>
                    <a:pt x="117" y="10"/>
                    <a:pt x="111" y="10"/>
                  </a:cubicBezTo>
                  <a:cubicBezTo>
                    <a:pt x="100" y="10"/>
                    <a:pt x="88" y="10"/>
                    <a:pt x="77" y="10"/>
                  </a:cubicBezTo>
                  <a:cubicBezTo>
                    <a:pt x="70" y="10"/>
                    <a:pt x="62" y="10"/>
                    <a:pt x="55" y="11"/>
                  </a:cubicBezTo>
                  <a:cubicBezTo>
                    <a:pt x="48" y="11"/>
                    <a:pt x="41" y="11"/>
                    <a:pt x="34" y="11"/>
                  </a:cubicBezTo>
                  <a:cubicBezTo>
                    <a:pt x="27" y="10"/>
                    <a:pt x="20" y="8"/>
                    <a:pt x="14" y="4"/>
                  </a:cubicBezTo>
                  <a:cubicBezTo>
                    <a:pt x="7" y="0"/>
                    <a:pt x="0" y="9"/>
                    <a:pt x="4" y="14"/>
                  </a:cubicBezTo>
                  <a:cubicBezTo>
                    <a:pt x="0" y="19"/>
                    <a:pt x="2" y="29"/>
                    <a:pt x="11" y="29"/>
                  </a:cubicBezTo>
                  <a:cubicBezTo>
                    <a:pt x="49" y="29"/>
                    <a:pt x="87" y="34"/>
                    <a:pt x="125" y="39"/>
                  </a:cubicBezTo>
                  <a:cubicBezTo>
                    <a:pt x="134" y="40"/>
                    <a:pt x="138" y="26"/>
                    <a:pt x="13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0"/>
            <p:cNvSpPr/>
            <p:nvPr/>
          </p:nvSpPr>
          <p:spPr bwMode="auto">
            <a:xfrm>
              <a:off x="4023" y="3499"/>
              <a:ext cx="351" cy="102"/>
            </a:xfrm>
            <a:custGeom>
              <a:avLst/>
              <a:gdLst>
                <a:gd name="T0" fmla="*/ 139 w 148"/>
                <a:gd name="T1" fmla="*/ 10 h 43"/>
                <a:gd name="T2" fmla="*/ 132 w 148"/>
                <a:gd name="T3" fmla="*/ 8 h 43"/>
                <a:gd name="T4" fmla="*/ 122 w 148"/>
                <a:gd name="T5" fmla="*/ 1 h 43"/>
                <a:gd name="T6" fmla="*/ 48 w 148"/>
                <a:gd name="T7" fmla="*/ 11 h 43"/>
                <a:gd name="T8" fmla="*/ 1 w 148"/>
                <a:gd name="T9" fmla="*/ 8 h 43"/>
                <a:gd name="T10" fmla="*/ 3 w 148"/>
                <a:gd name="T11" fmla="*/ 16 h 43"/>
                <a:gd name="T12" fmla="*/ 5 w 148"/>
                <a:gd name="T13" fmla="*/ 23 h 43"/>
                <a:gd name="T14" fmla="*/ 6 w 148"/>
                <a:gd name="T15" fmla="*/ 35 h 43"/>
                <a:gd name="T16" fmla="*/ 54 w 148"/>
                <a:gd name="T17" fmla="*/ 38 h 43"/>
                <a:gd name="T18" fmla="*/ 57 w 148"/>
                <a:gd name="T19" fmla="*/ 38 h 43"/>
                <a:gd name="T20" fmla="*/ 143 w 148"/>
                <a:gd name="T21" fmla="*/ 25 h 43"/>
                <a:gd name="T22" fmla="*/ 139 w 148"/>
                <a:gd name="T2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43">
                  <a:moveTo>
                    <a:pt x="139" y="10"/>
                  </a:moveTo>
                  <a:cubicBezTo>
                    <a:pt x="136" y="9"/>
                    <a:pt x="134" y="8"/>
                    <a:pt x="132" y="8"/>
                  </a:cubicBezTo>
                  <a:cubicBezTo>
                    <a:pt x="131" y="4"/>
                    <a:pt x="127" y="0"/>
                    <a:pt x="122" y="1"/>
                  </a:cubicBezTo>
                  <a:cubicBezTo>
                    <a:pt x="97" y="6"/>
                    <a:pt x="73" y="9"/>
                    <a:pt x="48" y="11"/>
                  </a:cubicBezTo>
                  <a:cubicBezTo>
                    <a:pt x="32" y="10"/>
                    <a:pt x="17" y="8"/>
                    <a:pt x="1" y="8"/>
                  </a:cubicBezTo>
                  <a:cubicBezTo>
                    <a:pt x="2" y="11"/>
                    <a:pt x="3" y="13"/>
                    <a:pt x="3" y="16"/>
                  </a:cubicBezTo>
                  <a:cubicBezTo>
                    <a:pt x="4" y="19"/>
                    <a:pt x="4" y="21"/>
                    <a:pt x="5" y="23"/>
                  </a:cubicBezTo>
                  <a:cubicBezTo>
                    <a:pt x="0" y="26"/>
                    <a:pt x="0" y="34"/>
                    <a:pt x="6" y="35"/>
                  </a:cubicBezTo>
                  <a:cubicBezTo>
                    <a:pt x="22" y="38"/>
                    <a:pt x="39" y="38"/>
                    <a:pt x="54" y="38"/>
                  </a:cubicBezTo>
                  <a:cubicBezTo>
                    <a:pt x="55" y="38"/>
                    <a:pt x="56" y="38"/>
                    <a:pt x="57" y="38"/>
                  </a:cubicBezTo>
                  <a:cubicBezTo>
                    <a:pt x="88" y="42"/>
                    <a:pt x="120" y="43"/>
                    <a:pt x="143" y="25"/>
                  </a:cubicBezTo>
                  <a:cubicBezTo>
                    <a:pt x="148" y="21"/>
                    <a:pt x="146" y="11"/>
                    <a:pt x="13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1"/>
            <p:cNvSpPr>
              <a:spLocks noEditPoints="1"/>
            </p:cNvSpPr>
            <p:nvPr/>
          </p:nvSpPr>
          <p:spPr bwMode="auto">
            <a:xfrm>
              <a:off x="3104" y="2310"/>
              <a:ext cx="625" cy="661"/>
            </a:xfrm>
            <a:custGeom>
              <a:avLst/>
              <a:gdLst>
                <a:gd name="T0" fmla="*/ 250 w 263"/>
                <a:gd name="T1" fmla="*/ 3 h 279"/>
                <a:gd name="T2" fmla="*/ 106 w 263"/>
                <a:gd name="T3" fmla="*/ 107 h 279"/>
                <a:gd name="T4" fmla="*/ 3 w 263"/>
                <a:gd name="T5" fmla="*/ 261 h 279"/>
                <a:gd name="T6" fmla="*/ 16 w 263"/>
                <a:gd name="T7" fmla="*/ 271 h 279"/>
                <a:gd name="T8" fmla="*/ 139 w 263"/>
                <a:gd name="T9" fmla="*/ 138 h 279"/>
                <a:gd name="T10" fmla="*/ 254 w 263"/>
                <a:gd name="T11" fmla="*/ 25 h 279"/>
                <a:gd name="T12" fmla="*/ 255 w 263"/>
                <a:gd name="T13" fmla="*/ 18 h 279"/>
                <a:gd name="T14" fmla="*/ 250 w 263"/>
                <a:gd name="T15" fmla="*/ 3 h 279"/>
                <a:gd name="T16" fmla="*/ 60 w 263"/>
                <a:gd name="T17" fmla="*/ 195 h 279"/>
                <a:gd name="T18" fmla="*/ 49 w 263"/>
                <a:gd name="T19" fmla="*/ 207 h 279"/>
                <a:gd name="T20" fmla="*/ 58 w 263"/>
                <a:gd name="T21" fmla="*/ 195 h 279"/>
                <a:gd name="T22" fmla="*/ 60 w 263"/>
                <a:gd name="T23" fmla="*/ 195 h 279"/>
                <a:gd name="T24" fmla="*/ 128 w 263"/>
                <a:gd name="T25" fmla="*/ 126 h 279"/>
                <a:gd name="T26" fmla="*/ 92 w 263"/>
                <a:gd name="T27" fmla="*/ 162 h 279"/>
                <a:gd name="T28" fmla="*/ 206 w 263"/>
                <a:gd name="T29" fmla="*/ 55 h 279"/>
                <a:gd name="T30" fmla="*/ 128 w 263"/>
                <a:gd name="T31" fmla="*/ 12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279">
                  <a:moveTo>
                    <a:pt x="250" y="3"/>
                  </a:moveTo>
                  <a:cubicBezTo>
                    <a:pt x="193" y="21"/>
                    <a:pt x="146" y="65"/>
                    <a:pt x="106" y="107"/>
                  </a:cubicBezTo>
                  <a:cubicBezTo>
                    <a:pt x="65" y="152"/>
                    <a:pt x="26" y="204"/>
                    <a:pt x="3" y="261"/>
                  </a:cubicBezTo>
                  <a:cubicBezTo>
                    <a:pt x="0" y="269"/>
                    <a:pt x="9" y="279"/>
                    <a:pt x="16" y="271"/>
                  </a:cubicBezTo>
                  <a:cubicBezTo>
                    <a:pt x="55" y="225"/>
                    <a:pt x="96" y="180"/>
                    <a:pt x="139" y="138"/>
                  </a:cubicBezTo>
                  <a:cubicBezTo>
                    <a:pt x="178" y="100"/>
                    <a:pt x="222" y="69"/>
                    <a:pt x="254" y="25"/>
                  </a:cubicBezTo>
                  <a:cubicBezTo>
                    <a:pt x="256" y="22"/>
                    <a:pt x="256" y="20"/>
                    <a:pt x="255" y="18"/>
                  </a:cubicBezTo>
                  <a:cubicBezTo>
                    <a:pt x="263" y="14"/>
                    <a:pt x="259" y="0"/>
                    <a:pt x="250" y="3"/>
                  </a:cubicBezTo>
                  <a:close/>
                  <a:moveTo>
                    <a:pt x="60" y="195"/>
                  </a:moveTo>
                  <a:cubicBezTo>
                    <a:pt x="57" y="199"/>
                    <a:pt x="53" y="203"/>
                    <a:pt x="49" y="207"/>
                  </a:cubicBezTo>
                  <a:cubicBezTo>
                    <a:pt x="52" y="203"/>
                    <a:pt x="55" y="199"/>
                    <a:pt x="58" y="195"/>
                  </a:cubicBezTo>
                  <a:cubicBezTo>
                    <a:pt x="58" y="195"/>
                    <a:pt x="59" y="195"/>
                    <a:pt x="60" y="195"/>
                  </a:cubicBezTo>
                  <a:close/>
                  <a:moveTo>
                    <a:pt x="128" y="126"/>
                  </a:moveTo>
                  <a:cubicBezTo>
                    <a:pt x="115" y="138"/>
                    <a:pt x="103" y="149"/>
                    <a:pt x="92" y="162"/>
                  </a:cubicBezTo>
                  <a:cubicBezTo>
                    <a:pt x="125" y="122"/>
                    <a:pt x="164" y="85"/>
                    <a:pt x="206" y="55"/>
                  </a:cubicBezTo>
                  <a:cubicBezTo>
                    <a:pt x="181" y="80"/>
                    <a:pt x="153" y="102"/>
                    <a:pt x="128"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2"/>
            <p:cNvSpPr/>
            <p:nvPr/>
          </p:nvSpPr>
          <p:spPr bwMode="auto">
            <a:xfrm>
              <a:off x="4070" y="2306"/>
              <a:ext cx="646" cy="658"/>
            </a:xfrm>
            <a:custGeom>
              <a:avLst/>
              <a:gdLst>
                <a:gd name="T0" fmla="*/ 266 w 272"/>
                <a:gd name="T1" fmla="*/ 261 h 278"/>
                <a:gd name="T2" fmla="*/ 128 w 272"/>
                <a:gd name="T3" fmla="*/ 70 h 278"/>
                <a:gd name="T4" fmla="*/ 7 w 272"/>
                <a:gd name="T5" fmla="*/ 3 h 278"/>
                <a:gd name="T6" fmla="*/ 6 w 272"/>
                <a:gd name="T7" fmla="*/ 12 h 278"/>
                <a:gd name="T8" fmla="*/ 35 w 272"/>
                <a:gd name="T9" fmla="*/ 21 h 278"/>
                <a:gd name="T10" fmla="*/ 31 w 272"/>
                <a:gd name="T11" fmla="*/ 20 h 278"/>
                <a:gd name="T12" fmla="*/ 27 w 272"/>
                <a:gd name="T13" fmla="*/ 34 h 278"/>
                <a:gd name="T14" fmla="*/ 211 w 272"/>
                <a:gd name="T15" fmla="*/ 211 h 278"/>
                <a:gd name="T16" fmla="*/ 220 w 272"/>
                <a:gd name="T17" fmla="*/ 225 h 278"/>
                <a:gd name="T18" fmla="*/ 246 w 272"/>
                <a:gd name="T19" fmla="*/ 264 h 278"/>
                <a:gd name="T20" fmla="*/ 252 w 272"/>
                <a:gd name="T21" fmla="*/ 268 h 278"/>
                <a:gd name="T22" fmla="*/ 254 w 272"/>
                <a:gd name="T23" fmla="*/ 271 h 278"/>
                <a:gd name="T24" fmla="*/ 266 w 272"/>
                <a:gd name="T25"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278">
                  <a:moveTo>
                    <a:pt x="266" y="261"/>
                  </a:moveTo>
                  <a:cubicBezTo>
                    <a:pt x="225" y="204"/>
                    <a:pt x="185" y="122"/>
                    <a:pt x="128" y="70"/>
                  </a:cubicBezTo>
                  <a:cubicBezTo>
                    <a:pt x="96" y="34"/>
                    <a:pt x="54" y="0"/>
                    <a:pt x="7" y="3"/>
                  </a:cubicBezTo>
                  <a:cubicBezTo>
                    <a:pt x="1" y="3"/>
                    <a:pt x="0" y="11"/>
                    <a:pt x="6" y="12"/>
                  </a:cubicBezTo>
                  <a:cubicBezTo>
                    <a:pt x="16" y="14"/>
                    <a:pt x="26" y="17"/>
                    <a:pt x="35" y="21"/>
                  </a:cubicBezTo>
                  <a:cubicBezTo>
                    <a:pt x="34" y="21"/>
                    <a:pt x="32" y="20"/>
                    <a:pt x="31" y="20"/>
                  </a:cubicBezTo>
                  <a:cubicBezTo>
                    <a:pt x="21" y="19"/>
                    <a:pt x="19" y="31"/>
                    <a:pt x="27" y="34"/>
                  </a:cubicBezTo>
                  <a:cubicBezTo>
                    <a:pt x="107" y="66"/>
                    <a:pt x="163" y="140"/>
                    <a:pt x="211" y="211"/>
                  </a:cubicBezTo>
                  <a:cubicBezTo>
                    <a:pt x="214" y="216"/>
                    <a:pt x="217" y="221"/>
                    <a:pt x="220" y="225"/>
                  </a:cubicBezTo>
                  <a:cubicBezTo>
                    <a:pt x="229" y="239"/>
                    <a:pt x="237" y="252"/>
                    <a:pt x="246" y="264"/>
                  </a:cubicBezTo>
                  <a:cubicBezTo>
                    <a:pt x="247" y="266"/>
                    <a:pt x="249" y="268"/>
                    <a:pt x="252" y="268"/>
                  </a:cubicBezTo>
                  <a:cubicBezTo>
                    <a:pt x="252" y="269"/>
                    <a:pt x="253" y="270"/>
                    <a:pt x="254" y="271"/>
                  </a:cubicBezTo>
                  <a:cubicBezTo>
                    <a:pt x="260" y="278"/>
                    <a:pt x="272" y="268"/>
                    <a:pt x="266"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3"/>
            <p:cNvSpPr/>
            <p:nvPr/>
          </p:nvSpPr>
          <p:spPr bwMode="auto">
            <a:xfrm>
              <a:off x="4115" y="3542"/>
              <a:ext cx="188" cy="158"/>
            </a:xfrm>
            <a:custGeom>
              <a:avLst/>
              <a:gdLst>
                <a:gd name="T0" fmla="*/ 78 w 79"/>
                <a:gd name="T1" fmla="*/ 45 h 67"/>
                <a:gd name="T2" fmla="*/ 63 w 79"/>
                <a:gd name="T3" fmla="*/ 26 h 67"/>
                <a:gd name="T4" fmla="*/ 34 w 79"/>
                <a:gd name="T5" fmla="*/ 5 h 67"/>
                <a:gd name="T6" fmla="*/ 26 w 79"/>
                <a:gd name="T7" fmla="*/ 15 h 67"/>
                <a:gd name="T8" fmla="*/ 32 w 79"/>
                <a:gd name="T9" fmla="*/ 23 h 67"/>
                <a:gd name="T10" fmla="*/ 12 w 79"/>
                <a:gd name="T11" fmla="*/ 9 h 67"/>
                <a:gd name="T12" fmla="*/ 4 w 79"/>
                <a:gd name="T13" fmla="*/ 19 h 67"/>
                <a:gd name="T14" fmla="*/ 58 w 79"/>
                <a:gd name="T15" fmla="*/ 62 h 67"/>
                <a:gd name="T16" fmla="*/ 69 w 79"/>
                <a:gd name="T17" fmla="*/ 54 h 67"/>
                <a:gd name="T18" fmla="*/ 78 w 79"/>
                <a:gd name="T19"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67">
                  <a:moveTo>
                    <a:pt x="78" y="45"/>
                  </a:moveTo>
                  <a:cubicBezTo>
                    <a:pt x="77" y="37"/>
                    <a:pt x="69" y="31"/>
                    <a:pt x="63" y="26"/>
                  </a:cubicBezTo>
                  <a:cubicBezTo>
                    <a:pt x="54" y="18"/>
                    <a:pt x="44" y="11"/>
                    <a:pt x="34" y="5"/>
                  </a:cubicBezTo>
                  <a:cubicBezTo>
                    <a:pt x="27" y="0"/>
                    <a:pt x="21" y="10"/>
                    <a:pt x="26" y="15"/>
                  </a:cubicBezTo>
                  <a:cubicBezTo>
                    <a:pt x="28" y="18"/>
                    <a:pt x="30" y="21"/>
                    <a:pt x="32" y="23"/>
                  </a:cubicBezTo>
                  <a:cubicBezTo>
                    <a:pt x="25" y="18"/>
                    <a:pt x="19" y="13"/>
                    <a:pt x="12" y="9"/>
                  </a:cubicBezTo>
                  <a:cubicBezTo>
                    <a:pt x="5" y="4"/>
                    <a:pt x="0" y="14"/>
                    <a:pt x="4" y="19"/>
                  </a:cubicBezTo>
                  <a:cubicBezTo>
                    <a:pt x="18" y="37"/>
                    <a:pt x="40" y="49"/>
                    <a:pt x="58" y="62"/>
                  </a:cubicBezTo>
                  <a:cubicBezTo>
                    <a:pt x="64" y="67"/>
                    <a:pt x="71" y="60"/>
                    <a:pt x="69" y="54"/>
                  </a:cubicBezTo>
                  <a:cubicBezTo>
                    <a:pt x="74" y="56"/>
                    <a:pt x="79" y="50"/>
                    <a:pt x="7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4"/>
            <p:cNvSpPr/>
            <p:nvPr/>
          </p:nvSpPr>
          <p:spPr bwMode="auto">
            <a:xfrm>
              <a:off x="3439" y="3542"/>
              <a:ext cx="159" cy="154"/>
            </a:xfrm>
            <a:custGeom>
              <a:avLst/>
              <a:gdLst>
                <a:gd name="T0" fmla="*/ 60 w 67"/>
                <a:gd name="T1" fmla="*/ 6 h 65"/>
                <a:gd name="T2" fmla="*/ 51 w 67"/>
                <a:gd name="T3" fmla="*/ 8 h 65"/>
                <a:gd name="T4" fmla="*/ 46 w 67"/>
                <a:gd name="T5" fmla="*/ 0 h 65"/>
                <a:gd name="T6" fmla="*/ 4 w 67"/>
                <a:gd name="T7" fmla="*/ 38 h 65"/>
                <a:gd name="T8" fmla="*/ 14 w 67"/>
                <a:gd name="T9" fmla="*/ 50 h 65"/>
                <a:gd name="T10" fmla="*/ 14 w 67"/>
                <a:gd name="T11" fmla="*/ 50 h 65"/>
                <a:gd name="T12" fmla="*/ 28 w 67"/>
                <a:gd name="T13" fmla="*/ 58 h 65"/>
                <a:gd name="T14" fmla="*/ 45 w 67"/>
                <a:gd name="T15" fmla="*/ 36 h 65"/>
                <a:gd name="T16" fmla="*/ 65 w 67"/>
                <a:gd name="T17" fmla="*/ 16 h 65"/>
                <a:gd name="T18" fmla="*/ 65 w 67"/>
                <a:gd name="T19" fmla="*/ 16 h 65"/>
                <a:gd name="T20" fmla="*/ 60 w 67"/>
                <a:gd name="T2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5">
                  <a:moveTo>
                    <a:pt x="60" y="6"/>
                  </a:moveTo>
                  <a:cubicBezTo>
                    <a:pt x="57" y="6"/>
                    <a:pt x="54" y="7"/>
                    <a:pt x="51" y="8"/>
                  </a:cubicBezTo>
                  <a:cubicBezTo>
                    <a:pt x="53" y="5"/>
                    <a:pt x="50" y="0"/>
                    <a:pt x="46" y="0"/>
                  </a:cubicBezTo>
                  <a:cubicBezTo>
                    <a:pt x="27" y="3"/>
                    <a:pt x="15" y="24"/>
                    <a:pt x="4" y="38"/>
                  </a:cubicBezTo>
                  <a:cubicBezTo>
                    <a:pt x="0" y="44"/>
                    <a:pt x="7" y="52"/>
                    <a:pt x="14" y="50"/>
                  </a:cubicBezTo>
                  <a:cubicBezTo>
                    <a:pt x="14" y="50"/>
                    <a:pt x="14" y="50"/>
                    <a:pt x="14" y="50"/>
                  </a:cubicBezTo>
                  <a:cubicBezTo>
                    <a:pt x="12" y="58"/>
                    <a:pt x="22" y="65"/>
                    <a:pt x="28" y="58"/>
                  </a:cubicBezTo>
                  <a:cubicBezTo>
                    <a:pt x="34" y="52"/>
                    <a:pt x="39" y="43"/>
                    <a:pt x="45" y="36"/>
                  </a:cubicBezTo>
                  <a:cubicBezTo>
                    <a:pt x="51" y="29"/>
                    <a:pt x="61" y="24"/>
                    <a:pt x="65" y="16"/>
                  </a:cubicBezTo>
                  <a:cubicBezTo>
                    <a:pt x="65" y="16"/>
                    <a:pt x="65" y="16"/>
                    <a:pt x="65" y="16"/>
                  </a:cubicBezTo>
                  <a:cubicBezTo>
                    <a:pt x="67" y="12"/>
                    <a:pt x="65" y="6"/>
                    <a:pt x="6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5"/>
            <p:cNvSpPr>
              <a:spLocks noEditPoints="1"/>
            </p:cNvSpPr>
            <p:nvPr/>
          </p:nvSpPr>
          <p:spPr bwMode="auto">
            <a:xfrm>
              <a:off x="3676" y="3272"/>
              <a:ext cx="399" cy="322"/>
            </a:xfrm>
            <a:custGeom>
              <a:avLst/>
              <a:gdLst>
                <a:gd name="T0" fmla="*/ 110 w 168"/>
                <a:gd name="T1" fmla="*/ 9 h 136"/>
                <a:gd name="T2" fmla="*/ 46 w 168"/>
                <a:gd name="T3" fmla="*/ 15 h 136"/>
                <a:gd name="T4" fmla="*/ 8 w 168"/>
                <a:gd name="T5" fmla="*/ 127 h 136"/>
                <a:gd name="T6" fmla="*/ 24 w 168"/>
                <a:gd name="T7" fmla="*/ 127 h 136"/>
                <a:gd name="T8" fmla="*/ 38 w 168"/>
                <a:gd name="T9" fmla="*/ 74 h 136"/>
                <a:gd name="T10" fmla="*/ 74 w 168"/>
                <a:gd name="T11" fmla="*/ 49 h 136"/>
                <a:gd name="T12" fmla="*/ 117 w 168"/>
                <a:gd name="T13" fmla="*/ 52 h 136"/>
                <a:gd name="T14" fmla="*/ 143 w 168"/>
                <a:gd name="T15" fmla="*/ 124 h 136"/>
                <a:gd name="T16" fmla="*/ 160 w 168"/>
                <a:gd name="T17" fmla="*/ 124 h 136"/>
                <a:gd name="T18" fmla="*/ 110 w 168"/>
                <a:gd name="T19" fmla="*/ 9 h 136"/>
                <a:gd name="T20" fmla="*/ 75 w 168"/>
                <a:gd name="T21" fmla="*/ 32 h 136"/>
                <a:gd name="T22" fmla="*/ 77 w 168"/>
                <a:gd name="T23" fmla="*/ 30 h 136"/>
                <a:gd name="T24" fmla="*/ 100 w 168"/>
                <a:gd name="T25" fmla="*/ 25 h 136"/>
                <a:gd name="T26" fmla="*/ 111 w 168"/>
                <a:gd name="T27" fmla="*/ 31 h 136"/>
                <a:gd name="T28" fmla="*/ 75 w 168"/>
                <a:gd name="T2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36">
                  <a:moveTo>
                    <a:pt x="110" y="9"/>
                  </a:moveTo>
                  <a:cubicBezTo>
                    <a:pt x="91" y="0"/>
                    <a:pt x="66" y="3"/>
                    <a:pt x="46" y="15"/>
                  </a:cubicBezTo>
                  <a:cubicBezTo>
                    <a:pt x="7" y="38"/>
                    <a:pt x="0" y="87"/>
                    <a:pt x="8" y="127"/>
                  </a:cubicBezTo>
                  <a:cubicBezTo>
                    <a:pt x="9" y="136"/>
                    <a:pt x="23" y="136"/>
                    <a:pt x="24" y="127"/>
                  </a:cubicBezTo>
                  <a:cubicBezTo>
                    <a:pt x="27" y="109"/>
                    <a:pt x="31" y="91"/>
                    <a:pt x="38" y="74"/>
                  </a:cubicBezTo>
                  <a:cubicBezTo>
                    <a:pt x="47" y="63"/>
                    <a:pt x="60" y="54"/>
                    <a:pt x="74" y="49"/>
                  </a:cubicBezTo>
                  <a:cubicBezTo>
                    <a:pt x="88" y="44"/>
                    <a:pt x="104" y="45"/>
                    <a:pt x="117" y="52"/>
                  </a:cubicBezTo>
                  <a:cubicBezTo>
                    <a:pt x="140" y="65"/>
                    <a:pt x="138" y="101"/>
                    <a:pt x="143" y="124"/>
                  </a:cubicBezTo>
                  <a:cubicBezTo>
                    <a:pt x="145" y="132"/>
                    <a:pt x="158" y="132"/>
                    <a:pt x="160" y="124"/>
                  </a:cubicBezTo>
                  <a:cubicBezTo>
                    <a:pt x="168" y="82"/>
                    <a:pt x="162" y="18"/>
                    <a:pt x="110" y="9"/>
                  </a:cubicBezTo>
                  <a:close/>
                  <a:moveTo>
                    <a:pt x="75" y="32"/>
                  </a:moveTo>
                  <a:cubicBezTo>
                    <a:pt x="76" y="31"/>
                    <a:pt x="76" y="31"/>
                    <a:pt x="77" y="30"/>
                  </a:cubicBezTo>
                  <a:cubicBezTo>
                    <a:pt x="85" y="26"/>
                    <a:pt x="93" y="24"/>
                    <a:pt x="100" y="25"/>
                  </a:cubicBezTo>
                  <a:cubicBezTo>
                    <a:pt x="104" y="27"/>
                    <a:pt x="107" y="29"/>
                    <a:pt x="111" y="31"/>
                  </a:cubicBezTo>
                  <a:cubicBezTo>
                    <a:pt x="99" y="28"/>
                    <a:pt x="87" y="29"/>
                    <a:pt x="7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6"/>
            <p:cNvSpPr/>
            <p:nvPr/>
          </p:nvSpPr>
          <p:spPr bwMode="auto">
            <a:xfrm>
              <a:off x="3271" y="1607"/>
              <a:ext cx="163" cy="145"/>
            </a:xfrm>
            <a:custGeom>
              <a:avLst/>
              <a:gdLst>
                <a:gd name="T0" fmla="*/ 59 w 69"/>
                <a:gd name="T1" fmla="*/ 1 h 61"/>
                <a:gd name="T2" fmla="*/ 52 w 69"/>
                <a:gd name="T3" fmla="*/ 1 h 61"/>
                <a:gd name="T4" fmla="*/ 20 w 69"/>
                <a:gd name="T5" fmla="*/ 25 h 61"/>
                <a:gd name="T6" fmla="*/ 5 w 69"/>
                <a:gd name="T7" fmla="*/ 44 h 61"/>
                <a:gd name="T8" fmla="*/ 17 w 69"/>
                <a:gd name="T9" fmla="*/ 54 h 61"/>
                <a:gd name="T10" fmla="*/ 22 w 69"/>
                <a:gd name="T11" fmla="*/ 49 h 61"/>
                <a:gd name="T12" fmla="*/ 24 w 69"/>
                <a:gd name="T13" fmla="*/ 48 h 61"/>
                <a:gd name="T14" fmla="*/ 40 w 69"/>
                <a:gd name="T15" fmla="*/ 33 h 61"/>
                <a:gd name="T16" fmla="*/ 63 w 69"/>
                <a:gd name="T17" fmla="*/ 16 h 61"/>
                <a:gd name="T18" fmla="*/ 59 w 69"/>
                <a:gd name="T19"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1">
                  <a:moveTo>
                    <a:pt x="59" y="1"/>
                  </a:moveTo>
                  <a:cubicBezTo>
                    <a:pt x="57" y="0"/>
                    <a:pt x="55" y="0"/>
                    <a:pt x="52" y="1"/>
                  </a:cubicBezTo>
                  <a:cubicBezTo>
                    <a:pt x="41" y="6"/>
                    <a:pt x="27" y="13"/>
                    <a:pt x="20" y="25"/>
                  </a:cubicBezTo>
                  <a:cubicBezTo>
                    <a:pt x="15" y="30"/>
                    <a:pt x="9" y="37"/>
                    <a:pt x="5" y="44"/>
                  </a:cubicBezTo>
                  <a:cubicBezTo>
                    <a:pt x="0" y="51"/>
                    <a:pt x="10" y="61"/>
                    <a:pt x="17" y="54"/>
                  </a:cubicBezTo>
                  <a:cubicBezTo>
                    <a:pt x="18" y="52"/>
                    <a:pt x="20" y="51"/>
                    <a:pt x="22" y="49"/>
                  </a:cubicBezTo>
                  <a:cubicBezTo>
                    <a:pt x="23" y="49"/>
                    <a:pt x="23" y="49"/>
                    <a:pt x="24" y="48"/>
                  </a:cubicBezTo>
                  <a:cubicBezTo>
                    <a:pt x="30" y="44"/>
                    <a:pt x="35" y="39"/>
                    <a:pt x="40" y="33"/>
                  </a:cubicBezTo>
                  <a:cubicBezTo>
                    <a:pt x="47" y="27"/>
                    <a:pt x="55" y="22"/>
                    <a:pt x="63" y="16"/>
                  </a:cubicBezTo>
                  <a:cubicBezTo>
                    <a:pt x="69" y="12"/>
                    <a:pt x="65" y="3"/>
                    <a:pt x="5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7"/>
            <p:cNvSpPr/>
            <p:nvPr/>
          </p:nvSpPr>
          <p:spPr bwMode="auto">
            <a:xfrm>
              <a:off x="4383" y="1515"/>
              <a:ext cx="176" cy="139"/>
            </a:xfrm>
            <a:custGeom>
              <a:avLst/>
              <a:gdLst>
                <a:gd name="T0" fmla="*/ 65 w 74"/>
                <a:gd name="T1" fmla="*/ 38 h 59"/>
                <a:gd name="T2" fmla="*/ 21 w 74"/>
                <a:gd name="T3" fmla="*/ 4 h 59"/>
                <a:gd name="T4" fmla="*/ 9 w 74"/>
                <a:gd name="T5" fmla="*/ 14 h 59"/>
                <a:gd name="T6" fmla="*/ 4 w 74"/>
                <a:gd name="T7" fmla="*/ 14 h 59"/>
                <a:gd name="T8" fmla="*/ 1 w 74"/>
                <a:gd name="T9" fmla="*/ 18 h 59"/>
                <a:gd name="T10" fmla="*/ 18 w 74"/>
                <a:gd name="T11" fmla="*/ 34 h 59"/>
                <a:gd name="T12" fmla="*/ 45 w 74"/>
                <a:gd name="T13" fmla="*/ 52 h 59"/>
                <a:gd name="T14" fmla="*/ 54 w 74"/>
                <a:gd name="T15" fmla="*/ 52 h 59"/>
                <a:gd name="T16" fmla="*/ 55 w 74"/>
                <a:gd name="T17" fmla="*/ 53 h 59"/>
                <a:gd name="T18" fmla="*/ 65 w 74"/>
                <a:gd name="T19"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9">
                  <a:moveTo>
                    <a:pt x="65" y="38"/>
                  </a:moveTo>
                  <a:cubicBezTo>
                    <a:pt x="49" y="28"/>
                    <a:pt x="36" y="14"/>
                    <a:pt x="21" y="4"/>
                  </a:cubicBezTo>
                  <a:cubicBezTo>
                    <a:pt x="14" y="0"/>
                    <a:pt x="5" y="8"/>
                    <a:pt x="9" y="14"/>
                  </a:cubicBezTo>
                  <a:cubicBezTo>
                    <a:pt x="8" y="14"/>
                    <a:pt x="6" y="14"/>
                    <a:pt x="4" y="14"/>
                  </a:cubicBezTo>
                  <a:cubicBezTo>
                    <a:pt x="2" y="14"/>
                    <a:pt x="0" y="16"/>
                    <a:pt x="1" y="18"/>
                  </a:cubicBezTo>
                  <a:cubicBezTo>
                    <a:pt x="5" y="26"/>
                    <a:pt x="11" y="29"/>
                    <a:pt x="18" y="34"/>
                  </a:cubicBezTo>
                  <a:cubicBezTo>
                    <a:pt x="27" y="40"/>
                    <a:pt x="36" y="46"/>
                    <a:pt x="45" y="52"/>
                  </a:cubicBezTo>
                  <a:cubicBezTo>
                    <a:pt x="48" y="54"/>
                    <a:pt x="52" y="53"/>
                    <a:pt x="54" y="52"/>
                  </a:cubicBezTo>
                  <a:cubicBezTo>
                    <a:pt x="54" y="52"/>
                    <a:pt x="55" y="52"/>
                    <a:pt x="55" y="53"/>
                  </a:cubicBezTo>
                  <a:cubicBezTo>
                    <a:pt x="65" y="59"/>
                    <a:pt x="74" y="44"/>
                    <a:pt x="6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8"/>
            <p:cNvSpPr/>
            <p:nvPr/>
          </p:nvSpPr>
          <p:spPr bwMode="auto">
            <a:xfrm>
              <a:off x="3339" y="1553"/>
              <a:ext cx="1163" cy="450"/>
            </a:xfrm>
            <a:custGeom>
              <a:avLst/>
              <a:gdLst>
                <a:gd name="T0" fmla="*/ 470 w 490"/>
                <a:gd name="T1" fmla="*/ 9 h 190"/>
                <a:gd name="T2" fmla="*/ 423 w 490"/>
                <a:gd name="T3" fmla="*/ 77 h 190"/>
                <a:gd name="T4" fmla="*/ 366 w 490"/>
                <a:gd name="T5" fmla="*/ 117 h 190"/>
                <a:gd name="T6" fmla="*/ 213 w 490"/>
                <a:gd name="T7" fmla="*/ 148 h 190"/>
                <a:gd name="T8" fmla="*/ 64 w 490"/>
                <a:gd name="T9" fmla="*/ 116 h 190"/>
                <a:gd name="T10" fmla="*/ 21 w 490"/>
                <a:gd name="T11" fmla="*/ 57 h 190"/>
                <a:gd name="T12" fmla="*/ 17 w 490"/>
                <a:gd name="T13" fmla="*/ 53 h 190"/>
                <a:gd name="T14" fmla="*/ 17 w 490"/>
                <a:gd name="T15" fmla="*/ 52 h 190"/>
                <a:gd name="T16" fmla="*/ 2 w 490"/>
                <a:gd name="T17" fmla="*/ 56 h 190"/>
                <a:gd name="T18" fmla="*/ 50 w 490"/>
                <a:gd name="T19" fmla="*/ 129 h 190"/>
                <a:gd name="T20" fmla="*/ 117 w 490"/>
                <a:gd name="T21" fmla="*/ 170 h 190"/>
                <a:gd name="T22" fmla="*/ 284 w 490"/>
                <a:gd name="T23" fmla="*/ 176 h 190"/>
                <a:gd name="T24" fmla="*/ 433 w 490"/>
                <a:gd name="T25" fmla="*/ 93 h 190"/>
                <a:gd name="T26" fmla="*/ 487 w 490"/>
                <a:gd name="T27" fmla="*/ 15 h 190"/>
                <a:gd name="T28" fmla="*/ 470 w 490"/>
                <a:gd name="T29"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0" h="190">
                  <a:moveTo>
                    <a:pt x="470" y="9"/>
                  </a:moveTo>
                  <a:cubicBezTo>
                    <a:pt x="456" y="33"/>
                    <a:pt x="440" y="57"/>
                    <a:pt x="423" y="77"/>
                  </a:cubicBezTo>
                  <a:cubicBezTo>
                    <a:pt x="405" y="93"/>
                    <a:pt x="385" y="106"/>
                    <a:pt x="366" y="117"/>
                  </a:cubicBezTo>
                  <a:cubicBezTo>
                    <a:pt x="320" y="143"/>
                    <a:pt x="265" y="149"/>
                    <a:pt x="213" y="148"/>
                  </a:cubicBezTo>
                  <a:cubicBezTo>
                    <a:pt x="168" y="147"/>
                    <a:pt x="106" y="142"/>
                    <a:pt x="64" y="116"/>
                  </a:cubicBezTo>
                  <a:cubicBezTo>
                    <a:pt x="45" y="100"/>
                    <a:pt x="31" y="79"/>
                    <a:pt x="21" y="57"/>
                  </a:cubicBezTo>
                  <a:cubicBezTo>
                    <a:pt x="20" y="55"/>
                    <a:pt x="19" y="54"/>
                    <a:pt x="17" y="53"/>
                  </a:cubicBezTo>
                  <a:cubicBezTo>
                    <a:pt x="17" y="53"/>
                    <a:pt x="17" y="52"/>
                    <a:pt x="17" y="52"/>
                  </a:cubicBezTo>
                  <a:cubicBezTo>
                    <a:pt x="15" y="42"/>
                    <a:pt x="0" y="46"/>
                    <a:pt x="2" y="56"/>
                  </a:cubicBezTo>
                  <a:cubicBezTo>
                    <a:pt x="7" y="89"/>
                    <a:pt x="25" y="112"/>
                    <a:pt x="50" y="129"/>
                  </a:cubicBezTo>
                  <a:cubicBezTo>
                    <a:pt x="70" y="147"/>
                    <a:pt x="93" y="161"/>
                    <a:pt x="117" y="170"/>
                  </a:cubicBezTo>
                  <a:cubicBezTo>
                    <a:pt x="169" y="190"/>
                    <a:pt x="230" y="182"/>
                    <a:pt x="284" y="176"/>
                  </a:cubicBezTo>
                  <a:cubicBezTo>
                    <a:pt x="347" y="169"/>
                    <a:pt x="395" y="137"/>
                    <a:pt x="433" y="93"/>
                  </a:cubicBezTo>
                  <a:cubicBezTo>
                    <a:pt x="457" y="72"/>
                    <a:pt x="478" y="45"/>
                    <a:pt x="487" y="15"/>
                  </a:cubicBezTo>
                  <a:cubicBezTo>
                    <a:pt x="490" y="5"/>
                    <a:pt x="475" y="0"/>
                    <a:pt x="47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9"/>
            <p:cNvSpPr/>
            <p:nvPr/>
          </p:nvSpPr>
          <p:spPr bwMode="auto">
            <a:xfrm>
              <a:off x="3460" y="2320"/>
              <a:ext cx="484" cy="1134"/>
            </a:xfrm>
            <a:custGeom>
              <a:avLst/>
              <a:gdLst>
                <a:gd name="T0" fmla="*/ 188 w 204"/>
                <a:gd name="T1" fmla="*/ 111 h 479"/>
                <a:gd name="T2" fmla="*/ 99 w 204"/>
                <a:gd name="T3" fmla="*/ 165 h 479"/>
                <a:gd name="T4" fmla="*/ 195 w 204"/>
                <a:gd name="T5" fmla="*/ 90 h 479"/>
                <a:gd name="T6" fmla="*/ 189 w 204"/>
                <a:gd name="T7" fmla="*/ 77 h 479"/>
                <a:gd name="T8" fmla="*/ 102 w 204"/>
                <a:gd name="T9" fmla="*/ 122 h 479"/>
                <a:gd name="T10" fmla="*/ 189 w 204"/>
                <a:gd name="T11" fmla="*/ 57 h 479"/>
                <a:gd name="T12" fmla="*/ 184 w 204"/>
                <a:gd name="T13" fmla="*/ 45 h 479"/>
                <a:gd name="T14" fmla="*/ 88 w 204"/>
                <a:gd name="T15" fmla="*/ 90 h 479"/>
                <a:gd name="T16" fmla="*/ 176 w 204"/>
                <a:gd name="T17" fmla="*/ 18 h 479"/>
                <a:gd name="T18" fmla="*/ 173 w 204"/>
                <a:gd name="T19" fmla="*/ 4 h 479"/>
                <a:gd name="T20" fmla="*/ 61 w 204"/>
                <a:gd name="T21" fmla="*/ 103 h 479"/>
                <a:gd name="T22" fmla="*/ 70 w 204"/>
                <a:gd name="T23" fmla="*/ 115 h 479"/>
                <a:gd name="T24" fmla="*/ 107 w 204"/>
                <a:gd name="T25" fmla="*/ 98 h 479"/>
                <a:gd name="T26" fmla="*/ 57 w 204"/>
                <a:gd name="T27" fmla="*/ 149 h 479"/>
                <a:gd name="T28" fmla="*/ 68 w 204"/>
                <a:gd name="T29" fmla="*/ 160 h 479"/>
                <a:gd name="T30" fmla="*/ 105 w 204"/>
                <a:gd name="T31" fmla="*/ 137 h 479"/>
                <a:gd name="T32" fmla="*/ 65 w 204"/>
                <a:gd name="T33" fmla="*/ 182 h 479"/>
                <a:gd name="T34" fmla="*/ 74 w 204"/>
                <a:gd name="T35" fmla="*/ 194 h 479"/>
                <a:gd name="T36" fmla="*/ 88 w 204"/>
                <a:gd name="T37" fmla="*/ 188 h 479"/>
                <a:gd name="T38" fmla="*/ 46 w 204"/>
                <a:gd name="T39" fmla="*/ 241 h 479"/>
                <a:gd name="T40" fmla="*/ 55 w 204"/>
                <a:gd name="T41" fmla="*/ 252 h 479"/>
                <a:gd name="T42" fmla="*/ 93 w 204"/>
                <a:gd name="T43" fmla="*/ 234 h 479"/>
                <a:gd name="T44" fmla="*/ 39 w 204"/>
                <a:gd name="T45" fmla="*/ 293 h 479"/>
                <a:gd name="T46" fmla="*/ 48 w 204"/>
                <a:gd name="T47" fmla="*/ 305 h 479"/>
                <a:gd name="T48" fmla="*/ 88 w 204"/>
                <a:gd name="T49" fmla="*/ 280 h 479"/>
                <a:gd name="T50" fmla="*/ 38 w 204"/>
                <a:gd name="T51" fmla="*/ 338 h 479"/>
                <a:gd name="T52" fmla="*/ 49 w 204"/>
                <a:gd name="T53" fmla="*/ 349 h 479"/>
                <a:gd name="T54" fmla="*/ 62 w 204"/>
                <a:gd name="T55" fmla="*/ 342 h 479"/>
                <a:gd name="T56" fmla="*/ 26 w 204"/>
                <a:gd name="T57" fmla="*/ 384 h 479"/>
                <a:gd name="T58" fmla="*/ 36 w 204"/>
                <a:gd name="T59" fmla="*/ 396 h 479"/>
                <a:gd name="T60" fmla="*/ 41 w 204"/>
                <a:gd name="T61" fmla="*/ 394 h 479"/>
                <a:gd name="T62" fmla="*/ 5 w 204"/>
                <a:gd name="T63" fmla="*/ 432 h 479"/>
                <a:gd name="T64" fmla="*/ 14 w 204"/>
                <a:gd name="T65" fmla="*/ 444 h 479"/>
                <a:gd name="T66" fmla="*/ 38 w 204"/>
                <a:gd name="T67" fmla="*/ 434 h 479"/>
                <a:gd name="T68" fmla="*/ 21 w 204"/>
                <a:gd name="T69" fmla="*/ 463 h 479"/>
                <a:gd name="T70" fmla="*/ 34 w 204"/>
                <a:gd name="T71" fmla="*/ 470 h 479"/>
                <a:gd name="T72" fmla="*/ 93 w 204"/>
                <a:gd name="T73" fmla="*/ 406 h 479"/>
                <a:gd name="T74" fmla="*/ 85 w 204"/>
                <a:gd name="T75" fmla="*/ 392 h 479"/>
                <a:gd name="T76" fmla="*/ 43 w 204"/>
                <a:gd name="T77" fmla="*/ 413 h 479"/>
                <a:gd name="T78" fmla="*/ 142 w 204"/>
                <a:gd name="T79" fmla="*/ 342 h 479"/>
                <a:gd name="T80" fmla="*/ 134 w 204"/>
                <a:gd name="T81" fmla="*/ 327 h 479"/>
                <a:gd name="T82" fmla="*/ 56 w 204"/>
                <a:gd name="T83" fmla="*/ 371 h 479"/>
                <a:gd name="T84" fmla="*/ 174 w 204"/>
                <a:gd name="T85" fmla="*/ 277 h 479"/>
                <a:gd name="T86" fmla="*/ 166 w 204"/>
                <a:gd name="T87" fmla="*/ 264 h 479"/>
                <a:gd name="T88" fmla="*/ 73 w 204"/>
                <a:gd name="T89" fmla="*/ 317 h 479"/>
                <a:gd name="T90" fmla="*/ 184 w 204"/>
                <a:gd name="T91" fmla="*/ 222 h 479"/>
                <a:gd name="T92" fmla="*/ 175 w 204"/>
                <a:gd name="T93" fmla="*/ 210 h 479"/>
                <a:gd name="T94" fmla="*/ 85 w 204"/>
                <a:gd name="T95" fmla="*/ 264 h 479"/>
                <a:gd name="T96" fmla="*/ 183 w 204"/>
                <a:gd name="T97" fmla="*/ 176 h 479"/>
                <a:gd name="T98" fmla="*/ 174 w 204"/>
                <a:gd name="T99" fmla="*/ 165 h 479"/>
                <a:gd name="T100" fmla="*/ 77 w 204"/>
                <a:gd name="T101" fmla="*/ 225 h 479"/>
                <a:gd name="T102" fmla="*/ 195 w 204"/>
                <a:gd name="T103" fmla="*/ 124 h 479"/>
                <a:gd name="T104" fmla="*/ 188 w 204"/>
                <a:gd name="T105" fmla="*/ 11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 h="479">
                  <a:moveTo>
                    <a:pt x="188" y="111"/>
                  </a:moveTo>
                  <a:cubicBezTo>
                    <a:pt x="158" y="127"/>
                    <a:pt x="130" y="149"/>
                    <a:pt x="99" y="165"/>
                  </a:cubicBezTo>
                  <a:cubicBezTo>
                    <a:pt x="127" y="135"/>
                    <a:pt x="160" y="110"/>
                    <a:pt x="195" y="90"/>
                  </a:cubicBezTo>
                  <a:cubicBezTo>
                    <a:pt x="201" y="86"/>
                    <a:pt x="197" y="74"/>
                    <a:pt x="189" y="77"/>
                  </a:cubicBezTo>
                  <a:cubicBezTo>
                    <a:pt x="159" y="89"/>
                    <a:pt x="130" y="105"/>
                    <a:pt x="102" y="122"/>
                  </a:cubicBezTo>
                  <a:cubicBezTo>
                    <a:pt x="129" y="97"/>
                    <a:pt x="159" y="77"/>
                    <a:pt x="189" y="57"/>
                  </a:cubicBezTo>
                  <a:cubicBezTo>
                    <a:pt x="195" y="53"/>
                    <a:pt x="191" y="42"/>
                    <a:pt x="184" y="45"/>
                  </a:cubicBezTo>
                  <a:cubicBezTo>
                    <a:pt x="150" y="56"/>
                    <a:pt x="120" y="75"/>
                    <a:pt x="88" y="90"/>
                  </a:cubicBezTo>
                  <a:cubicBezTo>
                    <a:pt x="110" y="58"/>
                    <a:pt x="141" y="31"/>
                    <a:pt x="176" y="18"/>
                  </a:cubicBezTo>
                  <a:cubicBezTo>
                    <a:pt x="185" y="14"/>
                    <a:pt x="182" y="0"/>
                    <a:pt x="173" y="4"/>
                  </a:cubicBezTo>
                  <a:cubicBezTo>
                    <a:pt x="125" y="20"/>
                    <a:pt x="84" y="59"/>
                    <a:pt x="61" y="103"/>
                  </a:cubicBezTo>
                  <a:cubicBezTo>
                    <a:pt x="58" y="109"/>
                    <a:pt x="63" y="117"/>
                    <a:pt x="70" y="115"/>
                  </a:cubicBezTo>
                  <a:cubicBezTo>
                    <a:pt x="83" y="110"/>
                    <a:pt x="95" y="104"/>
                    <a:pt x="107" y="98"/>
                  </a:cubicBezTo>
                  <a:cubicBezTo>
                    <a:pt x="88" y="113"/>
                    <a:pt x="71" y="130"/>
                    <a:pt x="57" y="149"/>
                  </a:cubicBezTo>
                  <a:cubicBezTo>
                    <a:pt x="53" y="156"/>
                    <a:pt x="62" y="163"/>
                    <a:pt x="68" y="160"/>
                  </a:cubicBezTo>
                  <a:cubicBezTo>
                    <a:pt x="80" y="152"/>
                    <a:pt x="93" y="145"/>
                    <a:pt x="105" y="137"/>
                  </a:cubicBezTo>
                  <a:cubicBezTo>
                    <a:pt x="91" y="151"/>
                    <a:pt x="77" y="166"/>
                    <a:pt x="65" y="182"/>
                  </a:cubicBezTo>
                  <a:cubicBezTo>
                    <a:pt x="61" y="187"/>
                    <a:pt x="68" y="196"/>
                    <a:pt x="74" y="194"/>
                  </a:cubicBezTo>
                  <a:cubicBezTo>
                    <a:pt x="79" y="192"/>
                    <a:pt x="84" y="190"/>
                    <a:pt x="88" y="188"/>
                  </a:cubicBezTo>
                  <a:cubicBezTo>
                    <a:pt x="72" y="204"/>
                    <a:pt x="58" y="222"/>
                    <a:pt x="46" y="241"/>
                  </a:cubicBezTo>
                  <a:cubicBezTo>
                    <a:pt x="43" y="246"/>
                    <a:pt x="49" y="255"/>
                    <a:pt x="55" y="252"/>
                  </a:cubicBezTo>
                  <a:cubicBezTo>
                    <a:pt x="68" y="247"/>
                    <a:pt x="81" y="241"/>
                    <a:pt x="93" y="234"/>
                  </a:cubicBezTo>
                  <a:cubicBezTo>
                    <a:pt x="74" y="252"/>
                    <a:pt x="55" y="272"/>
                    <a:pt x="39" y="293"/>
                  </a:cubicBezTo>
                  <a:cubicBezTo>
                    <a:pt x="33" y="299"/>
                    <a:pt x="40" y="310"/>
                    <a:pt x="48" y="305"/>
                  </a:cubicBezTo>
                  <a:cubicBezTo>
                    <a:pt x="61" y="297"/>
                    <a:pt x="75" y="288"/>
                    <a:pt x="88" y="280"/>
                  </a:cubicBezTo>
                  <a:cubicBezTo>
                    <a:pt x="69" y="297"/>
                    <a:pt x="52" y="316"/>
                    <a:pt x="38" y="338"/>
                  </a:cubicBezTo>
                  <a:cubicBezTo>
                    <a:pt x="34" y="345"/>
                    <a:pt x="42" y="352"/>
                    <a:pt x="49" y="349"/>
                  </a:cubicBezTo>
                  <a:cubicBezTo>
                    <a:pt x="53" y="346"/>
                    <a:pt x="58" y="344"/>
                    <a:pt x="62" y="342"/>
                  </a:cubicBezTo>
                  <a:cubicBezTo>
                    <a:pt x="49" y="355"/>
                    <a:pt x="37" y="368"/>
                    <a:pt x="26" y="384"/>
                  </a:cubicBezTo>
                  <a:cubicBezTo>
                    <a:pt x="22" y="390"/>
                    <a:pt x="29" y="397"/>
                    <a:pt x="36" y="396"/>
                  </a:cubicBezTo>
                  <a:cubicBezTo>
                    <a:pt x="37" y="395"/>
                    <a:pt x="39" y="395"/>
                    <a:pt x="41" y="394"/>
                  </a:cubicBezTo>
                  <a:cubicBezTo>
                    <a:pt x="28" y="406"/>
                    <a:pt x="15" y="418"/>
                    <a:pt x="5" y="432"/>
                  </a:cubicBezTo>
                  <a:cubicBezTo>
                    <a:pt x="0" y="438"/>
                    <a:pt x="8" y="447"/>
                    <a:pt x="14" y="444"/>
                  </a:cubicBezTo>
                  <a:cubicBezTo>
                    <a:pt x="22" y="442"/>
                    <a:pt x="30" y="438"/>
                    <a:pt x="38" y="434"/>
                  </a:cubicBezTo>
                  <a:cubicBezTo>
                    <a:pt x="32" y="443"/>
                    <a:pt x="26" y="453"/>
                    <a:pt x="21" y="463"/>
                  </a:cubicBezTo>
                  <a:cubicBezTo>
                    <a:pt x="17" y="472"/>
                    <a:pt x="29" y="479"/>
                    <a:pt x="34" y="470"/>
                  </a:cubicBezTo>
                  <a:cubicBezTo>
                    <a:pt x="49" y="444"/>
                    <a:pt x="65" y="420"/>
                    <a:pt x="93" y="406"/>
                  </a:cubicBezTo>
                  <a:cubicBezTo>
                    <a:pt x="103" y="402"/>
                    <a:pt x="95" y="388"/>
                    <a:pt x="85" y="392"/>
                  </a:cubicBezTo>
                  <a:cubicBezTo>
                    <a:pt x="71" y="398"/>
                    <a:pt x="57" y="406"/>
                    <a:pt x="43" y="413"/>
                  </a:cubicBezTo>
                  <a:cubicBezTo>
                    <a:pt x="73" y="385"/>
                    <a:pt x="109" y="364"/>
                    <a:pt x="142" y="342"/>
                  </a:cubicBezTo>
                  <a:cubicBezTo>
                    <a:pt x="151" y="336"/>
                    <a:pt x="144" y="323"/>
                    <a:pt x="134" y="327"/>
                  </a:cubicBezTo>
                  <a:cubicBezTo>
                    <a:pt x="108" y="341"/>
                    <a:pt x="83" y="359"/>
                    <a:pt x="56" y="371"/>
                  </a:cubicBezTo>
                  <a:cubicBezTo>
                    <a:pt x="89" y="333"/>
                    <a:pt x="133" y="305"/>
                    <a:pt x="174" y="277"/>
                  </a:cubicBezTo>
                  <a:cubicBezTo>
                    <a:pt x="182" y="271"/>
                    <a:pt x="175" y="259"/>
                    <a:pt x="166" y="264"/>
                  </a:cubicBezTo>
                  <a:cubicBezTo>
                    <a:pt x="135" y="281"/>
                    <a:pt x="104" y="300"/>
                    <a:pt x="73" y="317"/>
                  </a:cubicBezTo>
                  <a:cubicBezTo>
                    <a:pt x="105" y="281"/>
                    <a:pt x="147" y="253"/>
                    <a:pt x="184" y="222"/>
                  </a:cubicBezTo>
                  <a:cubicBezTo>
                    <a:pt x="190" y="216"/>
                    <a:pt x="182" y="206"/>
                    <a:pt x="175" y="210"/>
                  </a:cubicBezTo>
                  <a:cubicBezTo>
                    <a:pt x="145" y="228"/>
                    <a:pt x="115" y="246"/>
                    <a:pt x="85" y="264"/>
                  </a:cubicBezTo>
                  <a:cubicBezTo>
                    <a:pt x="115" y="232"/>
                    <a:pt x="148" y="203"/>
                    <a:pt x="183" y="176"/>
                  </a:cubicBezTo>
                  <a:cubicBezTo>
                    <a:pt x="189" y="171"/>
                    <a:pt x="181" y="161"/>
                    <a:pt x="174" y="165"/>
                  </a:cubicBezTo>
                  <a:cubicBezTo>
                    <a:pt x="141" y="184"/>
                    <a:pt x="110" y="207"/>
                    <a:pt x="77" y="225"/>
                  </a:cubicBezTo>
                  <a:cubicBezTo>
                    <a:pt x="108" y="184"/>
                    <a:pt x="151" y="150"/>
                    <a:pt x="195" y="124"/>
                  </a:cubicBezTo>
                  <a:cubicBezTo>
                    <a:pt x="204" y="119"/>
                    <a:pt x="196" y="106"/>
                    <a:pt x="188"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Group 72"/>
          <p:cNvGrpSpPr>
            <a:grpSpLocks noChangeAspect="1"/>
          </p:cNvGrpSpPr>
          <p:nvPr/>
        </p:nvGrpSpPr>
        <p:grpSpPr bwMode="auto">
          <a:xfrm>
            <a:off x="4262898" y="3926231"/>
            <a:ext cx="1465060" cy="2422093"/>
            <a:chOff x="941" y="622"/>
            <a:chExt cx="1961" cy="3242"/>
          </a:xfrm>
          <a:solidFill>
            <a:srgbClr val="4A67AA"/>
          </a:solidFill>
        </p:grpSpPr>
        <p:sp>
          <p:nvSpPr>
            <p:cNvPr id="124" name="Freeform 73"/>
            <p:cNvSpPr>
              <a:spLocks noEditPoints="1"/>
            </p:cNvSpPr>
            <p:nvPr/>
          </p:nvSpPr>
          <p:spPr bwMode="auto">
            <a:xfrm>
              <a:off x="1052" y="866"/>
              <a:ext cx="1698" cy="1764"/>
            </a:xfrm>
            <a:custGeom>
              <a:avLst/>
              <a:gdLst>
                <a:gd name="T0" fmla="*/ 699 w 716"/>
                <a:gd name="T1" fmla="*/ 320 h 745"/>
                <a:gd name="T2" fmla="*/ 657 w 716"/>
                <a:gd name="T3" fmla="*/ 204 h 745"/>
                <a:gd name="T4" fmla="*/ 419 w 716"/>
                <a:gd name="T5" fmla="*/ 22 h 745"/>
                <a:gd name="T6" fmla="*/ 150 w 716"/>
                <a:gd name="T7" fmla="*/ 100 h 745"/>
                <a:gd name="T8" fmla="*/ 117 w 716"/>
                <a:gd name="T9" fmla="*/ 141 h 745"/>
                <a:gd name="T10" fmla="*/ 48 w 716"/>
                <a:gd name="T11" fmla="*/ 233 h 745"/>
                <a:gd name="T12" fmla="*/ 48 w 716"/>
                <a:gd name="T13" fmla="*/ 534 h 745"/>
                <a:gd name="T14" fmla="*/ 141 w 716"/>
                <a:gd name="T15" fmla="*/ 652 h 745"/>
                <a:gd name="T16" fmla="*/ 289 w 716"/>
                <a:gd name="T17" fmla="*/ 708 h 745"/>
                <a:gd name="T18" fmla="*/ 293 w 716"/>
                <a:gd name="T19" fmla="*/ 709 h 745"/>
                <a:gd name="T20" fmla="*/ 679 w 716"/>
                <a:gd name="T21" fmla="*/ 541 h 745"/>
                <a:gd name="T22" fmla="*/ 699 w 716"/>
                <a:gd name="T23" fmla="*/ 477 h 745"/>
                <a:gd name="T24" fmla="*/ 699 w 716"/>
                <a:gd name="T25" fmla="*/ 320 h 745"/>
                <a:gd name="T26" fmla="*/ 437 w 716"/>
                <a:gd name="T27" fmla="*/ 680 h 745"/>
                <a:gd name="T28" fmla="*/ 119 w 716"/>
                <a:gd name="T29" fmla="*/ 572 h 745"/>
                <a:gd name="T30" fmla="*/ 77 w 716"/>
                <a:gd name="T31" fmla="*/ 260 h 745"/>
                <a:gd name="T32" fmla="*/ 91 w 716"/>
                <a:gd name="T33" fmla="*/ 224 h 745"/>
                <a:gd name="T34" fmla="*/ 223 w 716"/>
                <a:gd name="T35" fmla="*/ 86 h 745"/>
                <a:gd name="T36" fmla="*/ 363 w 716"/>
                <a:gd name="T37" fmla="*/ 51 h 745"/>
                <a:gd name="T38" fmla="*/ 538 w 716"/>
                <a:gd name="T39" fmla="*/ 119 h 745"/>
                <a:gd name="T40" fmla="*/ 688 w 716"/>
                <a:gd name="T41" fmla="*/ 353 h 745"/>
                <a:gd name="T42" fmla="*/ 686 w 716"/>
                <a:gd name="T43" fmla="*/ 460 h 745"/>
                <a:gd name="T44" fmla="*/ 437 w 716"/>
                <a:gd name="T45" fmla="*/ 680 h 745"/>
                <a:gd name="T46" fmla="*/ 599 w 716"/>
                <a:gd name="T47" fmla="*/ 149 h 745"/>
                <a:gd name="T48" fmla="*/ 608 w 716"/>
                <a:gd name="T49" fmla="*/ 160 h 745"/>
                <a:gd name="T50" fmla="*/ 313 w 716"/>
                <a:gd name="T51" fmla="*/ 37 h 745"/>
                <a:gd name="T52" fmla="*/ 197 w 716"/>
                <a:gd name="T53" fmla="*/ 80 h 745"/>
                <a:gd name="T54" fmla="*/ 291 w 716"/>
                <a:gd name="T55" fmla="*/ 36 h 745"/>
                <a:gd name="T56" fmla="*/ 599 w 716"/>
                <a:gd name="T57" fmla="*/ 149 h 745"/>
                <a:gd name="T58" fmla="*/ 33 w 716"/>
                <a:gd name="T59" fmla="*/ 416 h 745"/>
                <a:gd name="T60" fmla="*/ 59 w 716"/>
                <a:gd name="T61" fmla="*/ 251 h 745"/>
                <a:gd name="T62" fmla="*/ 72 w 716"/>
                <a:gd name="T63" fmla="*/ 226 h 745"/>
                <a:gd name="T64" fmla="*/ 38 w 716"/>
                <a:gd name="T65" fmla="*/ 376 h 745"/>
                <a:gd name="T66" fmla="*/ 86 w 716"/>
                <a:gd name="T67" fmla="*/ 552 h 745"/>
                <a:gd name="T68" fmla="*/ 131 w 716"/>
                <a:gd name="T69" fmla="*/ 616 h 745"/>
                <a:gd name="T70" fmla="*/ 162 w 716"/>
                <a:gd name="T71" fmla="*/ 644 h 745"/>
                <a:gd name="T72" fmla="*/ 33 w 716"/>
                <a:gd name="T73" fmla="*/ 416 h 745"/>
                <a:gd name="T74" fmla="*/ 597 w 716"/>
                <a:gd name="T75" fmla="*/ 629 h 745"/>
                <a:gd name="T76" fmla="*/ 593 w 716"/>
                <a:gd name="T77" fmla="*/ 625 h 745"/>
                <a:gd name="T78" fmla="*/ 641 w 716"/>
                <a:gd name="T79" fmla="*/ 580 h 745"/>
                <a:gd name="T80" fmla="*/ 597 w 716"/>
                <a:gd name="T81" fmla="*/ 62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6" h="745">
                  <a:moveTo>
                    <a:pt x="699" y="320"/>
                  </a:moveTo>
                  <a:cubicBezTo>
                    <a:pt x="691" y="279"/>
                    <a:pt x="677" y="239"/>
                    <a:pt x="657" y="204"/>
                  </a:cubicBezTo>
                  <a:cubicBezTo>
                    <a:pt x="608" y="116"/>
                    <a:pt x="519" y="45"/>
                    <a:pt x="419" y="22"/>
                  </a:cubicBezTo>
                  <a:cubicBezTo>
                    <a:pt x="320" y="0"/>
                    <a:pt x="220" y="25"/>
                    <a:pt x="150" y="100"/>
                  </a:cubicBezTo>
                  <a:cubicBezTo>
                    <a:pt x="138" y="113"/>
                    <a:pt x="127" y="126"/>
                    <a:pt x="117" y="141"/>
                  </a:cubicBezTo>
                  <a:cubicBezTo>
                    <a:pt x="89" y="169"/>
                    <a:pt x="65" y="200"/>
                    <a:pt x="48" y="233"/>
                  </a:cubicBezTo>
                  <a:cubicBezTo>
                    <a:pt x="0" y="327"/>
                    <a:pt x="6" y="440"/>
                    <a:pt x="48" y="534"/>
                  </a:cubicBezTo>
                  <a:cubicBezTo>
                    <a:pt x="69" y="580"/>
                    <a:pt x="101" y="622"/>
                    <a:pt x="141" y="652"/>
                  </a:cubicBezTo>
                  <a:cubicBezTo>
                    <a:pt x="183" y="684"/>
                    <a:pt x="237" y="700"/>
                    <a:pt x="289" y="708"/>
                  </a:cubicBezTo>
                  <a:cubicBezTo>
                    <a:pt x="290" y="708"/>
                    <a:pt x="292" y="708"/>
                    <a:pt x="293" y="709"/>
                  </a:cubicBezTo>
                  <a:cubicBezTo>
                    <a:pt x="441" y="745"/>
                    <a:pt x="615" y="687"/>
                    <a:pt x="679" y="541"/>
                  </a:cubicBezTo>
                  <a:cubicBezTo>
                    <a:pt x="688" y="521"/>
                    <a:pt x="695" y="499"/>
                    <a:pt x="699" y="477"/>
                  </a:cubicBezTo>
                  <a:cubicBezTo>
                    <a:pt x="716" y="425"/>
                    <a:pt x="714" y="371"/>
                    <a:pt x="699" y="320"/>
                  </a:cubicBezTo>
                  <a:close/>
                  <a:moveTo>
                    <a:pt x="437" y="680"/>
                  </a:moveTo>
                  <a:cubicBezTo>
                    <a:pt x="317" y="710"/>
                    <a:pt x="197" y="666"/>
                    <a:pt x="119" y="572"/>
                  </a:cubicBezTo>
                  <a:cubicBezTo>
                    <a:pt x="44" y="481"/>
                    <a:pt x="41" y="367"/>
                    <a:pt x="77" y="260"/>
                  </a:cubicBezTo>
                  <a:cubicBezTo>
                    <a:pt x="81" y="248"/>
                    <a:pt x="86" y="236"/>
                    <a:pt x="91" y="224"/>
                  </a:cubicBezTo>
                  <a:cubicBezTo>
                    <a:pt x="122" y="168"/>
                    <a:pt x="171" y="124"/>
                    <a:pt x="223" y="86"/>
                  </a:cubicBezTo>
                  <a:cubicBezTo>
                    <a:pt x="266" y="64"/>
                    <a:pt x="314" y="51"/>
                    <a:pt x="363" y="51"/>
                  </a:cubicBezTo>
                  <a:cubicBezTo>
                    <a:pt x="428" y="51"/>
                    <a:pt x="487" y="80"/>
                    <a:pt x="538" y="119"/>
                  </a:cubicBezTo>
                  <a:cubicBezTo>
                    <a:pt x="613" y="175"/>
                    <a:pt x="672" y="260"/>
                    <a:pt x="688" y="353"/>
                  </a:cubicBezTo>
                  <a:cubicBezTo>
                    <a:pt x="693" y="389"/>
                    <a:pt x="692" y="425"/>
                    <a:pt x="686" y="460"/>
                  </a:cubicBezTo>
                  <a:cubicBezTo>
                    <a:pt x="660" y="576"/>
                    <a:pt x="546" y="653"/>
                    <a:pt x="437" y="680"/>
                  </a:cubicBezTo>
                  <a:close/>
                  <a:moveTo>
                    <a:pt x="599" y="149"/>
                  </a:moveTo>
                  <a:cubicBezTo>
                    <a:pt x="602" y="152"/>
                    <a:pt x="605" y="156"/>
                    <a:pt x="608" y="160"/>
                  </a:cubicBezTo>
                  <a:cubicBezTo>
                    <a:pt x="533" y="76"/>
                    <a:pt x="427" y="19"/>
                    <a:pt x="313" y="37"/>
                  </a:cubicBezTo>
                  <a:cubicBezTo>
                    <a:pt x="273" y="43"/>
                    <a:pt x="234" y="59"/>
                    <a:pt x="197" y="80"/>
                  </a:cubicBezTo>
                  <a:cubicBezTo>
                    <a:pt x="224" y="59"/>
                    <a:pt x="255" y="44"/>
                    <a:pt x="291" y="36"/>
                  </a:cubicBezTo>
                  <a:cubicBezTo>
                    <a:pt x="405" y="11"/>
                    <a:pt x="523" y="65"/>
                    <a:pt x="599" y="149"/>
                  </a:cubicBezTo>
                  <a:close/>
                  <a:moveTo>
                    <a:pt x="33" y="416"/>
                  </a:moveTo>
                  <a:cubicBezTo>
                    <a:pt x="27" y="360"/>
                    <a:pt x="35" y="302"/>
                    <a:pt x="59" y="251"/>
                  </a:cubicBezTo>
                  <a:cubicBezTo>
                    <a:pt x="62" y="242"/>
                    <a:pt x="67" y="234"/>
                    <a:pt x="72" y="226"/>
                  </a:cubicBezTo>
                  <a:cubicBezTo>
                    <a:pt x="52" y="274"/>
                    <a:pt x="41" y="326"/>
                    <a:pt x="38" y="376"/>
                  </a:cubicBezTo>
                  <a:cubicBezTo>
                    <a:pt x="34" y="440"/>
                    <a:pt x="52" y="501"/>
                    <a:pt x="86" y="552"/>
                  </a:cubicBezTo>
                  <a:cubicBezTo>
                    <a:pt x="98" y="575"/>
                    <a:pt x="114" y="596"/>
                    <a:pt x="131" y="616"/>
                  </a:cubicBezTo>
                  <a:cubicBezTo>
                    <a:pt x="141" y="626"/>
                    <a:pt x="151" y="636"/>
                    <a:pt x="162" y="644"/>
                  </a:cubicBezTo>
                  <a:cubicBezTo>
                    <a:pt x="87" y="594"/>
                    <a:pt x="44" y="507"/>
                    <a:pt x="33" y="416"/>
                  </a:cubicBezTo>
                  <a:close/>
                  <a:moveTo>
                    <a:pt x="597" y="629"/>
                  </a:moveTo>
                  <a:cubicBezTo>
                    <a:pt x="596" y="627"/>
                    <a:pt x="595" y="626"/>
                    <a:pt x="593" y="625"/>
                  </a:cubicBezTo>
                  <a:cubicBezTo>
                    <a:pt x="611" y="612"/>
                    <a:pt x="627" y="597"/>
                    <a:pt x="641" y="580"/>
                  </a:cubicBezTo>
                  <a:cubicBezTo>
                    <a:pt x="628" y="598"/>
                    <a:pt x="614" y="615"/>
                    <a:pt x="597" y="6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4"/>
            <p:cNvSpPr/>
            <p:nvPr/>
          </p:nvSpPr>
          <p:spPr bwMode="auto">
            <a:xfrm>
              <a:off x="1543" y="1385"/>
              <a:ext cx="102" cy="272"/>
            </a:xfrm>
            <a:custGeom>
              <a:avLst/>
              <a:gdLst>
                <a:gd name="T0" fmla="*/ 34 w 43"/>
                <a:gd name="T1" fmla="*/ 10 h 115"/>
                <a:gd name="T2" fmla="*/ 24 w 43"/>
                <a:gd name="T3" fmla="*/ 5 h 115"/>
                <a:gd name="T4" fmla="*/ 2 w 43"/>
                <a:gd name="T5" fmla="*/ 94 h 115"/>
                <a:gd name="T6" fmla="*/ 16 w 43"/>
                <a:gd name="T7" fmla="*/ 94 h 115"/>
                <a:gd name="T8" fmla="*/ 17 w 43"/>
                <a:gd name="T9" fmla="*/ 76 h 115"/>
                <a:gd name="T10" fmla="*/ 25 w 43"/>
                <a:gd name="T11" fmla="*/ 36 h 115"/>
                <a:gd name="T12" fmla="*/ 17 w 43"/>
                <a:gd name="T13" fmla="*/ 105 h 115"/>
                <a:gd name="T14" fmla="*/ 30 w 43"/>
                <a:gd name="T15" fmla="*/ 108 h 115"/>
                <a:gd name="T16" fmla="*/ 42 w 43"/>
                <a:gd name="T17" fmla="*/ 14 h 115"/>
                <a:gd name="T18" fmla="*/ 34 w 43"/>
                <a:gd name="T19" fmla="*/ 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15">
                  <a:moveTo>
                    <a:pt x="34" y="10"/>
                  </a:moveTo>
                  <a:cubicBezTo>
                    <a:pt x="34" y="5"/>
                    <a:pt x="28" y="0"/>
                    <a:pt x="24" y="5"/>
                  </a:cubicBezTo>
                  <a:cubicBezTo>
                    <a:pt x="4" y="29"/>
                    <a:pt x="0" y="64"/>
                    <a:pt x="2" y="94"/>
                  </a:cubicBezTo>
                  <a:cubicBezTo>
                    <a:pt x="2" y="103"/>
                    <a:pt x="17" y="104"/>
                    <a:pt x="16" y="94"/>
                  </a:cubicBezTo>
                  <a:cubicBezTo>
                    <a:pt x="16" y="88"/>
                    <a:pt x="16" y="82"/>
                    <a:pt x="17" y="76"/>
                  </a:cubicBezTo>
                  <a:cubicBezTo>
                    <a:pt x="17" y="63"/>
                    <a:pt x="20" y="48"/>
                    <a:pt x="25" y="36"/>
                  </a:cubicBezTo>
                  <a:cubicBezTo>
                    <a:pt x="20" y="59"/>
                    <a:pt x="20" y="83"/>
                    <a:pt x="17" y="105"/>
                  </a:cubicBezTo>
                  <a:cubicBezTo>
                    <a:pt x="16" y="113"/>
                    <a:pt x="29" y="115"/>
                    <a:pt x="30" y="108"/>
                  </a:cubicBezTo>
                  <a:cubicBezTo>
                    <a:pt x="35" y="77"/>
                    <a:pt x="37" y="45"/>
                    <a:pt x="42" y="14"/>
                  </a:cubicBezTo>
                  <a:cubicBezTo>
                    <a:pt x="43" y="9"/>
                    <a:pt x="38" y="6"/>
                    <a:pt x="3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5"/>
            <p:cNvSpPr/>
            <p:nvPr/>
          </p:nvSpPr>
          <p:spPr bwMode="auto">
            <a:xfrm>
              <a:off x="2186" y="1375"/>
              <a:ext cx="111" cy="275"/>
            </a:xfrm>
            <a:custGeom>
              <a:avLst/>
              <a:gdLst>
                <a:gd name="T0" fmla="*/ 13 w 47"/>
                <a:gd name="T1" fmla="*/ 5 h 116"/>
                <a:gd name="T2" fmla="*/ 5 w 47"/>
                <a:gd name="T3" fmla="*/ 15 h 116"/>
                <a:gd name="T4" fmla="*/ 17 w 47"/>
                <a:gd name="T5" fmla="*/ 53 h 116"/>
                <a:gd name="T6" fmla="*/ 8 w 47"/>
                <a:gd name="T7" fmla="*/ 30 h 116"/>
                <a:gd name="T8" fmla="*/ 1 w 47"/>
                <a:gd name="T9" fmla="*/ 32 h 116"/>
                <a:gd name="T10" fmla="*/ 15 w 47"/>
                <a:gd name="T11" fmla="*/ 105 h 116"/>
                <a:gd name="T12" fmla="*/ 28 w 47"/>
                <a:gd name="T13" fmla="*/ 105 h 116"/>
                <a:gd name="T14" fmla="*/ 30 w 47"/>
                <a:gd name="T15" fmla="*/ 67 h 116"/>
                <a:gd name="T16" fmla="*/ 32 w 47"/>
                <a:gd name="T17" fmla="*/ 105 h 116"/>
                <a:gd name="T18" fmla="*/ 47 w 47"/>
                <a:gd name="T19" fmla="*/ 106 h 116"/>
                <a:gd name="T20" fmla="*/ 13 w 47"/>
                <a:gd name="T21" fmla="*/ 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6">
                  <a:moveTo>
                    <a:pt x="13" y="5"/>
                  </a:moveTo>
                  <a:cubicBezTo>
                    <a:pt x="7" y="0"/>
                    <a:pt x="0" y="10"/>
                    <a:pt x="5" y="15"/>
                  </a:cubicBezTo>
                  <a:cubicBezTo>
                    <a:pt x="13" y="25"/>
                    <a:pt x="16" y="39"/>
                    <a:pt x="17" y="53"/>
                  </a:cubicBezTo>
                  <a:cubicBezTo>
                    <a:pt x="14" y="45"/>
                    <a:pt x="11" y="38"/>
                    <a:pt x="8" y="30"/>
                  </a:cubicBezTo>
                  <a:cubicBezTo>
                    <a:pt x="6" y="26"/>
                    <a:pt x="0" y="29"/>
                    <a:pt x="1" y="32"/>
                  </a:cubicBezTo>
                  <a:cubicBezTo>
                    <a:pt x="9" y="55"/>
                    <a:pt x="16" y="80"/>
                    <a:pt x="15" y="105"/>
                  </a:cubicBezTo>
                  <a:cubicBezTo>
                    <a:pt x="14" y="114"/>
                    <a:pt x="28" y="114"/>
                    <a:pt x="28" y="105"/>
                  </a:cubicBezTo>
                  <a:cubicBezTo>
                    <a:pt x="29" y="93"/>
                    <a:pt x="30" y="80"/>
                    <a:pt x="30" y="67"/>
                  </a:cubicBezTo>
                  <a:cubicBezTo>
                    <a:pt x="32" y="79"/>
                    <a:pt x="32" y="93"/>
                    <a:pt x="32" y="105"/>
                  </a:cubicBezTo>
                  <a:cubicBezTo>
                    <a:pt x="31" y="115"/>
                    <a:pt x="47" y="116"/>
                    <a:pt x="47" y="106"/>
                  </a:cubicBezTo>
                  <a:cubicBezTo>
                    <a:pt x="47" y="69"/>
                    <a:pt x="43" y="30"/>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6"/>
            <p:cNvSpPr>
              <a:spLocks noEditPoints="1"/>
            </p:cNvSpPr>
            <p:nvPr/>
          </p:nvSpPr>
          <p:spPr bwMode="auto">
            <a:xfrm>
              <a:off x="1363" y="1716"/>
              <a:ext cx="1126" cy="550"/>
            </a:xfrm>
            <a:custGeom>
              <a:avLst/>
              <a:gdLst>
                <a:gd name="T0" fmla="*/ 458 w 475"/>
                <a:gd name="T1" fmla="*/ 11 h 232"/>
                <a:gd name="T2" fmla="*/ 429 w 475"/>
                <a:gd name="T3" fmla="*/ 102 h 232"/>
                <a:gd name="T4" fmla="*/ 397 w 475"/>
                <a:gd name="T5" fmla="*/ 149 h 232"/>
                <a:gd name="T6" fmla="*/ 243 w 475"/>
                <a:gd name="T7" fmla="*/ 197 h 232"/>
                <a:gd name="T8" fmla="*/ 99 w 475"/>
                <a:gd name="T9" fmla="*/ 166 h 232"/>
                <a:gd name="T10" fmla="*/ 71 w 475"/>
                <a:gd name="T11" fmla="*/ 148 h 232"/>
                <a:gd name="T12" fmla="*/ 20 w 475"/>
                <a:gd name="T13" fmla="*/ 40 h 232"/>
                <a:gd name="T14" fmla="*/ 5 w 475"/>
                <a:gd name="T15" fmla="*/ 48 h 232"/>
                <a:gd name="T16" fmla="*/ 8 w 475"/>
                <a:gd name="T17" fmla="*/ 55 h 232"/>
                <a:gd name="T18" fmla="*/ 5 w 475"/>
                <a:gd name="T19" fmla="*/ 57 h 232"/>
                <a:gd name="T20" fmla="*/ 48 w 475"/>
                <a:gd name="T21" fmla="*/ 147 h 232"/>
                <a:gd name="T22" fmla="*/ 105 w 475"/>
                <a:gd name="T23" fmla="*/ 199 h 232"/>
                <a:gd name="T24" fmla="*/ 276 w 475"/>
                <a:gd name="T25" fmla="*/ 228 h 232"/>
                <a:gd name="T26" fmla="*/ 410 w 475"/>
                <a:gd name="T27" fmla="*/ 167 h 232"/>
                <a:gd name="T28" fmla="*/ 442 w 475"/>
                <a:gd name="T29" fmla="*/ 114 h 232"/>
                <a:gd name="T30" fmla="*/ 473 w 475"/>
                <a:gd name="T31" fmla="*/ 15 h 232"/>
                <a:gd name="T32" fmla="*/ 458 w 475"/>
                <a:gd name="T33" fmla="*/ 11 h 232"/>
                <a:gd name="T34" fmla="*/ 226 w 475"/>
                <a:gd name="T35" fmla="*/ 212 h 232"/>
                <a:gd name="T36" fmla="*/ 187 w 475"/>
                <a:gd name="T37" fmla="*/ 208 h 232"/>
                <a:gd name="T38" fmla="*/ 226 w 475"/>
                <a:gd name="T39"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5" h="232">
                  <a:moveTo>
                    <a:pt x="458" y="11"/>
                  </a:moveTo>
                  <a:cubicBezTo>
                    <a:pt x="450" y="42"/>
                    <a:pt x="442" y="73"/>
                    <a:pt x="429" y="102"/>
                  </a:cubicBezTo>
                  <a:cubicBezTo>
                    <a:pt x="420" y="119"/>
                    <a:pt x="410" y="135"/>
                    <a:pt x="397" y="149"/>
                  </a:cubicBezTo>
                  <a:cubicBezTo>
                    <a:pt x="357" y="192"/>
                    <a:pt x="299" y="200"/>
                    <a:pt x="243" y="197"/>
                  </a:cubicBezTo>
                  <a:cubicBezTo>
                    <a:pt x="195" y="194"/>
                    <a:pt x="142" y="189"/>
                    <a:pt x="99" y="166"/>
                  </a:cubicBezTo>
                  <a:cubicBezTo>
                    <a:pt x="88" y="161"/>
                    <a:pt x="79" y="154"/>
                    <a:pt x="71" y="148"/>
                  </a:cubicBezTo>
                  <a:cubicBezTo>
                    <a:pt x="48" y="117"/>
                    <a:pt x="37" y="77"/>
                    <a:pt x="20" y="40"/>
                  </a:cubicBezTo>
                  <a:cubicBezTo>
                    <a:pt x="15" y="30"/>
                    <a:pt x="0" y="38"/>
                    <a:pt x="5" y="48"/>
                  </a:cubicBezTo>
                  <a:cubicBezTo>
                    <a:pt x="6" y="51"/>
                    <a:pt x="7" y="53"/>
                    <a:pt x="8" y="55"/>
                  </a:cubicBezTo>
                  <a:cubicBezTo>
                    <a:pt x="6" y="55"/>
                    <a:pt x="5" y="56"/>
                    <a:pt x="5" y="57"/>
                  </a:cubicBezTo>
                  <a:cubicBezTo>
                    <a:pt x="3" y="91"/>
                    <a:pt x="23" y="123"/>
                    <a:pt x="48" y="147"/>
                  </a:cubicBezTo>
                  <a:cubicBezTo>
                    <a:pt x="62" y="169"/>
                    <a:pt x="82" y="186"/>
                    <a:pt x="105" y="199"/>
                  </a:cubicBezTo>
                  <a:cubicBezTo>
                    <a:pt x="156" y="227"/>
                    <a:pt x="219" y="232"/>
                    <a:pt x="276" y="228"/>
                  </a:cubicBezTo>
                  <a:cubicBezTo>
                    <a:pt x="328" y="224"/>
                    <a:pt x="376" y="209"/>
                    <a:pt x="410" y="167"/>
                  </a:cubicBezTo>
                  <a:cubicBezTo>
                    <a:pt x="423" y="151"/>
                    <a:pt x="433" y="133"/>
                    <a:pt x="442" y="114"/>
                  </a:cubicBezTo>
                  <a:cubicBezTo>
                    <a:pt x="457" y="83"/>
                    <a:pt x="467" y="48"/>
                    <a:pt x="473" y="15"/>
                  </a:cubicBezTo>
                  <a:cubicBezTo>
                    <a:pt x="475" y="5"/>
                    <a:pt x="460" y="0"/>
                    <a:pt x="458" y="11"/>
                  </a:cubicBezTo>
                  <a:close/>
                  <a:moveTo>
                    <a:pt x="226" y="212"/>
                  </a:moveTo>
                  <a:cubicBezTo>
                    <a:pt x="213" y="211"/>
                    <a:pt x="200" y="210"/>
                    <a:pt x="187" y="208"/>
                  </a:cubicBezTo>
                  <a:cubicBezTo>
                    <a:pt x="200" y="210"/>
                    <a:pt x="213" y="211"/>
                    <a:pt x="226"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7"/>
            <p:cNvSpPr/>
            <p:nvPr/>
          </p:nvSpPr>
          <p:spPr bwMode="auto">
            <a:xfrm>
              <a:off x="1280" y="1773"/>
              <a:ext cx="185" cy="133"/>
            </a:xfrm>
            <a:custGeom>
              <a:avLst/>
              <a:gdLst>
                <a:gd name="T0" fmla="*/ 61 w 78"/>
                <a:gd name="T1" fmla="*/ 5 h 56"/>
                <a:gd name="T2" fmla="*/ 58 w 78"/>
                <a:gd name="T3" fmla="*/ 7 h 56"/>
                <a:gd name="T4" fmla="*/ 48 w 78"/>
                <a:gd name="T5" fmla="*/ 5 h 56"/>
                <a:gd name="T6" fmla="*/ 16 w 78"/>
                <a:gd name="T7" fmla="*/ 29 h 56"/>
                <a:gd name="T8" fmla="*/ 7 w 78"/>
                <a:gd name="T9" fmla="*/ 38 h 56"/>
                <a:gd name="T10" fmla="*/ 16 w 78"/>
                <a:gd name="T11" fmla="*/ 52 h 56"/>
                <a:gd name="T12" fmla="*/ 69 w 78"/>
                <a:gd name="T13" fmla="*/ 20 h 56"/>
                <a:gd name="T14" fmla="*/ 61 w 78"/>
                <a:gd name="T15" fmla="*/ 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6">
                  <a:moveTo>
                    <a:pt x="61" y="5"/>
                  </a:moveTo>
                  <a:cubicBezTo>
                    <a:pt x="60" y="6"/>
                    <a:pt x="59" y="6"/>
                    <a:pt x="58" y="7"/>
                  </a:cubicBezTo>
                  <a:cubicBezTo>
                    <a:pt x="56" y="4"/>
                    <a:pt x="52" y="2"/>
                    <a:pt x="48" y="5"/>
                  </a:cubicBezTo>
                  <a:cubicBezTo>
                    <a:pt x="38" y="12"/>
                    <a:pt x="23" y="18"/>
                    <a:pt x="16" y="29"/>
                  </a:cubicBezTo>
                  <a:cubicBezTo>
                    <a:pt x="13" y="32"/>
                    <a:pt x="10" y="35"/>
                    <a:pt x="7" y="38"/>
                  </a:cubicBezTo>
                  <a:cubicBezTo>
                    <a:pt x="0" y="45"/>
                    <a:pt x="8" y="56"/>
                    <a:pt x="16" y="52"/>
                  </a:cubicBezTo>
                  <a:cubicBezTo>
                    <a:pt x="35" y="43"/>
                    <a:pt x="51" y="30"/>
                    <a:pt x="69" y="20"/>
                  </a:cubicBezTo>
                  <a:cubicBezTo>
                    <a:pt x="78" y="14"/>
                    <a:pt x="71" y="0"/>
                    <a:pt x="6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8"/>
            <p:cNvSpPr/>
            <p:nvPr/>
          </p:nvSpPr>
          <p:spPr bwMode="auto">
            <a:xfrm>
              <a:off x="2399" y="1690"/>
              <a:ext cx="131" cy="114"/>
            </a:xfrm>
            <a:custGeom>
              <a:avLst/>
              <a:gdLst>
                <a:gd name="T0" fmla="*/ 51 w 55"/>
                <a:gd name="T1" fmla="*/ 24 h 48"/>
                <a:gd name="T2" fmla="*/ 27 w 55"/>
                <a:gd name="T3" fmla="*/ 11 h 48"/>
                <a:gd name="T4" fmla="*/ 19 w 55"/>
                <a:gd name="T5" fmla="*/ 5 h 48"/>
                <a:gd name="T6" fmla="*/ 8 w 55"/>
                <a:gd name="T7" fmla="*/ 18 h 48"/>
                <a:gd name="T8" fmla="*/ 9 w 55"/>
                <a:gd name="T9" fmla="*/ 20 h 48"/>
                <a:gd name="T10" fmla="*/ 9 w 55"/>
                <a:gd name="T11" fmla="*/ 20 h 48"/>
                <a:gd name="T12" fmla="*/ 10 w 55"/>
                <a:gd name="T13" fmla="*/ 20 h 48"/>
                <a:gd name="T14" fmla="*/ 40 w 55"/>
                <a:gd name="T15" fmla="*/ 43 h 48"/>
                <a:gd name="T16" fmla="*/ 53 w 55"/>
                <a:gd name="T17" fmla="*/ 35 h 48"/>
                <a:gd name="T18" fmla="*/ 51 w 55"/>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8">
                  <a:moveTo>
                    <a:pt x="51" y="24"/>
                  </a:moveTo>
                  <a:cubicBezTo>
                    <a:pt x="44" y="19"/>
                    <a:pt x="36" y="14"/>
                    <a:pt x="27" y="11"/>
                  </a:cubicBezTo>
                  <a:cubicBezTo>
                    <a:pt x="24" y="9"/>
                    <a:pt x="21" y="7"/>
                    <a:pt x="19" y="5"/>
                  </a:cubicBezTo>
                  <a:cubicBezTo>
                    <a:pt x="11" y="0"/>
                    <a:pt x="0" y="12"/>
                    <a:pt x="8" y="18"/>
                  </a:cubicBezTo>
                  <a:cubicBezTo>
                    <a:pt x="8" y="19"/>
                    <a:pt x="9" y="19"/>
                    <a:pt x="9" y="20"/>
                  </a:cubicBezTo>
                  <a:cubicBezTo>
                    <a:pt x="9" y="20"/>
                    <a:pt x="9" y="20"/>
                    <a:pt x="9" y="20"/>
                  </a:cubicBezTo>
                  <a:cubicBezTo>
                    <a:pt x="10" y="20"/>
                    <a:pt x="10" y="20"/>
                    <a:pt x="10" y="20"/>
                  </a:cubicBezTo>
                  <a:cubicBezTo>
                    <a:pt x="19" y="28"/>
                    <a:pt x="30" y="36"/>
                    <a:pt x="40" y="43"/>
                  </a:cubicBezTo>
                  <a:cubicBezTo>
                    <a:pt x="47" y="48"/>
                    <a:pt x="53" y="42"/>
                    <a:pt x="53" y="35"/>
                  </a:cubicBezTo>
                  <a:cubicBezTo>
                    <a:pt x="55" y="32"/>
                    <a:pt x="55" y="26"/>
                    <a:pt x="5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9"/>
            <p:cNvSpPr/>
            <p:nvPr/>
          </p:nvSpPr>
          <p:spPr bwMode="auto">
            <a:xfrm>
              <a:off x="1688" y="961"/>
              <a:ext cx="102" cy="279"/>
            </a:xfrm>
            <a:custGeom>
              <a:avLst/>
              <a:gdLst>
                <a:gd name="T0" fmla="*/ 43 w 43"/>
                <a:gd name="T1" fmla="*/ 14 h 118"/>
                <a:gd name="T2" fmla="*/ 39 w 43"/>
                <a:gd name="T3" fmla="*/ 7 h 118"/>
                <a:gd name="T4" fmla="*/ 39 w 43"/>
                <a:gd name="T5" fmla="*/ 5 h 118"/>
                <a:gd name="T6" fmla="*/ 29 w 43"/>
                <a:gd name="T7" fmla="*/ 5 h 118"/>
                <a:gd name="T8" fmla="*/ 28 w 43"/>
                <a:gd name="T9" fmla="*/ 8 h 118"/>
                <a:gd name="T10" fmla="*/ 16 w 43"/>
                <a:gd name="T11" fmla="*/ 7 h 118"/>
                <a:gd name="T12" fmla="*/ 8 w 43"/>
                <a:gd name="T13" fmla="*/ 45 h 118"/>
                <a:gd name="T14" fmla="*/ 6 w 43"/>
                <a:gd name="T15" fmla="*/ 63 h 118"/>
                <a:gd name="T16" fmla="*/ 3 w 43"/>
                <a:gd name="T17" fmla="*/ 108 h 118"/>
                <a:gd name="T18" fmla="*/ 19 w 43"/>
                <a:gd name="T19" fmla="*/ 106 h 118"/>
                <a:gd name="T20" fmla="*/ 19 w 43"/>
                <a:gd name="T21" fmla="*/ 101 h 118"/>
                <a:gd name="T22" fmla="*/ 25 w 43"/>
                <a:gd name="T23" fmla="*/ 101 h 118"/>
                <a:gd name="T24" fmla="*/ 40 w 43"/>
                <a:gd name="T25" fmla="*/ 99 h 118"/>
                <a:gd name="T26" fmla="*/ 42 w 43"/>
                <a:gd name="T27" fmla="*/ 31 h 118"/>
                <a:gd name="T28" fmla="*/ 43 w 43"/>
                <a:gd name="T2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8">
                  <a:moveTo>
                    <a:pt x="43" y="14"/>
                  </a:moveTo>
                  <a:cubicBezTo>
                    <a:pt x="43" y="10"/>
                    <a:pt x="41" y="8"/>
                    <a:pt x="39" y="7"/>
                  </a:cubicBezTo>
                  <a:cubicBezTo>
                    <a:pt x="39" y="7"/>
                    <a:pt x="39" y="6"/>
                    <a:pt x="39" y="5"/>
                  </a:cubicBezTo>
                  <a:cubicBezTo>
                    <a:pt x="38" y="0"/>
                    <a:pt x="31" y="0"/>
                    <a:pt x="29" y="5"/>
                  </a:cubicBezTo>
                  <a:cubicBezTo>
                    <a:pt x="29" y="6"/>
                    <a:pt x="28" y="7"/>
                    <a:pt x="28" y="8"/>
                  </a:cubicBezTo>
                  <a:cubicBezTo>
                    <a:pt x="26" y="4"/>
                    <a:pt x="19" y="2"/>
                    <a:pt x="16" y="7"/>
                  </a:cubicBezTo>
                  <a:cubicBezTo>
                    <a:pt x="10" y="19"/>
                    <a:pt x="9" y="33"/>
                    <a:pt x="8" y="45"/>
                  </a:cubicBezTo>
                  <a:cubicBezTo>
                    <a:pt x="7" y="51"/>
                    <a:pt x="7" y="57"/>
                    <a:pt x="6" y="63"/>
                  </a:cubicBezTo>
                  <a:cubicBezTo>
                    <a:pt x="2" y="77"/>
                    <a:pt x="0" y="92"/>
                    <a:pt x="3" y="108"/>
                  </a:cubicBezTo>
                  <a:cubicBezTo>
                    <a:pt x="4" y="118"/>
                    <a:pt x="18" y="115"/>
                    <a:pt x="19" y="106"/>
                  </a:cubicBezTo>
                  <a:cubicBezTo>
                    <a:pt x="19" y="104"/>
                    <a:pt x="19" y="103"/>
                    <a:pt x="19" y="101"/>
                  </a:cubicBezTo>
                  <a:cubicBezTo>
                    <a:pt x="21" y="102"/>
                    <a:pt x="23" y="102"/>
                    <a:pt x="25" y="101"/>
                  </a:cubicBezTo>
                  <a:cubicBezTo>
                    <a:pt x="27" y="110"/>
                    <a:pt x="40" y="108"/>
                    <a:pt x="40" y="99"/>
                  </a:cubicBezTo>
                  <a:cubicBezTo>
                    <a:pt x="41" y="77"/>
                    <a:pt x="43" y="54"/>
                    <a:pt x="42" y="31"/>
                  </a:cubicBezTo>
                  <a:cubicBezTo>
                    <a:pt x="42" y="25"/>
                    <a:pt x="43" y="20"/>
                    <a:pt x="4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0"/>
            <p:cNvSpPr/>
            <p:nvPr/>
          </p:nvSpPr>
          <p:spPr bwMode="auto">
            <a:xfrm>
              <a:off x="1882" y="940"/>
              <a:ext cx="69" cy="279"/>
            </a:xfrm>
            <a:custGeom>
              <a:avLst/>
              <a:gdLst>
                <a:gd name="T0" fmla="*/ 29 w 29"/>
                <a:gd name="T1" fmla="*/ 11 h 118"/>
                <a:gd name="T2" fmla="*/ 21 w 29"/>
                <a:gd name="T3" fmla="*/ 4 h 118"/>
                <a:gd name="T4" fmla="*/ 11 w 29"/>
                <a:gd name="T5" fmla="*/ 4 h 118"/>
                <a:gd name="T6" fmla="*/ 3 w 29"/>
                <a:gd name="T7" fmla="*/ 49 h 118"/>
                <a:gd name="T8" fmla="*/ 0 w 29"/>
                <a:gd name="T9" fmla="*/ 101 h 118"/>
                <a:gd name="T10" fmla="*/ 0 w 29"/>
                <a:gd name="T11" fmla="*/ 109 h 118"/>
                <a:gd name="T12" fmla="*/ 11 w 29"/>
                <a:gd name="T13" fmla="*/ 116 h 118"/>
                <a:gd name="T14" fmla="*/ 20 w 29"/>
                <a:gd name="T15" fmla="*/ 114 h 118"/>
                <a:gd name="T16" fmla="*/ 28 w 29"/>
                <a:gd name="T17" fmla="*/ 71 h 118"/>
                <a:gd name="T18" fmla="*/ 29 w 29"/>
                <a:gd name="T19"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18">
                  <a:moveTo>
                    <a:pt x="29" y="11"/>
                  </a:moveTo>
                  <a:cubicBezTo>
                    <a:pt x="29" y="6"/>
                    <a:pt x="25" y="4"/>
                    <a:pt x="21" y="4"/>
                  </a:cubicBezTo>
                  <a:cubicBezTo>
                    <a:pt x="19" y="0"/>
                    <a:pt x="14" y="1"/>
                    <a:pt x="11" y="4"/>
                  </a:cubicBezTo>
                  <a:cubicBezTo>
                    <a:pt x="3" y="14"/>
                    <a:pt x="4" y="36"/>
                    <a:pt x="3" y="49"/>
                  </a:cubicBezTo>
                  <a:cubicBezTo>
                    <a:pt x="2" y="66"/>
                    <a:pt x="1" y="83"/>
                    <a:pt x="0" y="101"/>
                  </a:cubicBezTo>
                  <a:cubicBezTo>
                    <a:pt x="0" y="103"/>
                    <a:pt x="0" y="106"/>
                    <a:pt x="0" y="109"/>
                  </a:cubicBezTo>
                  <a:cubicBezTo>
                    <a:pt x="0" y="115"/>
                    <a:pt x="6" y="117"/>
                    <a:pt x="11" y="116"/>
                  </a:cubicBezTo>
                  <a:cubicBezTo>
                    <a:pt x="14" y="118"/>
                    <a:pt x="18" y="117"/>
                    <a:pt x="20" y="114"/>
                  </a:cubicBezTo>
                  <a:cubicBezTo>
                    <a:pt x="28" y="104"/>
                    <a:pt x="27" y="83"/>
                    <a:pt x="28" y="71"/>
                  </a:cubicBezTo>
                  <a:cubicBezTo>
                    <a:pt x="29" y="51"/>
                    <a:pt x="29" y="31"/>
                    <a:pt x="2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1"/>
            <p:cNvSpPr/>
            <p:nvPr/>
          </p:nvSpPr>
          <p:spPr bwMode="auto">
            <a:xfrm>
              <a:off x="2025" y="942"/>
              <a:ext cx="73" cy="289"/>
            </a:xfrm>
            <a:custGeom>
              <a:avLst/>
              <a:gdLst>
                <a:gd name="T0" fmla="*/ 30 w 31"/>
                <a:gd name="T1" fmla="*/ 10 h 122"/>
                <a:gd name="T2" fmla="*/ 15 w 31"/>
                <a:gd name="T3" fmla="*/ 10 h 122"/>
                <a:gd name="T4" fmla="*/ 15 w 31"/>
                <a:gd name="T5" fmla="*/ 11 h 122"/>
                <a:gd name="T6" fmla="*/ 10 w 31"/>
                <a:gd name="T7" fmla="*/ 14 h 122"/>
                <a:gd name="T8" fmla="*/ 3 w 31"/>
                <a:gd name="T9" fmla="*/ 74 h 122"/>
                <a:gd name="T10" fmla="*/ 0 w 31"/>
                <a:gd name="T11" fmla="*/ 112 h 122"/>
                <a:gd name="T12" fmla="*/ 14 w 31"/>
                <a:gd name="T13" fmla="*/ 117 h 122"/>
                <a:gd name="T14" fmla="*/ 22 w 31"/>
                <a:gd name="T15" fmla="*/ 111 h 122"/>
                <a:gd name="T16" fmla="*/ 30 w 31"/>
                <a:gd name="T17" fmla="*/ 1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22">
                  <a:moveTo>
                    <a:pt x="30" y="10"/>
                  </a:moveTo>
                  <a:cubicBezTo>
                    <a:pt x="30" y="0"/>
                    <a:pt x="15" y="0"/>
                    <a:pt x="15" y="10"/>
                  </a:cubicBezTo>
                  <a:cubicBezTo>
                    <a:pt x="15" y="10"/>
                    <a:pt x="15" y="11"/>
                    <a:pt x="15" y="11"/>
                  </a:cubicBezTo>
                  <a:cubicBezTo>
                    <a:pt x="13" y="11"/>
                    <a:pt x="10" y="12"/>
                    <a:pt x="10" y="14"/>
                  </a:cubicBezTo>
                  <a:cubicBezTo>
                    <a:pt x="6" y="34"/>
                    <a:pt x="4" y="54"/>
                    <a:pt x="3" y="74"/>
                  </a:cubicBezTo>
                  <a:cubicBezTo>
                    <a:pt x="1" y="86"/>
                    <a:pt x="0" y="99"/>
                    <a:pt x="0" y="112"/>
                  </a:cubicBezTo>
                  <a:cubicBezTo>
                    <a:pt x="0" y="120"/>
                    <a:pt x="10" y="122"/>
                    <a:pt x="14" y="117"/>
                  </a:cubicBezTo>
                  <a:cubicBezTo>
                    <a:pt x="18" y="117"/>
                    <a:pt x="21" y="115"/>
                    <a:pt x="22" y="111"/>
                  </a:cubicBezTo>
                  <a:cubicBezTo>
                    <a:pt x="31" y="78"/>
                    <a:pt x="31" y="44"/>
                    <a:pt x="3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2"/>
            <p:cNvSpPr>
              <a:spLocks noEditPoints="1"/>
            </p:cNvSpPr>
            <p:nvPr/>
          </p:nvSpPr>
          <p:spPr bwMode="auto">
            <a:xfrm>
              <a:off x="2402" y="1065"/>
              <a:ext cx="192" cy="156"/>
            </a:xfrm>
            <a:custGeom>
              <a:avLst/>
              <a:gdLst>
                <a:gd name="T0" fmla="*/ 57 w 81"/>
                <a:gd name="T1" fmla="*/ 4 h 66"/>
                <a:gd name="T2" fmla="*/ 21 w 81"/>
                <a:gd name="T3" fmla="*/ 15 h 66"/>
                <a:gd name="T4" fmla="*/ 16 w 81"/>
                <a:gd name="T5" fmla="*/ 57 h 66"/>
                <a:gd name="T6" fmla="*/ 34 w 81"/>
                <a:gd name="T7" fmla="*/ 63 h 66"/>
                <a:gd name="T8" fmla="*/ 79 w 81"/>
                <a:gd name="T9" fmla="*/ 34 h 66"/>
                <a:gd name="T10" fmla="*/ 57 w 81"/>
                <a:gd name="T11" fmla="*/ 4 h 66"/>
                <a:gd name="T12" fmla="*/ 37 w 81"/>
                <a:gd name="T13" fmla="*/ 27 h 66"/>
                <a:gd name="T14" fmla="*/ 38 w 81"/>
                <a:gd name="T15" fmla="*/ 26 h 66"/>
                <a:gd name="T16" fmla="*/ 38 w 81"/>
                <a:gd name="T17" fmla="*/ 26 h 66"/>
                <a:gd name="T18" fmla="*/ 40 w 81"/>
                <a:gd name="T19" fmla="*/ 31 h 66"/>
                <a:gd name="T20" fmla="*/ 42 w 81"/>
                <a:gd name="T21" fmla="*/ 34 h 66"/>
                <a:gd name="T22" fmla="*/ 40 w 81"/>
                <a:gd name="T23" fmla="*/ 34 h 66"/>
                <a:gd name="T24" fmla="*/ 39 w 81"/>
                <a:gd name="T25" fmla="*/ 33 h 66"/>
                <a:gd name="T26" fmla="*/ 39 w 81"/>
                <a:gd name="T27" fmla="*/ 32 h 66"/>
                <a:gd name="T28" fmla="*/ 37 w 81"/>
                <a:gd name="T29" fmla="*/ 27 h 66"/>
                <a:gd name="T30" fmla="*/ 37 w 81"/>
                <a:gd name="T31" fmla="*/ 27 h 66"/>
                <a:gd name="T32" fmla="*/ 26 w 81"/>
                <a:gd name="T33" fmla="*/ 44 h 66"/>
                <a:gd name="T34" fmla="*/ 27 w 81"/>
                <a:gd name="T35" fmla="*/ 43 h 66"/>
                <a:gd name="T36" fmla="*/ 29 w 81"/>
                <a:gd name="T37" fmla="*/ 45 h 66"/>
                <a:gd name="T38" fmla="*/ 37 w 81"/>
                <a:gd name="T39" fmla="*/ 48 h 66"/>
                <a:gd name="T40" fmla="*/ 30 w 81"/>
                <a:gd name="T41" fmla="*/ 47 h 66"/>
                <a:gd name="T42" fmla="*/ 26 w 81"/>
                <a:gd name="T43" fmla="*/ 44 h 66"/>
                <a:gd name="T44" fmla="*/ 62 w 81"/>
                <a:gd name="T45" fmla="*/ 37 h 66"/>
                <a:gd name="T46" fmla="*/ 53 w 81"/>
                <a:gd name="T47" fmla="*/ 18 h 66"/>
                <a:gd name="T48" fmla="*/ 65 w 81"/>
                <a:gd name="T49" fmla="*/ 30 h 66"/>
                <a:gd name="T50" fmla="*/ 62 w 81"/>
                <a:gd name="T51"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66">
                  <a:moveTo>
                    <a:pt x="57" y="4"/>
                  </a:moveTo>
                  <a:cubicBezTo>
                    <a:pt x="44" y="0"/>
                    <a:pt x="30" y="7"/>
                    <a:pt x="21" y="15"/>
                  </a:cubicBezTo>
                  <a:cubicBezTo>
                    <a:pt x="8" y="26"/>
                    <a:pt x="0" y="46"/>
                    <a:pt x="16" y="57"/>
                  </a:cubicBezTo>
                  <a:cubicBezTo>
                    <a:pt x="21" y="61"/>
                    <a:pt x="28" y="63"/>
                    <a:pt x="34" y="63"/>
                  </a:cubicBezTo>
                  <a:cubicBezTo>
                    <a:pt x="53" y="66"/>
                    <a:pt x="75" y="54"/>
                    <a:pt x="79" y="34"/>
                  </a:cubicBezTo>
                  <a:cubicBezTo>
                    <a:pt x="81" y="20"/>
                    <a:pt x="70" y="7"/>
                    <a:pt x="57" y="4"/>
                  </a:cubicBezTo>
                  <a:close/>
                  <a:moveTo>
                    <a:pt x="37" y="27"/>
                  </a:moveTo>
                  <a:cubicBezTo>
                    <a:pt x="37" y="27"/>
                    <a:pt x="38" y="27"/>
                    <a:pt x="38" y="26"/>
                  </a:cubicBezTo>
                  <a:cubicBezTo>
                    <a:pt x="38" y="26"/>
                    <a:pt x="38" y="26"/>
                    <a:pt x="38" y="26"/>
                  </a:cubicBezTo>
                  <a:cubicBezTo>
                    <a:pt x="39" y="28"/>
                    <a:pt x="40" y="29"/>
                    <a:pt x="40" y="31"/>
                  </a:cubicBezTo>
                  <a:cubicBezTo>
                    <a:pt x="41" y="32"/>
                    <a:pt x="41" y="33"/>
                    <a:pt x="42" y="34"/>
                  </a:cubicBezTo>
                  <a:cubicBezTo>
                    <a:pt x="41" y="34"/>
                    <a:pt x="40" y="34"/>
                    <a:pt x="40" y="34"/>
                  </a:cubicBezTo>
                  <a:cubicBezTo>
                    <a:pt x="39" y="33"/>
                    <a:pt x="39" y="33"/>
                    <a:pt x="39" y="33"/>
                  </a:cubicBezTo>
                  <a:cubicBezTo>
                    <a:pt x="39" y="33"/>
                    <a:pt x="39" y="33"/>
                    <a:pt x="39" y="32"/>
                  </a:cubicBezTo>
                  <a:cubicBezTo>
                    <a:pt x="39" y="30"/>
                    <a:pt x="39" y="28"/>
                    <a:pt x="37" y="27"/>
                  </a:cubicBezTo>
                  <a:cubicBezTo>
                    <a:pt x="37" y="27"/>
                    <a:pt x="37" y="27"/>
                    <a:pt x="37" y="27"/>
                  </a:cubicBezTo>
                  <a:close/>
                  <a:moveTo>
                    <a:pt x="26" y="44"/>
                  </a:moveTo>
                  <a:cubicBezTo>
                    <a:pt x="26" y="43"/>
                    <a:pt x="27" y="43"/>
                    <a:pt x="27" y="43"/>
                  </a:cubicBezTo>
                  <a:cubicBezTo>
                    <a:pt x="28" y="44"/>
                    <a:pt x="28" y="44"/>
                    <a:pt x="29" y="45"/>
                  </a:cubicBezTo>
                  <a:cubicBezTo>
                    <a:pt x="31" y="46"/>
                    <a:pt x="34" y="47"/>
                    <a:pt x="37" y="48"/>
                  </a:cubicBezTo>
                  <a:cubicBezTo>
                    <a:pt x="35" y="48"/>
                    <a:pt x="32" y="47"/>
                    <a:pt x="30" y="47"/>
                  </a:cubicBezTo>
                  <a:cubicBezTo>
                    <a:pt x="29" y="46"/>
                    <a:pt x="27" y="45"/>
                    <a:pt x="26" y="44"/>
                  </a:cubicBezTo>
                  <a:close/>
                  <a:moveTo>
                    <a:pt x="62" y="37"/>
                  </a:moveTo>
                  <a:cubicBezTo>
                    <a:pt x="62" y="30"/>
                    <a:pt x="58" y="23"/>
                    <a:pt x="53" y="18"/>
                  </a:cubicBezTo>
                  <a:cubicBezTo>
                    <a:pt x="60" y="19"/>
                    <a:pt x="65" y="23"/>
                    <a:pt x="65" y="30"/>
                  </a:cubicBezTo>
                  <a:cubicBezTo>
                    <a:pt x="65" y="33"/>
                    <a:pt x="64" y="35"/>
                    <a:pt x="6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3"/>
            <p:cNvSpPr/>
            <p:nvPr/>
          </p:nvSpPr>
          <p:spPr bwMode="auto">
            <a:xfrm>
              <a:off x="2188" y="769"/>
              <a:ext cx="344" cy="348"/>
            </a:xfrm>
            <a:custGeom>
              <a:avLst/>
              <a:gdLst>
                <a:gd name="T0" fmla="*/ 122 w 145"/>
                <a:gd name="T1" fmla="*/ 51 h 147"/>
                <a:gd name="T2" fmla="*/ 96 w 145"/>
                <a:gd name="T3" fmla="*/ 3 h 147"/>
                <a:gd name="T4" fmla="*/ 87 w 145"/>
                <a:gd name="T5" fmla="*/ 1 h 147"/>
                <a:gd name="T6" fmla="*/ 5 w 145"/>
                <a:gd name="T7" fmla="*/ 88 h 147"/>
                <a:gd name="T8" fmla="*/ 15 w 145"/>
                <a:gd name="T9" fmla="*/ 98 h 147"/>
                <a:gd name="T10" fmla="*/ 31 w 145"/>
                <a:gd name="T11" fmla="*/ 99 h 147"/>
                <a:gd name="T12" fmla="*/ 88 w 145"/>
                <a:gd name="T13" fmla="*/ 30 h 147"/>
                <a:gd name="T14" fmla="*/ 126 w 145"/>
                <a:gd name="T15" fmla="*/ 135 h 147"/>
                <a:gd name="T16" fmla="*/ 130 w 145"/>
                <a:gd name="T17" fmla="*/ 140 h 147"/>
                <a:gd name="T18" fmla="*/ 130 w 145"/>
                <a:gd name="T19" fmla="*/ 140 h 147"/>
                <a:gd name="T20" fmla="*/ 140 w 145"/>
                <a:gd name="T21" fmla="*/ 140 h 147"/>
                <a:gd name="T22" fmla="*/ 122 w 145"/>
                <a:gd name="T23" fmla="*/ 5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7">
                  <a:moveTo>
                    <a:pt x="122" y="51"/>
                  </a:moveTo>
                  <a:cubicBezTo>
                    <a:pt x="115" y="34"/>
                    <a:pt x="107" y="18"/>
                    <a:pt x="96" y="3"/>
                  </a:cubicBezTo>
                  <a:cubicBezTo>
                    <a:pt x="94" y="0"/>
                    <a:pt x="90" y="0"/>
                    <a:pt x="87" y="1"/>
                  </a:cubicBezTo>
                  <a:cubicBezTo>
                    <a:pt x="48" y="17"/>
                    <a:pt x="24" y="52"/>
                    <a:pt x="5" y="88"/>
                  </a:cubicBezTo>
                  <a:cubicBezTo>
                    <a:pt x="0" y="96"/>
                    <a:pt x="9" y="102"/>
                    <a:pt x="15" y="98"/>
                  </a:cubicBezTo>
                  <a:cubicBezTo>
                    <a:pt x="16" y="105"/>
                    <a:pt x="28" y="107"/>
                    <a:pt x="31" y="99"/>
                  </a:cubicBezTo>
                  <a:cubicBezTo>
                    <a:pt x="42" y="70"/>
                    <a:pt x="63" y="48"/>
                    <a:pt x="88" y="30"/>
                  </a:cubicBezTo>
                  <a:cubicBezTo>
                    <a:pt x="105" y="64"/>
                    <a:pt x="119" y="97"/>
                    <a:pt x="126" y="135"/>
                  </a:cubicBezTo>
                  <a:cubicBezTo>
                    <a:pt x="126" y="138"/>
                    <a:pt x="128" y="139"/>
                    <a:pt x="130" y="140"/>
                  </a:cubicBezTo>
                  <a:cubicBezTo>
                    <a:pt x="130" y="140"/>
                    <a:pt x="130" y="140"/>
                    <a:pt x="130" y="140"/>
                  </a:cubicBezTo>
                  <a:cubicBezTo>
                    <a:pt x="130" y="147"/>
                    <a:pt x="139" y="147"/>
                    <a:pt x="140" y="140"/>
                  </a:cubicBezTo>
                  <a:cubicBezTo>
                    <a:pt x="145" y="109"/>
                    <a:pt x="137" y="78"/>
                    <a:pt x="12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4"/>
            <p:cNvSpPr/>
            <p:nvPr/>
          </p:nvSpPr>
          <p:spPr bwMode="auto">
            <a:xfrm>
              <a:off x="2513" y="1098"/>
              <a:ext cx="389" cy="183"/>
            </a:xfrm>
            <a:custGeom>
              <a:avLst/>
              <a:gdLst>
                <a:gd name="T0" fmla="*/ 159 w 164"/>
                <a:gd name="T1" fmla="*/ 61 h 77"/>
                <a:gd name="T2" fmla="*/ 154 w 164"/>
                <a:gd name="T3" fmla="*/ 54 h 77"/>
                <a:gd name="T4" fmla="*/ 152 w 164"/>
                <a:gd name="T5" fmla="*/ 47 h 77"/>
                <a:gd name="T6" fmla="*/ 81 w 164"/>
                <a:gd name="T7" fmla="*/ 14 h 77"/>
                <a:gd name="T8" fmla="*/ 8 w 164"/>
                <a:gd name="T9" fmla="*/ 6 h 77"/>
                <a:gd name="T10" fmla="*/ 8 w 164"/>
                <a:gd name="T11" fmla="*/ 21 h 77"/>
                <a:gd name="T12" fmla="*/ 8 w 164"/>
                <a:gd name="T13" fmla="*/ 21 h 77"/>
                <a:gd name="T14" fmla="*/ 12 w 164"/>
                <a:gd name="T15" fmla="*/ 24 h 77"/>
                <a:gd name="T16" fmla="*/ 17 w 164"/>
                <a:gd name="T17" fmla="*/ 24 h 77"/>
                <a:gd name="T18" fmla="*/ 89 w 164"/>
                <a:gd name="T19" fmla="*/ 34 h 77"/>
                <a:gd name="T20" fmla="*/ 133 w 164"/>
                <a:gd name="T21" fmla="*/ 55 h 77"/>
                <a:gd name="T22" fmla="*/ 144 w 164"/>
                <a:gd name="T23" fmla="*/ 68 h 77"/>
                <a:gd name="T24" fmla="*/ 159 w 164"/>
                <a:gd name="T25"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77">
                  <a:moveTo>
                    <a:pt x="159" y="61"/>
                  </a:moveTo>
                  <a:cubicBezTo>
                    <a:pt x="157" y="58"/>
                    <a:pt x="156" y="56"/>
                    <a:pt x="154" y="54"/>
                  </a:cubicBezTo>
                  <a:cubicBezTo>
                    <a:pt x="155" y="52"/>
                    <a:pt x="155" y="49"/>
                    <a:pt x="152" y="47"/>
                  </a:cubicBezTo>
                  <a:cubicBezTo>
                    <a:pt x="134" y="30"/>
                    <a:pt x="108" y="19"/>
                    <a:pt x="81" y="14"/>
                  </a:cubicBezTo>
                  <a:cubicBezTo>
                    <a:pt x="57" y="5"/>
                    <a:pt x="33" y="0"/>
                    <a:pt x="8" y="6"/>
                  </a:cubicBezTo>
                  <a:cubicBezTo>
                    <a:pt x="0" y="8"/>
                    <a:pt x="0" y="19"/>
                    <a:pt x="8" y="21"/>
                  </a:cubicBezTo>
                  <a:cubicBezTo>
                    <a:pt x="8" y="21"/>
                    <a:pt x="8" y="21"/>
                    <a:pt x="8" y="21"/>
                  </a:cubicBezTo>
                  <a:cubicBezTo>
                    <a:pt x="9" y="23"/>
                    <a:pt x="10" y="24"/>
                    <a:pt x="12" y="24"/>
                  </a:cubicBezTo>
                  <a:cubicBezTo>
                    <a:pt x="14" y="24"/>
                    <a:pt x="16" y="24"/>
                    <a:pt x="17" y="24"/>
                  </a:cubicBezTo>
                  <a:cubicBezTo>
                    <a:pt x="40" y="29"/>
                    <a:pt x="66" y="29"/>
                    <a:pt x="89" y="34"/>
                  </a:cubicBezTo>
                  <a:cubicBezTo>
                    <a:pt x="104" y="41"/>
                    <a:pt x="119" y="48"/>
                    <a:pt x="133" y="55"/>
                  </a:cubicBezTo>
                  <a:cubicBezTo>
                    <a:pt x="137" y="59"/>
                    <a:pt x="141" y="63"/>
                    <a:pt x="144" y="68"/>
                  </a:cubicBezTo>
                  <a:cubicBezTo>
                    <a:pt x="150" y="77"/>
                    <a:pt x="164" y="69"/>
                    <a:pt x="15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5"/>
            <p:cNvSpPr/>
            <p:nvPr/>
          </p:nvSpPr>
          <p:spPr bwMode="auto">
            <a:xfrm>
              <a:off x="2629" y="1243"/>
              <a:ext cx="268" cy="213"/>
            </a:xfrm>
            <a:custGeom>
              <a:avLst/>
              <a:gdLst>
                <a:gd name="T0" fmla="*/ 111 w 113"/>
                <a:gd name="T1" fmla="*/ 7 h 90"/>
                <a:gd name="T2" fmla="*/ 95 w 113"/>
                <a:gd name="T3" fmla="*/ 6 h 90"/>
                <a:gd name="T4" fmla="*/ 93 w 113"/>
                <a:gd name="T5" fmla="*/ 7 h 90"/>
                <a:gd name="T6" fmla="*/ 8 w 113"/>
                <a:gd name="T7" fmla="*/ 66 h 90"/>
                <a:gd name="T8" fmla="*/ 5 w 113"/>
                <a:gd name="T9" fmla="*/ 74 h 90"/>
                <a:gd name="T10" fmla="*/ 15 w 113"/>
                <a:gd name="T11" fmla="*/ 86 h 90"/>
                <a:gd name="T12" fmla="*/ 66 w 113"/>
                <a:gd name="T13" fmla="*/ 56 h 90"/>
                <a:gd name="T14" fmla="*/ 69 w 113"/>
                <a:gd name="T15" fmla="*/ 55 h 90"/>
                <a:gd name="T16" fmla="*/ 111 w 113"/>
                <a:gd name="T17" fmla="*/ 15 h 90"/>
                <a:gd name="T18" fmla="*/ 111 w 113"/>
                <a:gd name="T1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90">
                  <a:moveTo>
                    <a:pt x="111" y="7"/>
                  </a:moveTo>
                  <a:cubicBezTo>
                    <a:pt x="105" y="0"/>
                    <a:pt x="99" y="2"/>
                    <a:pt x="95" y="6"/>
                  </a:cubicBezTo>
                  <a:cubicBezTo>
                    <a:pt x="94" y="6"/>
                    <a:pt x="93" y="7"/>
                    <a:pt x="93" y="7"/>
                  </a:cubicBezTo>
                  <a:cubicBezTo>
                    <a:pt x="66" y="29"/>
                    <a:pt x="41" y="52"/>
                    <a:pt x="8" y="66"/>
                  </a:cubicBezTo>
                  <a:cubicBezTo>
                    <a:pt x="5" y="68"/>
                    <a:pt x="4" y="71"/>
                    <a:pt x="5" y="74"/>
                  </a:cubicBezTo>
                  <a:cubicBezTo>
                    <a:pt x="0" y="80"/>
                    <a:pt x="7" y="90"/>
                    <a:pt x="15" y="86"/>
                  </a:cubicBezTo>
                  <a:cubicBezTo>
                    <a:pt x="33" y="77"/>
                    <a:pt x="51" y="68"/>
                    <a:pt x="66" y="56"/>
                  </a:cubicBezTo>
                  <a:cubicBezTo>
                    <a:pt x="67" y="56"/>
                    <a:pt x="68" y="55"/>
                    <a:pt x="69" y="55"/>
                  </a:cubicBezTo>
                  <a:cubicBezTo>
                    <a:pt x="87" y="45"/>
                    <a:pt x="104" y="33"/>
                    <a:pt x="111" y="15"/>
                  </a:cubicBezTo>
                  <a:cubicBezTo>
                    <a:pt x="113" y="12"/>
                    <a:pt x="113" y="9"/>
                    <a:pt x="11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6"/>
            <p:cNvSpPr>
              <a:spLocks noEditPoints="1"/>
            </p:cNvSpPr>
            <p:nvPr/>
          </p:nvSpPr>
          <p:spPr bwMode="auto">
            <a:xfrm>
              <a:off x="1254" y="1051"/>
              <a:ext cx="190" cy="154"/>
            </a:xfrm>
            <a:custGeom>
              <a:avLst/>
              <a:gdLst>
                <a:gd name="T0" fmla="*/ 2 w 80"/>
                <a:gd name="T1" fmla="*/ 32 h 65"/>
                <a:gd name="T2" fmla="*/ 45 w 80"/>
                <a:gd name="T3" fmla="*/ 63 h 65"/>
                <a:gd name="T4" fmla="*/ 63 w 80"/>
                <a:gd name="T5" fmla="*/ 57 h 65"/>
                <a:gd name="T6" fmla="*/ 60 w 80"/>
                <a:gd name="T7" fmla="*/ 15 h 65"/>
                <a:gd name="T8" fmla="*/ 24 w 80"/>
                <a:gd name="T9" fmla="*/ 3 h 65"/>
                <a:gd name="T10" fmla="*/ 2 w 80"/>
                <a:gd name="T11" fmla="*/ 32 h 65"/>
                <a:gd name="T12" fmla="*/ 44 w 80"/>
                <a:gd name="T13" fmla="*/ 27 h 65"/>
                <a:gd name="T14" fmla="*/ 41 w 80"/>
                <a:gd name="T15" fmla="*/ 32 h 65"/>
                <a:gd name="T16" fmla="*/ 41 w 80"/>
                <a:gd name="T17" fmla="*/ 33 h 65"/>
                <a:gd name="T18" fmla="*/ 41 w 80"/>
                <a:gd name="T19" fmla="*/ 33 h 65"/>
                <a:gd name="T20" fmla="*/ 39 w 80"/>
                <a:gd name="T21" fmla="*/ 33 h 65"/>
                <a:gd name="T22" fmla="*/ 40 w 80"/>
                <a:gd name="T23" fmla="*/ 30 h 65"/>
                <a:gd name="T24" fmla="*/ 42 w 80"/>
                <a:gd name="T25" fmla="*/ 26 h 65"/>
                <a:gd name="T26" fmla="*/ 43 w 80"/>
                <a:gd name="T27" fmla="*/ 26 h 65"/>
                <a:gd name="T28" fmla="*/ 43 w 80"/>
                <a:gd name="T29" fmla="*/ 26 h 65"/>
                <a:gd name="T30" fmla="*/ 44 w 80"/>
                <a:gd name="T31" fmla="*/ 27 h 65"/>
                <a:gd name="T32" fmla="*/ 50 w 80"/>
                <a:gd name="T33" fmla="*/ 46 h 65"/>
                <a:gd name="T34" fmla="*/ 43 w 80"/>
                <a:gd name="T35" fmla="*/ 47 h 65"/>
                <a:gd name="T36" fmla="*/ 51 w 80"/>
                <a:gd name="T37" fmla="*/ 45 h 65"/>
                <a:gd name="T38" fmla="*/ 53 w 80"/>
                <a:gd name="T39" fmla="*/ 43 h 65"/>
                <a:gd name="T40" fmla="*/ 54 w 80"/>
                <a:gd name="T41" fmla="*/ 43 h 65"/>
                <a:gd name="T42" fmla="*/ 50 w 80"/>
                <a:gd name="T43" fmla="*/ 46 h 65"/>
                <a:gd name="T44" fmla="*/ 16 w 80"/>
                <a:gd name="T45" fmla="*/ 29 h 65"/>
                <a:gd name="T46" fmla="*/ 27 w 80"/>
                <a:gd name="T47" fmla="*/ 17 h 65"/>
                <a:gd name="T48" fmla="*/ 18 w 80"/>
                <a:gd name="T49" fmla="*/ 36 h 65"/>
                <a:gd name="T50" fmla="*/ 16 w 80"/>
                <a:gd name="T51"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65">
                  <a:moveTo>
                    <a:pt x="2" y="32"/>
                  </a:moveTo>
                  <a:cubicBezTo>
                    <a:pt x="5" y="52"/>
                    <a:pt x="26" y="65"/>
                    <a:pt x="45" y="63"/>
                  </a:cubicBezTo>
                  <a:cubicBezTo>
                    <a:pt x="52" y="63"/>
                    <a:pt x="59" y="61"/>
                    <a:pt x="63" y="57"/>
                  </a:cubicBezTo>
                  <a:cubicBezTo>
                    <a:pt x="80" y="46"/>
                    <a:pt x="73" y="27"/>
                    <a:pt x="60" y="15"/>
                  </a:cubicBezTo>
                  <a:cubicBezTo>
                    <a:pt x="51" y="7"/>
                    <a:pt x="37" y="0"/>
                    <a:pt x="24" y="3"/>
                  </a:cubicBezTo>
                  <a:cubicBezTo>
                    <a:pt x="11" y="6"/>
                    <a:pt x="0" y="18"/>
                    <a:pt x="2" y="32"/>
                  </a:cubicBezTo>
                  <a:close/>
                  <a:moveTo>
                    <a:pt x="44" y="27"/>
                  </a:moveTo>
                  <a:cubicBezTo>
                    <a:pt x="42" y="28"/>
                    <a:pt x="41" y="29"/>
                    <a:pt x="41" y="32"/>
                  </a:cubicBezTo>
                  <a:cubicBezTo>
                    <a:pt x="41" y="32"/>
                    <a:pt x="41" y="32"/>
                    <a:pt x="41" y="33"/>
                  </a:cubicBezTo>
                  <a:cubicBezTo>
                    <a:pt x="41" y="33"/>
                    <a:pt x="41" y="33"/>
                    <a:pt x="41" y="33"/>
                  </a:cubicBezTo>
                  <a:cubicBezTo>
                    <a:pt x="40" y="33"/>
                    <a:pt x="39" y="33"/>
                    <a:pt x="39" y="33"/>
                  </a:cubicBezTo>
                  <a:cubicBezTo>
                    <a:pt x="39" y="32"/>
                    <a:pt x="40" y="31"/>
                    <a:pt x="40" y="30"/>
                  </a:cubicBezTo>
                  <a:cubicBezTo>
                    <a:pt x="41" y="29"/>
                    <a:pt x="41" y="27"/>
                    <a:pt x="42" y="26"/>
                  </a:cubicBezTo>
                  <a:cubicBezTo>
                    <a:pt x="42" y="26"/>
                    <a:pt x="43" y="26"/>
                    <a:pt x="43" y="26"/>
                  </a:cubicBezTo>
                  <a:cubicBezTo>
                    <a:pt x="43" y="26"/>
                    <a:pt x="43" y="26"/>
                    <a:pt x="43" y="26"/>
                  </a:cubicBezTo>
                  <a:cubicBezTo>
                    <a:pt x="43" y="26"/>
                    <a:pt x="43" y="27"/>
                    <a:pt x="44" y="27"/>
                  </a:cubicBezTo>
                  <a:close/>
                  <a:moveTo>
                    <a:pt x="50" y="46"/>
                  </a:moveTo>
                  <a:cubicBezTo>
                    <a:pt x="48" y="47"/>
                    <a:pt x="45" y="47"/>
                    <a:pt x="43" y="47"/>
                  </a:cubicBezTo>
                  <a:cubicBezTo>
                    <a:pt x="46" y="47"/>
                    <a:pt x="49" y="46"/>
                    <a:pt x="51" y="45"/>
                  </a:cubicBezTo>
                  <a:cubicBezTo>
                    <a:pt x="52" y="44"/>
                    <a:pt x="52" y="43"/>
                    <a:pt x="53" y="43"/>
                  </a:cubicBezTo>
                  <a:cubicBezTo>
                    <a:pt x="53" y="43"/>
                    <a:pt x="54" y="43"/>
                    <a:pt x="54" y="43"/>
                  </a:cubicBezTo>
                  <a:cubicBezTo>
                    <a:pt x="53" y="45"/>
                    <a:pt x="51" y="46"/>
                    <a:pt x="50" y="46"/>
                  </a:cubicBezTo>
                  <a:close/>
                  <a:moveTo>
                    <a:pt x="16" y="29"/>
                  </a:moveTo>
                  <a:cubicBezTo>
                    <a:pt x="16" y="21"/>
                    <a:pt x="21" y="18"/>
                    <a:pt x="27" y="17"/>
                  </a:cubicBezTo>
                  <a:cubicBezTo>
                    <a:pt x="22" y="22"/>
                    <a:pt x="19" y="29"/>
                    <a:pt x="18" y="36"/>
                  </a:cubicBezTo>
                  <a:cubicBezTo>
                    <a:pt x="17" y="34"/>
                    <a:pt x="16" y="31"/>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7"/>
            <p:cNvSpPr/>
            <p:nvPr/>
          </p:nvSpPr>
          <p:spPr bwMode="auto">
            <a:xfrm>
              <a:off x="1318" y="755"/>
              <a:ext cx="344" cy="348"/>
            </a:xfrm>
            <a:custGeom>
              <a:avLst/>
              <a:gdLst>
                <a:gd name="T0" fmla="*/ 25 w 145"/>
                <a:gd name="T1" fmla="*/ 50 h 147"/>
                <a:gd name="T2" fmla="*/ 52 w 145"/>
                <a:gd name="T3" fmla="*/ 3 h 147"/>
                <a:gd name="T4" fmla="*/ 61 w 145"/>
                <a:gd name="T5" fmla="*/ 2 h 147"/>
                <a:gd name="T6" fmla="*/ 141 w 145"/>
                <a:gd name="T7" fmla="*/ 91 h 147"/>
                <a:gd name="T8" fmla="*/ 130 w 145"/>
                <a:gd name="T9" fmla="*/ 101 h 147"/>
                <a:gd name="T10" fmla="*/ 114 w 145"/>
                <a:gd name="T11" fmla="*/ 101 h 147"/>
                <a:gd name="T12" fmla="*/ 59 w 145"/>
                <a:gd name="T13" fmla="*/ 31 h 147"/>
                <a:gd name="T14" fmla="*/ 18 w 145"/>
                <a:gd name="T15" fmla="*/ 134 h 147"/>
                <a:gd name="T16" fmla="*/ 14 w 145"/>
                <a:gd name="T17" fmla="*/ 139 h 147"/>
                <a:gd name="T18" fmla="*/ 14 w 145"/>
                <a:gd name="T19" fmla="*/ 140 h 147"/>
                <a:gd name="T20" fmla="*/ 3 w 145"/>
                <a:gd name="T21" fmla="*/ 140 h 147"/>
                <a:gd name="T22" fmla="*/ 25 w 145"/>
                <a:gd name="T23" fmla="*/ 5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7">
                  <a:moveTo>
                    <a:pt x="25" y="50"/>
                  </a:moveTo>
                  <a:cubicBezTo>
                    <a:pt x="32" y="34"/>
                    <a:pt x="40" y="18"/>
                    <a:pt x="52" y="3"/>
                  </a:cubicBezTo>
                  <a:cubicBezTo>
                    <a:pt x="54" y="0"/>
                    <a:pt x="58" y="0"/>
                    <a:pt x="61" y="2"/>
                  </a:cubicBezTo>
                  <a:cubicBezTo>
                    <a:pt x="99" y="19"/>
                    <a:pt x="123" y="54"/>
                    <a:pt x="141" y="91"/>
                  </a:cubicBezTo>
                  <a:cubicBezTo>
                    <a:pt x="145" y="99"/>
                    <a:pt x="136" y="105"/>
                    <a:pt x="130" y="101"/>
                  </a:cubicBezTo>
                  <a:cubicBezTo>
                    <a:pt x="129" y="108"/>
                    <a:pt x="117" y="110"/>
                    <a:pt x="114" y="101"/>
                  </a:cubicBezTo>
                  <a:cubicBezTo>
                    <a:pt x="104" y="72"/>
                    <a:pt x="83" y="49"/>
                    <a:pt x="59" y="31"/>
                  </a:cubicBezTo>
                  <a:cubicBezTo>
                    <a:pt x="41" y="64"/>
                    <a:pt x="26" y="97"/>
                    <a:pt x="18" y="134"/>
                  </a:cubicBezTo>
                  <a:cubicBezTo>
                    <a:pt x="18" y="137"/>
                    <a:pt x="16" y="139"/>
                    <a:pt x="14" y="139"/>
                  </a:cubicBezTo>
                  <a:cubicBezTo>
                    <a:pt x="14" y="139"/>
                    <a:pt x="14" y="139"/>
                    <a:pt x="14" y="140"/>
                  </a:cubicBezTo>
                  <a:cubicBezTo>
                    <a:pt x="14" y="147"/>
                    <a:pt x="4" y="146"/>
                    <a:pt x="3" y="140"/>
                  </a:cubicBezTo>
                  <a:cubicBezTo>
                    <a:pt x="0" y="108"/>
                    <a:pt x="9" y="77"/>
                    <a:pt x="25"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8"/>
            <p:cNvSpPr/>
            <p:nvPr/>
          </p:nvSpPr>
          <p:spPr bwMode="auto">
            <a:xfrm>
              <a:off x="941" y="1082"/>
              <a:ext cx="391" cy="173"/>
            </a:xfrm>
            <a:custGeom>
              <a:avLst/>
              <a:gdLst>
                <a:gd name="T0" fmla="*/ 6 w 165"/>
                <a:gd name="T1" fmla="*/ 57 h 73"/>
                <a:gd name="T2" fmla="*/ 10 w 165"/>
                <a:gd name="T3" fmla="*/ 50 h 73"/>
                <a:gd name="T4" fmla="*/ 12 w 165"/>
                <a:gd name="T5" fmla="*/ 43 h 73"/>
                <a:gd name="T6" fmla="*/ 85 w 165"/>
                <a:gd name="T7" fmla="*/ 12 h 73"/>
                <a:gd name="T8" fmla="*/ 157 w 165"/>
                <a:gd name="T9" fmla="*/ 6 h 73"/>
                <a:gd name="T10" fmla="*/ 157 w 165"/>
                <a:gd name="T11" fmla="*/ 21 h 73"/>
                <a:gd name="T12" fmla="*/ 157 w 165"/>
                <a:gd name="T13" fmla="*/ 21 h 73"/>
                <a:gd name="T14" fmla="*/ 153 w 165"/>
                <a:gd name="T15" fmla="*/ 24 h 73"/>
                <a:gd name="T16" fmla="*/ 148 w 165"/>
                <a:gd name="T17" fmla="*/ 24 h 73"/>
                <a:gd name="T18" fmla="*/ 76 w 165"/>
                <a:gd name="T19" fmla="*/ 32 h 73"/>
                <a:gd name="T20" fmla="*/ 32 w 165"/>
                <a:gd name="T21" fmla="*/ 51 h 73"/>
                <a:gd name="T22" fmla="*/ 20 w 165"/>
                <a:gd name="T23" fmla="*/ 65 h 73"/>
                <a:gd name="T24" fmla="*/ 6 w 165"/>
                <a:gd name="T25" fmla="*/ 5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73">
                  <a:moveTo>
                    <a:pt x="6" y="57"/>
                  </a:moveTo>
                  <a:cubicBezTo>
                    <a:pt x="7" y="54"/>
                    <a:pt x="9" y="52"/>
                    <a:pt x="10" y="50"/>
                  </a:cubicBezTo>
                  <a:cubicBezTo>
                    <a:pt x="10" y="48"/>
                    <a:pt x="10" y="45"/>
                    <a:pt x="12" y="43"/>
                  </a:cubicBezTo>
                  <a:cubicBezTo>
                    <a:pt x="31" y="26"/>
                    <a:pt x="58" y="16"/>
                    <a:pt x="85" y="12"/>
                  </a:cubicBezTo>
                  <a:cubicBezTo>
                    <a:pt x="109" y="4"/>
                    <a:pt x="133" y="0"/>
                    <a:pt x="157" y="6"/>
                  </a:cubicBezTo>
                  <a:cubicBezTo>
                    <a:pt x="165" y="8"/>
                    <a:pt x="165" y="19"/>
                    <a:pt x="157" y="21"/>
                  </a:cubicBezTo>
                  <a:cubicBezTo>
                    <a:pt x="157" y="21"/>
                    <a:pt x="157" y="21"/>
                    <a:pt x="157" y="21"/>
                  </a:cubicBezTo>
                  <a:cubicBezTo>
                    <a:pt x="157" y="23"/>
                    <a:pt x="155" y="24"/>
                    <a:pt x="153" y="24"/>
                  </a:cubicBezTo>
                  <a:cubicBezTo>
                    <a:pt x="151" y="24"/>
                    <a:pt x="150" y="24"/>
                    <a:pt x="148" y="24"/>
                  </a:cubicBezTo>
                  <a:cubicBezTo>
                    <a:pt x="125" y="28"/>
                    <a:pt x="100" y="28"/>
                    <a:pt x="76" y="32"/>
                  </a:cubicBezTo>
                  <a:cubicBezTo>
                    <a:pt x="61" y="38"/>
                    <a:pt x="46" y="45"/>
                    <a:pt x="32" y="51"/>
                  </a:cubicBezTo>
                  <a:cubicBezTo>
                    <a:pt x="27" y="55"/>
                    <a:pt x="24" y="59"/>
                    <a:pt x="20" y="65"/>
                  </a:cubicBezTo>
                  <a:cubicBezTo>
                    <a:pt x="14" y="73"/>
                    <a:pt x="0" y="65"/>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9"/>
            <p:cNvSpPr/>
            <p:nvPr/>
          </p:nvSpPr>
          <p:spPr bwMode="auto">
            <a:xfrm>
              <a:off x="946" y="1217"/>
              <a:ext cx="263" cy="220"/>
            </a:xfrm>
            <a:custGeom>
              <a:avLst/>
              <a:gdLst>
                <a:gd name="T0" fmla="*/ 2 w 111"/>
                <a:gd name="T1" fmla="*/ 7 h 93"/>
                <a:gd name="T2" fmla="*/ 19 w 111"/>
                <a:gd name="T3" fmla="*/ 6 h 93"/>
                <a:gd name="T4" fmla="*/ 20 w 111"/>
                <a:gd name="T5" fmla="*/ 7 h 93"/>
                <a:gd name="T6" fmla="*/ 103 w 111"/>
                <a:gd name="T7" fmla="*/ 69 h 93"/>
                <a:gd name="T8" fmla="*/ 106 w 111"/>
                <a:gd name="T9" fmla="*/ 76 h 93"/>
                <a:gd name="T10" fmla="*/ 95 w 111"/>
                <a:gd name="T11" fmla="*/ 88 h 93"/>
                <a:gd name="T12" fmla="*/ 45 w 111"/>
                <a:gd name="T13" fmla="*/ 57 h 93"/>
                <a:gd name="T14" fmla="*/ 43 w 111"/>
                <a:gd name="T15" fmla="*/ 56 h 93"/>
                <a:gd name="T16" fmla="*/ 1 w 111"/>
                <a:gd name="T17" fmla="*/ 15 h 93"/>
                <a:gd name="T18" fmla="*/ 2 w 111"/>
                <a:gd name="T19"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93">
                  <a:moveTo>
                    <a:pt x="2" y="7"/>
                  </a:moveTo>
                  <a:cubicBezTo>
                    <a:pt x="9" y="0"/>
                    <a:pt x="14" y="2"/>
                    <a:pt x="19" y="6"/>
                  </a:cubicBezTo>
                  <a:cubicBezTo>
                    <a:pt x="19" y="7"/>
                    <a:pt x="20" y="7"/>
                    <a:pt x="20" y="7"/>
                  </a:cubicBezTo>
                  <a:cubicBezTo>
                    <a:pt x="47" y="30"/>
                    <a:pt x="71" y="54"/>
                    <a:pt x="103" y="69"/>
                  </a:cubicBezTo>
                  <a:cubicBezTo>
                    <a:pt x="106" y="71"/>
                    <a:pt x="107" y="74"/>
                    <a:pt x="106" y="76"/>
                  </a:cubicBezTo>
                  <a:cubicBezTo>
                    <a:pt x="111" y="82"/>
                    <a:pt x="104" y="93"/>
                    <a:pt x="95" y="88"/>
                  </a:cubicBezTo>
                  <a:cubicBezTo>
                    <a:pt x="78" y="79"/>
                    <a:pt x="61" y="70"/>
                    <a:pt x="45" y="57"/>
                  </a:cubicBezTo>
                  <a:cubicBezTo>
                    <a:pt x="45" y="57"/>
                    <a:pt x="44" y="56"/>
                    <a:pt x="43" y="56"/>
                  </a:cubicBezTo>
                  <a:cubicBezTo>
                    <a:pt x="25" y="46"/>
                    <a:pt x="9" y="33"/>
                    <a:pt x="1" y="15"/>
                  </a:cubicBezTo>
                  <a:cubicBezTo>
                    <a:pt x="0" y="12"/>
                    <a:pt x="0" y="9"/>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0"/>
            <p:cNvSpPr>
              <a:spLocks noEditPoints="1"/>
            </p:cNvSpPr>
            <p:nvPr/>
          </p:nvSpPr>
          <p:spPr bwMode="auto">
            <a:xfrm>
              <a:off x="2513" y="684"/>
              <a:ext cx="341" cy="438"/>
            </a:xfrm>
            <a:custGeom>
              <a:avLst/>
              <a:gdLst>
                <a:gd name="T0" fmla="*/ 130 w 144"/>
                <a:gd name="T1" fmla="*/ 151 h 185"/>
                <a:gd name="T2" fmla="*/ 43 w 144"/>
                <a:gd name="T3" fmla="*/ 164 h 185"/>
                <a:gd name="T4" fmla="*/ 82 w 144"/>
                <a:gd name="T5" fmla="*/ 118 h 185"/>
                <a:gd name="T6" fmla="*/ 73 w 144"/>
                <a:gd name="T7" fmla="*/ 107 h 185"/>
                <a:gd name="T8" fmla="*/ 51 w 144"/>
                <a:gd name="T9" fmla="*/ 124 h 185"/>
                <a:gd name="T10" fmla="*/ 85 w 144"/>
                <a:gd name="T11" fmla="*/ 64 h 185"/>
                <a:gd name="T12" fmla="*/ 75 w 144"/>
                <a:gd name="T13" fmla="*/ 58 h 185"/>
                <a:gd name="T14" fmla="*/ 51 w 144"/>
                <a:gd name="T15" fmla="*/ 77 h 185"/>
                <a:gd name="T16" fmla="*/ 78 w 144"/>
                <a:gd name="T17" fmla="*/ 12 h 185"/>
                <a:gd name="T18" fmla="*/ 65 w 144"/>
                <a:gd name="T19" fmla="*/ 6 h 185"/>
                <a:gd name="T20" fmla="*/ 1 w 144"/>
                <a:gd name="T21" fmla="*/ 145 h 185"/>
                <a:gd name="T22" fmla="*/ 4 w 144"/>
                <a:gd name="T23" fmla="*/ 152 h 185"/>
                <a:gd name="T24" fmla="*/ 2 w 144"/>
                <a:gd name="T25" fmla="*/ 164 h 185"/>
                <a:gd name="T26" fmla="*/ 14 w 144"/>
                <a:gd name="T27" fmla="*/ 170 h 185"/>
                <a:gd name="T28" fmla="*/ 15 w 144"/>
                <a:gd name="T29" fmla="*/ 171 h 185"/>
                <a:gd name="T30" fmla="*/ 15 w 144"/>
                <a:gd name="T31" fmla="*/ 171 h 185"/>
                <a:gd name="T32" fmla="*/ 22 w 144"/>
                <a:gd name="T33" fmla="*/ 184 h 185"/>
                <a:gd name="T34" fmla="*/ 133 w 144"/>
                <a:gd name="T35" fmla="*/ 166 h 185"/>
                <a:gd name="T36" fmla="*/ 130 w 144"/>
                <a:gd name="T37" fmla="*/ 151 h 185"/>
                <a:gd name="T38" fmla="*/ 56 w 144"/>
                <a:gd name="T39" fmla="*/ 92 h 185"/>
                <a:gd name="T40" fmla="*/ 20 w 144"/>
                <a:gd name="T41" fmla="*/ 148 h 185"/>
                <a:gd name="T42" fmla="*/ 25 w 144"/>
                <a:gd name="T43" fmla="*/ 132 h 185"/>
                <a:gd name="T44" fmla="*/ 56 w 144"/>
                <a:gd name="T45"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85">
                  <a:moveTo>
                    <a:pt x="130" y="151"/>
                  </a:moveTo>
                  <a:cubicBezTo>
                    <a:pt x="101" y="155"/>
                    <a:pt x="72" y="159"/>
                    <a:pt x="43" y="164"/>
                  </a:cubicBezTo>
                  <a:cubicBezTo>
                    <a:pt x="58" y="151"/>
                    <a:pt x="73" y="137"/>
                    <a:pt x="82" y="118"/>
                  </a:cubicBezTo>
                  <a:cubicBezTo>
                    <a:pt x="85" y="112"/>
                    <a:pt x="79" y="103"/>
                    <a:pt x="73" y="107"/>
                  </a:cubicBezTo>
                  <a:cubicBezTo>
                    <a:pt x="65" y="112"/>
                    <a:pt x="57" y="118"/>
                    <a:pt x="51" y="124"/>
                  </a:cubicBezTo>
                  <a:cubicBezTo>
                    <a:pt x="63" y="105"/>
                    <a:pt x="76" y="86"/>
                    <a:pt x="85" y="64"/>
                  </a:cubicBezTo>
                  <a:cubicBezTo>
                    <a:pt x="88" y="58"/>
                    <a:pt x="79" y="54"/>
                    <a:pt x="75" y="58"/>
                  </a:cubicBezTo>
                  <a:cubicBezTo>
                    <a:pt x="67" y="64"/>
                    <a:pt x="59" y="70"/>
                    <a:pt x="51" y="77"/>
                  </a:cubicBezTo>
                  <a:cubicBezTo>
                    <a:pt x="62" y="56"/>
                    <a:pt x="73" y="35"/>
                    <a:pt x="78" y="12"/>
                  </a:cubicBezTo>
                  <a:cubicBezTo>
                    <a:pt x="79" y="4"/>
                    <a:pt x="70" y="0"/>
                    <a:pt x="65" y="6"/>
                  </a:cubicBezTo>
                  <a:cubicBezTo>
                    <a:pt x="33" y="46"/>
                    <a:pt x="15" y="96"/>
                    <a:pt x="1" y="145"/>
                  </a:cubicBezTo>
                  <a:cubicBezTo>
                    <a:pt x="0" y="148"/>
                    <a:pt x="1" y="151"/>
                    <a:pt x="4" y="152"/>
                  </a:cubicBezTo>
                  <a:cubicBezTo>
                    <a:pt x="3" y="156"/>
                    <a:pt x="2" y="160"/>
                    <a:pt x="2" y="164"/>
                  </a:cubicBezTo>
                  <a:cubicBezTo>
                    <a:pt x="1" y="171"/>
                    <a:pt x="9" y="173"/>
                    <a:pt x="14" y="170"/>
                  </a:cubicBezTo>
                  <a:cubicBezTo>
                    <a:pt x="14" y="170"/>
                    <a:pt x="15" y="171"/>
                    <a:pt x="15" y="171"/>
                  </a:cubicBezTo>
                  <a:cubicBezTo>
                    <a:pt x="15" y="171"/>
                    <a:pt x="15" y="171"/>
                    <a:pt x="15" y="171"/>
                  </a:cubicBezTo>
                  <a:cubicBezTo>
                    <a:pt x="10" y="176"/>
                    <a:pt x="14" y="185"/>
                    <a:pt x="22" y="184"/>
                  </a:cubicBezTo>
                  <a:cubicBezTo>
                    <a:pt x="59" y="176"/>
                    <a:pt x="96" y="172"/>
                    <a:pt x="133" y="166"/>
                  </a:cubicBezTo>
                  <a:cubicBezTo>
                    <a:pt x="144" y="165"/>
                    <a:pt x="140" y="149"/>
                    <a:pt x="130" y="151"/>
                  </a:cubicBezTo>
                  <a:close/>
                  <a:moveTo>
                    <a:pt x="56" y="92"/>
                  </a:moveTo>
                  <a:cubicBezTo>
                    <a:pt x="44" y="111"/>
                    <a:pt x="30" y="129"/>
                    <a:pt x="20" y="148"/>
                  </a:cubicBezTo>
                  <a:cubicBezTo>
                    <a:pt x="21" y="143"/>
                    <a:pt x="23" y="137"/>
                    <a:pt x="25" y="132"/>
                  </a:cubicBezTo>
                  <a:cubicBezTo>
                    <a:pt x="34" y="117"/>
                    <a:pt x="44" y="104"/>
                    <a:pt x="5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1"/>
            <p:cNvSpPr>
              <a:spLocks noEditPoints="1"/>
            </p:cNvSpPr>
            <p:nvPr/>
          </p:nvSpPr>
          <p:spPr bwMode="auto">
            <a:xfrm>
              <a:off x="957" y="622"/>
              <a:ext cx="389" cy="493"/>
            </a:xfrm>
            <a:custGeom>
              <a:avLst/>
              <a:gdLst>
                <a:gd name="T0" fmla="*/ 146 w 164"/>
                <a:gd name="T1" fmla="*/ 117 h 208"/>
                <a:gd name="T2" fmla="*/ 144 w 164"/>
                <a:gd name="T3" fmla="*/ 93 h 208"/>
                <a:gd name="T4" fmla="*/ 128 w 164"/>
                <a:gd name="T5" fmla="*/ 92 h 208"/>
                <a:gd name="T6" fmla="*/ 128 w 164"/>
                <a:gd name="T7" fmla="*/ 98 h 208"/>
                <a:gd name="T8" fmla="*/ 104 w 164"/>
                <a:gd name="T9" fmla="*/ 7 h 208"/>
                <a:gd name="T10" fmla="*/ 89 w 164"/>
                <a:gd name="T11" fmla="*/ 9 h 208"/>
                <a:gd name="T12" fmla="*/ 121 w 164"/>
                <a:gd name="T13" fmla="*/ 146 h 208"/>
                <a:gd name="T14" fmla="*/ 59 w 164"/>
                <a:gd name="T15" fmla="*/ 90 h 208"/>
                <a:gd name="T16" fmla="*/ 52 w 164"/>
                <a:gd name="T17" fmla="*/ 96 h 208"/>
                <a:gd name="T18" fmla="*/ 81 w 164"/>
                <a:gd name="T19" fmla="*/ 133 h 208"/>
                <a:gd name="T20" fmla="*/ 122 w 164"/>
                <a:gd name="T21" fmla="*/ 182 h 208"/>
                <a:gd name="T22" fmla="*/ 74 w 164"/>
                <a:gd name="T23" fmla="*/ 165 h 208"/>
                <a:gd name="T24" fmla="*/ 11 w 164"/>
                <a:gd name="T25" fmla="*/ 162 h 208"/>
                <a:gd name="T26" fmla="*/ 8 w 164"/>
                <a:gd name="T27" fmla="*/ 178 h 208"/>
                <a:gd name="T28" fmla="*/ 126 w 164"/>
                <a:gd name="T29" fmla="*/ 202 h 208"/>
                <a:gd name="T30" fmla="*/ 134 w 164"/>
                <a:gd name="T31" fmla="*/ 199 h 208"/>
                <a:gd name="T32" fmla="*/ 136 w 164"/>
                <a:gd name="T33" fmla="*/ 199 h 208"/>
                <a:gd name="T34" fmla="*/ 142 w 164"/>
                <a:gd name="T35" fmla="*/ 197 h 208"/>
                <a:gd name="T36" fmla="*/ 151 w 164"/>
                <a:gd name="T37" fmla="*/ 205 h 208"/>
                <a:gd name="T38" fmla="*/ 163 w 164"/>
                <a:gd name="T39" fmla="*/ 198 h 208"/>
                <a:gd name="T40" fmla="*/ 146 w 164"/>
                <a:gd name="T41" fmla="*/ 117 h 208"/>
                <a:gd name="T42" fmla="*/ 72 w 164"/>
                <a:gd name="T43" fmla="*/ 108 h 208"/>
                <a:gd name="T44" fmla="*/ 91 w 164"/>
                <a:gd name="T45" fmla="*/ 126 h 208"/>
                <a:gd name="T46" fmla="*/ 72 w 164"/>
                <a:gd name="T47" fmla="*/ 1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208">
                  <a:moveTo>
                    <a:pt x="146" y="117"/>
                  </a:moveTo>
                  <a:cubicBezTo>
                    <a:pt x="145" y="109"/>
                    <a:pt x="144" y="101"/>
                    <a:pt x="144" y="93"/>
                  </a:cubicBezTo>
                  <a:cubicBezTo>
                    <a:pt x="144" y="83"/>
                    <a:pt x="129" y="82"/>
                    <a:pt x="128" y="92"/>
                  </a:cubicBezTo>
                  <a:cubicBezTo>
                    <a:pt x="128" y="94"/>
                    <a:pt x="128" y="96"/>
                    <a:pt x="128" y="98"/>
                  </a:cubicBezTo>
                  <a:cubicBezTo>
                    <a:pt x="121" y="68"/>
                    <a:pt x="114" y="37"/>
                    <a:pt x="104" y="7"/>
                  </a:cubicBezTo>
                  <a:cubicBezTo>
                    <a:pt x="102" y="0"/>
                    <a:pt x="89" y="0"/>
                    <a:pt x="89" y="9"/>
                  </a:cubicBezTo>
                  <a:cubicBezTo>
                    <a:pt x="90" y="56"/>
                    <a:pt x="103" y="102"/>
                    <a:pt x="121" y="146"/>
                  </a:cubicBezTo>
                  <a:cubicBezTo>
                    <a:pt x="105" y="123"/>
                    <a:pt x="89" y="100"/>
                    <a:pt x="59" y="90"/>
                  </a:cubicBezTo>
                  <a:cubicBezTo>
                    <a:pt x="55" y="88"/>
                    <a:pt x="51" y="92"/>
                    <a:pt x="52" y="96"/>
                  </a:cubicBezTo>
                  <a:cubicBezTo>
                    <a:pt x="57" y="112"/>
                    <a:pt x="69" y="122"/>
                    <a:pt x="81" y="133"/>
                  </a:cubicBezTo>
                  <a:cubicBezTo>
                    <a:pt x="97" y="147"/>
                    <a:pt x="112" y="163"/>
                    <a:pt x="122" y="182"/>
                  </a:cubicBezTo>
                  <a:cubicBezTo>
                    <a:pt x="106" y="178"/>
                    <a:pt x="90" y="169"/>
                    <a:pt x="74" y="165"/>
                  </a:cubicBezTo>
                  <a:cubicBezTo>
                    <a:pt x="53" y="160"/>
                    <a:pt x="31" y="162"/>
                    <a:pt x="11" y="162"/>
                  </a:cubicBezTo>
                  <a:cubicBezTo>
                    <a:pt x="2" y="162"/>
                    <a:pt x="0" y="175"/>
                    <a:pt x="8" y="178"/>
                  </a:cubicBezTo>
                  <a:cubicBezTo>
                    <a:pt x="46" y="191"/>
                    <a:pt x="87" y="193"/>
                    <a:pt x="126" y="202"/>
                  </a:cubicBezTo>
                  <a:cubicBezTo>
                    <a:pt x="130" y="203"/>
                    <a:pt x="133" y="202"/>
                    <a:pt x="134" y="199"/>
                  </a:cubicBezTo>
                  <a:cubicBezTo>
                    <a:pt x="135" y="199"/>
                    <a:pt x="135" y="199"/>
                    <a:pt x="136" y="199"/>
                  </a:cubicBezTo>
                  <a:cubicBezTo>
                    <a:pt x="138" y="199"/>
                    <a:pt x="141" y="198"/>
                    <a:pt x="142" y="197"/>
                  </a:cubicBezTo>
                  <a:cubicBezTo>
                    <a:pt x="145" y="199"/>
                    <a:pt x="148" y="202"/>
                    <a:pt x="151" y="205"/>
                  </a:cubicBezTo>
                  <a:cubicBezTo>
                    <a:pt x="156" y="208"/>
                    <a:pt x="164" y="204"/>
                    <a:pt x="163" y="198"/>
                  </a:cubicBezTo>
                  <a:cubicBezTo>
                    <a:pt x="162" y="170"/>
                    <a:pt x="150" y="144"/>
                    <a:pt x="146" y="117"/>
                  </a:cubicBezTo>
                  <a:close/>
                  <a:moveTo>
                    <a:pt x="72" y="108"/>
                  </a:moveTo>
                  <a:cubicBezTo>
                    <a:pt x="79" y="113"/>
                    <a:pt x="86" y="119"/>
                    <a:pt x="91" y="126"/>
                  </a:cubicBezTo>
                  <a:cubicBezTo>
                    <a:pt x="84" y="121"/>
                    <a:pt x="77" y="115"/>
                    <a:pt x="72"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2"/>
            <p:cNvSpPr/>
            <p:nvPr/>
          </p:nvSpPr>
          <p:spPr bwMode="auto">
            <a:xfrm>
              <a:off x="1519" y="2514"/>
              <a:ext cx="278" cy="1040"/>
            </a:xfrm>
            <a:custGeom>
              <a:avLst/>
              <a:gdLst>
                <a:gd name="T0" fmla="*/ 106 w 117"/>
                <a:gd name="T1" fmla="*/ 4 h 439"/>
                <a:gd name="T2" fmla="*/ 104 w 117"/>
                <a:gd name="T3" fmla="*/ 6 h 439"/>
                <a:gd name="T4" fmla="*/ 100 w 117"/>
                <a:gd name="T5" fmla="*/ 8 h 439"/>
                <a:gd name="T6" fmla="*/ 47 w 117"/>
                <a:gd name="T7" fmla="*/ 105 h 439"/>
                <a:gd name="T8" fmla="*/ 23 w 117"/>
                <a:gd name="T9" fmla="*/ 195 h 439"/>
                <a:gd name="T10" fmla="*/ 6 w 117"/>
                <a:gd name="T11" fmla="*/ 318 h 439"/>
                <a:gd name="T12" fmla="*/ 0 w 117"/>
                <a:gd name="T13" fmla="*/ 428 h 439"/>
                <a:gd name="T14" fmla="*/ 16 w 117"/>
                <a:gd name="T15" fmla="*/ 429 h 439"/>
                <a:gd name="T16" fmla="*/ 16 w 117"/>
                <a:gd name="T17" fmla="*/ 420 h 439"/>
                <a:gd name="T18" fmla="*/ 17 w 117"/>
                <a:gd name="T19" fmla="*/ 416 h 439"/>
                <a:gd name="T20" fmla="*/ 19 w 117"/>
                <a:gd name="T21" fmla="*/ 374 h 439"/>
                <a:gd name="T22" fmla="*/ 28 w 117"/>
                <a:gd name="T23" fmla="*/ 304 h 439"/>
                <a:gd name="T24" fmla="*/ 44 w 117"/>
                <a:gd name="T25" fmla="*/ 199 h 439"/>
                <a:gd name="T26" fmla="*/ 107 w 117"/>
                <a:gd name="T27" fmla="*/ 19 h 439"/>
                <a:gd name="T28" fmla="*/ 109 w 117"/>
                <a:gd name="T29" fmla="*/ 18 h 439"/>
                <a:gd name="T30" fmla="*/ 112 w 117"/>
                <a:gd name="T31" fmla="*/ 12 h 439"/>
                <a:gd name="T32" fmla="*/ 114 w 117"/>
                <a:gd name="T33" fmla="*/ 9 h 439"/>
                <a:gd name="T34" fmla="*/ 106 w 117"/>
                <a:gd name="T35" fmla="*/ 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439">
                  <a:moveTo>
                    <a:pt x="106" y="4"/>
                  </a:moveTo>
                  <a:cubicBezTo>
                    <a:pt x="105" y="5"/>
                    <a:pt x="105" y="6"/>
                    <a:pt x="104" y="6"/>
                  </a:cubicBezTo>
                  <a:cubicBezTo>
                    <a:pt x="103" y="6"/>
                    <a:pt x="102" y="7"/>
                    <a:pt x="100" y="8"/>
                  </a:cubicBezTo>
                  <a:cubicBezTo>
                    <a:pt x="69" y="30"/>
                    <a:pt x="56" y="67"/>
                    <a:pt x="47" y="105"/>
                  </a:cubicBezTo>
                  <a:cubicBezTo>
                    <a:pt x="37" y="134"/>
                    <a:pt x="30" y="164"/>
                    <a:pt x="23" y="195"/>
                  </a:cubicBezTo>
                  <a:cubicBezTo>
                    <a:pt x="15" y="235"/>
                    <a:pt x="9" y="277"/>
                    <a:pt x="6" y="318"/>
                  </a:cubicBezTo>
                  <a:cubicBezTo>
                    <a:pt x="2" y="355"/>
                    <a:pt x="1" y="391"/>
                    <a:pt x="0" y="428"/>
                  </a:cubicBezTo>
                  <a:cubicBezTo>
                    <a:pt x="0" y="438"/>
                    <a:pt x="16" y="439"/>
                    <a:pt x="16" y="429"/>
                  </a:cubicBezTo>
                  <a:cubicBezTo>
                    <a:pt x="16" y="426"/>
                    <a:pt x="16" y="423"/>
                    <a:pt x="16" y="420"/>
                  </a:cubicBezTo>
                  <a:cubicBezTo>
                    <a:pt x="17" y="419"/>
                    <a:pt x="17" y="418"/>
                    <a:pt x="17" y="416"/>
                  </a:cubicBezTo>
                  <a:cubicBezTo>
                    <a:pt x="18" y="402"/>
                    <a:pt x="18" y="388"/>
                    <a:pt x="19" y="374"/>
                  </a:cubicBezTo>
                  <a:cubicBezTo>
                    <a:pt x="21" y="351"/>
                    <a:pt x="25" y="327"/>
                    <a:pt x="28" y="304"/>
                  </a:cubicBezTo>
                  <a:cubicBezTo>
                    <a:pt x="33" y="269"/>
                    <a:pt x="37" y="234"/>
                    <a:pt x="44" y="199"/>
                  </a:cubicBezTo>
                  <a:cubicBezTo>
                    <a:pt x="56" y="135"/>
                    <a:pt x="76" y="76"/>
                    <a:pt x="107" y="19"/>
                  </a:cubicBezTo>
                  <a:cubicBezTo>
                    <a:pt x="108" y="19"/>
                    <a:pt x="109" y="18"/>
                    <a:pt x="109" y="18"/>
                  </a:cubicBezTo>
                  <a:cubicBezTo>
                    <a:pt x="111" y="16"/>
                    <a:pt x="112" y="14"/>
                    <a:pt x="112" y="12"/>
                  </a:cubicBezTo>
                  <a:cubicBezTo>
                    <a:pt x="112" y="11"/>
                    <a:pt x="113" y="10"/>
                    <a:pt x="114" y="9"/>
                  </a:cubicBezTo>
                  <a:cubicBezTo>
                    <a:pt x="117" y="3"/>
                    <a:pt x="110" y="0"/>
                    <a:pt x="10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93"/>
            <p:cNvSpPr/>
            <p:nvPr/>
          </p:nvSpPr>
          <p:spPr bwMode="auto">
            <a:xfrm>
              <a:off x="2001" y="2521"/>
              <a:ext cx="318" cy="1030"/>
            </a:xfrm>
            <a:custGeom>
              <a:avLst/>
              <a:gdLst>
                <a:gd name="T0" fmla="*/ 131 w 134"/>
                <a:gd name="T1" fmla="*/ 419 h 435"/>
                <a:gd name="T2" fmla="*/ 134 w 134"/>
                <a:gd name="T3" fmla="*/ 412 h 435"/>
                <a:gd name="T4" fmla="*/ 126 w 134"/>
                <a:gd name="T5" fmla="*/ 333 h 435"/>
                <a:gd name="T6" fmla="*/ 121 w 134"/>
                <a:gd name="T7" fmla="*/ 306 h 435"/>
                <a:gd name="T8" fmla="*/ 119 w 134"/>
                <a:gd name="T9" fmla="*/ 291 h 435"/>
                <a:gd name="T10" fmla="*/ 118 w 134"/>
                <a:gd name="T11" fmla="*/ 286 h 435"/>
                <a:gd name="T12" fmla="*/ 104 w 134"/>
                <a:gd name="T13" fmla="*/ 177 h 435"/>
                <a:gd name="T14" fmla="*/ 35 w 134"/>
                <a:gd name="T15" fmla="*/ 18 h 435"/>
                <a:gd name="T16" fmla="*/ 29 w 134"/>
                <a:gd name="T17" fmla="*/ 12 h 435"/>
                <a:gd name="T18" fmla="*/ 24 w 134"/>
                <a:gd name="T19" fmla="*/ 10 h 435"/>
                <a:gd name="T20" fmla="*/ 10 w 134"/>
                <a:gd name="T21" fmla="*/ 2 h 435"/>
                <a:gd name="T22" fmla="*/ 5 w 134"/>
                <a:gd name="T23" fmla="*/ 10 h 435"/>
                <a:gd name="T24" fmla="*/ 20 w 134"/>
                <a:gd name="T25" fmla="*/ 23 h 435"/>
                <a:gd name="T26" fmla="*/ 93 w 134"/>
                <a:gd name="T27" fmla="*/ 231 h 435"/>
                <a:gd name="T28" fmla="*/ 113 w 134"/>
                <a:gd name="T29" fmla="*/ 353 h 435"/>
                <a:gd name="T30" fmla="*/ 116 w 134"/>
                <a:gd name="T31" fmla="*/ 426 h 435"/>
                <a:gd name="T32" fmla="*/ 124 w 134"/>
                <a:gd name="T33" fmla="*/ 435 h 435"/>
                <a:gd name="T34" fmla="*/ 124 w 134"/>
                <a:gd name="T35" fmla="*/ 435 h 435"/>
                <a:gd name="T36" fmla="*/ 132 w 134"/>
                <a:gd name="T37" fmla="*/ 423 h 435"/>
                <a:gd name="T38" fmla="*/ 131 w 134"/>
                <a:gd name="T39" fmla="*/ 4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435">
                  <a:moveTo>
                    <a:pt x="131" y="419"/>
                  </a:moveTo>
                  <a:cubicBezTo>
                    <a:pt x="133" y="417"/>
                    <a:pt x="134" y="415"/>
                    <a:pt x="134" y="412"/>
                  </a:cubicBezTo>
                  <a:cubicBezTo>
                    <a:pt x="134" y="385"/>
                    <a:pt x="130" y="359"/>
                    <a:pt x="126" y="333"/>
                  </a:cubicBezTo>
                  <a:cubicBezTo>
                    <a:pt x="124" y="324"/>
                    <a:pt x="123" y="315"/>
                    <a:pt x="121" y="306"/>
                  </a:cubicBezTo>
                  <a:cubicBezTo>
                    <a:pt x="120" y="301"/>
                    <a:pt x="120" y="296"/>
                    <a:pt x="119" y="291"/>
                  </a:cubicBezTo>
                  <a:cubicBezTo>
                    <a:pt x="119" y="289"/>
                    <a:pt x="118" y="288"/>
                    <a:pt x="118" y="286"/>
                  </a:cubicBezTo>
                  <a:cubicBezTo>
                    <a:pt x="113" y="250"/>
                    <a:pt x="110" y="213"/>
                    <a:pt x="104" y="177"/>
                  </a:cubicBezTo>
                  <a:cubicBezTo>
                    <a:pt x="95" y="124"/>
                    <a:pt x="79" y="55"/>
                    <a:pt x="35" y="18"/>
                  </a:cubicBezTo>
                  <a:cubicBezTo>
                    <a:pt x="33" y="16"/>
                    <a:pt x="31" y="14"/>
                    <a:pt x="29" y="12"/>
                  </a:cubicBezTo>
                  <a:cubicBezTo>
                    <a:pt x="27" y="10"/>
                    <a:pt x="25" y="9"/>
                    <a:pt x="24" y="10"/>
                  </a:cubicBezTo>
                  <a:cubicBezTo>
                    <a:pt x="19" y="7"/>
                    <a:pt x="15" y="4"/>
                    <a:pt x="10" y="2"/>
                  </a:cubicBezTo>
                  <a:cubicBezTo>
                    <a:pt x="5" y="0"/>
                    <a:pt x="0" y="6"/>
                    <a:pt x="5" y="10"/>
                  </a:cubicBezTo>
                  <a:cubicBezTo>
                    <a:pt x="10" y="14"/>
                    <a:pt x="15" y="19"/>
                    <a:pt x="20" y="23"/>
                  </a:cubicBezTo>
                  <a:cubicBezTo>
                    <a:pt x="53" y="89"/>
                    <a:pt x="77" y="159"/>
                    <a:pt x="93" y="231"/>
                  </a:cubicBezTo>
                  <a:cubicBezTo>
                    <a:pt x="100" y="272"/>
                    <a:pt x="108" y="312"/>
                    <a:pt x="113" y="353"/>
                  </a:cubicBezTo>
                  <a:cubicBezTo>
                    <a:pt x="115" y="378"/>
                    <a:pt x="114" y="402"/>
                    <a:pt x="116" y="426"/>
                  </a:cubicBezTo>
                  <a:cubicBezTo>
                    <a:pt x="116" y="431"/>
                    <a:pt x="119" y="435"/>
                    <a:pt x="124" y="435"/>
                  </a:cubicBezTo>
                  <a:cubicBezTo>
                    <a:pt x="124" y="435"/>
                    <a:pt x="124" y="435"/>
                    <a:pt x="124" y="435"/>
                  </a:cubicBezTo>
                  <a:cubicBezTo>
                    <a:pt x="131" y="435"/>
                    <a:pt x="133" y="428"/>
                    <a:pt x="132" y="423"/>
                  </a:cubicBezTo>
                  <a:cubicBezTo>
                    <a:pt x="131" y="422"/>
                    <a:pt x="131" y="420"/>
                    <a:pt x="131" y="4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94"/>
            <p:cNvSpPr/>
            <p:nvPr/>
          </p:nvSpPr>
          <p:spPr bwMode="auto">
            <a:xfrm>
              <a:off x="1527" y="3483"/>
              <a:ext cx="792" cy="97"/>
            </a:xfrm>
            <a:custGeom>
              <a:avLst/>
              <a:gdLst>
                <a:gd name="T0" fmla="*/ 319 w 334"/>
                <a:gd name="T1" fmla="*/ 2 h 41"/>
                <a:gd name="T2" fmla="*/ 212 w 334"/>
                <a:gd name="T3" fmla="*/ 18 h 41"/>
                <a:gd name="T4" fmla="*/ 144 w 334"/>
                <a:gd name="T5" fmla="*/ 16 h 41"/>
                <a:gd name="T6" fmla="*/ 65 w 334"/>
                <a:gd name="T7" fmla="*/ 6 h 41"/>
                <a:gd name="T8" fmla="*/ 8 w 334"/>
                <a:gd name="T9" fmla="*/ 5 h 41"/>
                <a:gd name="T10" fmla="*/ 4 w 334"/>
                <a:gd name="T11" fmla="*/ 16 h 41"/>
                <a:gd name="T12" fmla="*/ 10 w 334"/>
                <a:gd name="T13" fmla="*/ 32 h 41"/>
                <a:gd name="T14" fmla="*/ 219 w 334"/>
                <a:gd name="T15" fmla="*/ 35 h 41"/>
                <a:gd name="T16" fmla="*/ 322 w 334"/>
                <a:gd name="T17" fmla="*/ 18 h 41"/>
                <a:gd name="T18" fmla="*/ 323 w 334"/>
                <a:gd name="T19" fmla="*/ 18 h 41"/>
                <a:gd name="T20" fmla="*/ 323 w 334"/>
                <a:gd name="T21" fmla="*/ 18 h 41"/>
                <a:gd name="T22" fmla="*/ 325 w 334"/>
                <a:gd name="T23" fmla="*/ 18 h 41"/>
                <a:gd name="T24" fmla="*/ 319 w 334"/>
                <a:gd name="T25"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1">
                  <a:moveTo>
                    <a:pt x="319" y="2"/>
                  </a:moveTo>
                  <a:cubicBezTo>
                    <a:pt x="284" y="10"/>
                    <a:pt x="248" y="15"/>
                    <a:pt x="212" y="18"/>
                  </a:cubicBezTo>
                  <a:cubicBezTo>
                    <a:pt x="189" y="19"/>
                    <a:pt x="166" y="17"/>
                    <a:pt x="144" y="16"/>
                  </a:cubicBezTo>
                  <a:cubicBezTo>
                    <a:pt x="117" y="15"/>
                    <a:pt x="91" y="11"/>
                    <a:pt x="65" y="6"/>
                  </a:cubicBezTo>
                  <a:cubicBezTo>
                    <a:pt x="46" y="3"/>
                    <a:pt x="26" y="0"/>
                    <a:pt x="8" y="5"/>
                  </a:cubicBezTo>
                  <a:cubicBezTo>
                    <a:pt x="3" y="7"/>
                    <a:pt x="1" y="13"/>
                    <a:pt x="4" y="16"/>
                  </a:cubicBezTo>
                  <a:cubicBezTo>
                    <a:pt x="0" y="21"/>
                    <a:pt x="2" y="31"/>
                    <a:pt x="10" y="32"/>
                  </a:cubicBezTo>
                  <a:cubicBezTo>
                    <a:pt x="78" y="40"/>
                    <a:pt x="149" y="41"/>
                    <a:pt x="219" y="35"/>
                  </a:cubicBezTo>
                  <a:cubicBezTo>
                    <a:pt x="254" y="34"/>
                    <a:pt x="290" y="30"/>
                    <a:pt x="322" y="18"/>
                  </a:cubicBezTo>
                  <a:cubicBezTo>
                    <a:pt x="323" y="18"/>
                    <a:pt x="323" y="18"/>
                    <a:pt x="323" y="18"/>
                  </a:cubicBezTo>
                  <a:cubicBezTo>
                    <a:pt x="323" y="18"/>
                    <a:pt x="323" y="18"/>
                    <a:pt x="323" y="18"/>
                  </a:cubicBezTo>
                  <a:cubicBezTo>
                    <a:pt x="323" y="18"/>
                    <a:pt x="324" y="18"/>
                    <a:pt x="325" y="18"/>
                  </a:cubicBezTo>
                  <a:cubicBezTo>
                    <a:pt x="334" y="14"/>
                    <a:pt x="328" y="0"/>
                    <a:pt x="3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5"/>
            <p:cNvSpPr/>
            <p:nvPr/>
          </p:nvSpPr>
          <p:spPr bwMode="auto">
            <a:xfrm>
              <a:off x="1821" y="3513"/>
              <a:ext cx="505" cy="71"/>
            </a:xfrm>
            <a:custGeom>
              <a:avLst/>
              <a:gdLst>
                <a:gd name="T0" fmla="*/ 204 w 213"/>
                <a:gd name="T1" fmla="*/ 1 h 30"/>
                <a:gd name="T2" fmla="*/ 101 w 213"/>
                <a:gd name="T3" fmla="*/ 14 h 30"/>
                <a:gd name="T4" fmla="*/ 49 w 213"/>
                <a:gd name="T5" fmla="*/ 12 h 30"/>
                <a:gd name="T6" fmla="*/ 6 w 213"/>
                <a:gd name="T7" fmla="*/ 13 h 30"/>
                <a:gd name="T8" fmla="*/ 6 w 213"/>
                <a:gd name="T9" fmla="*/ 23 h 30"/>
                <a:gd name="T10" fmla="*/ 48 w 213"/>
                <a:gd name="T11" fmla="*/ 27 h 30"/>
                <a:gd name="T12" fmla="*/ 108 w 213"/>
                <a:gd name="T13" fmla="*/ 30 h 30"/>
                <a:gd name="T14" fmla="*/ 208 w 213"/>
                <a:gd name="T15" fmla="*/ 12 h 30"/>
                <a:gd name="T16" fmla="*/ 204 w 213"/>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30">
                  <a:moveTo>
                    <a:pt x="204" y="1"/>
                  </a:moveTo>
                  <a:cubicBezTo>
                    <a:pt x="169" y="9"/>
                    <a:pt x="137" y="15"/>
                    <a:pt x="101" y="14"/>
                  </a:cubicBezTo>
                  <a:cubicBezTo>
                    <a:pt x="83" y="14"/>
                    <a:pt x="66" y="13"/>
                    <a:pt x="49" y="12"/>
                  </a:cubicBezTo>
                  <a:cubicBezTo>
                    <a:pt x="35" y="11"/>
                    <a:pt x="19" y="8"/>
                    <a:pt x="6" y="13"/>
                  </a:cubicBezTo>
                  <a:cubicBezTo>
                    <a:pt x="1" y="14"/>
                    <a:pt x="0" y="21"/>
                    <a:pt x="6" y="23"/>
                  </a:cubicBezTo>
                  <a:cubicBezTo>
                    <a:pt x="19" y="28"/>
                    <a:pt x="34" y="26"/>
                    <a:pt x="48" y="27"/>
                  </a:cubicBezTo>
                  <a:cubicBezTo>
                    <a:pt x="68" y="28"/>
                    <a:pt x="88" y="29"/>
                    <a:pt x="108" y="30"/>
                  </a:cubicBezTo>
                  <a:cubicBezTo>
                    <a:pt x="139" y="30"/>
                    <a:pt x="181" y="30"/>
                    <a:pt x="208" y="12"/>
                  </a:cubicBezTo>
                  <a:cubicBezTo>
                    <a:pt x="213" y="8"/>
                    <a:pt x="211" y="0"/>
                    <a:pt x="20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96"/>
            <p:cNvSpPr/>
            <p:nvPr/>
          </p:nvSpPr>
          <p:spPr bwMode="auto">
            <a:xfrm>
              <a:off x="1749" y="3542"/>
              <a:ext cx="67" cy="322"/>
            </a:xfrm>
            <a:custGeom>
              <a:avLst/>
              <a:gdLst>
                <a:gd name="T0" fmla="*/ 24 w 28"/>
                <a:gd name="T1" fmla="*/ 122 h 136"/>
                <a:gd name="T2" fmla="*/ 24 w 28"/>
                <a:gd name="T3" fmla="*/ 122 h 136"/>
                <a:gd name="T4" fmla="*/ 25 w 28"/>
                <a:gd name="T5" fmla="*/ 119 h 136"/>
                <a:gd name="T6" fmla="*/ 21 w 28"/>
                <a:gd name="T7" fmla="*/ 41 h 136"/>
                <a:gd name="T8" fmla="*/ 26 w 28"/>
                <a:gd name="T9" fmla="*/ 12 h 136"/>
                <a:gd name="T10" fmla="*/ 10 w 28"/>
                <a:gd name="T11" fmla="*/ 9 h 136"/>
                <a:gd name="T12" fmla="*/ 6 w 28"/>
                <a:gd name="T13" fmla="*/ 26 h 136"/>
                <a:gd name="T14" fmla="*/ 3 w 28"/>
                <a:gd name="T15" fmla="*/ 57 h 136"/>
                <a:gd name="T16" fmla="*/ 8 w 28"/>
                <a:gd name="T17" fmla="*/ 126 h 136"/>
                <a:gd name="T18" fmla="*/ 24 w 28"/>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36">
                  <a:moveTo>
                    <a:pt x="24" y="122"/>
                  </a:moveTo>
                  <a:cubicBezTo>
                    <a:pt x="24" y="122"/>
                    <a:pt x="24" y="122"/>
                    <a:pt x="24" y="122"/>
                  </a:cubicBezTo>
                  <a:cubicBezTo>
                    <a:pt x="24" y="121"/>
                    <a:pt x="25" y="120"/>
                    <a:pt x="25" y="119"/>
                  </a:cubicBezTo>
                  <a:cubicBezTo>
                    <a:pt x="24" y="93"/>
                    <a:pt x="20" y="67"/>
                    <a:pt x="21" y="41"/>
                  </a:cubicBezTo>
                  <a:cubicBezTo>
                    <a:pt x="23" y="31"/>
                    <a:pt x="24" y="22"/>
                    <a:pt x="26" y="12"/>
                  </a:cubicBezTo>
                  <a:cubicBezTo>
                    <a:pt x="27" y="2"/>
                    <a:pt x="12" y="0"/>
                    <a:pt x="10" y="9"/>
                  </a:cubicBezTo>
                  <a:cubicBezTo>
                    <a:pt x="8" y="15"/>
                    <a:pt x="7" y="20"/>
                    <a:pt x="6" y="26"/>
                  </a:cubicBezTo>
                  <a:cubicBezTo>
                    <a:pt x="4" y="36"/>
                    <a:pt x="3" y="46"/>
                    <a:pt x="3" y="57"/>
                  </a:cubicBezTo>
                  <a:cubicBezTo>
                    <a:pt x="0" y="80"/>
                    <a:pt x="0" y="103"/>
                    <a:pt x="8" y="126"/>
                  </a:cubicBezTo>
                  <a:cubicBezTo>
                    <a:pt x="11" y="136"/>
                    <a:pt x="28" y="133"/>
                    <a:pt x="2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7"/>
            <p:cNvSpPr/>
            <p:nvPr/>
          </p:nvSpPr>
          <p:spPr bwMode="auto">
            <a:xfrm>
              <a:off x="2013" y="3546"/>
              <a:ext cx="68" cy="318"/>
            </a:xfrm>
            <a:custGeom>
              <a:avLst/>
              <a:gdLst>
                <a:gd name="T0" fmla="*/ 26 w 29"/>
                <a:gd name="T1" fmla="*/ 70 h 134"/>
                <a:gd name="T2" fmla="*/ 19 w 29"/>
                <a:gd name="T3" fmla="*/ 16 h 134"/>
                <a:gd name="T4" fmla="*/ 19 w 29"/>
                <a:gd name="T5" fmla="*/ 9 h 134"/>
                <a:gd name="T6" fmla="*/ 7 w 29"/>
                <a:gd name="T7" fmla="*/ 7 h 134"/>
                <a:gd name="T8" fmla="*/ 6 w 29"/>
                <a:gd name="T9" fmla="*/ 10 h 134"/>
                <a:gd name="T10" fmla="*/ 2 w 29"/>
                <a:gd name="T11" fmla="*/ 17 h 134"/>
                <a:gd name="T12" fmla="*/ 8 w 29"/>
                <a:gd name="T13" fmla="*/ 58 h 134"/>
                <a:gd name="T14" fmla="*/ 0 w 29"/>
                <a:gd name="T15" fmla="*/ 123 h 134"/>
                <a:gd name="T16" fmla="*/ 17 w 29"/>
                <a:gd name="T17" fmla="*/ 124 h 134"/>
                <a:gd name="T18" fmla="*/ 17 w 29"/>
                <a:gd name="T19" fmla="*/ 124 h 134"/>
                <a:gd name="T20" fmla="*/ 26 w 29"/>
                <a:gd name="T21"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34">
                  <a:moveTo>
                    <a:pt x="26" y="70"/>
                  </a:moveTo>
                  <a:cubicBezTo>
                    <a:pt x="29" y="50"/>
                    <a:pt x="28" y="31"/>
                    <a:pt x="19" y="16"/>
                  </a:cubicBezTo>
                  <a:cubicBezTo>
                    <a:pt x="19" y="13"/>
                    <a:pt x="19" y="11"/>
                    <a:pt x="19" y="9"/>
                  </a:cubicBezTo>
                  <a:cubicBezTo>
                    <a:pt x="20" y="1"/>
                    <a:pt x="9" y="0"/>
                    <a:pt x="7" y="7"/>
                  </a:cubicBezTo>
                  <a:cubicBezTo>
                    <a:pt x="6" y="8"/>
                    <a:pt x="6" y="9"/>
                    <a:pt x="6" y="10"/>
                  </a:cubicBezTo>
                  <a:cubicBezTo>
                    <a:pt x="3" y="11"/>
                    <a:pt x="2" y="13"/>
                    <a:pt x="2" y="17"/>
                  </a:cubicBezTo>
                  <a:cubicBezTo>
                    <a:pt x="3" y="29"/>
                    <a:pt x="6" y="43"/>
                    <a:pt x="8" y="58"/>
                  </a:cubicBezTo>
                  <a:cubicBezTo>
                    <a:pt x="8" y="79"/>
                    <a:pt x="1" y="102"/>
                    <a:pt x="0" y="123"/>
                  </a:cubicBezTo>
                  <a:cubicBezTo>
                    <a:pt x="0" y="134"/>
                    <a:pt x="15" y="134"/>
                    <a:pt x="17" y="124"/>
                  </a:cubicBezTo>
                  <a:cubicBezTo>
                    <a:pt x="17" y="124"/>
                    <a:pt x="17" y="124"/>
                    <a:pt x="17" y="124"/>
                  </a:cubicBezTo>
                  <a:cubicBezTo>
                    <a:pt x="28" y="108"/>
                    <a:pt x="29" y="89"/>
                    <a:pt x="26"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8"/>
            <p:cNvSpPr/>
            <p:nvPr/>
          </p:nvSpPr>
          <p:spPr bwMode="auto">
            <a:xfrm>
              <a:off x="1211" y="2500"/>
              <a:ext cx="567" cy="611"/>
            </a:xfrm>
            <a:custGeom>
              <a:avLst/>
              <a:gdLst>
                <a:gd name="T0" fmla="*/ 233 w 239"/>
                <a:gd name="T1" fmla="*/ 8 h 258"/>
                <a:gd name="T2" fmla="*/ 116 w 239"/>
                <a:gd name="T3" fmla="*/ 81 h 258"/>
                <a:gd name="T4" fmla="*/ 4 w 239"/>
                <a:gd name="T5" fmla="*/ 243 h 258"/>
                <a:gd name="T6" fmla="*/ 19 w 239"/>
                <a:gd name="T7" fmla="*/ 250 h 258"/>
                <a:gd name="T8" fmla="*/ 120 w 239"/>
                <a:gd name="T9" fmla="*/ 109 h 258"/>
                <a:gd name="T10" fmla="*/ 187 w 239"/>
                <a:gd name="T11" fmla="*/ 53 h 258"/>
                <a:gd name="T12" fmla="*/ 206 w 239"/>
                <a:gd name="T13" fmla="*/ 41 h 258"/>
                <a:gd name="T14" fmla="*/ 218 w 239"/>
                <a:gd name="T15" fmla="*/ 35 h 258"/>
                <a:gd name="T16" fmla="*/ 225 w 239"/>
                <a:gd name="T17" fmla="*/ 30 h 258"/>
                <a:gd name="T18" fmla="*/ 226 w 239"/>
                <a:gd name="T19" fmla="*/ 29 h 258"/>
                <a:gd name="T20" fmla="*/ 223 w 239"/>
                <a:gd name="T21" fmla="*/ 21 h 258"/>
                <a:gd name="T22" fmla="*/ 233 w 239"/>
                <a:gd name="T23" fmla="*/ 19 h 258"/>
                <a:gd name="T24" fmla="*/ 233 w 239"/>
                <a:gd name="T25"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58">
                  <a:moveTo>
                    <a:pt x="233" y="8"/>
                  </a:moveTo>
                  <a:cubicBezTo>
                    <a:pt x="189" y="0"/>
                    <a:pt x="143" y="52"/>
                    <a:pt x="116" y="81"/>
                  </a:cubicBezTo>
                  <a:cubicBezTo>
                    <a:pt x="71" y="129"/>
                    <a:pt x="28" y="181"/>
                    <a:pt x="4" y="243"/>
                  </a:cubicBezTo>
                  <a:cubicBezTo>
                    <a:pt x="0" y="252"/>
                    <a:pt x="14" y="258"/>
                    <a:pt x="19" y="250"/>
                  </a:cubicBezTo>
                  <a:cubicBezTo>
                    <a:pt x="47" y="199"/>
                    <a:pt x="79" y="151"/>
                    <a:pt x="120" y="109"/>
                  </a:cubicBezTo>
                  <a:cubicBezTo>
                    <a:pt x="140" y="88"/>
                    <a:pt x="162" y="68"/>
                    <a:pt x="187" y="53"/>
                  </a:cubicBezTo>
                  <a:cubicBezTo>
                    <a:pt x="193" y="49"/>
                    <a:pt x="199" y="45"/>
                    <a:pt x="206" y="41"/>
                  </a:cubicBezTo>
                  <a:cubicBezTo>
                    <a:pt x="209" y="40"/>
                    <a:pt x="217" y="37"/>
                    <a:pt x="218" y="35"/>
                  </a:cubicBezTo>
                  <a:cubicBezTo>
                    <a:pt x="221" y="36"/>
                    <a:pt x="224" y="34"/>
                    <a:pt x="225" y="30"/>
                  </a:cubicBezTo>
                  <a:cubicBezTo>
                    <a:pt x="225" y="30"/>
                    <a:pt x="225" y="29"/>
                    <a:pt x="226" y="29"/>
                  </a:cubicBezTo>
                  <a:cubicBezTo>
                    <a:pt x="226" y="26"/>
                    <a:pt x="225" y="23"/>
                    <a:pt x="223" y="21"/>
                  </a:cubicBezTo>
                  <a:cubicBezTo>
                    <a:pt x="226" y="21"/>
                    <a:pt x="230" y="20"/>
                    <a:pt x="233" y="19"/>
                  </a:cubicBezTo>
                  <a:cubicBezTo>
                    <a:pt x="238" y="18"/>
                    <a:pt x="239" y="9"/>
                    <a:pt x="23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9"/>
            <p:cNvSpPr>
              <a:spLocks noEditPoints="1"/>
            </p:cNvSpPr>
            <p:nvPr/>
          </p:nvSpPr>
          <p:spPr bwMode="auto">
            <a:xfrm>
              <a:off x="2058" y="2521"/>
              <a:ext cx="585" cy="609"/>
            </a:xfrm>
            <a:custGeom>
              <a:avLst/>
              <a:gdLst>
                <a:gd name="T0" fmla="*/ 242 w 247"/>
                <a:gd name="T1" fmla="*/ 240 h 257"/>
                <a:gd name="T2" fmla="*/ 21 w 247"/>
                <a:gd name="T3" fmla="*/ 5 h 257"/>
                <a:gd name="T4" fmla="*/ 17 w 247"/>
                <a:gd name="T5" fmla="*/ 3 h 257"/>
                <a:gd name="T6" fmla="*/ 8 w 247"/>
                <a:gd name="T7" fmla="*/ 3 h 257"/>
                <a:gd name="T8" fmla="*/ 8 w 247"/>
                <a:gd name="T9" fmla="*/ 3 h 257"/>
                <a:gd name="T10" fmla="*/ 7 w 247"/>
                <a:gd name="T11" fmla="*/ 15 h 257"/>
                <a:gd name="T12" fmla="*/ 9 w 247"/>
                <a:gd name="T13" fmla="*/ 15 h 257"/>
                <a:gd name="T14" fmla="*/ 128 w 247"/>
                <a:gd name="T15" fmla="*/ 118 h 257"/>
                <a:gd name="T16" fmla="*/ 229 w 247"/>
                <a:gd name="T17" fmla="*/ 249 h 257"/>
                <a:gd name="T18" fmla="*/ 242 w 247"/>
                <a:gd name="T19" fmla="*/ 240 h 257"/>
                <a:gd name="T20" fmla="*/ 71 w 247"/>
                <a:gd name="T21" fmla="*/ 45 h 257"/>
                <a:gd name="T22" fmla="*/ 171 w 247"/>
                <a:gd name="T23" fmla="*/ 145 h 257"/>
                <a:gd name="T24" fmla="*/ 140 w 247"/>
                <a:gd name="T25" fmla="*/ 107 h 257"/>
                <a:gd name="T26" fmla="*/ 71 w 247"/>
                <a:gd name="T27" fmla="*/ 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57">
                  <a:moveTo>
                    <a:pt x="242" y="240"/>
                  </a:moveTo>
                  <a:cubicBezTo>
                    <a:pt x="189" y="152"/>
                    <a:pt x="133" y="28"/>
                    <a:pt x="21" y="5"/>
                  </a:cubicBezTo>
                  <a:cubicBezTo>
                    <a:pt x="19" y="4"/>
                    <a:pt x="18" y="3"/>
                    <a:pt x="17" y="3"/>
                  </a:cubicBezTo>
                  <a:cubicBezTo>
                    <a:pt x="14" y="0"/>
                    <a:pt x="11" y="1"/>
                    <a:pt x="8" y="3"/>
                  </a:cubicBezTo>
                  <a:cubicBezTo>
                    <a:pt x="8" y="3"/>
                    <a:pt x="8" y="3"/>
                    <a:pt x="8" y="3"/>
                  </a:cubicBezTo>
                  <a:cubicBezTo>
                    <a:pt x="2" y="2"/>
                    <a:pt x="0" y="13"/>
                    <a:pt x="7" y="15"/>
                  </a:cubicBezTo>
                  <a:cubicBezTo>
                    <a:pt x="7" y="15"/>
                    <a:pt x="8" y="15"/>
                    <a:pt x="9" y="15"/>
                  </a:cubicBezTo>
                  <a:cubicBezTo>
                    <a:pt x="48" y="50"/>
                    <a:pt x="92" y="78"/>
                    <a:pt x="128" y="118"/>
                  </a:cubicBezTo>
                  <a:cubicBezTo>
                    <a:pt x="164" y="160"/>
                    <a:pt x="194" y="207"/>
                    <a:pt x="229" y="249"/>
                  </a:cubicBezTo>
                  <a:cubicBezTo>
                    <a:pt x="235" y="257"/>
                    <a:pt x="247" y="248"/>
                    <a:pt x="242" y="240"/>
                  </a:cubicBezTo>
                  <a:close/>
                  <a:moveTo>
                    <a:pt x="71" y="45"/>
                  </a:moveTo>
                  <a:cubicBezTo>
                    <a:pt x="111" y="70"/>
                    <a:pt x="143" y="106"/>
                    <a:pt x="171" y="145"/>
                  </a:cubicBezTo>
                  <a:cubicBezTo>
                    <a:pt x="161" y="132"/>
                    <a:pt x="150" y="120"/>
                    <a:pt x="140" y="107"/>
                  </a:cubicBezTo>
                  <a:cubicBezTo>
                    <a:pt x="119" y="83"/>
                    <a:pt x="96" y="64"/>
                    <a:pt x="7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00"/>
            <p:cNvSpPr/>
            <p:nvPr/>
          </p:nvSpPr>
          <p:spPr bwMode="auto">
            <a:xfrm>
              <a:off x="1576" y="2538"/>
              <a:ext cx="328" cy="1023"/>
            </a:xfrm>
            <a:custGeom>
              <a:avLst/>
              <a:gdLst>
                <a:gd name="T0" fmla="*/ 127 w 138"/>
                <a:gd name="T1" fmla="*/ 357 h 432"/>
                <a:gd name="T2" fmla="*/ 50 w 138"/>
                <a:gd name="T3" fmla="*/ 378 h 432"/>
                <a:gd name="T4" fmla="*/ 110 w 138"/>
                <a:gd name="T5" fmla="*/ 327 h 432"/>
                <a:gd name="T6" fmla="*/ 102 w 138"/>
                <a:gd name="T7" fmla="*/ 313 h 432"/>
                <a:gd name="T8" fmla="*/ 27 w 138"/>
                <a:gd name="T9" fmla="*/ 344 h 432"/>
                <a:gd name="T10" fmla="*/ 128 w 138"/>
                <a:gd name="T11" fmla="*/ 263 h 432"/>
                <a:gd name="T12" fmla="*/ 123 w 138"/>
                <a:gd name="T13" fmla="*/ 250 h 432"/>
                <a:gd name="T14" fmla="*/ 29 w 138"/>
                <a:gd name="T15" fmla="*/ 287 h 432"/>
                <a:gd name="T16" fmla="*/ 129 w 138"/>
                <a:gd name="T17" fmla="*/ 225 h 432"/>
                <a:gd name="T18" fmla="*/ 123 w 138"/>
                <a:gd name="T19" fmla="*/ 211 h 432"/>
                <a:gd name="T20" fmla="*/ 38 w 138"/>
                <a:gd name="T21" fmla="*/ 242 h 432"/>
                <a:gd name="T22" fmla="*/ 124 w 138"/>
                <a:gd name="T23" fmla="*/ 186 h 432"/>
                <a:gd name="T24" fmla="*/ 117 w 138"/>
                <a:gd name="T25" fmla="*/ 173 h 432"/>
                <a:gd name="T26" fmla="*/ 61 w 138"/>
                <a:gd name="T27" fmla="*/ 193 h 432"/>
                <a:gd name="T28" fmla="*/ 131 w 138"/>
                <a:gd name="T29" fmla="*/ 142 h 432"/>
                <a:gd name="T30" fmla="*/ 125 w 138"/>
                <a:gd name="T31" fmla="*/ 130 h 432"/>
                <a:gd name="T32" fmla="*/ 53 w 138"/>
                <a:gd name="T33" fmla="*/ 163 h 432"/>
                <a:gd name="T34" fmla="*/ 130 w 138"/>
                <a:gd name="T35" fmla="*/ 105 h 432"/>
                <a:gd name="T36" fmla="*/ 123 w 138"/>
                <a:gd name="T37" fmla="*/ 92 h 432"/>
                <a:gd name="T38" fmla="*/ 49 w 138"/>
                <a:gd name="T39" fmla="*/ 130 h 432"/>
                <a:gd name="T40" fmla="*/ 131 w 138"/>
                <a:gd name="T41" fmla="*/ 70 h 432"/>
                <a:gd name="T42" fmla="*/ 126 w 138"/>
                <a:gd name="T43" fmla="*/ 57 h 432"/>
                <a:gd name="T44" fmla="*/ 69 w 138"/>
                <a:gd name="T45" fmla="*/ 86 h 432"/>
                <a:gd name="T46" fmla="*/ 124 w 138"/>
                <a:gd name="T47" fmla="*/ 36 h 432"/>
                <a:gd name="T48" fmla="*/ 116 w 138"/>
                <a:gd name="T49" fmla="*/ 25 h 432"/>
                <a:gd name="T50" fmla="*/ 60 w 138"/>
                <a:gd name="T51" fmla="*/ 62 h 432"/>
                <a:gd name="T52" fmla="*/ 81 w 138"/>
                <a:gd name="T53" fmla="*/ 39 h 432"/>
                <a:gd name="T54" fmla="*/ 107 w 138"/>
                <a:gd name="T55" fmla="*/ 20 h 432"/>
                <a:gd name="T56" fmla="*/ 113 w 138"/>
                <a:gd name="T57" fmla="*/ 16 h 432"/>
                <a:gd name="T58" fmla="*/ 115 w 138"/>
                <a:gd name="T59" fmla="*/ 11 h 432"/>
                <a:gd name="T60" fmla="*/ 104 w 138"/>
                <a:gd name="T61" fmla="*/ 4 h 432"/>
                <a:gd name="T62" fmla="*/ 64 w 138"/>
                <a:gd name="T63" fmla="*/ 34 h 432"/>
                <a:gd name="T64" fmla="*/ 34 w 138"/>
                <a:gd name="T65" fmla="*/ 75 h 432"/>
                <a:gd name="T66" fmla="*/ 42 w 138"/>
                <a:gd name="T67" fmla="*/ 86 h 432"/>
                <a:gd name="T68" fmla="*/ 51 w 138"/>
                <a:gd name="T69" fmla="*/ 83 h 432"/>
                <a:gd name="T70" fmla="*/ 34 w 138"/>
                <a:gd name="T71" fmla="*/ 104 h 432"/>
                <a:gd name="T72" fmla="*/ 42 w 138"/>
                <a:gd name="T73" fmla="*/ 115 h 432"/>
                <a:gd name="T74" fmla="*/ 42 w 138"/>
                <a:gd name="T75" fmla="*/ 115 h 432"/>
                <a:gd name="T76" fmla="*/ 20 w 138"/>
                <a:gd name="T77" fmla="*/ 145 h 432"/>
                <a:gd name="T78" fmla="*/ 30 w 138"/>
                <a:gd name="T79" fmla="*/ 155 h 432"/>
                <a:gd name="T80" fmla="*/ 48 w 138"/>
                <a:gd name="T81" fmla="*/ 147 h 432"/>
                <a:gd name="T82" fmla="*/ 21 w 138"/>
                <a:gd name="T83" fmla="*/ 172 h 432"/>
                <a:gd name="T84" fmla="*/ 28 w 138"/>
                <a:gd name="T85" fmla="*/ 185 h 432"/>
                <a:gd name="T86" fmla="*/ 58 w 138"/>
                <a:gd name="T87" fmla="*/ 177 h 432"/>
                <a:gd name="T88" fmla="*/ 18 w 138"/>
                <a:gd name="T89" fmla="*/ 215 h 432"/>
                <a:gd name="T90" fmla="*/ 28 w 138"/>
                <a:gd name="T91" fmla="*/ 225 h 432"/>
                <a:gd name="T92" fmla="*/ 46 w 138"/>
                <a:gd name="T93" fmla="*/ 217 h 432"/>
                <a:gd name="T94" fmla="*/ 9 w 138"/>
                <a:gd name="T95" fmla="*/ 249 h 432"/>
                <a:gd name="T96" fmla="*/ 14 w 138"/>
                <a:gd name="T97" fmla="*/ 262 h 432"/>
                <a:gd name="T98" fmla="*/ 39 w 138"/>
                <a:gd name="T99" fmla="*/ 258 h 432"/>
                <a:gd name="T100" fmla="*/ 3 w 138"/>
                <a:gd name="T101" fmla="*/ 296 h 432"/>
                <a:gd name="T102" fmla="*/ 12 w 138"/>
                <a:gd name="T103" fmla="*/ 308 h 432"/>
                <a:gd name="T104" fmla="*/ 83 w 138"/>
                <a:gd name="T105" fmla="*/ 277 h 432"/>
                <a:gd name="T106" fmla="*/ 6 w 138"/>
                <a:gd name="T107" fmla="*/ 350 h 432"/>
                <a:gd name="T108" fmla="*/ 12 w 138"/>
                <a:gd name="T109" fmla="*/ 362 h 432"/>
                <a:gd name="T110" fmla="*/ 64 w 138"/>
                <a:gd name="T111" fmla="*/ 347 h 432"/>
                <a:gd name="T112" fmla="*/ 18 w 138"/>
                <a:gd name="T113" fmla="*/ 389 h 432"/>
                <a:gd name="T114" fmla="*/ 27 w 138"/>
                <a:gd name="T115" fmla="*/ 401 h 432"/>
                <a:gd name="T116" fmla="*/ 97 w 138"/>
                <a:gd name="T117" fmla="*/ 375 h 432"/>
                <a:gd name="T118" fmla="*/ 57 w 138"/>
                <a:gd name="T119" fmla="*/ 415 h 432"/>
                <a:gd name="T120" fmla="*/ 71 w 138"/>
                <a:gd name="T121" fmla="*/ 424 h 432"/>
                <a:gd name="T122" fmla="*/ 130 w 138"/>
                <a:gd name="T123" fmla="*/ 372 h 432"/>
                <a:gd name="T124" fmla="*/ 127 w 138"/>
                <a:gd name="T125" fmla="*/ 35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432">
                  <a:moveTo>
                    <a:pt x="127" y="357"/>
                  </a:moveTo>
                  <a:cubicBezTo>
                    <a:pt x="98" y="354"/>
                    <a:pt x="75" y="368"/>
                    <a:pt x="50" y="378"/>
                  </a:cubicBezTo>
                  <a:cubicBezTo>
                    <a:pt x="69" y="360"/>
                    <a:pt x="92" y="347"/>
                    <a:pt x="110" y="327"/>
                  </a:cubicBezTo>
                  <a:cubicBezTo>
                    <a:pt x="114" y="321"/>
                    <a:pt x="111" y="311"/>
                    <a:pt x="102" y="313"/>
                  </a:cubicBezTo>
                  <a:cubicBezTo>
                    <a:pt x="77" y="321"/>
                    <a:pt x="53" y="339"/>
                    <a:pt x="27" y="344"/>
                  </a:cubicBezTo>
                  <a:cubicBezTo>
                    <a:pt x="52" y="309"/>
                    <a:pt x="95" y="290"/>
                    <a:pt x="128" y="263"/>
                  </a:cubicBezTo>
                  <a:cubicBezTo>
                    <a:pt x="133" y="259"/>
                    <a:pt x="130" y="250"/>
                    <a:pt x="123" y="250"/>
                  </a:cubicBezTo>
                  <a:cubicBezTo>
                    <a:pt x="87" y="251"/>
                    <a:pt x="61" y="276"/>
                    <a:pt x="29" y="287"/>
                  </a:cubicBezTo>
                  <a:cubicBezTo>
                    <a:pt x="54" y="259"/>
                    <a:pt x="97" y="244"/>
                    <a:pt x="129" y="225"/>
                  </a:cubicBezTo>
                  <a:cubicBezTo>
                    <a:pt x="137" y="221"/>
                    <a:pt x="132" y="210"/>
                    <a:pt x="123" y="211"/>
                  </a:cubicBezTo>
                  <a:cubicBezTo>
                    <a:pt x="93" y="215"/>
                    <a:pt x="67" y="234"/>
                    <a:pt x="38" y="242"/>
                  </a:cubicBezTo>
                  <a:cubicBezTo>
                    <a:pt x="64" y="221"/>
                    <a:pt x="97" y="207"/>
                    <a:pt x="124" y="186"/>
                  </a:cubicBezTo>
                  <a:cubicBezTo>
                    <a:pt x="131" y="181"/>
                    <a:pt x="124" y="173"/>
                    <a:pt x="117" y="173"/>
                  </a:cubicBezTo>
                  <a:cubicBezTo>
                    <a:pt x="97" y="176"/>
                    <a:pt x="79" y="184"/>
                    <a:pt x="61" y="193"/>
                  </a:cubicBezTo>
                  <a:cubicBezTo>
                    <a:pt x="84" y="175"/>
                    <a:pt x="109" y="160"/>
                    <a:pt x="131" y="142"/>
                  </a:cubicBezTo>
                  <a:cubicBezTo>
                    <a:pt x="137" y="138"/>
                    <a:pt x="132" y="127"/>
                    <a:pt x="125" y="130"/>
                  </a:cubicBezTo>
                  <a:cubicBezTo>
                    <a:pt x="99" y="137"/>
                    <a:pt x="77" y="153"/>
                    <a:pt x="53" y="163"/>
                  </a:cubicBezTo>
                  <a:cubicBezTo>
                    <a:pt x="77" y="141"/>
                    <a:pt x="105" y="124"/>
                    <a:pt x="130" y="105"/>
                  </a:cubicBezTo>
                  <a:cubicBezTo>
                    <a:pt x="136" y="100"/>
                    <a:pt x="130" y="90"/>
                    <a:pt x="123" y="92"/>
                  </a:cubicBezTo>
                  <a:cubicBezTo>
                    <a:pt x="96" y="100"/>
                    <a:pt x="73" y="116"/>
                    <a:pt x="49" y="130"/>
                  </a:cubicBezTo>
                  <a:cubicBezTo>
                    <a:pt x="71" y="104"/>
                    <a:pt x="103" y="84"/>
                    <a:pt x="131" y="70"/>
                  </a:cubicBezTo>
                  <a:cubicBezTo>
                    <a:pt x="138" y="66"/>
                    <a:pt x="133" y="55"/>
                    <a:pt x="126" y="57"/>
                  </a:cubicBezTo>
                  <a:cubicBezTo>
                    <a:pt x="105" y="63"/>
                    <a:pt x="87" y="75"/>
                    <a:pt x="69" y="86"/>
                  </a:cubicBezTo>
                  <a:cubicBezTo>
                    <a:pt x="87" y="69"/>
                    <a:pt x="106" y="53"/>
                    <a:pt x="124" y="36"/>
                  </a:cubicBezTo>
                  <a:cubicBezTo>
                    <a:pt x="129" y="31"/>
                    <a:pt x="123" y="21"/>
                    <a:pt x="116" y="25"/>
                  </a:cubicBezTo>
                  <a:cubicBezTo>
                    <a:pt x="97" y="36"/>
                    <a:pt x="80" y="52"/>
                    <a:pt x="60" y="62"/>
                  </a:cubicBezTo>
                  <a:cubicBezTo>
                    <a:pt x="66" y="54"/>
                    <a:pt x="73" y="47"/>
                    <a:pt x="81" y="39"/>
                  </a:cubicBezTo>
                  <a:cubicBezTo>
                    <a:pt x="89" y="32"/>
                    <a:pt x="98" y="26"/>
                    <a:pt x="107" y="20"/>
                  </a:cubicBezTo>
                  <a:cubicBezTo>
                    <a:pt x="109" y="20"/>
                    <a:pt x="111" y="19"/>
                    <a:pt x="113" y="16"/>
                  </a:cubicBezTo>
                  <a:cubicBezTo>
                    <a:pt x="114" y="15"/>
                    <a:pt x="115" y="13"/>
                    <a:pt x="115" y="11"/>
                  </a:cubicBezTo>
                  <a:cubicBezTo>
                    <a:pt x="118" y="4"/>
                    <a:pt x="109" y="0"/>
                    <a:pt x="104" y="4"/>
                  </a:cubicBezTo>
                  <a:cubicBezTo>
                    <a:pt x="91" y="15"/>
                    <a:pt x="77" y="23"/>
                    <a:pt x="64" y="34"/>
                  </a:cubicBezTo>
                  <a:cubicBezTo>
                    <a:pt x="52" y="46"/>
                    <a:pt x="42" y="60"/>
                    <a:pt x="34" y="75"/>
                  </a:cubicBezTo>
                  <a:cubicBezTo>
                    <a:pt x="31" y="80"/>
                    <a:pt x="36" y="88"/>
                    <a:pt x="42" y="86"/>
                  </a:cubicBezTo>
                  <a:cubicBezTo>
                    <a:pt x="45" y="86"/>
                    <a:pt x="48" y="85"/>
                    <a:pt x="51" y="83"/>
                  </a:cubicBezTo>
                  <a:cubicBezTo>
                    <a:pt x="45" y="90"/>
                    <a:pt x="39" y="97"/>
                    <a:pt x="34" y="104"/>
                  </a:cubicBezTo>
                  <a:cubicBezTo>
                    <a:pt x="30" y="109"/>
                    <a:pt x="36" y="117"/>
                    <a:pt x="42" y="115"/>
                  </a:cubicBezTo>
                  <a:cubicBezTo>
                    <a:pt x="42" y="115"/>
                    <a:pt x="42" y="115"/>
                    <a:pt x="42" y="115"/>
                  </a:cubicBezTo>
                  <a:cubicBezTo>
                    <a:pt x="34" y="124"/>
                    <a:pt x="26" y="134"/>
                    <a:pt x="20" y="145"/>
                  </a:cubicBezTo>
                  <a:cubicBezTo>
                    <a:pt x="17" y="151"/>
                    <a:pt x="23" y="158"/>
                    <a:pt x="30" y="155"/>
                  </a:cubicBezTo>
                  <a:cubicBezTo>
                    <a:pt x="36" y="153"/>
                    <a:pt x="42" y="150"/>
                    <a:pt x="48" y="147"/>
                  </a:cubicBezTo>
                  <a:cubicBezTo>
                    <a:pt x="39" y="155"/>
                    <a:pt x="30" y="163"/>
                    <a:pt x="21" y="172"/>
                  </a:cubicBezTo>
                  <a:cubicBezTo>
                    <a:pt x="16" y="178"/>
                    <a:pt x="20" y="186"/>
                    <a:pt x="28" y="185"/>
                  </a:cubicBezTo>
                  <a:cubicBezTo>
                    <a:pt x="39" y="184"/>
                    <a:pt x="49" y="181"/>
                    <a:pt x="58" y="177"/>
                  </a:cubicBezTo>
                  <a:cubicBezTo>
                    <a:pt x="43" y="188"/>
                    <a:pt x="29" y="200"/>
                    <a:pt x="18" y="215"/>
                  </a:cubicBezTo>
                  <a:cubicBezTo>
                    <a:pt x="12" y="221"/>
                    <a:pt x="22" y="228"/>
                    <a:pt x="28" y="225"/>
                  </a:cubicBezTo>
                  <a:cubicBezTo>
                    <a:pt x="34" y="223"/>
                    <a:pt x="40" y="220"/>
                    <a:pt x="46" y="217"/>
                  </a:cubicBezTo>
                  <a:cubicBezTo>
                    <a:pt x="33" y="226"/>
                    <a:pt x="20" y="236"/>
                    <a:pt x="9" y="249"/>
                  </a:cubicBezTo>
                  <a:cubicBezTo>
                    <a:pt x="5" y="253"/>
                    <a:pt x="6" y="262"/>
                    <a:pt x="14" y="262"/>
                  </a:cubicBezTo>
                  <a:cubicBezTo>
                    <a:pt x="23" y="262"/>
                    <a:pt x="31" y="260"/>
                    <a:pt x="39" y="258"/>
                  </a:cubicBezTo>
                  <a:cubicBezTo>
                    <a:pt x="25" y="268"/>
                    <a:pt x="12" y="280"/>
                    <a:pt x="3" y="296"/>
                  </a:cubicBezTo>
                  <a:cubicBezTo>
                    <a:pt x="0" y="302"/>
                    <a:pt x="5" y="308"/>
                    <a:pt x="12" y="308"/>
                  </a:cubicBezTo>
                  <a:cubicBezTo>
                    <a:pt x="38" y="304"/>
                    <a:pt x="60" y="288"/>
                    <a:pt x="83" y="277"/>
                  </a:cubicBezTo>
                  <a:cubicBezTo>
                    <a:pt x="53" y="297"/>
                    <a:pt x="22" y="317"/>
                    <a:pt x="6" y="350"/>
                  </a:cubicBezTo>
                  <a:cubicBezTo>
                    <a:pt x="3" y="355"/>
                    <a:pt x="6" y="362"/>
                    <a:pt x="12" y="362"/>
                  </a:cubicBezTo>
                  <a:cubicBezTo>
                    <a:pt x="31" y="362"/>
                    <a:pt x="48" y="355"/>
                    <a:pt x="64" y="347"/>
                  </a:cubicBezTo>
                  <a:cubicBezTo>
                    <a:pt x="48" y="360"/>
                    <a:pt x="31" y="372"/>
                    <a:pt x="18" y="389"/>
                  </a:cubicBezTo>
                  <a:cubicBezTo>
                    <a:pt x="14" y="395"/>
                    <a:pt x="21" y="402"/>
                    <a:pt x="27" y="401"/>
                  </a:cubicBezTo>
                  <a:cubicBezTo>
                    <a:pt x="52" y="396"/>
                    <a:pt x="74" y="381"/>
                    <a:pt x="97" y="375"/>
                  </a:cubicBezTo>
                  <a:cubicBezTo>
                    <a:pt x="82" y="387"/>
                    <a:pt x="69" y="400"/>
                    <a:pt x="57" y="415"/>
                  </a:cubicBezTo>
                  <a:cubicBezTo>
                    <a:pt x="50" y="424"/>
                    <a:pt x="64" y="432"/>
                    <a:pt x="71" y="424"/>
                  </a:cubicBezTo>
                  <a:cubicBezTo>
                    <a:pt x="87" y="403"/>
                    <a:pt x="107" y="386"/>
                    <a:pt x="130" y="372"/>
                  </a:cubicBezTo>
                  <a:cubicBezTo>
                    <a:pt x="137" y="368"/>
                    <a:pt x="134" y="358"/>
                    <a:pt x="127"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51"/>
          <p:cNvGrpSpPr/>
          <p:nvPr/>
        </p:nvGrpSpPr>
        <p:grpSpPr>
          <a:xfrm>
            <a:off x="1453425" y="1987979"/>
            <a:ext cx="3335430" cy="1846344"/>
            <a:chOff x="7199086" y="2012949"/>
            <a:chExt cx="1252764" cy="1209222"/>
          </a:xfrm>
        </p:grpSpPr>
        <p:sp>
          <p:nvSpPr>
            <p:cNvPr id="153" name="矩形 152"/>
            <p:cNvSpPr/>
            <p:nvPr/>
          </p:nvSpPr>
          <p:spPr>
            <a:xfrm>
              <a:off x="7199086" y="2012949"/>
              <a:ext cx="1074254" cy="1014523"/>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p:cNvCxnSpPr/>
            <p:nvPr/>
          </p:nvCxnSpPr>
          <p:spPr>
            <a:xfrm>
              <a:off x="8273338" y="3001100"/>
              <a:ext cx="0" cy="22107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8273338" y="3027472"/>
              <a:ext cx="17851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flipH="1">
            <a:off x="7380937" y="1906230"/>
            <a:ext cx="3475748" cy="1954570"/>
            <a:chOff x="7199086" y="2012949"/>
            <a:chExt cx="1252764" cy="1209222"/>
          </a:xfrm>
        </p:grpSpPr>
        <p:sp>
          <p:nvSpPr>
            <p:cNvPr id="157" name="矩形 156"/>
            <p:cNvSpPr/>
            <p:nvPr/>
          </p:nvSpPr>
          <p:spPr>
            <a:xfrm>
              <a:off x="7199086" y="2012949"/>
              <a:ext cx="1074254" cy="1014523"/>
            </a:xfrm>
            <a:prstGeom prst="rect">
              <a:avLst/>
            </a:prstGeom>
            <a:noFill/>
            <a:ln w="25400">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8" name="直接连接符 157"/>
            <p:cNvCxnSpPr/>
            <p:nvPr/>
          </p:nvCxnSpPr>
          <p:spPr>
            <a:xfrm>
              <a:off x="8273338" y="3001100"/>
              <a:ext cx="0" cy="221071"/>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273338" y="3027472"/>
              <a:ext cx="178512" cy="0"/>
            </a:xfrm>
            <a:prstGeom prst="line">
              <a:avLst/>
            </a:prstGeom>
            <a:ln w="25400">
              <a:solidFill>
                <a:srgbClr val="4A67AA"/>
              </a:solidFill>
            </a:ln>
          </p:spPr>
          <p:style>
            <a:lnRef idx="1">
              <a:schemeClr val="accent1"/>
            </a:lnRef>
            <a:fillRef idx="0">
              <a:schemeClr val="accent1"/>
            </a:fillRef>
            <a:effectRef idx="0">
              <a:schemeClr val="accent1"/>
            </a:effectRef>
            <a:fontRef idx="minor">
              <a:schemeClr val="tx1"/>
            </a:fontRef>
          </p:style>
        </p:cxnSp>
      </p:grpSp>
      <p:sp>
        <p:nvSpPr>
          <p:cNvPr id="160" name="文本框 159"/>
          <p:cNvSpPr txBox="1"/>
          <p:nvPr/>
        </p:nvSpPr>
        <p:spPr>
          <a:xfrm>
            <a:off x="1985303" y="2008783"/>
            <a:ext cx="1879086"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61" name="文本框 160"/>
          <p:cNvSpPr txBox="1"/>
          <p:nvPr/>
        </p:nvSpPr>
        <p:spPr>
          <a:xfrm>
            <a:off x="1585123" y="2523300"/>
            <a:ext cx="2596758"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162" name="文本框 161"/>
          <p:cNvSpPr txBox="1"/>
          <p:nvPr/>
        </p:nvSpPr>
        <p:spPr>
          <a:xfrm>
            <a:off x="8503964" y="2014098"/>
            <a:ext cx="1879086" cy="461665"/>
          </a:xfrm>
          <a:prstGeom prst="rect">
            <a:avLst/>
          </a:prstGeom>
          <a:noFill/>
        </p:spPr>
        <p:txBody>
          <a:bodyPr wrap="square" rtlCol="0">
            <a:spAutoFit/>
          </a:bodyPr>
          <a:lstStyle/>
          <a:p>
            <a:r>
              <a:rPr lang="zh-CN" altLang="en-US" sz="2400" b="1" dirty="0">
                <a:solidFill>
                  <a:srgbClr val="4A67AA"/>
                </a:solidFill>
                <a:latin typeface="方正静蕾简体" panose="02000000000000000000" pitchFamily="2" charset="-122"/>
                <a:ea typeface="方正静蕾简体" panose="02000000000000000000" pitchFamily="2" charset="-122"/>
              </a:rPr>
              <a:t>输入小标题</a:t>
            </a:r>
            <a:endParaRPr lang="zh-CN" altLang="en-US" sz="2400" b="1" dirty="0">
              <a:solidFill>
                <a:srgbClr val="4A67AA"/>
              </a:solidFill>
              <a:latin typeface="方正静蕾简体" panose="02000000000000000000" pitchFamily="2" charset="-122"/>
              <a:ea typeface="方正静蕾简体" panose="02000000000000000000" pitchFamily="2" charset="-122"/>
            </a:endParaRPr>
          </a:p>
        </p:txBody>
      </p:sp>
      <p:sp>
        <p:nvSpPr>
          <p:cNvPr id="163" name="文本框 162"/>
          <p:cNvSpPr txBox="1"/>
          <p:nvPr/>
        </p:nvSpPr>
        <p:spPr>
          <a:xfrm>
            <a:off x="8103784" y="2528615"/>
            <a:ext cx="2596758"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endParaRPr lang="zh-CN" altLang="en-US" sz="1600" dirty="0">
              <a:latin typeface="微软雅黑" panose="020B0503020204020204" pitchFamily="34" charset="-122"/>
              <a:ea typeface="微软雅黑" panose="020B0503020204020204" pitchFamily="34" charset="-122"/>
            </a:endParaRPr>
          </a:p>
        </p:txBody>
      </p:sp>
      <p:sp>
        <p:nvSpPr>
          <p:cNvPr id="78" name="Freeform 22"/>
          <p:cNvSpPr>
            <a:spLocks noEditPoints="1"/>
          </p:cNvSpPr>
          <p:nvPr/>
        </p:nvSpPr>
        <p:spPr bwMode="auto">
          <a:xfrm>
            <a:off x="4778330" y="965891"/>
            <a:ext cx="3453891" cy="217113"/>
          </a:xfrm>
          <a:custGeom>
            <a:avLst/>
            <a:gdLst>
              <a:gd name="T0" fmla="*/ 5949 w 5998"/>
              <a:gd name="T1" fmla="*/ 94 h 465"/>
              <a:gd name="T2" fmla="*/ 4905 w 5998"/>
              <a:gd name="T3" fmla="*/ 85 h 465"/>
              <a:gd name="T4" fmla="*/ 4638 w 5998"/>
              <a:gd name="T5" fmla="*/ 62 h 465"/>
              <a:gd name="T6" fmla="*/ 4349 w 5998"/>
              <a:gd name="T7" fmla="*/ 58 h 465"/>
              <a:gd name="T8" fmla="*/ 3771 w 5998"/>
              <a:gd name="T9" fmla="*/ 73 h 465"/>
              <a:gd name="T10" fmla="*/ 2762 w 5998"/>
              <a:gd name="T11" fmla="*/ 150 h 465"/>
              <a:gd name="T12" fmla="*/ 2746 w 5998"/>
              <a:gd name="T13" fmla="*/ 138 h 465"/>
              <a:gd name="T14" fmla="*/ 2637 w 5998"/>
              <a:gd name="T15" fmla="*/ 81 h 465"/>
              <a:gd name="T16" fmla="*/ 2512 w 5998"/>
              <a:gd name="T17" fmla="*/ 40 h 465"/>
              <a:gd name="T18" fmla="*/ 1970 w 5998"/>
              <a:gd name="T19" fmla="*/ 27 h 465"/>
              <a:gd name="T20" fmla="*/ 1370 w 5998"/>
              <a:gd name="T21" fmla="*/ 86 h 465"/>
              <a:gd name="T22" fmla="*/ 1015 w 5998"/>
              <a:gd name="T23" fmla="*/ 126 h 465"/>
              <a:gd name="T24" fmla="*/ 673 w 5998"/>
              <a:gd name="T25" fmla="*/ 162 h 465"/>
              <a:gd name="T26" fmla="*/ 345 w 5998"/>
              <a:gd name="T27" fmla="*/ 227 h 465"/>
              <a:gd name="T28" fmla="*/ 193 w 5998"/>
              <a:gd name="T29" fmla="*/ 273 h 465"/>
              <a:gd name="T30" fmla="*/ 48 w 5998"/>
              <a:gd name="T31" fmla="*/ 312 h 465"/>
              <a:gd name="T32" fmla="*/ 48 w 5998"/>
              <a:gd name="T33" fmla="*/ 386 h 465"/>
              <a:gd name="T34" fmla="*/ 293 w 5998"/>
              <a:gd name="T35" fmla="*/ 320 h 465"/>
              <a:gd name="T36" fmla="*/ 559 w 5998"/>
              <a:gd name="T37" fmla="*/ 255 h 465"/>
              <a:gd name="T38" fmla="*/ 1133 w 5998"/>
              <a:gd name="T39" fmla="*/ 188 h 465"/>
              <a:gd name="T40" fmla="*/ 1728 w 5998"/>
              <a:gd name="T41" fmla="*/ 122 h 465"/>
              <a:gd name="T42" fmla="*/ 2309 w 5998"/>
              <a:gd name="T43" fmla="*/ 92 h 465"/>
              <a:gd name="T44" fmla="*/ 2561 w 5998"/>
              <a:gd name="T45" fmla="*/ 131 h 465"/>
              <a:gd name="T46" fmla="*/ 2658 w 5998"/>
              <a:gd name="T47" fmla="*/ 176 h 465"/>
              <a:gd name="T48" fmla="*/ 2433 w 5998"/>
              <a:gd name="T49" fmla="*/ 267 h 465"/>
              <a:gd name="T50" fmla="*/ 2373 w 5998"/>
              <a:gd name="T51" fmla="*/ 365 h 465"/>
              <a:gd name="T52" fmla="*/ 2473 w 5998"/>
              <a:gd name="T53" fmla="*/ 458 h 465"/>
              <a:gd name="T54" fmla="*/ 2649 w 5998"/>
              <a:gd name="T55" fmla="*/ 413 h 465"/>
              <a:gd name="T56" fmla="*/ 2803 w 5998"/>
              <a:gd name="T57" fmla="*/ 293 h 465"/>
              <a:gd name="T58" fmla="*/ 2811 w 5998"/>
              <a:gd name="T59" fmla="*/ 215 h 465"/>
              <a:gd name="T60" fmla="*/ 2894 w 5998"/>
              <a:gd name="T61" fmla="*/ 198 h 465"/>
              <a:gd name="T62" fmla="*/ 4091 w 5998"/>
              <a:gd name="T63" fmla="*/ 141 h 465"/>
              <a:gd name="T64" fmla="*/ 4672 w 5998"/>
              <a:gd name="T65" fmla="*/ 139 h 465"/>
              <a:gd name="T66" fmla="*/ 4937 w 5998"/>
              <a:gd name="T67" fmla="*/ 162 h 465"/>
              <a:gd name="T68" fmla="*/ 5206 w 5998"/>
              <a:gd name="T69" fmla="*/ 171 h 465"/>
              <a:gd name="T70" fmla="*/ 5949 w 5998"/>
              <a:gd name="T71" fmla="*/ 169 h 465"/>
              <a:gd name="T72" fmla="*/ 5949 w 5998"/>
              <a:gd name="T73" fmla="*/ 94 h 465"/>
              <a:gd name="T74" fmla="*/ 2742 w 5998"/>
              <a:gd name="T75" fmla="*/ 239 h 465"/>
              <a:gd name="T76" fmla="*/ 2692 w 5998"/>
              <a:gd name="T77" fmla="*/ 302 h 465"/>
              <a:gd name="T78" fmla="*/ 2611 w 5998"/>
              <a:gd name="T79" fmla="*/ 348 h 465"/>
              <a:gd name="T80" fmla="*/ 2460 w 5998"/>
              <a:gd name="T81" fmla="*/ 379 h 465"/>
              <a:gd name="T82" fmla="*/ 2448 w 5998"/>
              <a:gd name="T83" fmla="*/ 363 h 465"/>
              <a:gd name="T84" fmla="*/ 2447 w 5998"/>
              <a:gd name="T85" fmla="*/ 359 h 465"/>
              <a:gd name="T86" fmla="*/ 2467 w 5998"/>
              <a:gd name="T87" fmla="*/ 334 h 465"/>
              <a:gd name="T88" fmla="*/ 2594 w 5998"/>
              <a:gd name="T89" fmla="*/ 275 h 465"/>
              <a:gd name="T90" fmla="*/ 2740 w 5998"/>
              <a:gd name="T91" fmla="*/ 231 h 465"/>
              <a:gd name="T92" fmla="*/ 2742 w 5998"/>
              <a:gd name="T93" fmla="*/ 2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8" h="465">
                <a:moveTo>
                  <a:pt x="5949" y="94"/>
                </a:moveTo>
                <a:cubicBezTo>
                  <a:pt x="5601" y="94"/>
                  <a:pt x="5253" y="108"/>
                  <a:pt x="4905" y="85"/>
                </a:cubicBezTo>
                <a:cubicBezTo>
                  <a:pt x="4816" y="79"/>
                  <a:pt x="4727" y="68"/>
                  <a:pt x="4638" y="62"/>
                </a:cubicBezTo>
                <a:cubicBezTo>
                  <a:pt x="4542" y="57"/>
                  <a:pt x="4445" y="57"/>
                  <a:pt x="4349" y="58"/>
                </a:cubicBezTo>
                <a:cubicBezTo>
                  <a:pt x="4156" y="61"/>
                  <a:pt x="3964" y="73"/>
                  <a:pt x="3771" y="73"/>
                </a:cubicBezTo>
                <a:cubicBezTo>
                  <a:pt x="3434" y="73"/>
                  <a:pt x="3092" y="73"/>
                  <a:pt x="2762" y="150"/>
                </a:cubicBezTo>
                <a:cubicBezTo>
                  <a:pt x="2757" y="146"/>
                  <a:pt x="2752" y="142"/>
                  <a:pt x="2746" y="138"/>
                </a:cubicBezTo>
                <a:cubicBezTo>
                  <a:pt x="2713" y="116"/>
                  <a:pt x="2673" y="97"/>
                  <a:pt x="2637" y="81"/>
                </a:cubicBezTo>
                <a:cubicBezTo>
                  <a:pt x="2597" y="63"/>
                  <a:pt x="2555" y="50"/>
                  <a:pt x="2512" y="40"/>
                </a:cubicBezTo>
                <a:cubicBezTo>
                  <a:pt x="2336" y="0"/>
                  <a:pt x="2148" y="14"/>
                  <a:pt x="1970" y="27"/>
                </a:cubicBezTo>
                <a:cubicBezTo>
                  <a:pt x="1769" y="41"/>
                  <a:pt x="1570" y="63"/>
                  <a:pt x="1370" y="86"/>
                </a:cubicBezTo>
                <a:cubicBezTo>
                  <a:pt x="1252" y="100"/>
                  <a:pt x="1133" y="114"/>
                  <a:pt x="1015" y="126"/>
                </a:cubicBezTo>
                <a:cubicBezTo>
                  <a:pt x="901" y="137"/>
                  <a:pt x="786" y="146"/>
                  <a:pt x="673" y="162"/>
                </a:cubicBezTo>
                <a:cubicBezTo>
                  <a:pt x="562" y="177"/>
                  <a:pt x="452" y="198"/>
                  <a:pt x="345" y="227"/>
                </a:cubicBezTo>
                <a:cubicBezTo>
                  <a:pt x="294" y="241"/>
                  <a:pt x="243" y="255"/>
                  <a:pt x="193" y="273"/>
                </a:cubicBezTo>
                <a:cubicBezTo>
                  <a:pt x="146" y="290"/>
                  <a:pt x="100" y="310"/>
                  <a:pt x="48" y="312"/>
                </a:cubicBezTo>
                <a:cubicBezTo>
                  <a:pt x="0" y="313"/>
                  <a:pt x="0" y="387"/>
                  <a:pt x="48" y="386"/>
                </a:cubicBezTo>
                <a:cubicBezTo>
                  <a:pt x="133" y="384"/>
                  <a:pt x="214" y="345"/>
                  <a:pt x="293" y="320"/>
                </a:cubicBezTo>
                <a:cubicBezTo>
                  <a:pt x="380" y="292"/>
                  <a:pt x="469" y="272"/>
                  <a:pt x="559" y="255"/>
                </a:cubicBezTo>
                <a:cubicBezTo>
                  <a:pt x="749" y="220"/>
                  <a:pt x="941" y="209"/>
                  <a:pt x="1133" y="188"/>
                </a:cubicBezTo>
                <a:cubicBezTo>
                  <a:pt x="1331" y="166"/>
                  <a:pt x="1529" y="142"/>
                  <a:pt x="1728" y="122"/>
                </a:cubicBezTo>
                <a:cubicBezTo>
                  <a:pt x="1921" y="103"/>
                  <a:pt x="2115" y="85"/>
                  <a:pt x="2309" y="92"/>
                </a:cubicBezTo>
                <a:cubicBezTo>
                  <a:pt x="2394" y="95"/>
                  <a:pt x="2479" y="104"/>
                  <a:pt x="2561" y="131"/>
                </a:cubicBezTo>
                <a:cubicBezTo>
                  <a:pt x="2596" y="142"/>
                  <a:pt x="2626" y="161"/>
                  <a:pt x="2658" y="176"/>
                </a:cubicBezTo>
                <a:cubicBezTo>
                  <a:pt x="2580" y="197"/>
                  <a:pt x="2499" y="222"/>
                  <a:pt x="2433" y="267"/>
                </a:cubicBezTo>
                <a:cubicBezTo>
                  <a:pt x="2401" y="289"/>
                  <a:pt x="2370" y="322"/>
                  <a:pt x="2373" y="365"/>
                </a:cubicBezTo>
                <a:cubicBezTo>
                  <a:pt x="2377" y="419"/>
                  <a:pt x="2422" y="452"/>
                  <a:pt x="2473" y="458"/>
                </a:cubicBezTo>
                <a:cubicBezTo>
                  <a:pt x="2532" y="465"/>
                  <a:pt x="2597" y="437"/>
                  <a:pt x="2649" y="413"/>
                </a:cubicBezTo>
                <a:cubicBezTo>
                  <a:pt x="2706" y="386"/>
                  <a:pt x="2770" y="349"/>
                  <a:pt x="2803" y="293"/>
                </a:cubicBezTo>
                <a:cubicBezTo>
                  <a:pt x="2819" y="266"/>
                  <a:pt x="2820" y="239"/>
                  <a:pt x="2811" y="215"/>
                </a:cubicBezTo>
                <a:cubicBezTo>
                  <a:pt x="2839" y="209"/>
                  <a:pt x="2867" y="203"/>
                  <a:pt x="2894" y="198"/>
                </a:cubicBezTo>
                <a:cubicBezTo>
                  <a:pt x="3289" y="128"/>
                  <a:pt x="3692" y="155"/>
                  <a:pt x="4091" y="141"/>
                </a:cubicBezTo>
                <a:cubicBezTo>
                  <a:pt x="4285" y="134"/>
                  <a:pt x="4479" y="126"/>
                  <a:pt x="4672" y="139"/>
                </a:cubicBezTo>
                <a:cubicBezTo>
                  <a:pt x="4760" y="146"/>
                  <a:pt x="4848" y="156"/>
                  <a:pt x="4937" y="162"/>
                </a:cubicBezTo>
                <a:cubicBezTo>
                  <a:pt x="5026" y="167"/>
                  <a:pt x="5116" y="170"/>
                  <a:pt x="5206" y="171"/>
                </a:cubicBezTo>
                <a:cubicBezTo>
                  <a:pt x="5454" y="176"/>
                  <a:pt x="5701" y="169"/>
                  <a:pt x="5949" y="169"/>
                </a:cubicBezTo>
                <a:cubicBezTo>
                  <a:pt x="5998" y="169"/>
                  <a:pt x="5998" y="94"/>
                  <a:pt x="5949" y="94"/>
                </a:cubicBezTo>
                <a:close/>
                <a:moveTo>
                  <a:pt x="2742" y="239"/>
                </a:moveTo>
                <a:cubicBezTo>
                  <a:pt x="2745" y="266"/>
                  <a:pt x="2710" y="289"/>
                  <a:pt x="2692" y="302"/>
                </a:cubicBezTo>
                <a:cubicBezTo>
                  <a:pt x="2667" y="319"/>
                  <a:pt x="2639" y="335"/>
                  <a:pt x="2611" y="348"/>
                </a:cubicBezTo>
                <a:cubicBezTo>
                  <a:pt x="2574" y="366"/>
                  <a:pt x="2502" y="400"/>
                  <a:pt x="2460" y="379"/>
                </a:cubicBezTo>
                <a:cubicBezTo>
                  <a:pt x="2454" y="376"/>
                  <a:pt x="2451" y="369"/>
                  <a:pt x="2448" y="363"/>
                </a:cubicBezTo>
                <a:cubicBezTo>
                  <a:pt x="2448" y="363"/>
                  <a:pt x="2448" y="358"/>
                  <a:pt x="2447" y="359"/>
                </a:cubicBezTo>
                <a:cubicBezTo>
                  <a:pt x="2449" y="351"/>
                  <a:pt x="2456" y="343"/>
                  <a:pt x="2467" y="334"/>
                </a:cubicBezTo>
                <a:cubicBezTo>
                  <a:pt x="2504" y="306"/>
                  <a:pt x="2550" y="290"/>
                  <a:pt x="2594" y="275"/>
                </a:cubicBezTo>
                <a:cubicBezTo>
                  <a:pt x="2642" y="258"/>
                  <a:pt x="2690" y="244"/>
                  <a:pt x="2740" y="231"/>
                </a:cubicBezTo>
                <a:cubicBezTo>
                  <a:pt x="2741" y="234"/>
                  <a:pt x="2742" y="237"/>
                  <a:pt x="2742" y="239"/>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9" name="Group 227"/>
          <p:cNvGrpSpPr>
            <a:grpSpLocks noChangeAspect="1"/>
          </p:cNvGrpSpPr>
          <p:nvPr/>
        </p:nvGrpSpPr>
        <p:grpSpPr bwMode="auto">
          <a:xfrm>
            <a:off x="4117383" y="427998"/>
            <a:ext cx="660947" cy="760937"/>
            <a:chOff x="1024" y="313"/>
            <a:chExt cx="780" cy="898"/>
          </a:xfrm>
          <a:solidFill>
            <a:srgbClr val="4A67AA"/>
          </a:solidFill>
        </p:grpSpPr>
        <p:sp>
          <p:nvSpPr>
            <p:cNvPr id="80"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文本框 88"/>
          <p:cNvSpPr txBox="1"/>
          <p:nvPr/>
        </p:nvSpPr>
        <p:spPr>
          <a:xfrm>
            <a:off x="5258473" y="416920"/>
            <a:ext cx="2840499" cy="584775"/>
          </a:xfrm>
          <a:prstGeom prst="rect">
            <a:avLst/>
          </a:prstGeom>
          <a:noFill/>
        </p:spPr>
        <p:txBody>
          <a:bodyPr wrap="square" rtlCol="0">
            <a:spAutoFit/>
          </a:bodyPr>
          <a:lstStyle/>
          <a:p>
            <a:r>
              <a:rPr lang="zh-CN" altLang="en-US" sz="3200" b="1" dirty="0">
                <a:solidFill>
                  <a:srgbClr val="4A67AA"/>
                </a:solidFill>
                <a:latin typeface="方正静蕾简体" panose="02000000000000000000" pitchFamily="2" charset="-122"/>
                <a:ea typeface="方正静蕾简体" panose="02000000000000000000" pitchFamily="2" charset="-122"/>
              </a:rPr>
              <a:t>这个是大标题</a:t>
            </a:r>
            <a:endParaRPr lang="zh-CN" altLang="en-US" sz="3200"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30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nodeType="withEffect">
                                  <p:stCondLst>
                                    <p:cond delay="60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500"/>
                                        <p:tgtEl>
                                          <p:spTgt spid="152"/>
                                        </p:tgtEl>
                                      </p:cBhvr>
                                    </p:animEffect>
                                  </p:childTnLst>
                                </p:cTn>
                              </p:par>
                              <p:par>
                                <p:cTn id="14" presetID="10" presetClass="entr" presetSubtype="0" fill="hold" nodeType="withEffect">
                                  <p:stCondLst>
                                    <p:cond delay="90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500"/>
                                        <p:tgtEl>
                                          <p:spTgt spid="156"/>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62"/>
                                        </p:tgtEl>
                                        <p:attrNameLst>
                                          <p:attrName>style.visibility</p:attrName>
                                        </p:attrNameLst>
                                      </p:cBhvr>
                                      <p:to>
                                        <p:strVal val="visible"/>
                                      </p:to>
                                    </p:set>
                                    <p:animEffect transition="in" filter="fade">
                                      <p:cBhvr>
                                        <p:cTn id="25" dur="500"/>
                                        <p:tgtEl>
                                          <p:spTgt spid="16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nodeType="withEffect">
                                  <p:stCondLst>
                                    <p:cond delay="270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78" grpId="0" animBg="1"/>
      <p:bldP spid="8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2710</Words>
  <Application>WPS 演示</Application>
  <PresentationFormat>自定义</PresentationFormat>
  <Paragraphs>385</Paragraphs>
  <Slides>27</Slides>
  <Notes>2</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全新硬笔行书简</vt:lpstr>
      <vt:lpstr>Impact</vt:lpstr>
      <vt:lpstr>方正静蕾简体</vt:lpstr>
      <vt:lpstr>Calibri</vt:lpstr>
      <vt:lpstr>PMingLiU</vt:lpstr>
      <vt:lpstr>微软雅黑</vt:lpstr>
      <vt:lpstr>Arial Unicode MS</vt:lpstr>
      <vt:lpstr>Calibri Light</vt:lpstr>
      <vt:lpstr>微软雅黑 Light</vt:lpstr>
      <vt:lpstr>PMingLiU-ExtB</vt:lpstr>
      <vt:lpstr>PMingLiU</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kwl6</cp:lastModifiedBy>
  <cp:revision>69</cp:revision>
  <dcterms:created xsi:type="dcterms:W3CDTF">2016-01-21T02:50:00Z</dcterms:created>
  <dcterms:modified xsi:type="dcterms:W3CDTF">2019-02-22T14:10:04Z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