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32"/>
  </p:handoutMasterIdLst>
  <p:sldIdLst>
    <p:sldId id="348" r:id="rId3"/>
    <p:sldId id="349" r:id="rId4"/>
    <p:sldId id="354" r:id="rId5"/>
    <p:sldId id="268" r:id="rId6"/>
    <p:sldId id="319" r:id="rId7"/>
    <p:sldId id="334" r:id="rId8"/>
    <p:sldId id="310" r:id="rId9"/>
    <p:sldId id="325" r:id="rId10"/>
    <p:sldId id="313" r:id="rId11"/>
    <p:sldId id="299" r:id="rId12"/>
    <p:sldId id="336" r:id="rId13"/>
    <p:sldId id="309" r:id="rId14"/>
    <p:sldId id="338" r:id="rId15"/>
    <p:sldId id="265" r:id="rId16"/>
    <p:sldId id="315" r:id="rId17"/>
    <p:sldId id="275" r:id="rId18"/>
    <p:sldId id="294" r:id="rId19"/>
    <p:sldId id="351" r:id="rId20"/>
    <p:sldId id="270" r:id="rId21"/>
    <p:sldId id="280" r:id="rId22"/>
    <p:sldId id="314" r:id="rId24"/>
    <p:sldId id="326" r:id="rId25"/>
    <p:sldId id="318" r:id="rId26"/>
    <p:sldId id="296" r:id="rId27"/>
    <p:sldId id="279" r:id="rId28"/>
    <p:sldId id="261" r:id="rId29"/>
    <p:sldId id="288" r:id="rId30"/>
    <p:sldId id="379"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A0CA"/>
    <a:srgbClr val="FF7182"/>
    <a:srgbClr val="FFB0BA"/>
    <a:srgbClr val="A3C7E0"/>
    <a:srgbClr val="F2001D"/>
    <a:srgbClr val="FF8594"/>
    <a:srgbClr val="8CB9D8"/>
    <a:srgbClr val="FFB2BC"/>
    <a:srgbClr val="C51C29"/>
    <a:srgbClr val="2B33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61" autoAdjust="0"/>
    <p:restoredTop sz="94660"/>
  </p:normalViewPr>
  <p:slideViewPr>
    <p:cSldViewPr snapToGrid="0">
      <p:cViewPr varScale="1">
        <p:scale>
          <a:sx n="109" d="100"/>
          <a:sy n="109" d="100"/>
        </p:scale>
        <p:origin x="516" y="108"/>
      </p:cViewPr>
      <p:guideLst>
        <p:guide orient="horz" pos="2160"/>
        <p:guide pos="3840"/>
      </p:guideLst>
    </p:cSldViewPr>
  </p:slideViewPr>
  <p:notesTextViewPr>
    <p:cViewPr>
      <p:scale>
        <a:sx n="1" d="1"/>
        <a:sy n="1" d="1"/>
      </p:scale>
      <p:origin x="0" y="0"/>
    </p:cViewPr>
  </p:notesTextViewPr>
  <p:sorterViewPr>
    <p:cViewPr>
      <p:scale>
        <a:sx n="50" d="100"/>
        <a:sy n="50" d="100"/>
      </p:scale>
      <p:origin x="0" y="-852"/>
    </p:cViewPr>
  </p:sorterViewPr>
  <p:notesViewPr>
    <p:cSldViewPr snapToGrid="0">
      <p:cViewPr varScale="1">
        <p:scale>
          <a:sx n="60" d="100"/>
          <a:sy n="60" d="100"/>
        </p:scale>
        <p:origin x="1632" y="4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handoutMaster" Target="handoutMasters/handoutMaster1.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1" Type="http://schemas.openxmlformats.org/officeDocument/2006/relationships/package" Target="../embeddings/Workbook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00" b="0" i="0" u="none" strike="noStrike" kern="1200" spc="0" baseline="0">
                <a:solidFill>
                  <a:srgbClr val="FF7182"/>
                </a:solidFill>
                <a:latin typeface="微软雅黑" panose="020B0503020204020204" pitchFamily="34" charset="-122"/>
                <a:ea typeface="微软雅黑" panose="020B0503020204020204" pitchFamily="34" charset="-122"/>
                <a:cs typeface="+mn-cs"/>
              </a:defRPr>
            </a:pPr>
            <a:r>
              <a:rPr lang="zh-CN" altLang="en-US" sz="1800" dirty="0">
                <a:solidFill>
                  <a:srgbClr val="FF7182"/>
                </a:solidFill>
                <a:latin typeface="微软雅黑" panose="020B0503020204020204" pitchFamily="34" charset="-122"/>
                <a:ea typeface="微软雅黑" panose="020B0503020204020204" pitchFamily="34" charset="-122"/>
              </a:rPr>
              <a:t>添加标题</a:t>
            </a:r>
            <a:endParaRPr lang="zh-CN" altLang="en-US" sz="1800" dirty="0">
              <a:solidFill>
                <a:srgbClr val="FF7182"/>
              </a:solidFill>
              <a:latin typeface="微软雅黑" panose="020B0503020204020204" pitchFamily="34" charset="-122"/>
              <a:ea typeface="微软雅黑" panose="020B0503020204020204" pitchFamily="34" charset="-122"/>
            </a:endParaRPr>
          </a:p>
        </c:rich>
      </c:tx>
      <c:layout>
        <c:manualLayout>
          <c:xMode val="edge"/>
          <c:yMode val="edge"/>
          <c:x val="0.357892658999821"/>
          <c:y val="0.0346393174254314"/>
        </c:manualLayout>
      </c:layout>
      <c:overlay val="1"/>
      <c:spPr>
        <a:noFill/>
        <a:ln>
          <a:noFill/>
        </a:ln>
        <a:effectLst/>
      </c:spPr>
    </c:title>
    <c:autoTitleDeleted val="0"/>
    <c:plotArea>
      <c:layout/>
      <c:barChart>
        <c:barDir val="col"/>
        <c:grouping val="clustered"/>
        <c:varyColors val="1"/>
        <c:ser>
          <c:idx val="0"/>
          <c:order val="0"/>
          <c:tx>
            <c:strRef>
              <c:f>Sheet1!$B$1</c:f>
              <c:strCache>
                <c:ptCount val="1"/>
                <c:pt idx="0">
                  <c:v>系列 1</c:v>
                </c:pt>
              </c:strCache>
            </c:strRef>
          </c:tx>
          <c:spPr>
            <a:solidFill>
              <a:srgbClr val="FF7182"/>
            </a:solidFill>
            <a:ln>
              <a:noFill/>
            </a:ln>
            <a:effectLst/>
          </c:spPr>
          <c:invertIfNegative val="1"/>
          <c:dLbls>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1"/>
            <c:showVal val="1"/>
            <c:showCatName val="1"/>
            <c:showSerName val="1"/>
            <c:showPercent val="1"/>
            <c:showBubbleSize val="1"/>
            <c:showLeaderLines val="0"/>
            <c:extLst>
              <c:ext xmlns:c15="http://schemas.microsoft.com/office/drawing/2012/chart" uri="{CE6537A1-D6FC-4f65-9D91-7224C49458BB}">
                <c15:layout/>
                <c15:showLeaderLines val="0"/>
                <c15:leaderLines/>
              </c:ext>
            </c:extLst>
          </c:dLbls>
          <c:cat>
            <c:strRef>
              <c:f>Sheet1!$A$2</c:f>
              <c:strCache>
                <c:ptCount val="1"/>
                <c:pt idx="0">
                  <c:v>类别 1</c:v>
                </c:pt>
              </c:strCache>
            </c:strRef>
          </c:cat>
          <c:val>
            <c:numRef>
              <c:f>Sheet1!$B$2</c:f>
              <c:numCache>
                <c:formatCode>General</c:formatCode>
                <c:ptCount val="1"/>
                <c:pt idx="0">
                  <c:v>4.3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1"/>
          <c:order val="1"/>
          <c:tx>
            <c:strRef>
              <c:f>Sheet1!$C$1</c:f>
              <c:strCache>
                <c:ptCount val="1"/>
                <c:pt idx="0">
                  <c:v>系列 2</c:v>
                </c:pt>
              </c:strCache>
            </c:strRef>
          </c:tx>
          <c:spPr>
            <a:solidFill>
              <a:srgbClr val="62A0CA"/>
            </a:solidFill>
            <a:ln>
              <a:noFill/>
            </a:ln>
            <a:effectLst/>
          </c:spPr>
          <c:invertIfNegative val="1"/>
          <c:dLbls>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1"/>
            <c:showVal val="1"/>
            <c:showCatName val="1"/>
            <c:showSerName val="1"/>
            <c:showPercent val="1"/>
            <c:showBubbleSize val="1"/>
            <c:showLeaderLines val="0"/>
            <c:extLst>
              <c:ext xmlns:c15="http://schemas.microsoft.com/office/drawing/2012/chart" uri="{CE6537A1-D6FC-4f65-9D91-7224C49458BB}">
                <c15:layout/>
                <c15:showLeaderLines val="0"/>
                <c15:leaderLines/>
              </c:ext>
            </c:extLst>
          </c:dLbls>
          <c:cat>
            <c:strRef>
              <c:f>Sheet1!$A$2</c:f>
              <c:strCache>
                <c:ptCount val="1"/>
                <c:pt idx="0">
                  <c:v>类别 1</c:v>
                </c:pt>
              </c:strCache>
            </c:strRef>
          </c:cat>
          <c:val>
            <c:numRef>
              <c:f>Sheet1!$C$2</c:f>
              <c:numCache>
                <c:formatCode>General</c:formatCode>
                <c:ptCount val="1"/>
                <c:pt idx="0">
                  <c:v>2.4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2"/>
          <c:order val="2"/>
          <c:tx>
            <c:strRef>
              <c:f>Sheet1!$D$1</c:f>
              <c:strCache>
                <c:ptCount val="1"/>
                <c:pt idx="0">
                  <c:v>系列 3</c:v>
                </c:pt>
              </c:strCache>
            </c:strRef>
          </c:tx>
          <c:spPr>
            <a:solidFill>
              <a:schemeClr val="bg1">
                <a:lumMod val="85000"/>
              </a:schemeClr>
            </a:solidFill>
            <a:ln>
              <a:noFill/>
            </a:ln>
            <a:effectLst/>
          </c:spPr>
          <c:invertIfNegative val="1"/>
          <c:dLbls>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1"/>
            <c:showVal val="1"/>
            <c:showCatName val="1"/>
            <c:showSerName val="1"/>
            <c:showPercent val="1"/>
            <c:showBubbleSize val="1"/>
            <c:showLeaderLines val="0"/>
            <c:extLst>
              <c:ext xmlns:c15="http://schemas.microsoft.com/office/drawing/2012/chart" uri="{CE6537A1-D6FC-4f65-9D91-7224C49458BB}">
                <c15:layout/>
                <c15:showLeaderLines val="0"/>
                <c15:leaderLines/>
              </c:ext>
            </c:extLst>
          </c:dLbls>
          <c:cat>
            <c:strRef>
              <c:f>Sheet1!$A$2</c:f>
              <c:strCache>
                <c:ptCount val="1"/>
                <c:pt idx="0">
                  <c:v>类别 1</c:v>
                </c:pt>
              </c:strCache>
            </c:strRef>
          </c:cat>
          <c:val>
            <c:numRef>
              <c:f>Sheet1!$D$2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219"/>
        <c:overlap val="-27"/>
        <c:axId val="189282560"/>
        <c:axId val="190656896"/>
      </c:barChart>
      <c:catAx>
        <c:axId val="189282560"/>
        <c:scaling>
          <c:orientation val="minMax"/>
        </c:scaling>
        <c:delete val="1"/>
        <c:axPos val="b"/>
        <c:numFmt formatCode="General" sourceLinked="1"/>
        <c:majorTickMark val="none"/>
        <c:minorTickMark val="cross"/>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190656896"/>
        <c:crosses val="autoZero"/>
        <c:auto val="1"/>
        <c:lblAlgn val="ctr"/>
        <c:lblOffset val="100"/>
        <c:noMultiLvlLbl val="1"/>
      </c:catAx>
      <c:valAx>
        <c:axId val="190656896"/>
        <c:scaling>
          <c:orientation val="minMax"/>
        </c:scaling>
        <c:delete val="1"/>
        <c:axPos val="l"/>
        <c:majorGridlines>
          <c:spPr>
            <a:ln w="9525" cap="flat" cmpd="sng" algn="ctr">
              <a:solidFill>
                <a:schemeClr val="bg1">
                  <a:lumMod val="65000"/>
                </a:schemeClr>
              </a:solidFill>
              <a:prstDash val="solid"/>
              <a:round/>
            </a:ln>
            <a:effectLst/>
          </c:spPr>
        </c:majorGridlines>
        <c:numFmt formatCode="General" sourceLinked="1"/>
        <c:majorTickMark val="none"/>
        <c:minorTickMark val="cross"/>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189282560"/>
        <c:crosses val="autoZero"/>
        <c:crossBetween val="between"/>
      </c:valAx>
      <c:spPr>
        <a:noFill/>
        <a:ln>
          <a:noFill/>
        </a:ln>
        <a:effectLst/>
      </c:spPr>
    </c:plotArea>
    <c:legend>
      <c:legendPos val="b"/>
      <c:layout/>
      <c:overlay val="1"/>
      <c:spPr>
        <a:noFill/>
        <a:ln>
          <a:noFill/>
        </a:ln>
        <a:effectLst/>
      </c:spPr>
      <c:txPr>
        <a:bodyPr rot="0" spcFirstLastPara="1" vertOverflow="ellipsis" vert="horz" wrap="square" anchor="ctr" anchorCtr="1"/>
        <a:lstStyle/>
        <a:p>
          <a:pPr>
            <a:defRPr lang="zh-CN" sz="1195" b="0" i="0" u="none" strike="noStrike" kern="1200" baseline="0">
              <a:solidFill>
                <a:srgbClr val="2B3360"/>
              </a:solidFill>
              <a:latin typeface="+mn-lt"/>
              <a:ea typeface="+mn-ea"/>
              <a:cs typeface="+mn-cs"/>
            </a:defRPr>
          </a:pPr>
        </a:p>
      </c:txPr>
    </c:legend>
    <c:plotVisOnly val="1"/>
    <c:dispBlanksAs val="gap"/>
    <c:showDLblsOverMax val="1"/>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00" b="0" i="0" u="none" strike="noStrike" kern="1200" spc="0" baseline="0">
                <a:solidFill>
                  <a:srgbClr val="FF7182"/>
                </a:solidFill>
                <a:latin typeface="微软雅黑" panose="020B0503020204020204" pitchFamily="34" charset="-122"/>
                <a:ea typeface="微软雅黑" panose="020B0503020204020204" pitchFamily="34" charset="-122"/>
                <a:cs typeface="+mn-cs"/>
              </a:defRPr>
            </a:pPr>
            <a:r>
              <a:rPr lang="zh-CN" altLang="en-US" sz="1800" dirty="0">
                <a:solidFill>
                  <a:srgbClr val="FF7182"/>
                </a:solidFill>
                <a:latin typeface="微软雅黑" panose="020B0503020204020204" pitchFamily="34" charset="-122"/>
                <a:ea typeface="微软雅黑" panose="020B0503020204020204" pitchFamily="34" charset="-122"/>
              </a:rPr>
              <a:t>添加标题</a:t>
            </a:r>
            <a:endParaRPr lang="zh-CN" altLang="en-US" sz="1800" dirty="0">
              <a:solidFill>
                <a:srgbClr val="FF7182"/>
              </a:solidFill>
              <a:latin typeface="微软雅黑" panose="020B0503020204020204" pitchFamily="34" charset="-122"/>
              <a:ea typeface="微软雅黑" panose="020B0503020204020204" pitchFamily="34" charset="-122"/>
            </a:endParaRPr>
          </a:p>
        </c:rich>
      </c:tx>
      <c:layout>
        <c:manualLayout>
          <c:xMode val="edge"/>
          <c:yMode val="edge"/>
          <c:x val="0.357892658999821"/>
          <c:y val="0.0346393174254314"/>
        </c:manualLayout>
      </c:layout>
      <c:overlay val="1"/>
      <c:spPr>
        <a:noFill/>
        <a:ln>
          <a:noFill/>
        </a:ln>
        <a:effectLst/>
      </c:spPr>
    </c:title>
    <c:autoTitleDeleted val="0"/>
    <c:plotArea>
      <c:layout/>
      <c:barChart>
        <c:barDir val="col"/>
        <c:grouping val="clustered"/>
        <c:varyColors val="1"/>
        <c:ser>
          <c:idx val="0"/>
          <c:order val="0"/>
          <c:tx>
            <c:strRef>
              <c:f>Sheet1!$B$1</c:f>
              <c:strCache>
                <c:ptCount val="1"/>
                <c:pt idx="0">
                  <c:v>系列 1</c:v>
                </c:pt>
              </c:strCache>
            </c:strRef>
          </c:tx>
          <c:spPr>
            <a:solidFill>
              <a:srgbClr val="FF7182"/>
            </a:solidFill>
            <a:ln>
              <a:noFill/>
            </a:ln>
            <a:effectLst/>
          </c:spPr>
          <c:invertIfNegative val="1"/>
          <c:dLbls>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1"/>
            <c:showVal val="1"/>
            <c:showCatName val="1"/>
            <c:showSerName val="1"/>
            <c:showPercent val="1"/>
            <c:showBubbleSize val="1"/>
            <c:showLeaderLines val="0"/>
            <c:extLst>
              <c:ext xmlns:c15="http://schemas.microsoft.com/office/drawing/2012/chart" uri="{CE6537A1-D6FC-4f65-9D91-7224C49458BB}">
                <c15:layout/>
                <c15:showLeaderLines val="0"/>
                <c15:leaderLines/>
              </c:ext>
            </c:extLst>
          </c:dLbls>
          <c:cat>
            <c:strRef>
              <c:f>Sheet1!$A$2</c:f>
              <c:strCache>
                <c:ptCount val="1"/>
                <c:pt idx="0">
                  <c:v>类别 1</c:v>
                </c:pt>
              </c:strCache>
            </c:strRef>
          </c:cat>
          <c:val>
            <c:numRef>
              <c:f>Sheet1!$B$2</c:f>
              <c:numCache>
                <c:formatCode>General</c:formatCode>
                <c:ptCount val="1"/>
                <c:pt idx="0">
                  <c:v>4.3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1"/>
          <c:order val="1"/>
          <c:tx>
            <c:strRef>
              <c:f>Sheet1!$C$1</c:f>
              <c:strCache>
                <c:ptCount val="1"/>
                <c:pt idx="0">
                  <c:v>系列 2</c:v>
                </c:pt>
              </c:strCache>
            </c:strRef>
          </c:tx>
          <c:spPr>
            <a:solidFill>
              <a:srgbClr val="62A0CA"/>
            </a:solidFill>
            <a:ln>
              <a:noFill/>
            </a:ln>
            <a:effectLst/>
          </c:spPr>
          <c:invertIfNegative val="1"/>
          <c:dLbls>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1"/>
            <c:showVal val="1"/>
            <c:showCatName val="1"/>
            <c:showSerName val="1"/>
            <c:showPercent val="1"/>
            <c:showBubbleSize val="1"/>
            <c:showLeaderLines val="0"/>
            <c:extLst>
              <c:ext xmlns:c15="http://schemas.microsoft.com/office/drawing/2012/chart" uri="{CE6537A1-D6FC-4f65-9D91-7224C49458BB}">
                <c15:layout/>
                <c15:showLeaderLines val="0"/>
                <c15:leaderLines/>
              </c:ext>
            </c:extLst>
          </c:dLbls>
          <c:cat>
            <c:strRef>
              <c:f>Sheet1!$A$2</c:f>
              <c:strCache>
                <c:ptCount val="1"/>
                <c:pt idx="0">
                  <c:v>类别 1</c:v>
                </c:pt>
              </c:strCache>
            </c:strRef>
          </c:cat>
          <c:val>
            <c:numRef>
              <c:f>Sheet1!$C$2</c:f>
              <c:numCache>
                <c:formatCode>General</c:formatCode>
                <c:ptCount val="1"/>
                <c:pt idx="0">
                  <c:v>2.4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2"/>
          <c:order val="2"/>
          <c:tx>
            <c:strRef>
              <c:f>Sheet1!$D$1</c:f>
              <c:strCache>
                <c:ptCount val="1"/>
                <c:pt idx="0">
                  <c:v>系列 3</c:v>
                </c:pt>
              </c:strCache>
            </c:strRef>
          </c:tx>
          <c:spPr>
            <a:solidFill>
              <a:schemeClr val="bg1">
                <a:lumMod val="85000"/>
              </a:schemeClr>
            </a:solidFill>
            <a:ln>
              <a:noFill/>
            </a:ln>
            <a:effectLst/>
          </c:spPr>
          <c:invertIfNegative val="1"/>
          <c:dLbls>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1"/>
            <c:showVal val="1"/>
            <c:showCatName val="1"/>
            <c:showSerName val="1"/>
            <c:showPercent val="1"/>
            <c:showBubbleSize val="1"/>
            <c:showLeaderLines val="0"/>
            <c:extLst>
              <c:ext xmlns:c15="http://schemas.microsoft.com/office/drawing/2012/chart" uri="{CE6537A1-D6FC-4f65-9D91-7224C49458BB}">
                <c15:layout/>
                <c15:showLeaderLines val="0"/>
                <c15:leaderLines/>
              </c:ext>
            </c:extLst>
          </c:dLbls>
          <c:cat>
            <c:strRef>
              <c:f>Sheet1!$A$2</c:f>
              <c:strCache>
                <c:ptCount val="1"/>
                <c:pt idx="0">
                  <c:v>类别 1</c:v>
                </c:pt>
              </c:strCache>
            </c:strRef>
          </c:cat>
          <c:val>
            <c:numRef>
              <c:f>Sheet1!$D$2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219"/>
        <c:overlap val="-27"/>
        <c:axId val="198977024"/>
        <c:axId val="203462144"/>
      </c:barChart>
      <c:catAx>
        <c:axId val="198977024"/>
        <c:scaling>
          <c:orientation val="minMax"/>
        </c:scaling>
        <c:delete val="1"/>
        <c:axPos val="b"/>
        <c:numFmt formatCode="General" sourceLinked="1"/>
        <c:majorTickMark val="none"/>
        <c:minorTickMark val="cross"/>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203462144"/>
        <c:crosses val="autoZero"/>
        <c:auto val="1"/>
        <c:lblAlgn val="ctr"/>
        <c:lblOffset val="100"/>
        <c:noMultiLvlLbl val="1"/>
      </c:catAx>
      <c:valAx>
        <c:axId val="203462144"/>
        <c:scaling>
          <c:orientation val="minMax"/>
        </c:scaling>
        <c:delete val="1"/>
        <c:axPos val="l"/>
        <c:majorGridlines>
          <c:spPr>
            <a:ln w="9525" cap="flat" cmpd="sng" algn="ctr">
              <a:solidFill>
                <a:schemeClr val="bg1">
                  <a:lumMod val="65000"/>
                </a:schemeClr>
              </a:solidFill>
              <a:prstDash val="solid"/>
              <a:round/>
            </a:ln>
            <a:effectLst/>
          </c:spPr>
        </c:majorGridlines>
        <c:numFmt formatCode="General" sourceLinked="1"/>
        <c:majorTickMark val="none"/>
        <c:minorTickMark val="cross"/>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198977024"/>
        <c:crosses val="autoZero"/>
        <c:crossBetween val="between"/>
      </c:valAx>
      <c:spPr>
        <a:noFill/>
        <a:ln>
          <a:solidFill>
            <a:schemeClr val="bg1">
              <a:lumMod val="65000"/>
            </a:schemeClr>
          </a:solidFill>
        </a:ln>
        <a:effectLst/>
      </c:spPr>
    </c:plotArea>
    <c:legend>
      <c:legendPos val="b"/>
      <c:layout/>
      <c:overlay val="1"/>
      <c:spPr>
        <a:noFill/>
        <a:ln>
          <a:noFill/>
        </a:ln>
        <a:effectLst/>
      </c:spPr>
      <c:txPr>
        <a:bodyPr rot="0" spcFirstLastPara="1" vertOverflow="ellipsis" vert="horz" wrap="square" anchor="ctr" anchorCtr="1"/>
        <a:lstStyle/>
        <a:p>
          <a:pPr>
            <a:defRPr lang="zh-CN" sz="1195" b="0" i="0" u="none" strike="noStrike" kern="1200" baseline="0">
              <a:solidFill>
                <a:srgbClr val="2B3360"/>
              </a:solidFill>
              <a:latin typeface="+mn-lt"/>
              <a:ea typeface="+mn-ea"/>
              <a:cs typeface="+mn-cs"/>
            </a:defRPr>
          </a:pPr>
        </a:p>
      </c:txPr>
    </c:legend>
    <c:plotVisOnly val="1"/>
    <c:dispBlanksAs val="gap"/>
    <c:showDLblsOverMax val="1"/>
  </c:chart>
  <c:spPr>
    <a:noFill/>
    <a:ln>
      <a:noFill/>
    </a:ln>
    <a:effectLst/>
  </c:spPr>
  <c:txPr>
    <a:bodyPr/>
    <a:lstStyle/>
    <a:p>
      <a:pPr>
        <a:defRPr lang="zh-CN"/>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00" b="0" i="0" u="none" strike="noStrike" kern="1200" spc="0" baseline="0">
                <a:solidFill>
                  <a:srgbClr val="FF7182"/>
                </a:solidFill>
                <a:latin typeface="微软雅黑" panose="020B0503020204020204" pitchFamily="34" charset="-122"/>
                <a:ea typeface="微软雅黑" panose="020B0503020204020204" pitchFamily="34" charset="-122"/>
                <a:cs typeface="+mn-cs"/>
              </a:defRPr>
            </a:pPr>
            <a:r>
              <a:rPr lang="zh-CN" altLang="en-US" sz="1800" dirty="0">
                <a:solidFill>
                  <a:srgbClr val="FF7182"/>
                </a:solidFill>
                <a:latin typeface="微软雅黑" panose="020B0503020204020204" pitchFamily="34" charset="-122"/>
                <a:ea typeface="微软雅黑" panose="020B0503020204020204" pitchFamily="34" charset="-122"/>
              </a:rPr>
              <a:t>添加标题</a:t>
            </a:r>
            <a:endParaRPr lang="zh-CN" altLang="en-US" sz="1800" dirty="0">
              <a:solidFill>
                <a:srgbClr val="FF7182"/>
              </a:solidFill>
              <a:latin typeface="微软雅黑" panose="020B0503020204020204" pitchFamily="34" charset="-122"/>
              <a:ea typeface="微软雅黑" panose="020B0503020204020204" pitchFamily="34" charset="-122"/>
            </a:endParaRPr>
          </a:p>
        </c:rich>
      </c:tx>
      <c:layout>
        <c:manualLayout>
          <c:xMode val="edge"/>
          <c:yMode val="edge"/>
          <c:x val="0.357892658999821"/>
          <c:y val="0.0346393174254314"/>
        </c:manualLayout>
      </c:layout>
      <c:overlay val="1"/>
      <c:spPr>
        <a:noFill/>
        <a:ln>
          <a:noFill/>
        </a:ln>
        <a:effectLst/>
      </c:spPr>
    </c:title>
    <c:autoTitleDeleted val="0"/>
    <c:plotArea>
      <c:layout/>
      <c:barChart>
        <c:barDir val="col"/>
        <c:grouping val="clustered"/>
        <c:varyColors val="1"/>
        <c:ser>
          <c:idx val="0"/>
          <c:order val="0"/>
          <c:tx>
            <c:strRef>
              <c:f>Sheet1!$B$1</c:f>
              <c:strCache>
                <c:ptCount val="1"/>
                <c:pt idx="0">
                  <c:v>系列 1</c:v>
                </c:pt>
              </c:strCache>
            </c:strRef>
          </c:tx>
          <c:spPr>
            <a:solidFill>
              <a:srgbClr val="FF7182"/>
            </a:solidFill>
            <a:ln>
              <a:noFill/>
            </a:ln>
            <a:effectLst/>
          </c:spPr>
          <c:invertIfNegative val="1"/>
          <c:dLbls>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1"/>
            <c:showVal val="1"/>
            <c:showCatName val="1"/>
            <c:showSerName val="1"/>
            <c:showPercent val="1"/>
            <c:showBubbleSize val="1"/>
            <c:showLeaderLines val="0"/>
            <c:extLst>
              <c:ext xmlns:c15="http://schemas.microsoft.com/office/drawing/2012/chart" uri="{CE6537A1-D6FC-4f65-9D91-7224C49458BB}">
                <c15:layout/>
                <c15:showLeaderLines val="0"/>
                <c15:leaderLines/>
              </c:ext>
            </c:extLst>
          </c:dLbls>
          <c:cat>
            <c:strRef>
              <c:f>Sheet1!$A$2</c:f>
              <c:strCache>
                <c:ptCount val="1"/>
                <c:pt idx="0">
                  <c:v>类别 1</c:v>
                </c:pt>
              </c:strCache>
            </c:strRef>
          </c:cat>
          <c:val>
            <c:numRef>
              <c:f>Sheet1!$B$2</c:f>
              <c:numCache>
                <c:formatCode>General</c:formatCode>
                <c:ptCount val="1"/>
                <c:pt idx="0">
                  <c:v>4.3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1"/>
          <c:order val="1"/>
          <c:tx>
            <c:strRef>
              <c:f>Sheet1!$C$1</c:f>
              <c:strCache>
                <c:ptCount val="1"/>
                <c:pt idx="0">
                  <c:v>系列 2</c:v>
                </c:pt>
              </c:strCache>
            </c:strRef>
          </c:tx>
          <c:spPr>
            <a:solidFill>
              <a:srgbClr val="62A0CA"/>
            </a:solidFill>
            <a:ln>
              <a:noFill/>
            </a:ln>
            <a:effectLst/>
          </c:spPr>
          <c:invertIfNegative val="1"/>
          <c:dLbls>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1"/>
            <c:showVal val="1"/>
            <c:showCatName val="1"/>
            <c:showSerName val="1"/>
            <c:showPercent val="1"/>
            <c:showBubbleSize val="1"/>
            <c:showLeaderLines val="0"/>
            <c:extLst>
              <c:ext xmlns:c15="http://schemas.microsoft.com/office/drawing/2012/chart" uri="{CE6537A1-D6FC-4f65-9D91-7224C49458BB}">
                <c15:layout/>
                <c15:showLeaderLines val="0"/>
                <c15:leaderLines/>
              </c:ext>
            </c:extLst>
          </c:dLbls>
          <c:cat>
            <c:strRef>
              <c:f>Sheet1!$A$2</c:f>
              <c:strCache>
                <c:ptCount val="1"/>
                <c:pt idx="0">
                  <c:v>类别 1</c:v>
                </c:pt>
              </c:strCache>
            </c:strRef>
          </c:cat>
          <c:val>
            <c:numRef>
              <c:f>Sheet1!$C$2</c:f>
              <c:numCache>
                <c:formatCode>General</c:formatCode>
                <c:ptCount val="1"/>
                <c:pt idx="0">
                  <c:v>2.4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2"/>
          <c:order val="2"/>
          <c:tx>
            <c:strRef>
              <c:f>Sheet1!$D$1</c:f>
              <c:strCache>
                <c:ptCount val="1"/>
                <c:pt idx="0">
                  <c:v>系列 3</c:v>
                </c:pt>
              </c:strCache>
            </c:strRef>
          </c:tx>
          <c:spPr>
            <a:solidFill>
              <a:schemeClr val="bg1">
                <a:lumMod val="85000"/>
              </a:schemeClr>
            </a:solidFill>
            <a:ln>
              <a:noFill/>
            </a:ln>
            <a:effectLst/>
          </c:spPr>
          <c:invertIfNegative val="1"/>
          <c:dLbls>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1"/>
            <c:showVal val="1"/>
            <c:showCatName val="1"/>
            <c:showSerName val="1"/>
            <c:showPercent val="1"/>
            <c:showBubbleSize val="1"/>
            <c:showLeaderLines val="0"/>
            <c:extLst>
              <c:ext xmlns:c15="http://schemas.microsoft.com/office/drawing/2012/chart" uri="{CE6537A1-D6FC-4f65-9D91-7224C49458BB}">
                <c15:layout/>
                <c15:showLeaderLines val="0"/>
                <c15:leaderLines/>
              </c:ext>
            </c:extLst>
          </c:dLbls>
          <c:cat>
            <c:strRef>
              <c:f>Sheet1!$A$2</c:f>
              <c:strCache>
                <c:ptCount val="1"/>
                <c:pt idx="0">
                  <c:v>类别 1</c:v>
                </c:pt>
              </c:strCache>
            </c:strRef>
          </c:cat>
          <c:val>
            <c:numRef>
              <c:f>Sheet1!$D$2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219"/>
        <c:overlap val="-27"/>
        <c:axId val="235347968"/>
        <c:axId val="235349888"/>
      </c:barChart>
      <c:catAx>
        <c:axId val="235347968"/>
        <c:scaling>
          <c:orientation val="minMax"/>
        </c:scaling>
        <c:delete val="1"/>
        <c:axPos val="b"/>
        <c:numFmt formatCode="General" sourceLinked="1"/>
        <c:majorTickMark val="none"/>
        <c:minorTickMark val="cross"/>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235349888"/>
        <c:crosses val="autoZero"/>
        <c:auto val="1"/>
        <c:lblAlgn val="ctr"/>
        <c:lblOffset val="100"/>
        <c:noMultiLvlLbl val="1"/>
      </c:catAx>
      <c:valAx>
        <c:axId val="235349888"/>
        <c:scaling>
          <c:orientation val="minMax"/>
        </c:scaling>
        <c:delete val="1"/>
        <c:axPos val="l"/>
        <c:majorGridlines>
          <c:spPr>
            <a:ln w="9525" cap="flat" cmpd="sng" algn="ctr">
              <a:solidFill>
                <a:schemeClr val="bg1">
                  <a:lumMod val="65000"/>
                </a:schemeClr>
              </a:solidFill>
              <a:prstDash val="solid"/>
              <a:round/>
            </a:ln>
            <a:effectLst/>
          </c:spPr>
        </c:majorGridlines>
        <c:numFmt formatCode="General" sourceLinked="1"/>
        <c:majorTickMark val="none"/>
        <c:minorTickMark val="cross"/>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235347968"/>
        <c:crosses val="autoZero"/>
        <c:crossBetween val="between"/>
      </c:valAx>
      <c:spPr>
        <a:noFill/>
        <a:ln>
          <a:noFill/>
        </a:ln>
        <a:effectLst/>
      </c:spPr>
    </c:plotArea>
    <c:legend>
      <c:legendPos val="b"/>
      <c:legendEntry>
        <c:idx val="2"/>
        <c:txPr>
          <a:bodyPr rot="0" spcFirstLastPara="1" vertOverflow="ellipsis" vert="horz" wrap="square" anchor="ctr" anchorCtr="1"/>
          <a:lstStyle/>
          <a:p>
            <a:pPr>
              <a:defRPr lang="zh-CN" sz="1195" b="0" i="0" u="none" strike="noStrike" kern="1200" baseline="0">
                <a:solidFill>
                  <a:srgbClr val="2B3360"/>
                </a:solidFill>
                <a:latin typeface="+mn-lt"/>
                <a:ea typeface="+mn-ea"/>
                <a:cs typeface="+mn-cs"/>
              </a:defRPr>
            </a:pPr>
          </a:p>
        </c:txPr>
      </c:legendEntry>
      <c:layout/>
      <c:overlay val="1"/>
      <c:spPr>
        <a:noFill/>
        <a:ln>
          <a:noFill/>
        </a:ln>
        <a:effectLst/>
      </c:spPr>
      <c:txPr>
        <a:bodyPr rot="0" spcFirstLastPara="1" vertOverflow="ellipsis" vert="horz" wrap="square" anchor="ctr" anchorCtr="1"/>
        <a:lstStyle/>
        <a:p>
          <a:pPr>
            <a:defRPr lang="zh-CN" sz="1195" b="0" i="0" u="none" strike="noStrike" kern="1200" baseline="0">
              <a:solidFill>
                <a:srgbClr val="2B3360"/>
              </a:solidFill>
              <a:latin typeface="+mn-lt"/>
              <a:ea typeface="+mn-ea"/>
              <a:cs typeface="+mn-cs"/>
            </a:defRPr>
          </a:pPr>
        </a:p>
      </c:txPr>
    </c:legend>
    <c:plotVisOnly val="1"/>
    <c:dispBlanksAs val="gap"/>
    <c:showDLblsOverMax val="1"/>
  </c:chart>
  <c:spPr>
    <a:noFill/>
    <a:ln>
      <a:noFill/>
    </a:ln>
    <a:effectLst/>
  </c:spPr>
  <c:txPr>
    <a:bodyPr/>
    <a:lstStyle/>
    <a:p>
      <a:pPr>
        <a:defRPr lang="zh-CN"/>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zh-CN"/>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rgbClr val="62A0CA"/>
                </a:solidFill>
                <a:latin typeface="微软雅黑" panose="020B0503020204020204" pitchFamily="34" charset="-122"/>
                <a:ea typeface="微软雅黑" panose="020B0503020204020204" pitchFamily="34" charset="-122"/>
                <a:cs typeface="+mn-cs"/>
              </a:defRPr>
            </a:pPr>
            <a:r>
              <a:rPr lang="zh-CN" altLang="en-US" dirty="0">
                <a:solidFill>
                  <a:srgbClr val="62A0CA"/>
                </a:solidFill>
                <a:latin typeface="微软雅黑" panose="020B0503020204020204" pitchFamily="34" charset="-122"/>
                <a:ea typeface="微软雅黑" panose="020B0503020204020204" pitchFamily="34" charset="-122"/>
              </a:rPr>
              <a:t>标题栏</a:t>
            </a:r>
            <a:endParaRPr lang="en-US" dirty="0">
              <a:solidFill>
                <a:srgbClr val="62A0CA"/>
              </a:solidFill>
              <a:latin typeface="微软雅黑" panose="020B0503020204020204" pitchFamily="34" charset="-122"/>
              <a:ea typeface="微软雅黑" panose="020B0503020204020204" pitchFamily="34" charset="-122"/>
            </a:endParaRPr>
          </a:p>
        </c:rich>
      </c:tx>
      <c:layout/>
      <c:overlay val="1"/>
      <c:spPr>
        <a:noFill/>
        <a:ln>
          <a:noFill/>
        </a:ln>
        <a:effectLst/>
      </c:spPr>
    </c:title>
    <c:autoTitleDeleted val="0"/>
    <c:plotArea>
      <c:layout/>
      <c:barChart>
        <c:barDir val="col"/>
        <c:grouping val="stacked"/>
        <c:varyColors val="1"/>
        <c:ser>
          <c:idx val="0"/>
          <c:order val="0"/>
          <c:tx>
            <c:strRef>
              <c:f>Sheet1!$B$1</c:f>
              <c:strCache>
                <c:ptCount val="1"/>
                <c:pt idx="0">
                  <c:v>系列 1</c:v>
                </c:pt>
              </c:strCache>
            </c:strRef>
          </c:tx>
          <c:spPr>
            <a:solidFill>
              <a:srgbClr val="FF7182"/>
            </a:solidFill>
            <a:ln>
              <a:noFill/>
            </a:ln>
            <a:effectLst/>
          </c:spPr>
          <c:invertIfNegative val="1"/>
          <c:dPt>
            <c:idx val="0"/>
            <c:invertIfNegative val="1"/>
            <c:bubble3D val="0"/>
            <c:spPr>
              <a:solidFill>
                <a:srgbClr val="FF7182"/>
              </a:solidFill>
              <a:ln>
                <a:noFill/>
              </a:ln>
              <a:effectLst/>
            </c:spPr>
          </c:dPt>
          <c:dPt>
            <c:idx val="1"/>
            <c:invertIfNegative val="1"/>
            <c:bubble3D val="0"/>
            <c:spPr>
              <a:solidFill>
                <a:srgbClr val="FF7182"/>
              </a:solidFill>
              <a:ln>
                <a:noFill/>
              </a:ln>
              <a:effectLst/>
            </c:spPr>
          </c:dPt>
          <c:dPt>
            <c:idx val="2"/>
            <c:invertIfNegative val="1"/>
            <c:bubble3D val="0"/>
            <c:spPr>
              <a:solidFill>
                <a:srgbClr val="FF7182"/>
              </a:solidFill>
              <a:ln>
                <a:noFill/>
              </a:ln>
              <a:effectLst/>
            </c:spPr>
          </c:dPt>
          <c:dPt>
            <c:idx val="3"/>
            <c:invertIfNegative val="1"/>
            <c:bubble3D val="0"/>
            <c:spPr>
              <a:solidFill>
                <a:srgbClr val="FF7182"/>
              </a:solidFill>
              <a:ln>
                <a:noFill/>
              </a:ln>
              <a:effectLst/>
            </c:spPr>
          </c:dPt>
          <c:dPt>
            <c:idx val="4"/>
            <c:invertIfNegative val="1"/>
            <c:bubble3D val="0"/>
            <c:spPr>
              <a:solidFill>
                <a:srgbClr val="FF7182"/>
              </a:solidFill>
              <a:ln>
                <a:noFill/>
              </a:ln>
              <a:effectLst/>
            </c:spPr>
          </c:dPt>
          <c:dPt>
            <c:idx val="5"/>
            <c:invertIfNegative val="1"/>
            <c:bubble3D val="0"/>
            <c:spPr>
              <a:solidFill>
                <a:srgbClr val="FF7182"/>
              </a:solidFill>
              <a:ln>
                <a:noFill/>
              </a:ln>
              <a:effectLst/>
            </c:spPr>
          </c:dPt>
          <c:dLbls>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bg1"/>
                    </a:solidFill>
                    <a:latin typeface="+mn-lt"/>
                    <a:ea typeface="+mn-ea"/>
                    <a:cs typeface="+mn-cs"/>
                  </a:defRPr>
                </a:pPr>
              </a:p>
            </c:txPr>
            <c:dLblPos val="ctr"/>
            <c:showLegendKey val="1"/>
            <c:showVal val="1"/>
            <c:showCatName val="1"/>
            <c:showSerName val="1"/>
            <c:showPercent val="1"/>
            <c:showBubbleSize val="1"/>
            <c:showLeaderLines val="0"/>
            <c:extLst>
              <c:ext xmlns:c15="http://schemas.microsoft.com/office/drawing/2012/chart" uri="{CE6537A1-D6FC-4f65-9D91-7224C49458BB}">
                <c15:layout/>
                <c15:showLeaderLines val="0"/>
                <c15:leaderLines/>
              </c:ext>
            </c:extLst>
          </c:dLbls>
          <c:cat>
            <c:strRef>
              <c:f>Sheet1!$A$2:$A$7</c:f>
              <c:strCache>
                <c:ptCount val="6"/>
                <c:pt idx="0">
                  <c:v>第一</c:v>
                </c:pt>
                <c:pt idx="1">
                  <c:v>第二</c:v>
                </c:pt>
                <c:pt idx="2">
                  <c:v>第三</c:v>
                </c:pt>
                <c:pt idx="3">
                  <c:v>第四</c:v>
                </c:pt>
                <c:pt idx="4">
                  <c:v>第五</c:v>
                </c:pt>
                <c:pt idx="5">
                  <c:v>第六</c:v>
                </c:pt>
              </c:strCache>
            </c:strRef>
          </c:cat>
          <c:val>
            <c:numRef>
              <c:f>Sheet1!$B$2:$B$7</c:f>
              <c:numCache>
                <c:formatCode>General</c:formatCode>
                <c:ptCount val="6"/>
                <c:pt idx="0">
                  <c:v>4.3</c:v>
                </c:pt>
                <c:pt idx="1">
                  <c:v>2.5</c:v>
                </c:pt>
                <c:pt idx="2">
                  <c:v>3.5</c:v>
                </c:pt>
                <c:pt idx="3">
                  <c:v>4.5</c:v>
                </c:pt>
                <c:pt idx="4">
                  <c:v>1.9</c:v>
                </c:pt>
                <c:pt idx="5">
                  <c:v>3.9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150"/>
        <c:overlap val="100"/>
        <c:axId val="237151744"/>
        <c:axId val="237384064"/>
      </c:barChart>
      <c:catAx>
        <c:axId val="237151744"/>
        <c:scaling>
          <c:orientation val="minMax"/>
        </c:scaling>
        <c:delete val="1"/>
        <c:axPos val="b"/>
        <c:numFmt formatCode="General" sourceLinked="1"/>
        <c:majorTickMark val="none"/>
        <c:minorTickMark val="cross"/>
        <c:tickLblPos val="nextTo"/>
        <c:txPr>
          <a:bodyPr rot="-60000000" spcFirstLastPara="0" vertOverflow="ellipsis" vert="horz" wrap="square" anchor="ctr" anchorCtr="1"/>
          <a:lstStyle/>
          <a:p>
            <a:pPr>
              <a:defRPr lang="zh-CN" sz="1000" b="0" i="0" u="none" strike="noStrike" kern="1200" baseline="0">
                <a:solidFill>
                  <a:schemeClr val="bg1"/>
                </a:solidFill>
                <a:latin typeface="+mn-lt"/>
                <a:ea typeface="+mn-ea"/>
                <a:cs typeface="+mn-cs"/>
              </a:defRPr>
            </a:pPr>
          </a:p>
        </c:txPr>
        <c:crossAx val="237384064"/>
        <c:crosses val="autoZero"/>
        <c:auto val="1"/>
        <c:lblAlgn val="ctr"/>
        <c:lblOffset val="100"/>
        <c:noMultiLvlLbl val="1"/>
      </c:catAx>
      <c:valAx>
        <c:axId val="237384064"/>
        <c:scaling>
          <c:orientation val="minMax"/>
        </c:scaling>
        <c:delete val="1"/>
        <c:axPos val="l"/>
        <c:majorGridlines>
          <c:spPr>
            <a:ln w="9525" cap="flat" cmpd="sng" algn="ctr">
              <a:solidFill>
                <a:schemeClr val="bg1">
                  <a:lumMod val="50000"/>
                </a:schemeClr>
              </a:solidFill>
              <a:prstDash val="solid"/>
              <a:round/>
            </a:ln>
            <a:effectLst/>
          </c:spPr>
        </c:majorGridlines>
        <c:numFmt formatCode="General" sourceLinked="1"/>
        <c:majorTickMark val="none"/>
        <c:minorTickMark val="cross"/>
        <c:tickLblPos val="nextTo"/>
        <c:txPr>
          <a:bodyPr rot="-60000000" spcFirstLastPara="0" vertOverflow="ellipsis" vert="horz" wrap="square" anchor="ctr" anchorCtr="1"/>
          <a:lstStyle/>
          <a:p>
            <a:pPr>
              <a:defRPr lang="zh-CN" sz="1000" b="0" i="0" u="none" strike="noStrike" kern="1200" baseline="0">
                <a:solidFill>
                  <a:schemeClr val="bg1"/>
                </a:solidFill>
                <a:latin typeface="+mn-lt"/>
                <a:ea typeface="+mn-ea"/>
                <a:cs typeface="+mn-cs"/>
              </a:defRPr>
            </a:pPr>
          </a:p>
        </c:txPr>
        <c:crossAx val="237151744"/>
        <c:crosses val="autoZero"/>
        <c:crossBetween val="between"/>
      </c:valAx>
      <c:spPr>
        <a:noFill/>
        <a:ln>
          <a:noFill/>
        </a:ln>
        <a:effectLst/>
      </c:spPr>
    </c:plotArea>
    <c:legend>
      <c:legendPos val="b"/>
      <c:layout/>
      <c:overlay val="1"/>
      <c:spPr>
        <a:noFill/>
        <a:ln>
          <a:noFill/>
        </a:ln>
        <a:effectLst/>
      </c:spPr>
      <c:txPr>
        <a:bodyPr rot="0" spcFirstLastPara="1" vertOverflow="ellipsis" vert="horz" wrap="square" anchor="ctr" anchorCtr="1"/>
        <a:lstStyle/>
        <a:p>
          <a:pPr>
            <a:defRPr lang="zh-CN" sz="1195" b="0" i="0" u="none" strike="noStrike" kern="1200" baseline="0">
              <a:solidFill>
                <a:srgbClr val="62A0CA"/>
              </a:solidFill>
              <a:latin typeface="+mn-lt"/>
              <a:ea typeface="+mn-ea"/>
              <a:cs typeface="+mn-cs"/>
            </a:defRPr>
          </a:pPr>
        </a:p>
      </c:txPr>
    </c:legend>
    <c:plotVisOnly val="1"/>
    <c:dispBlanksAs val="gap"/>
    <c:showDLblsOverMax val="1"/>
  </c:chart>
  <c:spPr>
    <a:noFill/>
    <a:ln>
      <a:noFill/>
    </a:ln>
    <a:effectLst/>
  </c:spPr>
  <c:txPr>
    <a:bodyPr/>
    <a:lstStyle/>
    <a:p>
      <a:pPr>
        <a:defRPr lang="zh-CN">
          <a:solidFill>
            <a:schemeClr val="bg1"/>
          </a:solidFill>
        </a:defRPr>
      </a:pP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20DE84-7540-4BAE-93D5-32991EEC6BB9}"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B71138-478F-4AEB-9727-F1F86C7B23CD}"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928EC-C307-4355-BD2A-8EA0425DE4B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A0389-68DE-4DAA-A876-A2D284F6FF4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4DA0389-68DE-4DAA-A876-A2D284F6FF4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幻灯片图像占位符 1"/>
          <p:cNvSpPr>
            <a:spLocks noGrp="1" noRot="1" noChangeAspect="1" noTextEdit="1"/>
          </p:cNvSpPr>
          <p:nvPr>
            <p:ph type="sldImg"/>
          </p:nvPr>
        </p:nvSpPr>
        <p:spPr>
          <a:xfrm>
            <a:off x="685800" y="1143000"/>
            <a:ext cx="5486400" cy="3086100"/>
          </a:xfrm>
          <a:ln>
            <a:solidFill>
              <a:srgbClr val="000000"/>
            </a:solidFill>
            <a:miter/>
          </a:ln>
        </p:spPr>
      </p:sp>
      <p:sp>
        <p:nvSpPr>
          <p:cNvPr id="16386" name="备注占位符 2"/>
          <p:cNvSpPr>
            <a:spLocks noGrp="1"/>
          </p:cNvSpPr>
          <p:nvPr>
            <p:ph type="body"/>
          </p:nvPr>
        </p:nvSpPr>
        <p:spPr>
          <a:noFill/>
          <a:ln>
            <a:noFill/>
          </a:ln>
        </p:spPr>
        <p:txBody>
          <a:bodyPr wrap="square" lIns="91440" tIns="45720" rIns="91440" bIns="45720" anchor="t"/>
          <a:p>
            <a:pPr lvl="0" eaLnBrk="1" hangingPunct="1">
              <a:spcBef>
                <a:spcPct val="0"/>
              </a:spcBef>
            </a:pPr>
            <a:r>
              <a:rPr lang="zh-CN" altLang="en-US" dirty="0"/>
              <a:t>模板来自于 </a:t>
            </a:r>
            <a:r>
              <a:rPr lang="en-US" altLang="zh-CN"/>
              <a:t>http://www.ypppt.com</a:t>
            </a:r>
            <a:endParaRPr lang="zh-CN" altLang="en-US" dirty="0"/>
          </a:p>
        </p:txBody>
      </p:sp>
      <p:sp>
        <p:nvSpPr>
          <p:cNvPr id="16387"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indent="0"/>
            <a:fld id="{9A0DB2DC-4C9A-4742-B13C-FB6460FD3503}" type="slidenum">
              <a:rPr lang="zh-CN" altLang="en-US" sz="1800">
                <a:solidFill>
                  <a:srgbClr val="000000"/>
                </a:solidFill>
                <a:latin typeface="Calibri" panose="020F0502020204030204" pitchFamily="34" charset="0"/>
                <a:ea typeface="宋体" panose="02010600030101010101" pitchFamily="2" charset="-122"/>
              </a:rPr>
            </a:fld>
            <a:endParaRPr lang="zh-CN" altLang="en-US" sz="18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grpSp>
        <p:nvGrpSpPr>
          <p:cNvPr id="5" name="组合 4"/>
          <p:cNvGrpSpPr/>
          <p:nvPr userDrawn="1"/>
        </p:nvGrpSpPr>
        <p:grpSpPr>
          <a:xfrm>
            <a:off x="-149352" y="0"/>
            <a:ext cx="12485731" cy="6858000"/>
            <a:chOff x="-149352" y="0"/>
            <a:chExt cx="12485731" cy="685800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9352" y="0"/>
              <a:ext cx="6858000" cy="6858000"/>
            </a:xfrm>
            <a:prstGeom prst="rect">
              <a:avLst/>
            </a:prstGeom>
          </p:spPr>
        </p:pic>
        <p:pic>
          <p:nvPicPr>
            <p:cNvPr id="4" name="图片 3"/>
            <p:cNvPicPr>
              <a:picLocks noChangeAspect="1"/>
            </p:cNvPicPr>
            <p:nvPr userDrawn="1"/>
          </p:nvPicPr>
          <p:blipFill rotWithShape="1">
            <a:blip r:embed="rId2">
              <a:extLst>
                <a:ext uri="{28A0092B-C50C-407E-A947-70E740481C1C}">
                  <a14:useLocalDpi xmlns:a14="http://schemas.microsoft.com/office/drawing/2010/main" val="0"/>
                </a:ext>
              </a:extLst>
            </a:blip>
            <a:srcRect r="20045"/>
            <a:stretch>
              <a:fillRect/>
            </a:stretch>
          </p:blipFill>
          <p:spPr>
            <a:xfrm>
              <a:off x="6708649" y="0"/>
              <a:ext cx="5627730" cy="6858000"/>
            </a:xfrm>
            <a:prstGeom prst="rect">
              <a:avLst/>
            </a:prstGeom>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2586790" y="-2747211"/>
            <a:ext cx="7018421" cy="12192002"/>
          </a:xfrm>
          <a:prstGeom prst="rect">
            <a:avLst/>
          </a:prstGeom>
        </p:spPr>
      </p:pic>
      <p:sp>
        <p:nvSpPr>
          <p:cNvPr id="4" name="矩形 3"/>
          <p:cNvSpPr/>
          <p:nvPr userDrawn="1"/>
        </p:nvSpPr>
        <p:spPr>
          <a:xfrm>
            <a:off x="214082" y="260684"/>
            <a:ext cx="11758863" cy="63366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grpSp>
        <p:nvGrpSpPr>
          <p:cNvPr id="4" name="组合 3"/>
          <p:cNvGrpSpPr/>
          <p:nvPr userDrawn="1"/>
        </p:nvGrpSpPr>
        <p:grpSpPr>
          <a:xfrm>
            <a:off x="-149352" y="0"/>
            <a:ext cx="12485731" cy="6858000"/>
            <a:chOff x="-149352" y="0"/>
            <a:chExt cx="12485731" cy="6858000"/>
          </a:xfrm>
        </p:grpSpPr>
        <p:pic>
          <p:nvPicPr>
            <p:cNvPr id="5" name="图片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9352" y="0"/>
              <a:ext cx="6858000" cy="6858000"/>
            </a:xfrm>
            <a:prstGeom prst="rect">
              <a:avLst/>
            </a:prstGeom>
          </p:spPr>
        </p:pic>
        <p:pic>
          <p:nvPicPr>
            <p:cNvPr id="6" name="图片 5"/>
            <p:cNvPicPr>
              <a:picLocks noChangeAspect="1"/>
            </p:cNvPicPr>
            <p:nvPr userDrawn="1"/>
          </p:nvPicPr>
          <p:blipFill rotWithShape="1">
            <a:blip r:embed="rId2">
              <a:extLst>
                <a:ext uri="{28A0092B-C50C-407E-A947-70E740481C1C}">
                  <a14:useLocalDpi xmlns:a14="http://schemas.microsoft.com/office/drawing/2010/main" val="0"/>
                </a:ext>
              </a:extLst>
            </a:blip>
            <a:srcRect r="20045"/>
            <a:stretch>
              <a:fillRect/>
            </a:stretch>
          </p:blipFill>
          <p:spPr>
            <a:xfrm>
              <a:off x="6708649" y="0"/>
              <a:ext cx="5627730" cy="6858000"/>
            </a:xfrm>
            <a:prstGeom prst="rect">
              <a:avLst/>
            </a:prstGeom>
          </p:spPr>
        </p:pic>
      </p:grpSp>
      <p:sp>
        <p:nvSpPr>
          <p:cNvPr id="7" name="矩形 6"/>
          <p:cNvSpPr/>
          <p:nvPr userDrawn="1"/>
        </p:nvSpPr>
        <p:spPr>
          <a:xfrm>
            <a:off x="214082" y="260684"/>
            <a:ext cx="11758863" cy="6336632"/>
          </a:xfrm>
          <a:prstGeom prst="rect">
            <a:avLst/>
          </a:prstGeom>
          <a:gradFill>
            <a:gsLst>
              <a:gs pos="22000">
                <a:srgbClr val="A3C7E0"/>
              </a:gs>
              <a:gs pos="79000">
                <a:srgbClr val="FFB2BC"/>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3" name="矩形 2"/>
          <p:cNvSpPr/>
          <p:nvPr userDrawn="1"/>
        </p:nvSpPr>
        <p:spPr>
          <a:xfrm>
            <a:off x="0" y="0"/>
            <a:ext cx="12192000" cy="6858000"/>
          </a:xfrm>
          <a:prstGeom prst="rect">
            <a:avLst/>
          </a:prstGeom>
          <a:gradFill>
            <a:gsLst>
              <a:gs pos="22000">
                <a:srgbClr val="A3C7E0"/>
              </a:gs>
              <a:gs pos="79000">
                <a:srgbClr val="FFB2BC"/>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endParaRPr lang="zh-CN" altLang="en-US"/>
          </a:p>
        </p:txBody>
      </p:sp>
      <p:sp>
        <p:nvSpPr>
          <p:cNvPr id="3" name="日期占位符 3"/>
          <p:cNvSpPr>
            <a:spLocks noGrp="1"/>
          </p:cNvSpPr>
          <p:nvPr>
            <p:ph type="dt" sz="half" idx="10"/>
          </p:nvPr>
        </p:nvSpPr>
        <p:spPr>
          <a:xfrm>
            <a:off x="838200" y="6356351"/>
            <a:ext cx="2743200" cy="365125"/>
          </a:xfrm>
          <a:prstGeom prst="rect">
            <a:avLst/>
          </a:prstGeom>
        </p:spPr>
        <p:txBody>
          <a:bodyPr/>
          <a:lstStyle>
            <a:lvl1pPr>
              <a:defRPr/>
            </a:lvl1pPr>
          </a:lstStyle>
          <a:p>
            <a:pPr>
              <a:defRPr/>
            </a:pPr>
            <a:fld id="{735DF084-378A-4C58-B603-380AFBB4388B}" type="datetimeFigureOut">
              <a:rPr lang="zh-CN" altLang="en-US"/>
            </a:fld>
            <a:endParaRPr lang="zh-CN" altLang="en-US"/>
          </a:p>
        </p:txBody>
      </p:sp>
      <p:sp>
        <p:nvSpPr>
          <p:cNvPr id="4" name="页脚占位符 4"/>
          <p:cNvSpPr>
            <a:spLocks noGrp="1"/>
          </p:cNvSpPr>
          <p:nvPr>
            <p:ph type="ftr" sz="quarter" idx="11"/>
          </p:nvPr>
        </p:nvSpPr>
        <p:spPr>
          <a:xfrm>
            <a:off x="4038600" y="6356351"/>
            <a:ext cx="4114800" cy="365125"/>
          </a:xfrm>
          <a:prstGeom prst="rect">
            <a:avLst/>
          </a:prstGeom>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a:xfrm>
            <a:off x="8610600" y="6356351"/>
            <a:ext cx="2743200" cy="365125"/>
          </a:xfrm>
          <a:prstGeom prst="rect">
            <a:avLst/>
          </a:prstGeom>
        </p:spPr>
        <p:txBody>
          <a:bodyPr/>
          <a:lstStyle>
            <a:lvl1pPr>
              <a:defRPr/>
            </a:lvl1pPr>
          </a:lstStyle>
          <a:p>
            <a:pPr>
              <a:defRPr/>
            </a:pPr>
            <a:fld id="{E9AD3DE0-B2CB-43EB-AE94-F8E254FFCA8A}"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2"/>
            <a:ext cx="2743200" cy="365125"/>
          </a:xfrm>
          <a:prstGeom prst="rect">
            <a:avLst/>
          </a:prstGeom>
        </p:spPr>
        <p:txBody>
          <a:bodyPr/>
          <a:lstStyle/>
          <a:p>
            <a:fld id="{4FDC7B46-26A3-4552-B0B5-CFC2F7502514}" type="datetimeFigureOut">
              <a:rPr lang="zh-CN" altLang="en-US" smtClean="0"/>
            </a:fld>
            <a:endParaRPr lang="zh-CN" altLang="en-US"/>
          </a:p>
        </p:txBody>
      </p:sp>
      <p:sp>
        <p:nvSpPr>
          <p:cNvPr id="3" name="页脚占位符 2"/>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2"/>
            <a:ext cx="2743200" cy="365125"/>
          </a:xfrm>
          <a:prstGeom prst="rect">
            <a:avLst/>
          </a:prstGeom>
        </p:spPr>
        <p:txBody>
          <a:bodyPr/>
          <a:lstStyle/>
          <a:p>
            <a:fld id="{21AF309D-7309-4BA3-B261-EC05ECF6A6C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8.jpeg"/><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xml"/><Relationship Id="rId2" Type="http://schemas.openxmlformats.org/officeDocument/2006/relationships/image" Target="../media/image2.png"/><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chart" Target="../charts/char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8.xml"/><Relationship Id="rId2" Type="http://schemas.openxmlformats.org/officeDocument/2006/relationships/image" Target="../media/image10.png"/><Relationship Id="rId1" Type="http://schemas.openxmlformats.org/officeDocument/2006/relationships/hyperlink" Target="https://www.freeppt7.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1530371" y="1690928"/>
            <a:ext cx="9131259" cy="3476144"/>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3418952" y="1692221"/>
            <a:ext cx="6186774" cy="1569660"/>
          </a:xfrm>
          <a:prstGeom prst="rect">
            <a:avLst/>
          </a:prstGeom>
          <a:noFill/>
        </p:spPr>
        <p:txBody>
          <a:bodyPr wrap="square" rtlCol="0">
            <a:spAutoFit/>
          </a:bodyPr>
          <a:lstStyle/>
          <a:p>
            <a:r>
              <a:rPr lang="zh-CN" altLang="en-US" sz="9600" dirty="0">
                <a:solidFill>
                  <a:srgbClr val="62A0CA"/>
                </a:solidFill>
                <a:latin typeface="Times New Roman" panose="02020603050405020304" pitchFamily="18" charset="0"/>
                <a:cs typeface="Times New Roman" panose="02020603050405020304" pitchFamily="18" charset="0"/>
              </a:rPr>
              <a:t>文艺清爽</a:t>
            </a:r>
            <a:endParaRPr lang="en-US" altLang="zh-CN" sz="9600" dirty="0">
              <a:solidFill>
                <a:srgbClr val="62A0CA"/>
              </a:solidFill>
              <a:latin typeface="Times New Roman" panose="02020603050405020304" pitchFamily="18" charset="0"/>
              <a:cs typeface="Times New Roman" panose="02020603050405020304" pitchFamily="18" charset="0"/>
            </a:endParaRPr>
          </a:p>
        </p:txBody>
      </p:sp>
      <p:sp>
        <p:nvSpPr>
          <p:cNvPr id="16" name="矩形 15"/>
          <p:cNvSpPr/>
          <p:nvPr/>
        </p:nvSpPr>
        <p:spPr>
          <a:xfrm>
            <a:off x="3811700" y="3091690"/>
            <a:ext cx="4599080" cy="707886"/>
          </a:xfrm>
          <a:prstGeom prst="rect">
            <a:avLst/>
          </a:prstGeom>
        </p:spPr>
        <p:txBody>
          <a:bodyPr wrap="none">
            <a:spAutoFit/>
          </a:bodyPr>
          <a:lstStyle/>
          <a:p>
            <a:r>
              <a:rPr lang="en-US" altLang="zh-CN" sz="4000" dirty="0">
                <a:solidFill>
                  <a:srgbClr val="FF7182"/>
                </a:solidFill>
                <a:latin typeface="Times New Roman" panose="02020603050405020304" pitchFamily="18" charset="0"/>
                <a:cs typeface="Times New Roman" panose="02020603050405020304" pitchFamily="18" charset="0"/>
              </a:rPr>
              <a:t>PowerPoint Template</a:t>
            </a:r>
            <a:endParaRPr lang="zh-CN" altLang="en-US" sz="4000" dirty="0">
              <a:solidFill>
                <a:srgbClr val="FF7182"/>
              </a:solidFill>
              <a:latin typeface="Times New Roman" panose="02020603050405020304" pitchFamily="18" charset="0"/>
              <a:cs typeface="Times New Roman" panose="02020603050405020304" pitchFamily="18" charset="0"/>
            </a:endParaRPr>
          </a:p>
        </p:txBody>
      </p:sp>
      <p:cxnSp>
        <p:nvCxnSpPr>
          <p:cNvPr id="17" name="直接箭头连接符 16"/>
          <p:cNvCxnSpPr/>
          <p:nvPr/>
        </p:nvCxnSpPr>
        <p:spPr>
          <a:xfrm>
            <a:off x="3267649" y="3799576"/>
            <a:ext cx="5656702" cy="0"/>
          </a:xfrm>
          <a:prstGeom prst="straightConnector1">
            <a:avLst/>
          </a:prstGeom>
          <a:ln w="9525">
            <a:solidFill>
              <a:schemeClr val="bg1">
                <a:lumMod val="6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3480059" y="3923111"/>
            <a:ext cx="5231882" cy="400110"/>
          </a:xfrm>
          <a:prstGeom prst="rect">
            <a:avLst/>
          </a:prstGeom>
          <a:solidFill>
            <a:srgbClr val="62A0CA"/>
          </a:solidFill>
        </p:spPr>
        <p:txBody>
          <a:bodyPr wrap="square" rtlCol="0">
            <a:spAutoFit/>
          </a:bodyPr>
          <a:lstStyle/>
          <a:p>
            <a:pPr algn="ctr"/>
            <a:r>
              <a:rPr lang="zh-CN" altLang="en-US" sz="2000" dirty="0">
                <a:solidFill>
                  <a:schemeClr val="bg1"/>
                </a:solidFill>
                <a:latin typeface="微软雅黑" panose="020B0503020204020204" pitchFamily="34" charset="-122"/>
                <a:ea typeface="微软雅黑" panose="020B0503020204020204" pitchFamily="34" charset="-122"/>
              </a:rPr>
              <a:t>文艺清爽通用</a:t>
            </a:r>
            <a:r>
              <a:rPr lang="en-US" altLang="zh-CN" sz="2000" dirty="0">
                <a:solidFill>
                  <a:schemeClr val="bg1"/>
                </a:solidFill>
                <a:latin typeface="微软雅黑" panose="020B0503020204020204" pitchFamily="34" charset="-122"/>
                <a:ea typeface="微软雅黑" panose="020B0503020204020204" pitchFamily="34" charset="-122"/>
              </a:rPr>
              <a:t>PPT</a:t>
            </a:r>
            <a:r>
              <a:rPr lang="zh-CN" altLang="en-US" sz="2000" dirty="0">
                <a:solidFill>
                  <a:schemeClr val="bg1"/>
                </a:solidFill>
                <a:latin typeface="微软雅黑" panose="020B0503020204020204" pitchFamily="34" charset="-122"/>
                <a:ea typeface="微软雅黑" panose="020B0503020204020204" pitchFamily="34" charset="-122"/>
              </a:rPr>
              <a:t>模板</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4359680" y="4429901"/>
            <a:ext cx="3503118" cy="368300"/>
          </a:xfrm>
          <a:prstGeom prst="rect">
            <a:avLst/>
          </a:prstGeom>
          <a:solidFill>
            <a:srgbClr val="FF7182"/>
          </a:solidFill>
        </p:spPr>
        <p:txBody>
          <a:bodyPr wrap="square" rtlCol="0">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日期：</a:t>
            </a:r>
            <a:r>
              <a:rPr lang="en-US" altLang="zh-CN" dirty="0">
                <a:solidFill>
                  <a:schemeClr val="bg1"/>
                </a:solidFill>
                <a:latin typeface="微软雅黑" panose="020B0503020204020204" pitchFamily="34" charset="-122"/>
                <a:ea typeface="微软雅黑" panose="020B0503020204020204" pitchFamily="34" charset="-122"/>
              </a:rPr>
              <a:t>20XX.0X.0X</a:t>
            </a:r>
            <a:endParaRPr lang="zh-CN" altLang="en-US"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a:xfrm>
            <a:off x="1681669" y="1155192"/>
            <a:ext cx="8724203" cy="1365504"/>
          </a:xfrm>
          <a:prstGeom prst="roundRect">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 name="圆角矩形 25"/>
          <p:cNvSpPr/>
          <p:nvPr/>
        </p:nvSpPr>
        <p:spPr>
          <a:xfrm>
            <a:off x="1681669" y="2746248"/>
            <a:ext cx="8724203" cy="1365504"/>
          </a:xfrm>
          <a:prstGeom prst="roundRect">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圆角矩形 26"/>
          <p:cNvSpPr/>
          <p:nvPr/>
        </p:nvSpPr>
        <p:spPr>
          <a:xfrm>
            <a:off x="1681669" y="4337304"/>
            <a:ext cx="8724203" cy="1365504"/>
          </a:xfrm>
          <a:prstGeom prst="roundRect">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8" name="矩形 27"/>
          <p:cNvSpPr/>
          <p:nvPr/>
        </p:nvSpPr>
        <p:spPr>
          <a:xfrm>
            <a:off x="3182112" y="2746248"/>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3182112" y="1163354"/>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3182112" y="4329142"/>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KSO_Shape"/>
          <p:cNvSpPr/>
          <p:nvPr/>
        </p:nvSpPr>
        <p:spPr>
          <a:xfrm>
            <a:off x="2150298" y="1334981"/>
            <a:ext cx="563185" cy="979452"/>
          </a:xfrm>
          <a:custGeom>
            <a:avLst/>
            <a:gdLst>
              <a:gd name="connsiteX0" fmla="*/ 703180 w 3238500"/>
              <a:gd name="connsiteY0" fmla="*/ 4435548 h 5638341"/>
              <a:gd name="connsiteX1" fmla="*/ 2535317 w 3238500"/>
              <a:gd name="connsiteY1" fmla="*/ 4435548 h 5638341"/>
              <a:gd name="connsiteX2" fmla="*/ 2535317 w 3238500"/>
              <a:gd name="connsiteY2" fmla="*/ 4838393 h 5638341"/>
              <a:gd name="connsiteX3" fmla="*/ 703180 w 3238500"/>
              <a:gd name="connsiteY3" fmla="*/ 4838393 h 5638341"/>
              <a:gd name="connsiteX4" fmla="*/ 703181 w 3238500"/>
              <a:gd name="connsiteY4" fmla="*/ 3675025 h 5638341"/>
              <a:gd name="connsiteX5" fmla="*/ 2535318 w 3238500"/>
              <a:gd name="connsiteY5" fmla="*/ 3675025 h 5638341"/>
              <a:gd name="connsiteX6" fmla="*/ 2535318 w 3238500"/>
              <a:gd name="connsiteY6" fmla="*/ 4077870 h 5638341"/>
              <a:gd name="connsiteX7" fmla="*/ 703181 w 3238500"/>
              <a:gd name="connsiteY7" fmla="*/ 4077870 h 5638341"/>
              <a:gd name="connsiteX8" fmla="*/ 703181 w 3238500"/>
              <a:gd name="connsiteY8" fmla="*/ 2914502 h 5638341"/>
              <a:gd name="connsiteX9" fmla="*/ 2535318 w 3238500"/>
              <a:gd name="connsiteY9" fmla="*/ 2914502 h 5638341"/>
              <a:gd name="connsiteX10" fmla="*/ 2535318 w 3238500"/>
              <a:gd name="connsiteY10" fmla="*/ 3317347 h 5638341"/>
              <a:gd name="connsiteX11" fmla="*/ 703181 w 3238500"/>
              <a:gd name="connsiteY11" fmla="*/ 3317347 h 5638341"/>
              <a:gd name="connsiteX12" fmla="*/ 703181 w 3238500"/>
              <a:gd name="connsiteY12" fmla="*/ 2153979 h 5638341"/>
              <a:gd name="connsiteX13" fmla="*/ 2535318 w 3238500"/>
              <a:gd name="connsiteY13" fmla="*/ 2153979 h 5638341"/>
              <a:gd name="connsiteX14" fmla="*/ 2535318 w 3238500"/>
              <a:gd name="connsiteY14" fmla="*/ 2556824 h 5638341"/>
              <a:gd name="connsiteX15" fmla="*/ 703181 w 3238500"/>
              <a:gd name="connsiteY15" fmla="*/ 2556824 h 5638341"/>
              <a:gd name="connsiteX16" fmla="*/ 703181 w 3238500"/>
              <a:gd name="connsiteY16" fmla="*/ 1393456 h 5638341"/>
              <a:gd name="connsiteX17" fmla="*/ 2535318 w 3238500"/>
              <a:gd name="connsiteY17" fmla="*/ 1393456 h 5638341"/>
              <a:gd name="connsiteX18" fmla="*/ 2535318 w 3238500"/>
              <a:gd name="connsiteY18" fmla="*/ 1796301 h 5638341"/>
              <a:gd name="connsiteX19" fmla="*/ 703181 w 3238500"/>
              <a:gd name="connsiteY19" fmla="*/ 1796301 h 5638341"/>
              <a:gd name="connsiteX20" fmla="*/ 545879 w 3238500"/>
              <a:gd name="connsiteY20" fmla="*/ 854765 h 5638341"/>
              <a:gd name="connsiteX21" fmla="*/ 355211 w 3238500"/>
              <a:gd name="connsiteY21" fmla="*/ 1045433 h 5638341"/>
              <a:gd name="connsiteX22" fmla="*/ 355211 w 3238500"/>
              <a:gd name="connsiteY22" fmla="*/ 5115447 h 5638341"/>
              <a:gd name="connsiteX23" fmla="*/ 545879 w 3238500"/>
              <a:gd name="connsiteY23" fmla="*/ 5306115 h 5638341"/>
              <a:gd name="connsiteX24" fmla="*/ 2692622 w 3238500"/>
              <a:gd name="connsiteY24" fmla="*/ 5306115 h 5638341"/>
              <a:gd name="connsiteX25" fmla="*/ 2883290 w 3238500"/>
              <a:gd name="connsiteY25" fmla="*/ 5115447 h 5638341"/>
              <a:gd name="connsiteX26" fmla="*/ 2883290 w 3238500"/>
              <a:gd name="connsiteY26" fmla="*/ 1045433 h 5638341"/>
              <a:gd name="connsiteX27" fmla="*/ 2692622 w 3238500"/>
              <a:gd name="connsiteY27" fmla="*/ 854765 h 5638341"/>
              <a:gd name="connsiteX28" fmla="*/ 1055257 w 3238500"/>
              <a:gd name="connsiteY28" fmla="*/ 0 h 5638341"/>
              <a:gd name="connsiteX29" fmla="*/ 2197532 w 3238500"/>
              <a:gd name="connsiteY29" fmla="*/ 0 h 5638341"/>
              <a:gd name="connsiteX30" fmla="*/ 2331244 w 3238500"/>
              <a:gd name="connsiteY30" fmla="*/ 133712 h 5638341"/>
              <a:gd name="connsiteX31" fmla="*/ 2331244 w 3238500"/>
              <a:gd name="connsiteY31" fmla="*/ 522540 h 5638341"/>
              <a:gd name="connsiteX32" fmla="*/ 2718105 w 3238500"/>
              <a:gd name="connsiteY32" fmla="*/ 522540 h 5638341"/>
              <a:gd name="connsiteX33" fmla="*/ 3238500 w 3238500"/>
              <a:gd name="connsiteY33" fmla="*/ 1042935 h 5638341"/>
              <a:gd name="connsiteX34" fmla="*/ 3238500 w 3238500"/>
              <a:gd name="connsiteY34" fmla="*/ 5117946 h 5638341"/>
              <a:gd name="connsiteX35" fmla="*/ 2718105 w 3238500"/>
              <a:gd name="connsiteY35" fmla="*/ 5638341 h 5638341"/>
              <a:gd name="connsiteX36" fmla="*/ 520395 w 3238500"/>
              <a:gd name="connsiteY36" fmla="*/ 5638341 h 5638341"/>
              <a:gd name="connsiteX37" fmla="*/ 0 w 3238500"/>
              <a:gd name="connsiteY37" fmla="*/ 5117946 h 5638341"/>
              <a:gd name="connsiteX38" fmla="*/ 0 w 3238500"/>
              <a:gd name="connsiteY38" fmla="*/ 1042935 h 5638341"/>
              <a:gd name="connsiteX39" fmla="*/ 520395 w 3238500"/>
              <a:gd name="connsiteY39" fmla="*/ 522540 h 5638341"/>
              <a:gd name="connsiteX40" fmla="*/ 921545 w 3238500"/>
              <a:gd name="connsiteY40" fmla="*/ 522540 h 5638341"/>
              <a:gd name="connsiteX41" fmla="*/ 921545 w 3238500"/>
              <a:gd name="connsiteY41" fmla="*/ 133712 h 5638341"/>
              <a:gd name="connsiteX42" fmla="*/ 1055257 w 3238500"/>
              <a:gd name="connsiteY42" fmla="*/ 0 h 5638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238500" h="5638341">
                <a:moveTo>
                  <a:pt x="703180" y="4435548"/>
                </a:moveTo>
                <a:lnTo>
                  <a:pt x="2535317" y="4435548"/>
                </a:lnTo>
                <a:lnTo>
                  <a:pt x="2535317" y="4838393"/>
                </a:lnTo>
                <a:lnTo>
                  <a:pt x="703180" y="4838393"/>
                </a:lnTo>
                <a:close/>
                <a:moveTo>
                  <a:pt x="703181" y="3675025"/>
                </a:moveTo>
                <a:lnTo>
                  <a:pt x="2535318" y="3675025"/>
                </a:lnTo>
                <a:lnTo>
                  <a:pt x="2535318" y="4077870"/>
                </a:lnTo>
                <a:lnTo>
                  <a:pt x="703181" y="4077870"/>
                </a:lnTo>
                <a:close/>
                <a:moveTo>
                  <a:pt x="703181" y="2914502"/>
                </a:moveTo>
                <a:lnTo>
                  <a:pt x="2535318" y="2914502"/>
                </a:lnTo>
                <a:lnTo>
                  <a:pt x="2535318" y="3317347"/>
                </a:lnTo>
                <a:lnTo>
                  <a:pt x="703181" y="3317347"/>
                </a:lnTo>
                <a:close/>
                <a:moveTo>
                  <a:pt x="703181" y="2153979"/>
                </a:moveTo>
                <a:lnTo>
                  <a:pt x="2535318" y="2153979"/>
                </a:lnTo>
                <a:lnTo>
                  <a:pt x="2535318" y="2556824"/>
                </a:lnTo>
                <a:lnTo>
                  <a:pt x="703181" y="2556824"/>
                </a:lnTo>
                <a:close/>
                <a:moveTo>
                  <a:pt x="703181" y="1393456"/>
                </a:moveTo>
                <a:lnTo>
                  <a:pt x="2535318" y="1393456"/>
                </a:lnTo>
                <a:lnTo>
                  <a:pt x="2535318" y="1796301"/>
                </a:lnTo>
                <a:lnTo>
                  <a:pt x="703181" y="1796301"/>
                </a:lnTo>
                <a:close/>
                <a:moveTo>
                  <a:pt x="545879" y="854765"/>
                </a:moveTo>
                <a:cubicBezTo>
                  <a:pt x="440576" y="854765"/>
                  <a:pt x="355211" y="940130"/>
                  <a:pt x="355211" y="1045433"/>
                </a:cubicBezTo>
                <a:lnTo>
                  <a:pt x="355211" y="5115447"/>
                </a:lnTo>
                <a:cubicBezTo>
                  <a:pt x="355211" y="5220750"/>
                  <a:pt x="440576" y="5306115"/>
                  <a:pt x="545879" y="5306115"/>
                </a:cubicBezTo>
                <a:lnTo>
                  <a:pt x="2692622" y="5306115"/>
                </a:lnTo>
                <a:cubicBezTo>
                  <a:pt x="2797925" y="5306115"/>
                  <a:pt x="2883290" y="5220750"/>
                  <a:pt x="2883290" y="5115447"/>
                </a:cubicBezTo>
                <a:lnTo>
                  <a:pt x="2883290" y="1045433"/>
                </a:lnTo>
                <a:cubicBezTo>
                  <a:pt x="2883290" y="940130"/>
                  <a:pt x="2797925" y="854765"/>
                  <a:pt x="2692622" y="854765"/>
                </a:cubicBezTo>
                <a:close/>
                <a:moveTo>
                  <a:pt x="1055257" y="0"/>
                </a:moveTo>
                <a:lnTo>
                  <a:pt x="2197532" y="0"/>
                </a:lnTo>
                <a:cubicBezTo>
                  <a:pt x="2271379" y="0"/>
                  <a:pt x="2331244" y="59865"/>
                  <a:pt x="2331244" y="133712"/>
                </a:cubicBezTo>
                <a:lnTo>
                  <a:pt x="2331244" y="522540"/>
                </a:lnTo>
                <a:lnTo>
                  <a:pt x="2718105" y="522540"/>
                </a:lnTo>
                <a:cubicBezTo>
                  <a:pt x="3005511" y="522540"/>
                  <a:pt x="3238500" y="755529"/>
                  <a:pt x="3238500" y="1042935"/>
                </a:cubicBezTo>
                <a:lnTo>
                  <a:pt x="3238500" y="5117946"/>
                </a:lnTo>
                <a:cubicBezTo>
                  <a:pt x="3238500" y="5405352"/>
                  <a:pt x="3005511" y="5638341"/>
                  <a:pt x="2718105" y="5638341"/>
                </a:cubicBezTo>
                <a:lnTo>
                  <a:pt x="520395" y="5638341"/>
                </a:lnTo>
                <a:cubicBezTo>
                  <a:pt x="232989" y="5638341"/>
                  <a:pt x="0" y="5405352"/>
                  <a:pt x="0" y="5117946"/>
                </a:cubicBezTo>
                <a:lnTo>
                  <a:pt x="0" y="1042935"/>
                </a:lnTo>
                <a:cubicBezTo>
                  <a:pt x="0" y="755529"/>
                  <a:pt x="232989" y="522540"/>
                  <a:pt x="520395" y="522540"/>
                </a:cubicBezTo>
                <a:lnTo>
                  <a:pt x="921545" y="522540"/>
                </a:lnTo>
                <a:lnTo>
                  <a:pt x="921545" y="133712"/>
                </a:lnTo>
                <a:cubicBezTo>
                  <a:pt x="921545" y="59865"/>
                  <a:pt x="981410" y="0"/>
                  <a:pt x="105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a:solidFill>
                <a:srgbClr val="FFFFFF"/>
              </a:solidFill>
            </a:endParaRPr>
          </a:p>
        </p:txBody>
      </p:sp>
      <p:sp>
        <p:nvSpPr>
          <p:cNvPr id="32" name="KSO_Shape"/>
          <p:cNvSpPr/>
          <p:nvPr/>
        </p:nvSpPr>
        <p:spPr bwMode="auto">
          <a:xfrm>
            <a:off x="2100134" y="2988253"/>
            <a:ext cx="795466" cy="778231"/>
          </a:xfrm>
          <a:custGeom>
            <a:avLst/>
            <a:gdLst>
              <a:gd name="T0" fmla="*/ 1597279 w 2787650"/>
              <a:gd name="T1" fmla="*/ 1636046 h 2727325"/>
              <a:gd name="T2" fmla="*/ 1627294 w 2787650"/>
              <a:gd name="T3" fmla="*/ 2215059 h 2727325"/>
              <a:gd name="T4" fmla="*/ 1883633 w 2787650"/>
              <a:gd name="T5" fmla="*/ 2097942 h 2727325"/>
              <a:gd name="T6" fmla="*/ 2087561 w 2787650"/>
              <a:gd name="T7" fmla="*/ 1909413 h 2727325"/>
              <a:gd name="T8" fmla="*/ 2223831 w 2787650"/>
              <a:gd name="T9" fmla="*/ 1665024 h 2727325"/>
              <a:gd name="T10" fmla="*/ 529196 w 2787650"/>
              <a:gd name="T11" fmla="*/ 1544733 h 2727325"/>
              <a:gd name="T12" fmla="*/ 630842 w 2787650"/>
              <a:gd name="T13" fmla="*/ 1808483 h 2727325"/>
              <a:gd name="T14" fmla="*/ 807453 w 2787650"/>
              <a:gd name="T15" fmla="*/ 2023673 h 2727325"/>
              <a:gd name="T16" fmla="*/ 1042827 w 2787650"/>
              <a:gd name="T17" fmla="*/ 2173481 h 2727325"/>
              <a:gd name="T18" fmla="*/ 1292972 w 2787650"/>
              <a:gd name="T19" fmla="*/ 1687822 h 2727325"/>
              <a:gd name="T20" fmla="*/ 1095077 w 2787650"/>
              <a:gd name="T21" fmla="*/ 1525504 h 2727325"/>
              <a:gd name="T22" fmla="*/ 1297101 w 2787650"/>
              <a:gd name="T23" fmla="*/ 1184350 h 2727325"/>
              <a:gd name="T24" fmla="*/ 1199583 w 2787650"/>
              <a:gd name="T25" fmla="*/ 1302832 h 2727325"/>
              <a:gd name="T26" fmla="*/ 1214830 w 2787650"/>
              <a:gd name="T27" fmla="*/ 1460386 h 2727325"/>
              <a:gd name="T28" fmla="*/ 1333631 w 2787650"/>
              <a:gd name="T29" fmla="*/ 1557904 h 2727325"/>
              <a:gd name="T30" fmla="*/ 1491184 w 2787650"/>
              <a:gd name="T31" fmla="*/ 1542657 h 2727325"/>
              <a:gd name="T32" fmla="*/ 1588385 w 2787650"/>
              <a:gd name="T33" fmla="*/ 1424174 h 2727325"/>
              <a:gd name="T34" fmla="*/ 1572820 w 2787650"/>
              <a:gd name="T35" fmla="*/ 1266303 h 2727325"/>
              <a:gd name="T36" fmla="*/ 1454655 w 2787650"/>
              <a:gd name="T37" fmla="*/ 1168785 h 2727325"/>
              <a:gd name="T38" fmla="*/ 1570279 w 2787650"/>
              <a:gd name="T39" fmla="*/ 1073173 h 2727325"/>
              <a:gd name="T40" fmla="*/ 1723068 w 2787650"/>
              <a:gd name="T41" fmla="*/ 1278691 h 2727325"/>
              <a:gd name="T42" fmla="*/ 2197149 w 2787650"/>
              <a:gd name="T43" fmla="*/ 996602 h 2727325"/>
              <a:gd name="T44" fmla="*/ 2042138 w 2787650"/>
              <a:gd name="T45" fmla="*/ 764591 h 2727325"/>
              <a:gd name="T46" fmla="*/ 1823916 w 2787650"/>
              <a:gd name="T47" fmla="*/ 592566 h 2727325"/>
              <a:gd name="T48" fmla="*/ 1557095 w 2787650"/>
              <a:gd name="T49" fmla="*/ 496397 h 2727325"/>
              <a:gd name="T50" fmla="*/ 1042827 w 2787650"/>
              <a:gd name="T51" fmla="*/ 553527 h 2727325"/>
              <a:gd name="T52" fmla="*/ 807453 w 2787650"/>
              <a:gd name="T53" fmla="*/ 703652 h 2727325"/>
              <a:gd name="T54" fmla="*/ 630842 w 2787650"/>
              <a:gd name="T55" fmla="*/ 918842 h 2727325"/>
              <a:gd name="T56" fmla="*/ 529196 w 2787650"/>
              <a:gd name="T57" fmla="*/ 1182909 h 2727325"/>
              <a:gd name="T58" fmla="*/ 1153524 w 2787650"/>
              <a:gd name="T59" fmla="*/ 1123361 h 2727325"/>
              <a:gd name="T60" fmla="*/ 1107627 w 2787650"/>
              <a:gd name="T61" fmla="*/ 952 h 2727325"/>
              <a:gd name="T62" fmla="*/ 1311873 w 2787650"/>
              <a:gd name="T63" fmla="*/ 257403 h 2727325"/>
              <a:gd name="T64" fmla="*/ 1636823 w 2787650"/>
              <a:gd name="T65" fmla="*/ 28882 h 2727325"/>
              <a:gd name="T66" fmla="*/ 1947798 w 2787650"/>
              <a:gd name="T67" fmla="*/ 80617 h 2727325"/>
              <a:gd name="T68" fmla="*/ 1925880 w 2787650"/>
              <a:gd name="T69" fmla="*/ 390389 h 2727325"/>
              <a:gd name="T70" fmla="*/ 2357242 w 2787650"/>
              <a:gd name="T71" fmla="*/ 435775 h 2727325"/>
              <a:gd name="T72" fmla="*/ 2452853 w 2787650"/>
              <a:gd name="T73" fmla="*/ 451327 h 2727325"/>
              <a:gd name="T74" fmla="*/ 2580228 w 2787650"/>
              <a:gd name="T75" fmla="*/ 730630 h 2727325"/>
              <a:gd name="T76" fmla="*/ 2480805 w 2787650"/>
              <a:gd name="T77" fmla="*/ 1138158 h 2727325"/>
              <a:gd name="T78" fmla="*/ 2784474 w 2787650"/>
              <a:gd name="T79" fmla="*/ 1226709 h 2727325"/>
              <a:gd name="T80" fmla="*/ 2745403 w 2787650"/>
              <a:gd name="T81" fmla="*/ 1543146 h 2727325"/>
              <a:gd name="T82" fmla="*/ 2428712 w 2787650"/>
              <a:gd name="T83" fmla="*/ 1764684 h 2727325"/>
              <a:gd name="T84" fmla="*/ 2602781 w 2787650"/>
              <a:gd name="T85" fmla="*/ 2050334 h 2727325"/>
              <a:gd name="T86" fmla="*/ 2401712 w 2787650"/>
              <a:gd name="T87" fmla="*/ 2304245 h 2727325"/>
              <a:gd name="T88" fmla="*/ 2046585 w 2787650"/>
              <a:gd name="T89" fmla="*/ 2260446 h 2727325"/>
              <a:gd name="T90" fmla="*/ 1977656 w 2787650"/>
              <a:gd name="T91" fmla="*/ 2612113 h 2727325"/>
              <a:gd name="T92" fmla="*/ 1673670 w 2787650"/>
              <a:gd name="T93" fmla="*/ 2724786 h 2727325"/>
              <a:gd name="T94" fmla="*/ 1455448 w 2787650"/>
              <a:gd name="T95" fmla="*/ 2470875 h 2727325"/>
              <a:gd name="T96" fmla="*/ 1147015 w 2787650"/>
              <a:gd name="T97" fmla="*/ 2703521 h 2727325"/>
              <a:gd name="T98" fmla="*/ 834135 w 2787650"/>
              <a:gd name="T99" fmla="*/ 2642900 h 2727325"/>
              <a:gd name="T100" fmla="*/ 843982 w 2787650"/>
              <a:gd name="T101" fmla="*/ 2327097 h 2727325"/>
              <a:gd name="T102" fmla="*/ 424691 w 2787650"/>
              <a:gd name="T103" fmla="*/ 2295041 h 2727325"/>
              <a:gd name="T104" fmla="*/ 197575 w 2787650"/>
              <a:gd name="T105" fmla="*/ 2087786 h 2727325"/>
              <a:gd name="T106" fmla="*/ 213139 w 2787650"/>
              <a:gd name="T107" fmla="*/ 1992252 h 2727325"/>
              <a:gd name="T108" fmla="*/ 303033 w 2787650"/>
              <a:gd name="T109" fmla="*/ 1568855 h 2727325"/>
              <a:gd name="T110" fmla="*/ 1588 w 2787650"/>
              <a:gd name="T111" fmla="*/ 1493951 h 2727325"/>
              <a:gd name="T112" fmla="*/ 48282 w 2787650"/>
              <a:gd name="T113" fmla="*/ 1181640 h 2727325"/>
              <a:gd name="T114" fmla="*/ 366244 w 2787650"/>
              <a:gd name="T115" fmla="*/ 943598 h 2727325"/>
              <a:gd name="T116" fmla="*/ 185187 w 2787650"/>
              <a:gd name="T117" fmla="*/ 670326 h 2727325"/>
              <a:gd name="T118" fmla="*/ 392609 w 2787650"/>
              <a:gd name="T119" fmla="*/ 422762 h 2727325"/>
              <a:gd name="T120" fmla="*/ 757900 w 2787650"/>
              <a:gd name="T121" fmla="*/ 454501 h 2727325"/>
              <a:gd name="T122" fmla="*/ 812217 w 2787650"/>
              <a:gd name="T123" fmla="*/ 109499 h 272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87650" h="2727325">
                <a:moveTo>
                  <a:pt x="1725430" y="1438200"/>
                </a:moveTo>
                <a:lnTo>
                  <a:pt x="1723068" y="1448633"/>
                </a:lnTo>
                <a:lnTo>
                  <a:pt x="1718621" y="1464515"/>
                </a:lnTo>
                <a:lnTo>
                  <a:pt x="1712903" y="1480398"/>
                </a:lnTo>
                <a:lnTo>
                  <a:pt x="1706868" y="1495963"/>
                </a:lnTo>
                <a:lnTo>
                  <a:pt x="1700197" y="1510892"/>
                </a:lnTo>
                <a:lnTo>
                  <a:pt x="1692574" y="1525504"/>
                </a:lnTo>
                <a:lnTo>
                  <a:pt x="1684632" y="1539480"/>
                </a:lnTo>
                <a:lnTo>
                  <a:pt x="1675738" y="1553457"/>
                </a:lnTo>
                <a:lnTo>
                  <a:pt x="1666209" y="1566798"/>
                </a:lnTo>
                <a:lnTo>
                  <a:pt x="1656044" y="1579504"/>
                </a:lnTo>
                <a:lnTo>
                  <a:pt x="1645562" y="1591892"/>
                </a:lnTo>
                <a:lnTo>
                  <a:pt x="1634126" y="1603963"/>
                </a:lnTo>
                <a:lnTo>
                  <a:pt x="1622691" y="1614763"/>
                </a:lnTo>
                <a:lnTo>
                  <a:pt x="1610303" y="1625881"/>
                </a:lnTo>
                <a:lnTo>
                  <a:pt x="1597279" y="1636046"/>
                </a:lnTo>
                <a:lnTo>
                  <a:pt x="1583938" y="1645257"/>
                </a:lnTo>
                <a:lnTo>
                  <a:pt x="1570279" y="1654152"/>
                </a:lnTo>
                <a:lnTo>
                  <a:pt x="1555985" y="1662410"/>
                </a:lnTo>
                <a:lnTo>
                  <a:pt x="1541373" y="1669716"/>
                </a:lnTo>
                <a:lnTo>
                  <a:pt x="1526126" y="1676705"/>
                </a:lnTo>
                <a:lnTo>
                  <a:pt x="1510879" y="1682740"/>
                </a:lnTo>
                <a:lnTo>
                  <a:pt x="1494996" y="1687822"/>
                </a:lnTo>
                <a:lnTo>
                  <a:pt x="1478796" y="1692905"/>
                </a:lnTo>
                <a:lnTo>
                  <a:pt x="1468641" y="1695248"/>
                </a:lnTo>
                <a:lnTo>
                  <a:pt x="1521201" y="2237276"/>
                </a:lnTo>
                <a:lnTo>
                  <a:pt x="1539306" y="2234102"/>
                </a:lnTo>
                <a:lnTo>
                  <a:pt x="1557095" y="2231246"/>
                </a:lnTo>
                <a:lnTo>
                  <a:pt x="1574883" y="2227437"/>
                </a:lnTo>
                <a:lnTo>
                  <a:pt x="1592671" y="2223629"/>
                </a:lnTo>
                <a:lnTo>
                  <a:pt x="1610141" y="2219502"/>
                </a:lnTo>
                <a:lnTo>
                  <a:pt x="1627294" y="2215059"/>
                </a:lnTo>
                <a:lnTo>
                  <a:pt x="1644765" y="2209981"/>
                </a:lnTo>
                <a:lnTo>
                  <a:pt x="1661600" y="2204903"/>
                </a:lnTo>
                <a:lnTo>
                  <a:pt x="1678435" y="2199190"/>
                </a:lnTo>
                <a:lnTo>
                  <a:pt x="1695588" y="2193159"/>
                </a:lnTo>
                <a:lnTo>
                  <a:pt x="1712105" y="2187129"/>
                </a:lnTo>
                <a:lnTo>
                  <a:pt x="1728623" y="2180464"/>
                </a:lnTo>
                <a:lnTo>
                  <a:pt x="1744823" y="2173481"/>
                </a:lnTo>
                <a:lnTo>
                  <a:pt x="1761022" y="2166498"/>
                </a:lnTo>
                <a:lnTo>
                  <a:pt x="1776905" y="2158881"/>
                </a:lnTo>
                <a:lnTo>
                  <a:pt x="1792469" y="2150946"/>
                </a:lnTo>
                <a:lnTo>
                  <a:pt x="1808352" y="2142694"/>
                </a:lnTo>
                <a:lnTo>
                  <a:pt x="1823916" y="2134442"/>
                </a:lnTo>
                <a:lnTo>
                  <a:pt x="1838845" y="2125873"/>
                </a:lnTo>
                <a:lnTo>
                  <a:pt x="1854092" y="2116668"/>
                </a:lnTo>
                <a:lnTo>
                  <a:pt x="1869022" y="2107464"/>
                </a:lnTo>
                <a:lnTo>
                  <a:pt x="1883633" y="2097942"/>
                </a:lnTo>
                <a:lnTo>
                  <a:pt x="1897927" y="2088103"/>
                </a:lnTo>
                <a:lnTo>
                  <a:pt x="1912221" y="2077947"/>
                </a:lnTo>
                <a:lnTo>
                  <a:pt x="1926198" y="2067473"/>
                </a:lnTo>
                <a:lnTo>
                  <a:pt x="1940174" y="2056999"/>
                </a:lnTo>
                <a:lnTo>
                  <a:pt x="1953833" y="2046208"/>
                </a:lnTo>
                <a:lnTo>
                  <a:pt x="1966856" y="2034782"/>
                </a:lnTo>
                <a:lnTo>
                  <a:pt x="1980197" y="2023673"/>
                </a:lnTo>
                <a:lnTo>
                  <a:pt x="1993221" y="2011613"/>
                </a:lnTo>
                <a:lnTo>
                  <a:pt x="2005609" y="1999869"/>
                </a:lnTo>
                <a:lnTo>
                  <a:pt x="2017997" y="1987491"/>
                </a:lnTo>
                <a:lnTo>
                  <a:pt x="2030385" y="1975113"/>
                </a:lnTo>
                <a:lnTo>
                  <a:pt x="2042138" y="1962735"/>
                </a:lnTo>
                <a:lnTo>
                  <a:pt x="2054209" y="1949404"/>
                </a:lnTo>
                <a:lnTo>
                  <a:pt x="2065644" y="1936391"/>
                </a:lnTo>
                <a:lnTo>
                  <a:pt x="2076761" y="1923061"/>
                </a:lnTo>
                <a:lnTo>
                  <a:pt x="2087561" y="1909413"/>
                </a:lnTo>
                <a:lnTo>
                  <a:pt x="2098361" y="1895765"/>
                </a:lnTo>
                <a:lnTo>
                  <a:pt x="2108843" y="1881800"/>
                </a:lnTo>
                <a:lnTo>
                  <a:pt x="2119008" y="1867518"/>
                </a:lnTo>
                <a:lnTo>
                  <a:pt x="2128855" y="1852918"/>
                </a:lnTo>
                <a:lnTo>
                  <a:pt x="2138067" y="1838635"/>
                </a:lnTo>
                <a:lnTo>
                  <a:pt x="2147596" y="1823401"/>
                </a:lnTo>
                <a:lnTo>
                  <a:pt x="2156490" y="1808483"/>
                </a:lnTo>
                <a:lnTo>
                  <a:pt x="2165384" y="1793249"/>
                </a:lnTo>
                <a:lnTo>
                  <a:pt x="2173643" y="1778014"/>
                </a:lnTo>
                <a:lnTo>
                  <a:pt x="2181902" y="1762145"/>
                </a:lnTo>
                <a:lnTo>
                  <a:pt x="2189843" y="1746275"/>
                </a:lnTo>
                <a:lnTo>
                  <a:pt x="2197149" y="1730406"/>
                </a:lnTo>
                <a:lnTo>
                  <a:pt x="2204454" y="1714219"/>
                </a:lnTo>
                <a:lnTo>
                  <a:pt x="2211125" y="1698032"/>
                </a:lnTo>
                <a:lnTo>
                  <a:pt x="2217478" y="1681528"/>
                </a:lnTo>
                <a:lnTo>
                  <a:pt x="2223831" y="1665024"/>
                </a:lnTo>
                <a:lnTo>
                  <a:pt x="2229866" y="1648202"/>
                </a:lnTo>
                <a:lnTo>
                  <a:pt x="2235584" y="1631380"/>
                </a:lnTo>
                <a:lnTo>
                  <a:pt x="2240666" y="1614241"/>
                </a:lnTo>
                <a:lnTo>
                  <a:pt x="2245748" y="1597102"/>
                </a:lnTo>
                <a:lnTo>
                  <a:pt x="2250195" y="1579646"/>
                </a:lnTo>
                <a:lnTo>
                  <a:pt x="2254325" y="1561872"/>
                </a:lnTo>
                <a:lnTo>
                  <a:pt x="2258136" y="1544733"/>
                </a:lnTo>
                <a:lnTo>
                  <a:pt x="2261630" y="1526642"/>
                </a:lnTo>
                <a:lnTo>
                  <a:pt x="2265125" y="1508868"/>
                </a:lnTo>
                <a:lnTo>
                  <a:pt x="2267666" y="1490777"/>
                </a:lnTo>
                <a:lnTo>
                  <a:pt x="1725430" y="1438200"/>
                </a:lnTo>
                <a:close/>
                <a:moveTo>
                  <a:pt x="1062655" y="1438185"/>
                </a:moveTo>
                <a:lnTo>
                  <a:pt x="519984" y="1490777"/>
                </a:lnTo>
                <a:lnTo>
                  <a:pt x="522843" y="1508868"/>
                </a:lnTo>
                <a:lnTo>
                  <a:pt x="526019" y="1526642"/>
                </a:lnTo>
                <a:lnTo>
                  <a:pt x="529196" y="1544733"/>
                </a:lnTo>
                <a:lnTo>
                  <a:pt x="533325" y="1561872"/>
                </a:lnTo>
                <a:lnTo>
                  <a:pt x="537455" y="1579646"/>
                </a:lnTo>
                <a:lnTo>
                  <a:pt x="541902" y="1597102"/>
                </a:lnTo>
                <a:lnTo>
                  <a:pt x="546984" y="1614241"/>
                </a:lnTo>
                <a:lnTo>
                  <a:pt x="552066" y="1631380"/>
                </a:lnTo>
                <a:lnTo>
                  <a:pt x="557784" y="1648202"/>
                </a:lnTo>
                <a:lnTo>
                  <a:pt x="563502" y="1665024"/>
                </a:lnTo>
                <a:lnTo>
                  <a:pt x="569854" y="1681528"/>
                </a:lnTo>
                <a:lnTo>
                  <a:pt x="576207" y="1698032"/>
                </a:lnTo>
                <a:lnTo>
                  <a:pt x="583195" y="1714219"/>
                </a:lnTo>
                <a:lnTo>
                  <a:pt x="590501" y="1730406"/>
                </a:lnTo>
                <a:lnTo>
                  <a:pt x="597807" y="1746275"/>
                </a:lnTo>
                <a:lnTo>
                  <a:pt x="605748" y="1762145"/>
                </a:lnTo>
                <a:lnTo>
                  <a:pt x="614007" y="1778014"/>
                </a:lnTo>
                <a:lnTo>
                  <a:pt x="622266" y="1793249"/>
                </a:lnTo>
                <a:lnTo>
                  <a:pt x="630842" y="1808483"/>
                </a:lnTo>
                <a:lnTo>
                  <a:pt x="640054" y="1823401"/>
                </a:lnTo>
                <a:lnTo>
                  <a:pt x="649266" y="1838635"/>
                </a:lnTo>
                <a:lnTo>
                  <a:pt x="658795" y="1852918"/>
                </a:lnTo>
                <a:lnTo>
                  <a:pt x="668642" y="1867518"/>
                </a:lnTo>
                <a:lnTo>
                  <a:pt x="678807" y="1881800"/>
                </a:lnTo>
                <a:lnTo>
                  <a:pt x="689289" y="1895765"/>
                </a:lnTo>
                <a:lnTo>
                  <a:pt x="699771" y="1909413"/>
                </a:lnTo>
                <a:lnTo>
                  <a:pt x="710571" y="1923061"/>
                </a:lnTo>
                <a:lnTo>
                  <a:pt x="722006" y="1936391"/>
                </a:lnTo>
                <a:lnTo>
                  <a:pt x="733441" y="1949404"/>
                </a:lnTo>
                <a:lnTo>
                  <a:pt x="745194" y="1962735"/>
                </a:lnTo>
                <a:lnTo>
                  <a:pt x="756947" y="1975113"/>
                </a:lnTo>
                <a:lnTo>
                  <a:pt x="769335" y="1987491"/>
                </a:lnTo>
                <a:lnTo>
                  <a:pt x="781723" y="1999869"/>
                </a:lnTo>
                <a:lnTo>
                  <a:pt x="794429" y="2011613"/>
                </a:lnTo>
                <a:lnTo>
                  <a:pt x="807453" y="2023673"/>
                </a:lnTo>
                <a:lnTo>
                  <a:pt x="820476" y="2034782"/>
                </a:lnTo>
                <a:lnTo>
                  <a:pt x="833817" y="2046208"/>
                </a:lnTo>
                <a:lnTo>
                  <a:pt x="847476" y="2056999"/>
                </a:lnTo>
                <a:lnTo>
                  <a:pt x="861135" y="2067473"/>
                </a:lnTo>
                <a:lnTo>
                  <a:pt x="875111" y="2077947"/>
                </a:lnTo>
                <a:lnTo>
                  <a:pt x="889405" y="2088103"/>
                </a:lnTo>
                <a:lnTo>
                  <a:pt x="903699" y="2097942"/>
                </a:lnTo>
                <a:lnTo>
                  <a:pt x="918628" y="2107464"/>
                </a:lnTo>
                <a:lnTo>
                  <a:pt x="933558" y="2116668"/>
                </a:lnTo>
                <a:lnTo>
                  <a:pt x="948487" y="2125873"/>
                </a:lnTo>
                <a:lnTo>
                  <a:pt x="963734" y="2134442"/>
                </a:lnTo>
                <a:lnTo>
                  <a:pt x="978981" y="2142694"/>
                </a:lnTo>
                <a:lnTo>
                  <a:pt x="994863" y="2150946"/>
                </a:lnTo>
                <a:lnTo>
                  <a:pt x="1010745" y="2158881"/>
                </a:lnTo>
                <a:lnTo>
                  <a:pt x="1026627" y="2166498"/>
                </a:lnTo>
                <a:lnTo>
                  <a:pt x="1042827" y="2173481"/>
                </a:lnTo>
                <a:lnTo>
                  <a:pt x="1059028" y="2180464"/>
                </a:lnTo>
                <a:lnTo>
                  <a:pt x="1075545" y="2187129"/>
                </a:lnTo>
                <a:lnTo>
                  <a:pt x="1092063" y="2193159"/>
                </a:lnTo>
                <a:lnTo>
                  <a:pt x="1108898" y="2199190"/>
                </a:lnTo>
                <a:lnTo>
                  <a:pt x="1126051" y="2204903"/>
                </a:lnTo>
                <a:lnTo>
                  <a:pt x="1142886" y="2209981"/>
                </a:lnTo>
                <a:lnTo>
                  <a:pt x="1160039" y="2215059"/>
                </a:lnTo>
                <a:lnTo>
                  <a:pt x="1177509" y="2219502"/>
                </a:lnTo>
                <a:lnTo>
                  <a:pt x="1195297" y="2223629"/>
                </a:lnTo>
                <a:lnTo>
                  <a:pt x="1212768" y="2227437"/>
                </a:lnTo>
                <a:lnTo>
                  <a:pt x="1230556" y="2231246"/>
                </a:lnTo>
                <a:lnTo>
                  <a:pt x="1248662" y="2234102"/>
                </a:lnTo>
                <a:lnTo>
                  <a:pt x="1266450" y="2237276"/>
                </a:lnTo>
                <a:lnTo>
                  <a:pt x="1319017" y="1695177"/>
                </a:lnTo>
                <a:lnTo>
                  <a:pt x="1309172" y="1692905"/>
                </a:lnTo>
                <a:lnTo>
                  <a:pt x="1292972" y="1687822"/>
                </a:lnTo>
                <a:lnTo>
                  <a:pt x="1277089" y="1682740"/>
                </a:lnTo>
                <a:lnTo>
                  <a:pt x="1261525" y="1676705"/>
                </a:lnTo>
                <a:lnTo>
                  <a:pt x="1246595" y="1669716"/>
                </a:lnTo>
                <a:lnTo>
                  <a:pt x="1232301" y="1662410"/>
                </a:lnTo>
                <a:lnTo>
                  <a:pt x="1218007" y="1654152"/>
                </a:lnTo>
                <a:lnTo>
                  <a:pt x="1204030" y="1645257"/>
                </a:lnTo>
                <a:lnTo>
                  <a:pt x="1190689" y="1636046"/>
                </a:lnTo>
                <a:lnTo>
                  <a:pt x="1177983" y="1625881"/>
                </a:lnTo>
                <a:lnTo>
                  <a:pt x="1165595" y="1615398"/>
                </a:lnTo>
                <a:lnTo>
                  <a:pt x="1153842" y="1603963"/>
                </a:lnTo>
                <a:lnTo>
                  <a:pt x="1142724" y="1591892"/>
                </a:lnTo>
                <a:lnTo>
                  <a:pt x="1131606" y="1579822"/>
                </a:lnTo>
                <a:lnTo>
                  <a:pt x="1122077" y="1567116"/>
                </a:lnTo>
                <a:lnTo>
                  <a:pt x="1112230" y="1553457"/>
                </a:lnTo>
                <a:lnTo>
                  <a:pt x="1103336" y="1540116"/>
                </a:lnTo>
                <a:lnTo>
                  <a:pt x="1095077" y="1525504"/>
                </a:lnTo>
                <a:lnTo>
                  <a:pt x="1087771" y="1510892"/>
                </a:lnTo>
                <a:lnTo>
                  <a:pt x="1080783" y="1495963"/>
                </a:lnTo>
                <a:lnTo>
                  <a:pt x="1074747" y="1480398"/>
                </a:lnTo>
                <a:lnTo>
                  <a:pt x="1069665" y="1464515"/>
                </a:lnTo>
                <a:lnTo>
                  <a:pt x="1065218" y="1448633"/>
                </a:lnTo>
                <a:lnTo>
                  <a:pt x="1062655" y="1438185"/>
                </a:lnTo>
                <a:close/>
                <a:moveTo>
                  <a:pt x="1383502" y="1159891"/>
                </a:moveTo>
                <a:lnTo>
                  <a:pt x="1373019" y="1160844"/>
                </a:lnTo>
                <a:lnTo>
                  <a:pt x="1362855" y="1162114"/>
                </a:lnTo>
                <a:lnTo>
                  <a:pt x="1353007" y="1164020"/>
                </a:lnTo>
                <a:lnTo>
                  <a:pt x="1342843" y="1166244"/>
                </a:lnTo>
                <a:lnTo>
                  <a:pt x="1333631" y="1168785"/>
                </a:lnTo>
                <a:lnTo>
                  <a:pt x="1324101" y="1172279"/>
                </a:lnTo>
                <a:lnTo>
                  <a:pt x="1314572" y="1175455"/>
                </a:lnTo>
                <a:lnTo>
                  <a:pt x="1305678" y="1179585"/>
                </a:lnTo>
                <a:lnTo>
                  <a:pt x="1297101" y="1184350"/>
                </a:lnTo>
                <a:lnTo>
                  <a:pt x="1288207" y="1189114"/>
                </a:lnTo>
                <a:lnTo>
                  <a:pt x="1279948" y="1194514"/>
                </a:lnTo>
                <a:lnTo>
                  <a:pt x="1272007" y="1199914"/>
                </a:lnTo>
                <a:lnTo>
                  <a:pt x="1264384" y="1206585"/>
                </a:lnTo>
                <a:lnTo>
                  <a:pt x="1257078" y="1212938"/>
                </a:lnTo>
                <a:lnTo>
                  <a:pt x="1249772" y="1219609"/>
                </a:lnTo>
                <a:lnTo>
                  <a:pt x="1243101" y="1226279"/>
                </a:lnTo>
                <a:lnTo>
                  <a:pt x="1236748" y="1233903"/>
                </a:lnTo>
                <a:lnTo>
                  <a:pt x="1230713" y="1241526"/>
                </a:lnTo>
                <a:lnTo>
                  <a:pt x="1224995" y="1249785"/>
                </a:lnTo>
                <a:lnTo>
                  <a:pt x="1219913" y="1258044"/>
                </a:lnTo>
                <a:lnTo>
                  <a:pt x="1214830" y="1266303"/>
                </a:lnTo>
                <a:lnTo>
                  <a:pt x="1210383" y="1275197"/>
                </a:lnTo>
                <a:lnTo>
                  <a:pt x="1206254" y="1284409"/>
                </a:lnTo>
                <a:lnTo>
                  <a:pt x="1202442" y="1293303"/>
                </a:lnTo>
                <a:lnTo>
                  <a:pt x="1199583" y="1302832"/>
                </a:lnTo>
                <a:lnTo>
                  <a:pt x="1196407" y="1312680"/>
                </a:lnTo>
                <a:lnTo>
                  <a:pt x="1194183" y="1322527"/>
                </a:lnTo>
                <a:lnTo>
                  <a:pt x="1192595" y="1332691"/>
                </a:lnTo>
                <a:lnTo>
                  <a:pt x="1191324" y="1342856"/>
                </a:lnTo>
                <a:lnTo>
                  <a:pt x="1190371" y="1353339"/>
                </a:lnTo>
                <a:lnTo>
                  <a:pt x="1190054" y="1363503"/>
                </a:lnTo>
                <a:lnTo>
                  <a:pt x="1190371" y="1373986"/>
                </a:lnTo>
                <a:lnTo>
                  <a:pt x="1191324" y="1384468"/>
                </a:lnTo>
                <a:lnTo>
                  <a:pt x="1192595" y="1394633"/>
                </a:lnTo>
                <a:lnTo>
                  <a:pt x="1194183" y="1404798"/>
                </a:lnTo>
                <a:lnTo>
                  <a:pt x="1196407" y="1414645"/>
                </a:lnTo>
                <a:lnTo>
                  <a:pt x="1199583" y="1424174"/>
                </a:lnTo>
                <a:lnTo>
                  <a:pt x="1202442" y="1433704"/>
                </a:lnTo>
                <a:lnTo>
                  <a:pt x="1206254" y="1442915"/>
                </a:lnTo>
                <a:lnTo>
                  <a:pt x="1210383" y="1451810"/>
                </a:lnTo>
                <a:lnTo>
                  <a:pt x="1214830" y="1460386"/>
                </a:lnTo>
                <a:lnTo>
                  <a:pt x="1219913" y="1469280"/>
                </a:lnTo>
                <a:lnTo>
                  <a:pt x="1224995" y="1477539"/>
                </a:lnTo>
                <a:lnTo>
                  <a:pt x="1230713" y="1485480"/>
                </a:lnTo>
                <a:lnTo>
                  <a:pt x="1236748" y="1493421"/>
                </a:lnTo>
                <a:lnTo>
                  <a:pt x="1243101" y="1500410"/>
                </a:lnTo>
                <a:lnTo>
                  <a:pt x="1249772" y="1507716"/>
                </a:lnTo>
                <a:lnTo>
                  <a:pt x="1257078" y="1514386"/>
                </a:lnTo>
                <a:lnTo>
                  <a:pt x="1264384" y="1520739"/>
                </a:lnTo>
                <a:lnTo>
                  <a:pt x="1272007" y="1526775"/>
                </a:lnTo>
                <a:lnTo>
                  <a:pt x="1279948" y="1532492"/>
                </a:lnTo>
                <a:lnTo>
                  <a:pt x="1288207" y="1537575"/>
                </a:lnTo>
                <a:lnTo>
                  <a:pt x="1297101" y="1542657"/>
                </a:lnTo>
                <a:lnTo>
                  <a:pt x="1305678" y="1547104"/>
                </a:lnTo>
                <a:lnTo>
                  <a:pt x="1314572" y="1551233"/>
                </a:lnTo>
                <a:lnTo>
                  <a:pt x="1323784" y="1555045"/>
                </a:lnTo>
                <a:lnTo>
                  <a:pt x="1333631" y="1557904"/>
                </a:lnTo>
                <a:lnTo>
                  <a:pt x="1342843" y="1561081"/>
                </a:lnTo>
                <a:lnTo>
                  <a:pt x="1352690" y="1563304"/>
                </a:lnTo>
                <a:lnTo>
                  <a:pt x="1362855" y="1564892"/>
                </a:lnTo>
                <a:lnTo>
                  <a:pt x="1373019" y="1566163"/>
                </a:lnTo>
                <a:lnTo>
                  <a:pt x="1383502" y="1567116"/>
                </a:lnTo>
                <a:lnTo>
                  <a:pt x="1393984" y="1567434"/>
                </a:lnTo>
                <a:lnTo>
                  <a:pt x="1404149" y="1567116"/>
                </a:lnTo>
                <a:lnTo>
                  <a:pt x="1414949" y="1566163"/>
                </a:lnTo>
                <a:lnTo>
                  <a:pt x="1425114" y="1564892"/>
                </a:lnTo>
                <a:lnTo>
                  <a:pt x="1435278" y="1563304"/>
                </a:lnTo>
                <a:lnTo>
                  <a:pt x="1444808" y="1561081"/>
                </a:lnTo>
                <a:lnTo>
                  <a:pt x="1454655" y="1557904"/>
                </a:lnTo>
                <a:lnTo>
                  <a:pt x="1464184" y="1555045"/>
                </a:lnTo>
                <a:lnTo>
                  <a:pt x="1473079" y="1551233"/>
                </a:lnTo>
                <a:lnTo>
                  <a:pt x="1482290" y="1547104"/>
                </a:lnTo>
                <a:lnTo>
                  <a:pt x="1491184" y="1542657"/>
                </a:lnTo>
                <a:lnTo>
                  <a:pt x="1499443" y="1537575"/>
                </a:lnTo>
                <a:lnTo>
                  <a:pt x="1507702" y="1532492"/>
                </a:lnTo>
                <a:lnTo>
                  <a:pt x="1515643" y="1526775"/>
                </a:lnTo>
                <a:lnTo>
                  <a:pt x="1523585" y="1520739"/>
                </a:lnTo>
                <a:lnTo>
                  <a:pt x="1531208" y="1514386"/>
                </a:lnTo>
                <a:lnTo>
                  <a:pt x="1537879" y="1507716"/>
                </a:lnTo>
                <a:lnTo>
                  <a:pt x="1544549" y="1500410"/>
                </a:lnTo>
                <a:lnTo>
                  <a:pt x="1551220" y="1493421"/>
                </a:lnTo>
                <a:lnTo>
                  <a:pt x="1557255" y="1485480"/>
                </a:lnTo>
                <a:lnTo>
                  <a:pt x="1562655" y="1477539"/>
                </a:lnTo>
                <a:lnTo>
                  <a:pt x="1568055" y="1469280"/>
                </a:lnTo>
                <a:lnTo>
                  <a:pt x="1572820" y="1460386"/>
                </a:lnTo>
                <a:lnTo>
                  <a:pt x="1577585" y="1451810"/>
                </a:lnTo>
                <a:lnTo>
                  <a:pt x="1581714" y="1442915"/>
                </a:lnTo>
                <a:lnTo>
                  <a:pt x="1585208" y="1433704"/>
                </a:lnTo>
                <a:lnTo>
                  <a:pt x="1588385" y="1424174"/>
                </a:lnTo>
                <a:lnTo>
                  <a:pt x="1591244" y="1414645"/>
                </a:lnTo>
                <a:lnTo>
                  <a:pt x="1593467" y="1404798"/>
                </a:lnTo>
                <a:lnTo>
                  <a:pt x="1595373" y="1394633"/>
                </a:lnTo>
                <a:lnTo>
                  <a:pt x="1596644" y="1384468"/>
                </a:lnTo>
                <a:lnTo>
                  <a:pt x="1597279" y="1373986"/>
                </a:lnTo>
                <a:lnTo>
                  <a:pt x="1597597" y="1363503"/>
                </a:lnTo>
                <a:lnTo>
                  <a:pt x="1597279" y="1353339"/>
                </a:lnTo>
                <a:lnTo>
                  <a:pt x="1596644" y="1342856"/>
                </a:lnTo>
                <a:lnTo>
                  <a:pt x="1595373" y="1332691"/>
                </a:lnTo>
                <a:lnTo>
                  <a:pt x="1593467" y="1322527"/>
                </a:lnTo>
                <a:lnTo>
                  <a:pt x="1591244" y="1312680"/>
                </a:lnTo>
                <a:lnTo>
                  <a:pt x="1588385" y="1302832"/>
                </a:lnTo>
                <a:lnTo>
                  <a:pt x="1585208" y="1293303"/>
                </a:lnTo>
                <a:lnTo>
                  <a:pt x="1581714" y="1284409"/>
                </a:lnTo>
                <a:lnTo>
                  <a:pt x="1577585" y="1275197"/>
                </a:lnTo>
                <a:lnTo>
                  <a:pt x="1572820" y="1266303"/>
                </a:lnTo>
                <a:lnTo>
                  <a:pt x="1568055" y="1258044"/>
                </a:lnTo>
                <a:lnTo>
                  <a:pt x="1562655" y="1249785"/>
                </a:lnTo>
                <a:lnTo>
                  <a:pt x="1557255" y="1241526"/>
                </a:lnTo>
                <a:lnTo>
                  <a:pt x="1551220" y="1233903"/>
                </a:lnTo>
                <a:lnTo>
                  <a:pt x="1544549" y="1226279"/>
                </a:lnTo>
                <a:lnTo>
                  <a:pt x="1537879" y="1219609"/>
                </a:lnTo>
                <a:lnTo>
                  <a:pt x="1531208" y="1212938"/>
                </a:lnTo>
                <a:lnTo>
                  <a:pt x="1523585" y="1206585"/>
                </a:lnTo>
                <a:lnTo>
                  <a:pt x="1515643" y="1199914"/>
                </a:lnTo>
                <a:lnTo>
                  <a:pt x="1507702" y="1194514"/>
                </a:lnTo>
                <a:lnTo>
                  <a:pt x="1499443" y="1189114"/>
                </a:lnTo>
                <a:lnTo>
                  <a:pt x="1491184" y="1184350"/>
                </a:lnTo>
                <a:lnTo>
                  <a:pt x="1482290" y="1179585"/>
                </a:lnTo>
                <a:lnTo>
                  <a:pt x="1473079" y="1175455"/>
                </a:lnTo>
                <a:lnTo>
                  <a:pt x="1464184" y="1172279"/>
                </a:lnTo>
                <a:lnTo>
                  <a:pt x="1454655" y="1168785"/>
                </a:lnTo>
                <a:lnTo>
                  <a:pt x="1444808" y="1166244"/>
                </a:lnTo>
                <a:lnTo>
                  <a:pt x="1435278" y="1164020"/>
                </a:lnTo>
                <a:lnTo>
                  <a:pt x="1425114" y="1162114"/>
                </a:lnTo>
                <a:lnTo>
                  <a:pt x="1414949" y="1160844"/>
                </a:lnTo>
                <a:lnTo>
                  <a:pt x="1404149" y="1159891"/>
                </a:lnTo>
                <a:lnTo>
                  <a:pt x="1393984" y="1159891"/>
                </a:lnTo>
                <a:lnTo>
                  <a:pt x="1383502" y="1159891"/>
                </a:lnTo>
                <a:close/>
                <a:moveTo>
                  <a:pt x="1521201" y="490366"/>
                </a:moveTo>
                <a:lnTo>
                  <a:pt x="1468588" y="1032381"/>
                </a:lnTo>
                <a:lnTo>
                  <a:pt x="1478796" y="1034737"/>
                </a:lnTo>
                <a:lnTo>
                  <a:pt x="1494996" y="1039184"/>
                </a:lnTo>
                <a:lnTo>
                  <a:pt x="1510879" y="1044584"/>
                </a:lnTo>
                <a:lnTo>
                  <a:pt x="1526126" y="1050620"/>
                </a:lnTo>
                <a:lnTo>
                  <a:pt x="1541373" y="1057290"/>
                </a:lnTo>
                <a:lnTo>
                  <a:pt x="1555985" y="1064914"/>
                </a:lnTo>
                <a:lnTo>
                  <a:pt x="1570279" y="1073173"/>
                </a:lnTo>
                <a:lnTo>
                  <a:pt x="1583938" y="1081749"/>
                </a:lnTo>
                <a:lnTo>
                  <a:pt x="1597279" y="1091596"/>
                </a:lnTo>
                <a:lnTo>
                  <a:pt x="1610303" y="1101443"/>
                </a:lnTo>
                <a:lnTo>
                  <a:pt x="1622691" y="1112243"/>
                </a:lnTo>
                <a:lnTo>
                  <a:pt x="1634126" y="1123679"/>
                </a:lnTo>
                <a:lnTo>
                  <a:pt x="1645562" y="1135432"/>
                </a:lnTo>
                <a:lnTo>
                  <a:pt x="1656044" y="1147820"/>
                </a:lnTo>
                <a:lnTo>
                  <a:pt x="1666209" y="1160526"/>
                </a:lnTo>
                <a:lnTo>
                  <a:pt x="1675738" y="1173549"/>
                </a:lnTo>
                <a:lnTo>
                  <a:pt x="1684632" y="1187526"/>
                </a:lnTo>
                <a:lnTo>
                  <a:pt x="1692574" y="1201503"/>
                </a:lnTo>
                <a:lnTo>
                  <a:pt x="1700197" y="1216114"/>
                </a:lnTo>
                <a:lnTo>
                  <a:pt x="1706868" y="1231361"/>
                </a:lnTo>
                <a:lnTo>
                  <a:pt x="1712903" y="1246609"/>
                </a:lnTo>
                <a:lnTo>
                  <a:pt x="1718621" y="1262491"/>
                </a:lnTo>
                <a:lnTo>
                  <a:pt x="1723068" y="1278691"/>
                </a:lnTo>
                <a:lnTo>
                  <a:pt x="1725403" y="1288811"/>
                </a:lnTo>
                <a:lnTo>
                  <a:pt x="2267666" y="1236231"/>
                </a:lnTo>
                <a:lnTo>
                  <a:pt x="2265125" y="1218140"/>
                </a:lnTo>
                <a:lnTo>
                  <a:pt x="2261630" y="1200683"/>
                </a:lnTo>
                <a:lnTo>
                  <a:pt x="2258136" y="1182909"/>
                </a:lnTo>
                <a:lnTo>
                  <a:pt x="2254325" y="1165136"/>
                </a:lnTo>
                <a:lnTo>
                  <a:pt x="2250195" y="1147362"/>
                </a:lnTo>
                <a:lnTo>
                  <a:pt x="2245748" y="1130223"/>
                </a:lnTo>
                <a:lnTo>
                  <a:pt x="2240666" y="1112766"/>
                </a:lnTo>
                <a:lnTo>
                  <a:pt x="2235584" y="1095945"/>
                </a:lnTo>
                <a:lnTo>
                  <a:pt x="2229866" y="1079123"/>
                </a:lnTo>
                <a:lnTo>
                  <a:pt x="2223831" y="1061984"/>
                </a:lnTo>
                <a:lnTo>
                  <a:pt x="2217478" y="1045480"/>
                </a:lnTo>
                <a:lnTo>
                  <a:pt x="2211125" y="1028976"/>
                </a:lnTo>
                <a:lnTo>
                  <a:pt x="2204454" y="1012789"/>
                </a:lnTo>
                <a:lnTo>
                  <a:pt x="2197149" y="996602"/>
                </a:lnTo>
                <a:lnTo>
                  <a:pt x="2189843" y="980732"/>
                </a:lnTo>
                <a:lnTo>
                  <a:pt x="2181902" y="965180"/>
                </a:lnTo>
                <a:lnTo>
                  <a:pt x="2173643" y="949311"/>
                </a:lnTo>
                <a:lnTo>
                  <a:pt x="2165384" y="933759"/>
                </a:lnTo>
                <a:lnTo>
                  <a:pt x="2156490" y="918842"/>
                </a:lnTo>
                <a:lnTo>
                  <a:pt x="2147596" y="903607"/>
                </a:lnTo>
                <a:lnTo>
                  <a:pt x="2138067" y="888690"/>
                </a:lnTo>
                <a:lnTo>
                  <a:pt x="2128855" y="874090"/>
                </a:lnTo>
                <a:lnTo>
                  <a:pt x="2119008" y="859807"/>
                </a:lnTo>
                <a:lnTo>
                  <a:pt x="2108843" y="845525"/>
                </a:lnTo>
                <a:lnTo>
                  <a:pt x="2098361" y="831560"/>
                </a:lnTo>
                <a:lnTo>
                  <a:pt x="2087561" y="817594"/>
                </a:lnTo>
                <a:lnTo>
                  <a:pt x="2076761" y="803947"/>
                </a:lnTo>
                <a:lnTo>
                  <a:pt x="2065644" y="790934"/>
                </a:lnTo>
                <a:lnTo>
                  <a:pt x="2054209" y="777603"/>
                </a:lnTo>
                <a:lnTo>
                  <a:pt x="2042138" y="764591"/>
                </a:lnTo>
                <a:lnTo>
                  <a:pt x="2030385" y="752212"/>
                </a:lnTo>
                <a:lnTo>
                  <a:pt x="2017997" y="739834"/>
                </a:lnTo>
                <a:lnTo>
                  <a:pt x="2005609" y="727456"/>
                </a:lnTo>
                <a:lnTo>
                  <a:pt x="1993221" y="715395"/>
                </a:lnTo>
                <a:lnTo>
                  <a:pt x="1980197" y="703652"/>
                </a:lnTo>
                <a:lnTo>
                  <a:pt x="1966856" y="692226"/>
                </a:lnTo>
                <a:lnTo>
                  <a:pt x="1953833" y="681117"/>
                </a:lnTo>
                <a:lnTo>
                  <a:pt x="1940174" y="670326"/>
                </a:lnTo>
                <a:lnTo>
                  <a:pt x="1926198" y="659535"/>
                </a:lnTo>
                <a:lnTo>
                  <a:pt x="1912221" y="649061"/>
                </a:lnTo>
                <a:lnTo>
                  <a:pt x="1897927" y="638904"/>
                </a:lnTo>
                <a:lnTo>
                  <a:pt x="1883633" y="629065"/>
                </a:lnTo>
                <a:lnTo>
                  <a:pt x="1869022" y="619861"/>
                </a:lnTo>
                <a:lnTo>
                  <a:pt x="1854092" y="610339"/>
                </a:lnTo>
                <a:lnTo>
                  <a:pt x="1838845" y="601452"/>
                </a:lnTo>
                <a:lnTo>
                  <a:pt x="1823916" y="592566"/>
                </a:lnTo>
                <a:lnTo>
                  <a:pt x="1808352" y="584313"/>
                </a:lnTo>
                <a:lnTo>
                  <a:pt x="1792469" y="576061"/>
                </a:lnTo>
                <a:lnTo>
                  <a:pt x="1776905" y="568127"/>
                </a:lnTo>
                <a:lnTo>
                  <a:pt x="1761022" y="560827"/>
                </a:lnTo>
                <a:lnTo>
                  <a:pt x="1744823" y="553527"/>
                </a:lnTo>
                <a:lnTo>
                  <a:pt x="1728623" y="546862"/>
                </a:lnTo>
                <a:lnTo>
                  <a:pt x="1712105" y="540514"/>
                </a:lnTo>
                <a:lnTo>
                  <a:pt x="1695588" y="534166"/>
                </a:lnTo>
                <a:lnTo>
                  <a:pt x="1678435" y="528136"/>
                </a:lnTo>
                <a:lnTo>
                  <a:pt x="1661600" y="522740"/>
                </a:lnTo>
                <a:lnTo>
                  <a:pt x="1644765" y="517344"/>
                </a:lnTo>
                <a:lnTo>
                  <a:pt x="1627294" y="512584"/>
                </a:lnTo>
                <a:lnTo>
                  <a:pt x="1610141" y="507823"/>
                </a:lnTo>
                <a:lnTo>
                  <a:pt x="1592671" y="503697"/>
                </a:lnTo>
                <a:lnTo>
                  <a:pt x="1574883" y="499888"/>
                </a:lnTo>
                <a:lnTo>
                  <a:pt x="1557095" y="496397"/>
                </a:lnTo>
                <a:lnTo>
                  <a:pt x="1539306" y="492905"/>
                </a:lnTo>
                <a:lnTo>
                  <a:pt x="1521201" y="490366"/>
                </a:lnTo>
                <a:close/>
                <a:moveTo>
                  <a:pt x="1266450" y="490366"/>
                </a:moveTo>
                <a:lnTo>
                  <a:pt x="1248344" y="492905"/>
                </a:lnTo>
                <a:lnTo>
                  <a:pt x="1230556" y="496397"/>
                </a:lnTo>
                <a:lnTo>
                  <a:pt x="1212768" y="499888"/>
                </a:lnTo>
                <a:lnTo>
                  <a:pt x="1195297" y="503697"/>
                </a:lnTo>
                <a:lnTo>
                  <a:pt x="1177509" y="507823"/>
                </a:lnTo>
                <a:lnTo>
                  <a:pt x="1160039" y="512584"/>
                </a:lnTo>
                <a:lnTo>
                  <a:pt x="1142886" y="517344"/>
                </a:lnTo>
                <a:lnTo>
                  <a:pt x="1126051" y="522740"/>
                </a:lnTo>
                <a:lnTo>
                  <a:pt x="1108898" y="528136"/>
                </a:lnTo>
                <a:lnTo>
                  <a:pt x="1092063" y="534166"/>
                </a:lnTo>
                <a:lnTo>
                  <a:pt x="1075545" y="540514"/>
                </a:lnTo>
                <a:lnTo>
                  <a:pt x="1059028" y="546862"/>
                </a:lnTo>
                <a:lnTo>
                  <a:pt x="1042827" y="553527"/>
                </a:lnTo>
                <a:lnTo>
                  <a:pt x="1026627" y="560827"/>
                </a:lnTo>
                <a:lnTo>
                  <a:pt x="1010745" y="568127"/>
                </a:lnTo>
                <a:lnTo>
                  <a:pt x="994863" y="576061"/>
                </a:lnTo>
                <a:lnTo>
                  <a:pt x="978981" y="584313"/>
                </a:lnTo>
                <a:lnTo>
                  <a:pt x="963734" y="592566"/>
                </a:lnTo>
                <a:lnTo>
                  <a:pt x="948487" y="601452"/>
                </a:lnTo>
                <a:lnTo>
                  <a:pt x="933558" y="610339"/>
                </a:lnTo>
                <a:lnTo>
                  <a:pt x="918946" y="619861"/>
                </a:lnTo>
                <a:lnTo>
                  <a:pt x="904334" y="629065"/>
                </a:lnTo>
                <a:lnTo>
                  <a:pt x="889405" y="638904"/>
                </a:lnTo>
                <a:lnTo>
                  <a:pt x="875429" y="649061"/>
                </a:lnTo>
                <a:lnTo>
                  <a:pt x="861135" y="659535"/>
                </a:lnTo>
                <a:lnTo>
                  <a:pt x="847794" y="670326"/>
                </a:lnTo>
                <a:lnTo>
                  <a:pt x="833817" y="681117"/>
                </a:lnTo>
                <a:lnTo>
                  <a:pt x="820476" y="692226"/>
                </a:lnTo>
                <a:lnTo>
                  <a:pt x="807453" y="703652"/>
                </a:lnTo>
                <a:lnTo>
                  <a:pt x="794747" y="715395"/>
                </a:lnTo>
                <a:lnTo>
                  <a:pt x="781723" y="727456"/>
                </a:lnTo>
                <a:lnTo>
                  <a:pt x="769335" y="739834"/>
                </a:lnTo>
                <a:lnTo>
                  <a:pt x="757265" y="752212"/>
                </a:lnTo>
                <a:lnTo>
                  <a:pt x="745194" y="764591"/>
                </a:lnTo>
                <a:lnTo>
                  <a:pt x="733759" y="777603"/>
                </a:lnTo>
                <a:lnTo>
                  <a:pt x="722006" y="790934"/>
                </a:lnTo>
                <a:lnTo>
                  <a:pt x="710571" y="803947"/>
                </a:lnTo>
                <a:lnTo>
                  <a:pt x="699771" y="817594"/>
                </a:lnTo>
                <a:lnTo>
                  <a:pt x="689289" y="831560"/>
                </a:lnTo>
                <a:lnTo>
                  <a:pt x="678807" y="845525"/>
                </a:lnTo>
                <a:lnTo>
                  <a:pt x="668960" y="859807"/>
                </a:lnTo>
                <a:lnTo>
                  <a:pt x="658795" y="874090"/>
                </a:lnTo>
                <a:lnTo>
                  <a:pt x="649266" y="888690"/>
                </a:lnTo>
                <a:lnTo>
                  <a:pt x="640054" y="903607"/>
                </a:lnTo>
                <a:lnTo>
                  <a:pt x="630842" y="918842"/>
                </a:lnTo>
                <a:lnTo>
                  <a:pt x="622266" y="933759"/>
                </a:lnTo>
                <a:lnTo>
                  <a:pt x="614007" y="949311"/>
                </a:lnTo>
                <a:lnTo>
                  <a:pt x="605748" y="965180"/>
                </a:lnTo>
                <a:lnTo>
                  <a:pt x="598125" y="980732"/>
                </a:lnTo>
                <a:lnTo>
                  <a:pt x="590501" y="996602"/>
                </a:lnTo>
                <a:lnTo>
                  <a:pt x="583513" y="1012789"/>
                </a:lnTo>
                <a:lnTo>
                  <a:pt x="576207" y="1028976"/>
                </a:lnTo>
                <a:lnTo>
                  <a:pt x="569854" y="1045480"/>
                </a:lnTo>
                <a:lnTo>
                  <a:pt x="563502" y="1061984"/>
                </a:lnTo>
                <a:lnTo>
                  <a:pt x="557784" y="1079123"/>
                </a:lnTo>
                <a:lnTo>
                  <a:pt x="552066" y="1095945"/>
                </a:lnTo>
                <a:lnTo>
                  <a:pt x="546984" y="1112766"/>
                </a:lnTo>
                <a:lnTo>
                  <a:pt x="541902" y="1130223"/>
                </a:lnTo>
                <a:lnTo>
                  <a:pt x="537455" y="1147362"/>
                </a:lnTo>
                <a:lnTo>
                  <a:pt x="533325" y="1165136"/>
                </a:lnTo>
                <a:lnTo>
                  <a:pt x="529196" y="1182909"/>
                </a:lnTo>
                <a:lnTo>
                  <a:pt x="526019" y="1200683"/>
                </a:lnTo>
                <a:lnTo>
                  <a:pt x="522843" y="1218140"/>
                </a:lnTo>
                <a:lnTo>
                  <a:pt x="519984" y="1236231"/>
                </a:lnTo>
                <a:lnTo>
                  <a:pt x="1062444" y="1288803"/>
                </a:lnTo>
                <a:lnTo>
                  <a:pt x="1064583" y="1278691"/>
                </a:lnTo>
                <a:lnTo>
                  <a:pt x="1069347" y="1262491"/>
                </a:lnTo>
                <a:lnTo>
                  <a:pt x="1074747" y="1246609"/>
                </a:lnTo>
                <a:lnTo>
                  <a:pt x="1080783" y="1231361"/>
                </a:lnTo>
                <a:lnTo>
                  <a:pt x="1087771" y="1216114"/>
                </a:lnTo>
                <a:lnTo>
                  <a:pt x="1095077" y="1201503"/>
                </a:lnTo>
                <a:lnTo>
                  <a:pt x="1103336" y="1187526"/>
                </a:lnTo>
                <a:lnTo>
                  <a:pt x="1112230" y="1173549"/>
                </a:lnTo>
                <a:lnTo>
                  <a:pt x="1121442" y="1160526"/>
                </a:lnTo>
                <a:lnTo>
                  <a:pt x="1131606" y="1147185"/>
                </a:lnTo>
                <a:lnTo>
                  <a:pt x="1142407" y="1135432"/>
                </a:lnTo>
                <a:lnTo>
                  <a:pt x="1153524" y="1123361"/>
                </a:lnTo>
                <a:lnTo>
                  <a:pt x="1165595" y="1112243"/>
                </a:lnTo>
                <a:lnTo>
                  <a:pt x="1177665" y="1101443"/>
                </a:lnTo>
                <a:lnTo>
                  <a:pt x="1190689" y="1091279"/>
                </a:lnTo>
                <a:lnTo>
                  <a:pt x="1204030" y="1081749"/>
                </a:lnTo>
                <a:lnTo>
                  <a:pt x="1218007" y="1073173"/>
                </a:lnTo>
                <a:lnTo>
                  <a:pt x="1231983" y="1064914"/>
                </a:lnTo>
                <a:lnTo>
                  <a:pt x="1246595" y="1057290"/>
                </a:lnTo>
                <a:lnTo>
                  <a:pt x="1261525" y="1050620"/>
                </a:lnTo>
                <a:lnTo>
                  <a:pt x="1277089" y="1044584"/>
                </a:lnTo>
                <a:lnTo>
                  <a:pt x="1292972" y="1039184"/>
                </a:lnTo>
                <a:lnTo>
                  <a:pt x="1309172" y="1034737"/>
                </a:lnTo>
                <a:lnTo>
                  <a:pt x="1319052" y="1032267"/>
                </a:lnTo>
                <a:lnTo>
                  <a:pt x="1266450" y="490366"/>
                </a:lnTo>
                <a:close/>
                <a:moveTo>
                  <a:pt x="1094286" y="0"/>
                </a:moveTo>
                <a:lnTo>
                  <a:pt x="1100957" y="0"/>
                </a:lnTo>
                <a:lnTo>
                  <a:pt x="1107627" y="952"/>
                </a:lnTo>
                <a:lnTo>
                  <a:pt x="1113980" y="2539"/>
                </a:lnTo>
                <a:lnTo>
                  <a:pt x="1120333" y="4761"/>
                </a:lnTo>
                <a:lnTo>
                  <a:pt x="1126368" y="7300"/>
                </a:lnTo>
                <a:lnTo>
                  <a:pt x="1132086" y="10791"/>
                </a:lnTo>
                <a:lnTo>
                  <a:pt x="1137168" y="14600"/>
                </a:lnTo>
                <a:lnTo>
                  <a:pt x="1142568" y="18726"/>
                </a:lnTo>
                <a:lnTo>
                  <a:pt x="1147015" y="23487"/>
                </a:lnTo>
                <a:lnTo>
                  <a:pt x="1151145" y="28882"/>
                </a:lnTo>
                <a:lnTo>
                  <a:pt x="1154956" y="34595"/>
                </a:lnTo>
                <a:lnTo>
                  <a:pt x="1157815" y="40943"/>
                </a:lnTo>
                <a:lnTo>
                  <a:pt x="1160674" y="47291"/>
                </a:lnTo>
                <a:lnTo>
                  <a:pt x="1231191" y="266290"/>
                </a:lnTo>
                <a:lnTo>
                  <a:pt x="1251203" y="263433"/>
                </a:lnTo>
                <a:lnTo>
                  <a:pt x="1271532" y="261211"/>
                </a:lnTo>
                <a:lnTo>
                  <a:pt x="1291544" y="258990"/>
                </a:lnTo>
                <a:lnTo>
                  <a:pt x="1311873" y="257403"/>
                </a:lnTo>
                <a:lnTo>
                  <a:pt x="1332202" y="256133"/>
                </a:lnTo>
                <a:lnTo>
                  <a:pt x="1352531" y="255181"/>
                </a:lnTo>
                <a:lnTo>
                  <a:pt x="1373178" y="254546"/>
                </a:lnTo>
                <a:lnTo>
                  <a:pt x="1393825" y="254546"/>
                </a:lnTo>
                <a:lnTo>
                  <a:pt x="1414154" y="254546"/>
                </a:lnTo>
                <a:lnTo>
                  <a:pt x="1435119" y="255181"/>
                </a:lnTo>
                <a:lnTo>
                  <a:pt x="1455448" y="256133"/>
                </a:lnTo>
                <a:lnTo>
                  <a:pt x="1475778" y="257403"/>
                </a:lnTo>
                <a:lnTo>
                  <a:pt x="1496107" y="258990"/>
                </a:lnTo>
                <a:lnTo>
                  <a:pt x="1515801" y="261211"/>
                </a:lnTo>
                <a:lnTo>
                  <a:pt x="1536130" y="263433"/>
                </a:lnTo>
                <a:lnTo>
                  <a:pt x="1556142" y="266290"/>
                </a:lnTo>
                <a:lnTo>
                  <a:pt x="1627294" y="47291"/>
                </a:lnTo>
                <a:lnTo>
                  <a:pt x="1629835" y="40626"/>
                </a:lnTo>
                <a:lnTo>
                  <a:pt x="1633012" y="34595"/>
                </a:lnTo>
                <a:lnTo>
                  <a:pt x="1636823" y="28882"/>
                </a:lnTo>
                <a:lnTo>
                  <a:pt x="1640953" y="23487"/>
                </a:lnTo>
                <a:lnTo>
                  <a:pt x="1645400" y="18726"/>
                </a:lnTo>
                <a:lnTo>
                  <a:pt x="1650164" y="14600"/>
                </a:lnTo>
                <a:lnTo>
                  <a:pt x="1655882" y="10474"/>
                </a:lnTo>
                <a:lnTo>
                  <a:pt x="1661600" y="7300"/>
                </a:lnTo>
                <a:lnTo>
                  <a:pt x="1667635" y="4761"/>
                </a:lnTo>
                <a:lnTo>
                  <a:pt x="1673670" y="2539"/>
                </a:lnTo>
                <a:lnTo>
                  <a:pt x="1680023" y="952"/>
                </a:lnTo>
                <a:lnTo>
                  <a:pt x="1686694" y="0"/>
                </a:lnTo>
                <a:lnTo>
                  <a:pt x="1693682" y="0"/>
                </a:lnTo>
                <a:lnTo>
                  <a:pt x="1700352" y="317"/>
                </a:lnTo>
                <a:lnTo>
                  <a:pt x="1707023" y="1270"/>
                </a:lnTo>
                <a:lnTo>
                  <a:pt x="1714011" y="2857"/>
                </a:lnTo>
                <a:lnTo>
                  <a:pt x="1934774" y="75221"/>
                </a:lnTo>
                <a:lnTo>
                  <a:pt x="1941762" y="77443"/>
                </a:lnTo>
                <a:lnTo>
                  <a:pt x="1947798" y="80617"/>
                </a:lnTo>
                <a:lnTo>
                  <a:pt x="1953833" y="84108"/>
                </a:lnTo>
                <a:lnTo>
                  <a:pt x="1958915" y="88234"/>
                </a:lnTo>
                <a:lnTo>
                  <a:pt x="1963997" y="93312"/>
                </a:lnTo>
                <a:lnTo>
                  <a:pt x="1968127" y="98073"/>
                </a:lnTo>
                <a:lnTo>
                  <a:pt x="1971621" y="103469"/>
                </a:lnTo>
                <a:lnTo>
                  <a:pt x="1975115" y="108864"/>
                </a:lnTo>
                <a:lnTo>
                  <a:pt x="1977656" y="114895"/>
                </a:lnTo>
                <a:lnTo>
                  <a:pt x="1980197" y="121243"/>
                </a:lnTo>
                <a:lnTo>
                  <a:pt x="1981468" y="127908"/>
                </a:lnTo>
                <a:lnTo>
                  <a:pt x="1982421" y="134573"/>
                </a:lnTo>
                <a:lnTo>
                  <a:pt x="1982738" y="141238"/>
                </a:lnTo>
                <a:lnTo>
                  <a:pt x="1981786" y="148221"/>
                </a:lnTo>
                <a:lnTo>
                  <a:pt x="1980833" y="154886"/>
                </a:lnTo>
                <a:lnTo>
                  <a:pt x="1979244" y="161551"/>
                </a:lnTo>
                <a:lnTo>
                  <a:pt x="1907774" y="380550"/>
                </a:lnTo>
                <a:lnTo>
                  <a:pt x="1925880" y="390389"/>
                </a:lnTo>
                <a:lnTo>
                  <a:pt x="1943986" y="400228"/>
                </a:lnTo>
                <a:lnTo>
                  <a:pt x="1961456" y="410702"/>
                </a:lnTo>
                <a:lnTo>
                  <a:pt x="1978927" y="421175"/>
                </a:lnTo>
                <a:lnTo>
                  <a:pt x="1996397" y="431967"/>
                </a:lnTo>
                <a:lnTo>
                  <a:pt x="2013232" y="443393"/>
                </a:lnTo>
                <a:lnTo>
                  <a:pt x="2029750" y="454501"/>
                </a:lnTo>
                <a:lnTo>
                  <a:pt x="2046585" y="466562"/>
                </a:lnTo>
                <a:lnTo>
                  <a:pt x="2062785" y="478623"/>
                </a:lnTo>
                <a:lnTo>
                  <a:pt x="2078985" y="491001"/>
                </a:lnTo>
                <a:lnTo>
                  <a:pt x="2094867" y="503697"/>
                </a:lnTo>
                <a:lnTo>
                  <a:pt x="2110432" y="516709"/>
                </a:lnTo>
                <a:lnTo>
                  <a:pt x="2125679" y="529723"/>
                </a:lnTo>
                <a:lnTo>
                  <a:pt x="2140925" y="543370"/>
                </a:lnTo>
                <a:lnTo>
                  <a:pt x="2155855" y="557335"/>
                </a:lnTo>
                <a:lnTo>
                  <a:pt x="2170466" y="571301"/>
                </a:lnTo>
                <a:lnTo>
                  <a:pt x="2357242" y="435775"/>
                </a:lnTo>
                <a:lnTo>
                  <a:pt x="2362959" y="431967"/>
                </a:lnTo>
                <a:lnTo>
                  <a:pt x="2369312" y="428793"/>
                </a:lnTo>
                <a:lnTo>
                  <a:pt x="2375347" y="426571"/>
                </a:lnTo>
                <a:lnTo>
                  <a:pt x="2382018" y="424667"/>
                </a:lnTo>
                <a:lnTo>
                  <a:pt x="2388371" y="423397"/>
                </a:lnTo>
                <a:lnTo>
                  <a:pt x="2395041" y="422762"/>
                </a:lnTo>
                <a:lnTo>
                  <a:pt x="2401712" y="422762"/>
                </a:lnTo>
                <a:lnTo>
                  <a:pt x="2408065" y="423397"/>
                </a:lnTo>
                <a:lnTo>
                  <a:pt x="2414418" y="424984"/>
                </a:lnTo>
                <a:lnTo>
                  <a:pt x="2420770" y="426888"/>
                </a:lnTo>
                <a:lnTo>
                  <a:pt x="2426806" y="429428"/>
                </a:lnTo>
                <a:lnTo>
                  <a:pt x="2432841" y="432601"/>
                </a:lnTo>
                <a:lnTo>
                  <a:pt x="2438559" y="436093"/>
                </a:lnTo>
                <a:lnTo>
                  <a:pt x="2443959" y="440854"/>
                </a:lnTo>
                <a:lnTo>
                  <a:pt x="2448406" y="445614"/>
                </a:lnTo>
                <a:lnTo>
                  <a:pt x="2452853" y="451327"/>
                </a:lnTo>
                <a:lnTo>
                  <a:pt x="2589757" y="638904"/>
                </a:lnTo>
                <a:lnTo>
                  <a:pt x="2593569" y="644935"/>
                </a:lnTo>
                <a:lnTo>
                  <a:pt x="2596746" y="650965"/>
                </a:lnTo>
                <a:lnTo>
                  <a:pt x="2599287" y="657313"/>
                </a:lnTo>
                <a:lnTo>
                  <a:pt x="2601193" y="663661"/>
                </a:lnTo>
                <a:lnTo>
                  <a:pt x="2602463" y="670326"/>
                </a:lnTo>
                <a:lnTo>
                  <a:pt x="2602781" y="676991"/>
                </a:lnTo>
                <a:lnTo>
                  <a:pt x="2602781" y="683656"/>
                </a:lnTo>
                <a:lnTo>
                  <a:pt x="2601828" y="690004"/>
                </a:lnTo>
                <a:lnTo>
                  <a:pt x="2600557" y="696352"/>
                </a:lnTo>
                <a:lnTo>
                  <a:pt x="2598652" y="703017"/>
                </a:lnTo>
                <a:lnTo>
                  <a:pt x="2596428" y="709047"/>
                </a:lnTo>
                <a:lnTo>
                  <a:pt x="2592934" y="715078"/>
                </a:lnTo>
                <a:lnTo>
                  <a:pt x="2589122" y="720473"/>
                </a:lnTo>
                <a:lnTo>
                  <a:pt x="2584993" y="725869"/>
                </a:lnTo>
                <a:lnTo>
                  <a:pt x="2580228" y="730630"/>
                </a:lnTo>
                <a:lnTo>
                  <a:pt x="2574828" y="734756"/>
                </a:lnTo>
                <a:lnTo>
                  <a:pt x="2388053" y="870281"/>
                </a:lnTo>
                <a:lnTo>
                  <a:pt x="2396629" y="888372"/>
                </a:lnTo>
                <a:lnTo>
                  <a:pt x="2405524" y="906781"/>
                </a:lnTo>
                <a:lnTo>
                  <a:pt x="2413465" y="925189"/>
                </a:lnTo>
                <a:lnTo>
                  <a:pt x="2421088" y="943598"/>
                </a:lnTo>
                <a:lnTo>
                  <a:pt x="2428712" y="962324"/>
                </a:lnTo>
                <a:lnTo>
                  <a:pt x="2436017" y="981367"/>
                </a:lnTo>
                <a:lnTo>
                  <a:pt x="2442688" y="1000411"/>
                </a:lnTo>
                <a:lnTo>
                  <a:pt x="2449041" y="1019454"/>
                </a:lnTo>
                <a:lnTo>
                  <a:pt x="2455394" y="1039132"/>
                </a:lnTo>
                <a:lnTo>
                  <a:pt x="2461111" y="1058810"/>
                </a:lnTo>
                <a:lnTo>
                  <a:pt x="2466829" y="1078171"/>
                </a:lnTo>
                <a:lnTo>
                  <a:pt x="2471594" y="1098167"/>
                </a:lnTo>
                <a:lnTo>
                  <a:pt x="2476676" y="1118162"/>
                </a:lnTo>
                <a:lnTo>
                  <a:pt x="2480805" y="1138158"/>
                </a:lnTo>
                <a:lnTo>
                  <a:pt x="2484935" y="1158470"/>
                </a:lnTo>
                <a:lnTo>
                  <a:pt x="2488746" y="1178783"/>
                </a:lnTo>
                <a:lnTo>
                  <a:pt x="2718721" y="1178783"/>
                </a:lnTo>
                <a:lnTo>
                  <a:pt x="2725709" y="1179101"/>
                </a:lnTo>
                <a:lnTo>
                  <a:pt x="2732698" y="1180370"/>
                </a:lnTo>
                <a:lnTo>
                  <a:pt x="2739368" y="1181640"/>
                </a:lnTo>
                <a:lnTo>
                  <a:pt x="2745403" y="1184496"/>
                </a:lnTo>
                <a:lnTo>
                  <a:pt x="2751439" y="1187035"/>
                </a:lnTo>
                <a:lnTo>
                  <a:pt x="2757156" y="1190527"/>
                </a:lnTo>
                <a:lnTo>
                  <a:pt x="2762239" y="1194653"/>
                </a:lnTo>
                <a:lnTo>
                  <a:pt x="2767321" y="1199096"/>
                </a:lnTo>
                <a:lnTo>
                  <a:pt x="2771768" y="1203857"/>
                </a:lnTo>
                <a:lnTo>
                  <a:pt x="2775897" y="1209253"/>
                </a:lnTo>
                <a:lnTo>
                  <a:pt x="2779391" y="1214966"/>
                </a:lnTo>
                <a:lnTo>
                  <a:pt x="2782250" y="1220361"/>
                </a:lnTo>
                <a:lnTo>
                  <a:pt x="2784474" y="1226709"/>
                </a:lnTo>
                <a:lnTo>
                  <a:pt x="2786062" y="1233692"/>
                </a:lnTo>
                <a:lnTo>
                  <a:pt x="2787015" y="1240357"/>
                </a:lnTo>
                <a:lnTo>
                  <a:pt x="2787650" y="1247022"/>
                </a:lnTo>
                <a:lnTo>
                  <a:pt x="2787650" y="1479986"/>
                </a:lnTo>
                <a:lnTo>
                  <a:pt x="2787015" y="1486651"/>
                </a:lnTo>
                <a:lnTo>
                  <a:pt x="2786380" y="1493951"/>
                </a:lnTo>
                <a:lnTo>
                  <a:pt x="2784474" y="1500299"/>
                </a:lnTo>
                <a:lnTo>
                  <a:pt x="2782250" y="1506646"/>
                </a:lnTo>
                <a:lnTo>
                  <a:pt x="2779391" y="1512677"/>
                </a:lnTo>
                <a:lnTo>
                  <a:pt x="2775897" y="1518390"/>
                </a:lnTo>
                <a:lnTo>
                  <a:pt x="2771768" y="1523785"/>
                </a:lnTo>
                <a:lnTo>
                  <a:pt x="2767639" y="1528546"/>
                </a:lnTo>
                <a:lnTo>
                  <a:pt x="2762556" y="1532672"/>
                </a:lnTo>
                <a:lnTo>
                  <a:pt x="2757156" y="1536798"/>
                </a:lnTo>
                <a:lnTo>
                  <a:pt x="2751439" y="1540290"/>
                </a:lnTo>
                <a:lnTo>
                  <a:pt x="2745403" y="1543146"/>
                </a:lnTo>
                <a:lnTo>
                  <a:pt x="2739368" y="1545368"/>
                </a:lnTo>
                <a:lnTo>
                  <a:pt x="2732698" y="1546955"/>
                </a:lnTo>
                <a:lnTo>
                  <a:pt x="2725709" y="1548224"/>
                </a:lnTo>
                <a:lnTo>
                  <a:pt x="2719039" y="1548542"/>
                </a:lnTo>
                <a:lnTo>
                  <a:pt x="2488746" y="1548542"/>
                </a:lnTo>
                <a:lnTo>
                  <a:pt x="2484935" y="1568855"/>
                </a:lnTo>
                <a:lnTo>
                  <a:pt x="2480805" y="1589168"/>
                </a:lnTo>
                <a:lnTo>
                  <a:pt x="2476676" y="1609163"/>
                </a:lnTo>
                <a:lnTo>
                  <a:pt x="2471594" y="1629476"/>
                </a:lnTo>
                <a:lnTo>
                  <a:pt x="2466829" y="1648837"/>
                </a:lnTo>
                <a:lnTo>
                  <a:pt x="2461111" y="1668832"/>
                </a:lnTo>
                <a:lnTo>
                  <a:pt x="2455394" y="1688510"/>
                </a:lnTo>
                <a:lnTo>
                  <a:pt x="2449041" y="1707554"/>
                </a:lnTo>
                <a:lnTo>
                  <a:pt x="2442688" y="1726914"/>
                </a:lnTo>
                <a:lnTo>
                  <a:pt x="2436017" y="1745958"/>
                </a:lnTo>
                <a:lnTo>
                  <a:pt x="2428712" y="1764684"/>
                </a:lnTo>
                <a:lnTo>
                  <a:pt x="2421088" y="1783410"/>
                </a:lnTo>
                <a:lnTo>
                  <a:pt x="2413465" y="1802453"/>
                </a:lnTo>
                <a:lnTo>
                  <a:pt x="2405524" y="1820862"/>
                </a:lnTo>
                <a:lnTo>
                  <a:pt x="2396629" y="1838953"/>
                </a:lnTo>
                <a:lnTo>
                  <a:pt x="2388053" y="1857044"/>
                </a:lnTo>
                <a:lnTo>
                  <a:pt x="2574828" y="1992252"/>
                </a:lnTo>
                <a:lnTo>
                  <a:pt x="2580228" y="1996378"/>
                </a:lnTo>
                <a:lnTo>
                  <a:pt x="2584993" y="2001456"/>
                </a:lnTo>
                <a:lnTo>
                  <a:pt x="2589122" y="2006534"/>
                </a:lnTo>
                <a:lnTo>
                  <a:pt x="2592934" y="2012247"/>
                </a:lnTo>
                <a:lnTo>
                  <a:pt x="2596428" y="2018278"/>
                </a:lnTo>
                <a:lnTo>
                  <a:pt x="2598652" y="2024308"/>
                </a:lnTo>
                <a:lnTo>
                  <a:pt x="2600557" y="2030656"/>
                </a:lnTo>
                <a:lnTo>
                  <a:pt x="2601828" y="2037004"/>
                </a:lnTo>
                <a:lnTo>
                  <a:pt x="2602781" y="2043352"/>
                </a:lnTo>
                <a:lnTo>
                  <a:pt x="2602781" y="2050334"/>
                </a:lnTo>
                <a:lnTo>
                  <a:pt x="2602463" y="2056682"/>
                </a:lnTo>
                <a:lnTo>
                  <a:pt x="2601193" y="2063347"/>
                </a:lnTo>
                <a:lnTo>
                  <a:pt x="2599287" y="2069695"/>
                </a:lnTo>
                <a:lnTo>
                  <a:pt x="2596746" y="2076360"/>
                </a:lnTo>
                <a:lnTo>
                  <a:pt x="2593569" y="2082073"/>
                </a:lnTo>
                <a:lnTo>
                  <a:pt x="2589757" y="2087786"/>
                </a:lnTo>
                <a:lnTo>
                  <a:pt x="2452853" y="2276315"/>
                </a:lnTo>
                <a:lnTo>
                  <a:pt x="2448406" y="2281711"/>
                </a:lnTo>
                <a:lnTo>
                  <a:pt x="2443959" y="2286472"/>
                </a:lnTo>
                <a:lnTo>
                  <a:pt x="2438559" y="2290915"/>
                </a:lnTo>
                <a:lnTo>
                  <a:pt x="2432841" y="2294406"/>
                </a:lnTo>
                <a:lnTo>
                  <a:pt x="2426806" y="2297898"/>
                </a:lnTo>
                <a:lnTo>
                  <a:pt x="2420770" y="2300437"/>
                </a:lnTo>
                <a:lnTo>
                  <a:pt x="2414418" y="2302341"/>
                </a:lnTo>
                <a:lnTo>
                  <a:pt x="2408065" y="2303293"/>
                </a:lnTo>
                <a:lnTo>
                  <a:pt x="2401712" y="2304245"/>
                </a:lnTo>
                <a:lnTo>
                  <a:pt x="2395041" y="2304563"/>
                </a:lnTo>
                <a:lnTo>
                  <a:pt x="2388371" y="2303611"/>
                </a:lnTo>
                <a:lnTo>
                  <a:pt x="2381700" y="2302658"/>
                </a:lnTo>
                <a:lnTo>
                  <a:pt x="2375347" y="2300754"/>
                </a:lnTo>
                <a:lnTo>
                  <a:pt x="2368994" y="2298532"/>
                </a:lnTo>
                <a:lnTo>
                  <a:pt x="2362959" y="2295041"/>
                </a:lnTo>
                <a:lnTo>
                  <a:pt x="2357242" y="2291232"/>
                </a:lnTo>
                <a:lnTo>
                  <a:pt x="2170466" y="2156025"/>
                </a:lnTo>
                <a:lnTo>
                  <a:pt x="2155855" y="2170307"/>
                </a:lnTo>
                <a:lnTo>
                  <a:pt x="2140925" y="2183638"/>
                </a:lnTo>
                <a:lnTo>
                  <a:pt x="2125679" y="2197285"/>
                </a:lnTo>
                <a:lnTo>
                  <a:pt x="2110432" y="2210616"/>
                </a:lnTo>
                <a:lnTo>
                  <a:pt x="2094867" y="2223629"/>
                </a:lnTo>
                <a:lnTo>
                  <a:pt x="2078985" y="2236007"/>
                </a:lnTo>
                <a:lnTo>
                  <a:pt x="2062785" y="2248385"/>
                </a:lnTo>
                <a:lnTo>
                  <a:pt x="2046585" y="2260446"/>
                </a:lnTo>
                <a:lnTo>
                  <a:pt x="2030068" y="2272506"/>
                </a:lnTo>
                <a:lnTo>
                  <a:pt x="2013232" y="2283932"/>
                </a:lnTo>
                <a:lnTo>
                  <a:pt x="1996397" y="2295041"/>
                </a:lnTo>
                <a:lnTo>
                  <a:pt x="1978927" y="2306150"/>
                </a:lnTo>
                <a:lnTo>
                  <a:pt x="1961456" y="2316624"/>
                </a:lnTo>
                <a:lnTo>
                  <a:pt x="1943986" y="2327097"/>
                </a:lnTo>
                <a:lnTo>
                  <a:pt x="1925880" y="2336936"/>
                </a:lnTo>
                <a:lnTo>
                  <a:pt x="1907774" y="2346776"/>
                </a:lnTo>
                <a:lnTo>
                  <a:pt x="1979244" y="2565457"/>
                </a:lnTo>
                <a:lnTo>
                  <a:pt x="1980833" y="2572439"/>
                </a:lnTo>
                <a:lnTo>
                  <a:pt x="1981786" y="2579422"/>
                </a:lnTo>
                <a:lnTo>
                  <a:pt x="1982738" y="2586404"/>
                </a:lnTo>
                <a:lnTo>
                  <a:pt x="1982421" y="2592752"/>
                </a:lnTo>
                <a:lnTo>
                  <a:pt x="1981468" y="2599417"/>
                </a:lnTo>
                <a:lnTo>
                  <a:pt x="1980197" y="2605765"/>
                </a:lnTo>
                <a:lnTo>
                  <a:pt x="1977656" y="2612113"/>
                </a:lnTo>
                <a:lnTo>
                  <a:pt x="1975115" y="2618143"/>
                </a:lnTo>
                <a:lnTo>
                  <a:pt x="1971621" y="2623856"/>
                </a:lnTo>
                <a:lnTo>
                  <a:pt x="1968127" y="2629252"/>
                </a:lnTo>
                <a:lnTo>
                  <a:pt x="1963997" y="2634013"/>
                </a:lnTo>
                <a:lnTo>
                  <a:pt x="1958915" y="2638774"/>
                </a:lnTo>
                <a:lnTo>
                  <a:pt x="1953833" y="2642900"/>
                </a:lnTo>
                <a:lnTo>
                  <a:pt x="1948115" y="2646391"/>
                </a:lnTo>
                <a:lnTo>
                  <a:pt x="1941762" y="2649565"/>
                </a:lnTo>
                <a:lnTo>
                  <a:pt x="1935409" y="2652104"/>
                </a:lnTo>
                <a:lnTo>
                  <a:pt x="1714011" y="2724151"/>
                </a:lnTo>
                <a:lnTo>
                  <a:pt x="1707023" y="2725738"/>
                </a:lnTo>
                <a:lnTo>
                  <a:pt x="1700352" y="2727008"/>
                </a:lnTo>
                <a:lnTo>
                  <a:pt x="1693682" y="2727325"/>
                </a:lnTo>
                <a:lnTo>
                  <a:pt x="1686694" y="2727325"/>
                </a:lnTo>
                <a:lnTo>
                  <a:pt x="1680023" y="2726056"/>
                </a:lnTo>
                <a:lnTo>
                  <a:pt x="1673670" y="2724786"/>
                </a:lnTo>
                <a:lnTo>
                  <a:pt x="1667635" y="2722564"/>
                </a:lnTo>
                <a:lnTo>
                  <a:pt x="1661600" y="2719708"/>
                </a:lnTo>
                <a:lnTo>
                  <a:pt x="1655564" y="2716851"/>
                </a:lnTo>
                <a:lnTo>
                  <a:pt x="1650164" y="2712725"/>
                </a:lnTo>
                <a:lnTo>
                  <a:pt x="1645400" y="2708599"/>
                </a:lnTo>
                <a:lnTo>
                  <a:pt x="1640953" y="2703521"/>
                </a:lnTo>
                <a:lnTo>
                  <a:pt x="1636823" y="2698443"/>
                </a:lnTo>
                <a:lnTo>
                  <a:pt x="1633012" y="2692730"/>
                </a:lnTo>
                <a:lnTo>
                  <a:pt x="1629835" y="2686382"/>
                </a:lnTo>
                <a:lnTo>
                  <a:pt x="1627294" y="2680034"/>
                </a:lnTo>
                <a:lnTo>
                  <a:pt x="1556142" y="2460718"/>
                </a:lnTo>
                <a:lnTo>
                  <a:pt x="1536130" y="2463575"/>
                </a:lnTo>
                <a:lnTo>
                  <a:pt x="1516436" y="2465796"/>
                </a:lnTo>
                <a:lnTo>
                  <a:pt x="1496107" y="2467701"/>
                </a:lnTo>
                <a:lnTo>
                  <a:pt x="1475778" y="2469605"/>
                </a:lnTo>
                <a:lnTo>
                  <a:pt x="1455448" y="2470875"/>
                </a:lnTo>
                <a:lnTo>
                  <a:pt x="1435119" y="2471827"/>
                </a:lnTo>
                <a:lnTo>
                  <a:pt x="1414154" y="2472144"/>
                </a:lnTo>
                <a:lnTo>
                  <a:pt x="1393825" y="2472779"/>
                </a:lnTo>
                <a:lnTo>
                  <a:pt x="1373178" y="2472144"/>
                </a:lnTo>
                <a:lnTo>
                  <a:pt x="1352531" y="2471827"/>
                </a:lnTo>
                <a:lnTo>
                  <a:pt x="1332202" y="2470875"/>
                </a:lnTo>
                <a:lnTo>
                  <a:pt x="1311873" y="2469605"/>
                </a:lnTo>
                <a:lnTo>
                  <a:pt x="1291544" y="2467701"/>
                </a:lnTo>
                <a:lnTo>
                  <a:pt x="1271532" y="2465796"/>
                </a:lnTo>
                <a:lnTo>
                  <a:pt x="1251203" y="2463575"/>
                </a:lnTo>
                <a:lnTo>
                  <a:pt x="1231191" y="2460718"/>
                </a:lnTo>
                <a:lnTo>
                  <a:pt x="1160674" y="2680034"/>
                </a:lnTo>
                <a:lnTo>
                  <a:pt x="1157815" y="2686699"/>
                </a:lnTo>
                <a:lnTo>
                  <a:pt x="1154956" y="2692730"/>
                </a:lnTo>
                <a:lnTo>
                  <a:pt x="1151145" y="2698443"/>
                </a:lnTo>
                <a:lnTo>
                  <a:pt x="1147015" y="2703521"/>
                </a:lnTo>
                <a:lnTo>
                  <a:pt x="1142568" y="2708599"/>
                </a:lnTo>
                <a:lnTo>
                  <a:pt x="1137168" y="2712725"/>
                </a:lnTo>
                <a:lnTo>
                  <a:pt x="1132086" y="2716851"/>
                </a:lnTo>
                <a:lnTo>
                  <a:pt x="1126368" y="2719708"/>
                </a:lnTo>
                <a:lnTo>
                  <a:pt x="1120333" y="2722564"/>
                </a:lnTo>
                <a:lnTo>
                  <a:pt x="1113980" y="2724786"/>
                </a:lnTo>
                <a:lnTo>
                  <a:pt x="1107627" y="2726056"/>
                </a:lnTo>
                <a:lnTo>
                  <a:pt x="1100639" y="2727325"/>
                </a:lnTo>
                <a:lnTo>
                  <a:pt x="1094286" y="2727325"/>
                </a:lnTo>
                <a:lnTo>
                  <a:pt x="1087616" y="2727008"/>
                </a:lnTo>
                <a:lnTo>
                  <a:pt x="1080628" y="2725738"/>
                </a:lnTo>
                <a:lnTo>
                  <a:pt x="1073639" y="2723834"/>
                </a:lnTo>
                <a:lnTo>
                  <a:pt x="852558" y="2652104"/>
                </a:lnTo>
                <a:lnTo>
                  <a:pt x="845888" y="2649565"/>
                </a:lnTo>
                <a:lnTo>
                  <a:pt x="839852" y="2646391"/>
                </a:lnTo>
                <a:lnTo>
                  <a:pt x="834135" y="2642900"/>
                </a:lnTo>
                <a:lnTo>
                  <a:pt x="829052" y="2638774"/>
                </a:lnTo>
                <a:lnTo>
                  <a:pt x="823970" y="2634013"/>
                </a:lnTo>
                <a:lnTo>
                  <a:pt x="819523" y="2629252"/>
                </a:lnTo>
                <a:lnTo>
                  <a:pt x="815711" y="2623856"/>
                </a:lnTo>
                <a:lnTo>
                  <a:pt x="812853" y="2618143"/>
                </a:lnTo>
                <a:lnTo>
                  <a:pt x="809676" y="2612113"/>
                </a:lnTo>
                <a:lnTo>
                  <a:pt x="807770" y="2605765"/>
                </a:lnTo>
                <a:lnTo>
                  <a:pt x="806182" y="2599417"/>
                </a:lnTo>
                <a:lnTo>
                  <a:pt x="805229" y="2592752"/>
                </a:lnTo>
                <a:lnTo>
                  <a:pt x="805229" y="2586404"/>
                </a:lnTo>
                <a:lnTo>
                  <a:pt x="805547" y="2579422"/>
                </a:lnTo>
                <a:lnTo>
                  <a:pt x="806817" y="2572439"/>
                </a:lnTo>
                <a:lnTo>
                  <a:pt x="808088" y="2565457"/>
                </a:lnTo>
                <a:lnTo>
                  <a:pt x="879876" y="2346776"/>
                </a:lnTo>
                <a:lnTo>
                  <a:pt x="861770" y="2336936"/>
                </a:lnTo>
                <a:lnTo>
                  <a:pt x="843982" y="2327097"/>
                </a:lnTo>
                <a:lnTo>
                  <a:pt x="826194" y="2316624"/>
                </a:lnTo>
                <a:lnTo>
                  <a:pt x="808723" y="2306150"/>
                </a:lnTo>
                <a:lnTo>
                  <a:pt x="791570" y="2295041"/>
                </a:lnTo>
                <a:lnTo>
                  <a:pt x="774418" y="2283932"/>
                </a:lnTo>
                <a:lnTo>
                  <a:pt x="757900" y="2272506"/>
                </a:lnTo>
                <a:lnTo>
                  <a:pt x="741065" y="2260446"/>
                </a:lnTo>
                <a:lnTo>
                  <a:pt x="724547" y="2248385"/>
                </a:lnTo>
                <a:lnTo>
                  <a:pt x="708665" y="2236007"/>
                </a:lnTo>
                <a:lnTo>
                  <a:pt x="692783" y="2223311"/>
                </a:lnTo>
                <a:lnTo>
                  <a:pt x="677218" y="2210616"/>
                </a:lnTo>
                <a:lnTo>
                  <a:pt x="661654" y="2197285"/>
                </a:lnTo>
                <a:lnTo>
                  <a:pt x="646724" y="2183638"/>
                </a:lnTo>
                <a:lnTo>
                  <a:pt x="631795" y="2169990"/>
                </a:lnTo>
                <a:lnTo>
                  <a:pt x="616866" y="2155707"/>
                </a:lnTo>
                <a:lnTo>
                  <a:pt x="430726" y="2291232"/>
                </a:lnTo>
                <a:lnTo>
                  <a:pt x="424691" y="2295041"/>
                </a:lnTo>
                <a:lnTo>
                  <a:pt x="418655" y="2298532"/>
                </a:lnTo>
                <a:lnTo>
                  <a:pt x="412303" y="2300754"/>
                </a:lnTo>
                <a:lnTo>
                  <a:pt x="405632" y="2302658"/>
                </a:lnTo>
                <a:lnTo>
                  <a:pt x="399279" y="2303611"/>
                </a:lnTo>
                <a:lnTo>
                  <a:pt x="392609" y="2304563"/>
                </a:lnTo>
                <a:lnTo>
                  <a:pt x="385938" y="2304563"/>
                </a:lnTo>
                <a:lnTo>
                  <a:pt x="379585" y="2303611"/>
                </a:lnTo>
                <a:lnTo>
                  <a:pt x="372915" y="2302341"/>
                </a:lnTo>
                <a:lnTo>
                  <a:pt x="366562" y="2300437"/>
                </a:lnTo>
                <a:lnTo>
                  <a:pt x="360527" y="2297898"/>
                </a:lnTo>
                <a:lnTo>
                  <a:pt x="354491" y="2294724"/>
                </a:lnTo>
                <a:lnTo>
                  <a:pt x="349409" y="2290915"/>
                </a:lnTo>
                <a:lnTo>
                  <a:pt x="344009" y="2286472"/>
                </a:lnTo>
                <a:lnTo>
                  <a:pt x="339244" y="2281711"/>
                </a:lnTo>
                <a:lnTo>
                  <a:pt x="334797" y="2276315"/>
                </a:lnTo>
                <a:lnTo>
                  <a:pt x="197575" y="2087786"/>
                </a:lnTo>
                <a:lnTo>
                  <a:pt x="193763" y="2082073"/>
                </a:lnTo>
                <a:lnTo>
                  <a:pt x="190904" y="2076360"/>
                </a:lnTo>
                <a:lnTo>
                  <a:pt x="188363" y="2069695"/>
                </a:lnTo>
                <a:lnTo>
                  <a:pt x="186457" y="2063347"/>
                </a:lnTo>
                <a:lnTo>
                  <a:pt x="185187" y="2056682"/>
                </a:lnTo>
                <a:lnTo>
                  <a:pt x="184869" y="2050334"/>
                </a:lnTo>
                <a:lnTo>
                  <a:pt x="184869" y="2043352"/>
                </a:lnTo>
                <a:lnTo>
                  <a:pt x="185504" y="2037004"/>
                </a:lnTo>
                <a:lnTo>
                  <a:pt x="187092" y="2030656"/>
                </a:lnTo>
                <a:lnTo>
                  <a:pt x="188998" y="2024308"/>
                </a:lnTo>
                <a:lnTo>
                  <a:pt x="191540" y="2018278"/>
                </a:lnTo>
                <a:lnTo>
                  <a:pt x="194716" y="2012247"/>
                </a:lnTo>
                <a:lnTo>
                  <a:pt x="198528" y="2006534"/>
                </a:lnTo>
                <a:lnTo>
                  <a:pt x="202657" y="2001456"/>
                </a:lnTo>
                <a:lnTo>
                  <a:pt x="207422" y="1996695"/>
                </a:lnTo>
                <a:lnTo>
                  <a:pt x="213139" y="1992252"/>
                </a:lnTo>
                <a:lnTo>
                  <a:pt x="399279" y="1857044"/>
                </a:lnTo>
                <a:lnTo>
                  <a:pt x="390703" y="1838953"/>
                </a:lnTo>
                <a:lnTo>
                  <a:pt x="382444" y="1820544"/>
                </a:lnTo>
                <a:lnTo>
                  <a:pt x="374185" y="1802453"/>
                </a:lnTo>
                <a:lnTo>
                  <a:pt x="366244" y="1783410"/>
                </a:lnTo>
                <a:lnTo>
                  <a:pt x="358621" y="1764684"/>
                </a:lnTo>
                <a:lnTo>
                  <a:pt x="351632" y="1745958"/>
                </a:lnTo>
                <a:lnTo>
                  <a:pt x="344962" y="1726914"/>
                </a:lnTo>
                <a:lnTo>
                  <a:pt x="338291" y="1707554"/>
                </a:lnTo>
                <a:lnTo>
                  <a:pt x="332256" y="1688510"/>
                </a:lnTo>
                <a:lnTo>
                  <a:pt x="326221" y="1668832"/>
                </a:lnTo>
                <a:lnTo>
                  <a:pt x="321139" y="1648837"/>
                </a:lnTo>
                <a:lnTo>
                  <a:pt x="315739" y="1629476"/>
                </a:lnTo>
                <a:lnTo>
                  <a:pt x="311292" y="1609163"/>
                </a:lnTo>
                <a:lnTo>
                  <a:pt x="306845" y="1589168"/>
                </a:lnTo>
                <a:lnTo>
                  <a:pt x="303033" y="1568855"/>
                </a:lnTo>
                <a:lnTo>
                  <a:pt x="299221" y="1548542"/>
                </a:lnTo>
                <a:lnTo>
                  <a:pt x="68929" y="1548542"/>
                </a:lnTo>
                <a:lnTo>
                  <a:pt x="61623" y="1548224"/>
                </a:lnTo>
                <a:lnTo>
                  <a:pt x="54952" y="1546955"/>
                </a:lnTo>
                <a:lnTo>
                  <a:pt x="48282" y="1545368"/>
                </a:lnTo>
                <a:lnTo>
                  <a:pt x="41929" y="1543146"/>
                </a:lnTo>
                <a:lnTo>
                  <a:pt x="36211" y="1540290"/>
                </a:lnTo>
                <a:lnTo>
                  <a:pt x="30494" y="1536798"/>
                </a:lnTo>
                <a:lnTo>
                  <a:pt x="24776" y="1532672"/>
                </a:lnTo>
                <a:lnTo>
                  <a:pt x="20329" y="1528546"/>
                </a:lnTo>
                <a:lnTo>
                  <a:pt x="15882" y="1523785"/>
                </a:lnTo>
                <a:lnTo>
                  <a:pt x="11753" y="1518390"/>
                </a:lnTo>
                <a:lnTo>
                  <a:pt x="8259" y="1512677"/>
                </a:lnTo>
                <a:lnTo>
                  <a:pt x="5400" y="1506646"/>
                </a:lnTo>
                <a:lnTo>
                  <a:pt x="2859" y="1500299"/>
                </a:lnTo>
                <a:lnTo>
                  <a:pt x="1588" y="1493951"/>
                </a:lnTo>
                <a:lnTo>
                  <a:pt x="317" y="1486651"/>
                </a:lnTo>
                <a:lnTo>
                  <a:pt x="0" y="1479986"/>
                </a:lnTo>
                <a:lnTo>
                  <a:pt x="0" y="1247022"/>
                </a:lnTo>
                <a:lnTo>
                  <a:pt x="317" y="1240357"/>
                </a:lnTo>
                <a:lnTo>
                  <a:pt x="1588" y="1233692"/>
                </a:lnTo>
                <a:lnTo>
                  <a:pt x="2859" y="1226709"/>
                </a:lnTo>
                <a:lnTo>
                  <a:pt x="5400" y="1220361"/>
                </a:lnTo>
                <a:lnTo>
                  <a:pt x="8259" y="1214966"/>
                </a:lnTo>
                <a:lnTo>
                  <a:pt x="11753" y="1209253"/>
                </a:lnTo>
                <a:lnTo>
                  <a:pt x="15882" y="1203857"/>
                </a:lnTo>
                <a:lnTo>
                  <a:pt x="20329" y="1199096"/>
                </a:lnTo>
                <a:lnTo>
                  <a:pt x="24776" y="1194653"/>
                </a:lnTo>
                <a:lnTo>
                  <a:pt x="30494" y="1190527"/>
                </a:lnTo>
                <a:lnTo>
                  <a:pt x="36211" y="1187035"/>
                </a:lnTo>
                <a:lnTo>
                  <a:pt x="41929" y="1184496"/>
                </a:lnTo>
                <a:lnTo>
                  <a:pt x="48282" y="1181640"/>
                </a:lnTo>
                <a:lnTo>
                  <a:pt x="54952" y="1180370"/>
                </a:lnTo>
                <a:lnTo>
                  <a:pt x="61623" y="1179101"/>
                </a:lnTo>
                <a:lnTo>
                  <a:pt x="68929" y="1178783"/>
                </a:lnTo>
                <a:lnTo>
                  <a:pt x="299221" y="1178783"/>
                </a:lnTo>
                <a:lnTo>
                  <a:pt x="303033" y="1158470"/>
                </a:lnTo>
                <a:lnTo>
                  <a:pt x="306845" y="1138158"/>
                </a:lnTo>
                <a:lnTo>
                  <a:pt x="311292" y="1118162"/>
                </a:lnTo>
                <a:lnTo>
                  <a:pt x="315739" y="1098167"/>
                </a:lnTo>
                <a:lnTo>
                  <a:pt x="321139" y="1078171"/>
                </a:lnTo>
                <a:lnTo>
                  <a:pt x="326221" y="1058493"/>
                </a:lnTo>
                <a:lnTo>
                  <a:pt x="332256" y="1038815"/>
                </a:lnTo>
                <a:lnTo>
                  <a:pt x="338291" y="1019454"/>
                </a:lnTo>
                <a:lnTo>
                  <a:pt x="344962" y="1000411"/>
                </a:lnTo>
                <a:lnTo>
                  <a:pt x="351632" y="981367"/>
                </a:lnTo>
                <a:lnTo>
                  <a:pt x="358621" y="962324"/>
                </a:lnTo>
                <a:lnTo>
                  <a:pt x="366244" y="943598"/>
                </a:lnTo>
                <a:lnTo>
                  <a:pt x="374185" y="924872"/>
                </a:lnTo>
                <a:lnTo>
                  <a:pt x="382444" y="906463"/>
                </a:lnTo>
                <a:lnTo>
                  <a:pt x="390703" y="888372"/>
                </a:lnTo>
                <a:lnTo>
                  <a:pt x="399279" y="870281"/>
                </a:lnTo>
                <a:lnTo>
                  <a:pt x="213139" y="734756"/>
                </a:lnTo>
                <a:lnTo>
                  <a:pt x="207422" y="730312"/>
                </a:lnTo>
                <a:lnTo>
                  <a:pt x="202657" y="725552"/>
                </a:lnTo>
                <a:lnTo>
                  <a:pt x="198528" y="720473"/>
                </a:lnTo>
                <a:lnTo>
                  <a:pt x="194716" y="715078"/>
                </a:lnTo>
                <a:lnTo>
                  <a:pt x="191540" y="709047"/>
                </a:lnTo>
                <a:lnTo>
                  <a:pt x="188998" y="703017"/>
                </a:lnTo>
                <a:lnTo>
                  <a:pt x="187092" y="696352"/>
                </a:lnTo>
                <a:lnTo>
                  <a:pt x="185504" y="690004"/>
                </a:lnTo>
                <a:lnTo>
                  <a:pt x="184869" y="683656"/>
                </a:lnTo>
                <a:lnTo>
                  <a:pt x="184869" y="676991"/>
                </a:lnTo>
                <a:lnTo>
                  <a:pt x="185187" y="670326"/>
                </a:lnTo>
                <a:lnTo>
                  <a:pt x="186457" y="663661"/>
                </a:lnTo>
                <a:lnTo>
                  <a:pt x="188363" y="657313"/>
                </a:lnTo>
                <a:lnTo>
                  <a:pt x="190904" y="650965"/>
                </a:lnTo>
                <a:lnTo>
                  <a:pt x="193763" y="644935"/>
                </a:lnTo>
                <a:lnTo>
                  <a:pt x="197575" y="638904"/>
                </a:lnTo>
                <a:lnTo>
                  <a:pt x="334797" y="451327"/>
                </a:lnTo>
                <a:lnTo>
                  <a:pt x="339244" y="445614"/>
                </a:lnTo>
                <a:lnTo>
                  <a:pt x="344009" y="440854"/>
                </a:lnTo>
                <a:lnTo>
                  <a:pt x="349409" y="436093"/>
                </a:lnTo>
                <a:lnTo>
                  <a:pt x="354491" y="432601"/>
                </a:lnTo>
                <a:lnTo>
                  <a:pt x="360527" y="429428"/>
                </a:lnTo>
                <a:lnTo>
                  <a:pt x="366562" y="426888"/>
                </a:lnTo>
                <a:lnTo>
                  <a:pt x="372915" y="424984"/>
                </a:lnTo>
                <a:lnTo>
                  <a:pt x="379585" y="423397"/>
                </a:lnTo>
                <a:lnTo>
                  <a:pt x="385938" y="422762"/>
                </a:lnTo>
                <a:lnTo>
                  <a:pt x="392609" y="422762"/>
                </a:lnTo>
                <a:lnTo>
                  <a:pt x="399279" y="423397"/>
                </a:lnTo>
                <a:lnTo>
                  <a:pt x="405632" y="424667"/>
                </a:lnTo>
                <a:lnTo>
                  <a:pt x="412303" y="426571"/>
                </a:lnTo>
                <a:lnTo>
                  <a:pt x="418655" y="428793"/>
                </a:lnTo>
                <a:lnTo>
                  <a:pt x="424691" y="431967"/>
                </a:lnTo>
                <a:lnTo>
                  <a:pt x="430726" y="435775"/>
                </a:lnTo>
                <a:lnTo>
                  <a:pt x="616866" y="571301"/>
                </a:lnTo>
                <a:lnTo>
                  <a:pt x="631795" y="557335"/>
                </a:lnTo>
                <a:lnTo>
                  <a:pt x="646724" y="543370"/>
                </a:lnTo>
                <a:lnTo>
                  <a:pt x="661654" y="529723"/>
                </a:lnTo>
                <a:lnTo>
                  <a:pt x="677218" y="516709"/>
                </a:lnTo>
                <a:lnTo>
                  <a:pt x="693101" y="503697"/>
                </a:lnTo>
                <a:lnTo>
                  <a:pt x="708665" y="491001"/>
                </a:lnTo>
                <a:lnTo>
                  <a:pt x="724547" y="478623"/>
                </a:lnTo>
                <a:lnTo>
                  <a:pt x="741065" y="466562"/>
                </a:lnTo>
                <a:lnTo>
                  <a:pt x="757900" y="454501"/>
                </a:lnTo>
                <a:lnTo>
                  <a:pt x="774418" y="443393"/>
                </a:lnTo>
                <a:lnTo>
                  <a:pt x="791570" y="431967"/>
                </a:lnTo>
                <a:lnTo>
                  <a:pt x="808723" y="421175"/>
                </a:lnTo>
                <a:lnTo>
                  <a:pt x="826194" y="410702"/>
                </a:lnTo>
                <a:lnTo>
                  <a:pt x="843982" y="400228"/>
                </a:lnTo>
                <a:lnTo>
                  <a:pt x="861770" y="390389"/>
                </a:lnTo>
                <a:lnTo>
                  <a:pt x="879876" y="380550"/>
                </a:lnTo>
                <a:lnTo>
                  <a:pt x="808088" y="161551"/>
                </a:lnTo>
                <a:lnTo>
                  <a:pt x="806182" y="154886"/>
                </a:lnTo>
                <a:lnTo>
                  <a:pt x="805547" y="147586"/>
                </a:lnTo>
                <a:lnTo>
                  <a:pt x="804911" y="140921"/>
                </a:lnTo>
                <a:lnTo>
                  <a:pt x="805229" y="134573"/>
                </a:lnTo>
                <a:lnTo>
                  <a:pt x="805864" y="127908"/>
                </a:lnTo>
                <a:lnTo>
                  <a:pt x="807770" y="121243"/>
                </a:lnTo>
                <a:lnTo>
                  <a:pt x="809676" y="114895"/>
                </a:lnTo>
                <a:lnTo>
                  <a:pt x="812217" y="109499"/>
                </a:lnTo>
                <a:lnTo>
                  <a:pt x="815711" y="103469"/>
                </a:lnTo>
                <a:lnTo>
                  <a:pt x="819523" y="98073"/>
                </a:lnTo>
                <a:lnTo>
                  <a:pt x="823970" y="93312"/>
                </a:lnTo>
                <a:lnTo>
                  <a:pt x="829052" y="88552"/>
                </a:lnTo>
                <a:lnTo>
                  <a:pt x="834135" y="84426"/>
                </a:lnTo>
                <a:lnTo>
                  <a:pt x="839852" y="80617"/>
                </a:lnTo>
                <a:lnTo>
                  <a:pt x="845888" y="77760"/>
                </a:lnTo>
                <a:lnTo>
                  <a:pt x="852558" y="75221"/>
                </a:lnTo>
                <a:lnTo>
                  <a:pt x="1073957" y="2857"/>
                </a:lnTo>
                <a:lnTo>
                  <a:pt x="1080628" y="1270"/>
                </a:lnTo>
                <a:lnTo>
                  <a:pt x="1087616" y="317"/>
                </a:lnTo>
                <a:lnTo>
                  <a:pt x="1094286"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
        <p:nvSpPr>
          <p:cNvPr id="33" name="KSO_Shape"/>
          <p:cNvSpPr/>
          <p:nvPr/>
        </p:nvSpPr>
        <p:spPr>
          <a:xfrm>
            <a:off x="2100134" y="4504653"/>
            <a:ext cx="816055" cy="1030806"/>
          </a:xfrm>
          <a:custGeom>
            <a:avLst/>
            <a:gdLst/>
            <a:ahLst/>
            <a:cxnLst/>
            <a:rect l="l" t="t" r="r" b="b"/>
            <a:pathLst>
              <a:path w="3132350" h="3959240">
                <a:moveTo>
                  <a:pt x="1005872" y="679617"/>
                </a:moveTo>
                <a:lnTo>
                  <a:pt x="1142879" y="679617"/>
                </a:lnTo>
                <a:lnTo>
                  <a:pt x="1142879" y="1011617"/>
                </a:lnTo>
                <a:lnTo>
                  <a:pt x="1474879" y="1011617"/>
                </a:lnTo>
                <a:lnTo>
                  <a:pt x="1474879" y="1148624"/>
                </a:lnTo>
                <a:lnTo>
                  <a:pt x="1142879" y="1148624"/>
                </a:lnTo>
                <a:lnTo>
                  <a:pt x="1142879" y="1480624"/>
                </a:lnTo>
                <a:lnTo>
                  <a:pt x="1005872" y="1480624"/>
                </a:lnTo>
                <a:lnTo>
                  <a:pt x="1005872" y="1148624"/>
                </a:lnTo>
                <a:lnTo>
                  <a:pt x="673872" y="1148624"/>
                </a:lnTo>
                <a:lnTo>
                  <a:pt x="673872" y="1011617"/>
                </a:lnTo>
                <a:lnTo>
                  <a:pt x="1005872" y="1011617"/>
                </a:lnTo>
                <a:close/>
                <a:moveTo>
                  <a:pt x="1080120" y="151325"/>
                </a:moveTo>
                <a:cubicBezTo>
                  <a:pt x="567161" y="151325"/>
                  <a:pt x="151325" y="567161"/>
                  <a:pt x="151325" y="1080120"/>
                </a:cubicBezTo>
                <a:cubicBezTo>
                  <a:pt x="151325" y="1593079"/>
                  <a:pt x="567161" y="2008915"/>
                  <a:pt x="1080120" y="2008915"/>
                </a:cubicBezTo>
                <a:cubicBezTo>
                  <a:pt x="1593079" y="2008915"/>
                  <a:pt x="2008915" y="1593079"/>
                  <a:pt x="2008915" y="1080120"/>
                </a:cubicBezTo>
                <a:cubicBezTo>
                  <a:pt x="2008915" y="567161"/>
                  <a:pt x="1593079" y="151325"/>
                  <a:pt x="1080120" y="151325"/>
                </a:cubicBezTo>
                <a:close/>
                <a:moveTo>
                  <a:pt x="1080120" y="0"/>
                </a:moveTo>
                <a:cubicBezTo>
                  <a:pt x="1676654" y="0"/>
                  <a:pt x="2160240" y="483586"/>
                  <a:pt x="2160240" y="1080120"/>
                </a:cubicBezTo>
                <a:cubicBezTo>
                  <a:pt x="2160240" y="1427165"/>
                  <a:pt x="1996568" y="1735982"/>
                  <a:pt x="1741553" y="1932755"/>
                </a:cubicBezTo>
                <a:lnTo>
                  <a:pt x="1967917" y="2284217"/>
                </a:lnTo>
                <a:lnTo>
                  <a:pt x="2037145" y="2234618"/>
                </a:lnTo>
                <a:cubicBezTo>
                  <a:pt x="2913254" y="2995439"/>
                  <a:pt x="3181132" y="3578954"/>
                  <a:pt x="3125302" y="3789029"/>
                </a:cubicBezTo>
                <a:cubicBezTo>
                  <a:pt x="3106500" y="3931371"/>
                  <a:pt x="2976322" y="3969409"/>
                  <a:pt x="2895645" y="3957062"/>
                </a:cubicBezTo>
                <a:cubicBezTo>
                  <a:pt x="2363446" y="3830214"/>
                  <a:pt x="1961795" y="2830323"/>
                  <a:pt x="1784689" y="2415489"/>
                </a:cubicBezTo>
                <a:lnTo>
                  <a:pt x="1850702" y="2368194"/>
                </a:lnTo>
                <a:lnTo>
                  <a:pt x="1622163" y="2013355"/>
                </a:lnTo>
                <a:cubicBezTo>
                  <a:pt x="1463260" y="2107083"/>
                  <a:pt x="1277898" y="2160240"/>
                  <a:pt x="1080120" y="2160240"/>
                </a:cubicBezTo>
                <a:cubicBezTo>
                  <a:pt x="483586" y="2160240"/>
                  <a:pt x="0" y="1676654"/>
                  <a:pt x="0" y="1080120"/>
                </a:cubicBezTo>
                <a:cubicBezTo>
                  <a:pt x="0" y="483586"/>
                  <a:pt x="483586" y="0"/>
                  <a:pt x="108012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en-US">
              <a:solidFill>
                <a:srgbClr val="FFFFFF"/>
              </a:solidFill>
            </a:endParaRPr>
          </a:p>
        </p:txBody>
      </p:sp>
      <p:sp>
        <p:nvSpPr>
          <p:cNvPr id="34" name="矩形 33"/>
          <p:cNvSpPr/>
          <p:nvPr/>
        </p:nvSpPr>
        <p:spPr>
          <a:xfrm>
            <a:off x="4491083" y="1664766"/>
            <a:ext cx="4535424" cy="738664"/>
          </a:xfrm>
          <a:prstGeom prst="rect">
            <a:avLst/>
          </a:prstGeom>
        </p:spPr>
        <p:txBody>
          <a:bodyPr wrap="square">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输入简单的文字概述简单的文字标题此处输入文本简单的文字</a:t>
            </a:r>
            <a:endParaRPr lang="zh-CN" altLang="en-US" sz="1400" dirty="0"/>
          </a:p>
        </p:txBody>
      </p:sp>
      <p:sp>
        <p:nvSpPr>
          <p:cNvPr id="35" name="TextBox 4"/>
          <p:cNvSpPr txBox="1">
            <a:spLocks noChangeArrowheads="1"/>
          </p:cNvSpPr>
          <p:nvPr/>
        </p:nvSpPr>
        <p:spPr bwMode="auto">
          <a:xfrm>
            <a:off x="4428293" y="1155192"/>
            <a:ext cx="1716417"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latin typeface="Franklin Gothic Book" panose="020B0503020102020204" pitchFamily="34" charset="0"/>
                <a:ea typeface="微软雅黑" panose="020B0503020204020204" pitchFamily="34" charset="-122"/>
              </a:rPr>
              <a:t>标题栏</a:t>
            </a:r>
            <a:endParaRPr lang="en-US" altLang="zh-CN" sz="1800" b="1" dirty="0">
              <a:latin typeface="Franklin Gothic Book" panose="020B0503020102020204" pitchFamily="34" charset="0"/>
              <a:ea typeface="微软雅黑" panose="020B0503020204020204" pitchFamily="34" charset="-122"/>
            </a:endParaRPr>
          </a:p>
        </p:txBody>
      </p:sp>
      <p:sp>
        <p:nvSpPr>
          <p:cNvPr id="36" name="矩形 35"/>
          <p:cNvSpPr/>
          <p:nvPr/>
        </p:nvSpPr>
        <p:spPr>
          <a:xfrm>
            <a:off x="4491083" y="3243784"/>
            <a:ext cx="4535424" cy="738664"/>
          </a:xfrm>
          <a:prstGeom prst="rect">
            <a:avLst/>
          </a:prstGeom>
        </p:spPr>
        <p:txBody>
          <a:bodyPr wrap="square">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输入简单的文字概述简单的文字标题此处输入文本简单的文字</a:t>
            </a:r>
            <a:endParaRPr lang="zh-CN" altLang="en-US" sz="1400" dirty="0"/>
          </a:p>
        </p:txBody>
      </p:sp>
      <p:sp>
        <p:nvSpPr>
          <p:cNvPr id="37" name="TextBox 4"/>
          <p:cNvSpPr txBox="1">
            <a:spLocks noChangeArrowheads="1"/>
          </p:cNvSpPr>
          <p:nvPr/>
        </p:nvSpPr>
        <p:spPr bwMode="auto">
          <a:xfrm>
            <a:off x="4428293" y="2734210"/>
            <a:ext cx="1716417"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latin typeface="Franklin Gothic Book" panose="020B0503020102020204" pitchFamily="34" charset="0"/>
                <a:ea typeface="微软雅黑" panose="020B0503020204020204" pitchFamily="34" charset="-122"/>
              </a:rPr>
              <a:t>标题栏</a:t>
            </a:r>
            <a:endParaRPr lang="en-US" altLang="zh-CN" sz="1800" b="1" dirty="0">
              <a:latin typeface="Franklin Gothic Book" panose="020B0503020102020204" pitchFamily="34" charset="0"/>
              <a:ea typeface="微软雅黑" panose="020B0503020204020204" pitchFamily="34" charset="-122"/>
            </a:endParaRPr>
          </a:p>
        </p:txBody>
      </p:sp>
      <p:sp>
        <p:nvSpPr>
          <p:cNvPr id="38" name="矩形 37"/>
          <p:cNvSpPr/>
          <p:nvPr/>
        </p:nvSpPr>
        <p:spPr>
          <a:xfrm>
            <a:off x="4553873" y="4828982"/>
            <a:ext cx="4535424" cy="738664"/>
          </a:xfrm>
          <a:prstGeom prst="rect">
            <a:avLst/>
          </a:prstGeom>
        </p:spPr>
        <p:txBody>
          <a:bodyPr wrap="square">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输入简单的文字概述简单的文字标题此处输入文本简单的文字</a:t>
            </a:r>
            <a:endParaRPr lang="zh-CN" altLang="en-US" sz="1400" dirty="0"/>
          </a:p>
        </p:txBody>
      </p:sp>
      <p:sp>
        <p:nvSpPr>
          <p:cNvPr id="39" name="TextBox 4"/>
          <p:cNvSpPr txBox="1">
            <a:spLocks noChangeArrowheads="1"/>
          </p:cNvSpPr>
          <p:nvPr/>
        </p:nvSpPr>
        <p:spPr bwMode="auto">
          <a:xfrm>
            <a:off x="4491083" y="4319408"/>
            <a:ext cx="1716417"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latin typeface="Franklin Gothic Book" panose="020B0503020102020204" pitchFamily="34" charset="0"/>
                <a:ea typeface="微软雅黑" panose="020B0503020204020204" pitchFamily="34" charset="-122"/>
              </a:rPr>
              <a:t>标题栏</a:t>
            </a:r>
            <a:endParaRPr lang="en-US" altLang="zh-CN" sz="1800" b="1" dirty="0">
              <a:latin typeface="Franklin Gothic Book" panose="020B0503020102020204" pitchFamily="34" charset="0"/>
              <a:ea typeface="微软雅黑" panose="020B0503020204020204" pitchFamily="34" charset="-122"/>
            </a:endParaRPr>
          </a:p>
        </p:txBody>
      </p:sp>
    </p:spTree>
  </p:cSld>
  <p:clrMapOvr>
    <a:masterClrMapping/>
  </p:clrMapOvr>
  <p:transition spd="slow">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等腰三角形 7"/>
          <p:cNvSpPr/>
          <p:nvPr/>
        </p:nvSpPr>
        <p:spPr>
          <a:xfrm rot="5400000" flipH="1">
            <a:off x="1859552" y="2623804"/>
            <a:ext cx="328612" cy="268288"/>
          </a:xfrm>
          <a:custGeom>
            <a:avLst/>
            <a:gdLst>
              <a:gd name="connsiteX0" fmla="*/ 0 w 307411"/>
              <a:gd name="connsiteY0" fmla="*/ 263984 h 263984"/>
              <a:gd name="connsiteX1" fmla="*/ 153706 w 307411"/>
              <a:gd name="connsiteY1" fmla="*/ 0 h 263984"/>
              <a:gd name="connsiteX2" fmla="*/ 307411 w 307411"/>
              <a:gd name="connsiteY2" fmla="*/ 263984 h 263984"/>
              <a:gd name="connsiteX3" fmla="*/ 0 w 307411"/>
              <a:gd name="connsiteY3" fmla="*/ 263984 h 263984"/>
              <a:gd name="connsiteX0-1" fmla="*/ 0 w 307411"/>
              <a:gd name="connsiteY0-2" fmla="*/ 268748 h 268748"/>
              <a:gd name="connsiteX1-3" fmla="*/ 163231 w 307411"/>
              <a:gd name="connsiteY1-4" fmla="*/ 0 h 268748"/>
              <a:gd name="connsiteX2-5" fmla="*/ 307411 w 307411"/>
              <a:gd name="connsiteY2-6" fmla="*/ 268748 h 268748"/>
              <a:gd name="connsiteX3-7" fmla="*/ 0 w 307411"/>
              <a:gd name="connsiteY3-8" fmla="*/ 268748 h 268748"/>
              <a:gd name="connsiteX0-9" fmla="*/ 0 w 314556"/>
              <a:gd name="connsiteY0-10" fmla="*/ 268748 h 268748"/>
              <a:gd name="connsiteX1-11" fmla="*/ 170376 w 314556"/>
              <a:gd name="connsiteY1-12" fmla="*/ 0 h 268748"/>
              <a:gd name="connsiteX2-13" fmla="*/ 314556 w 314556"/>
              <a:gd name="connsiteY2-14" fmla="*/ 268748 h 268748"/>
              <a:gd name="connsiteX3-15" fmla="*/ 0 w 314556"/>
              <a:gd name="connsiteY3-16" fmla="*/ 268748 h 268748"/>
              <a:gd name="connsiteX0-17" fmla="*/ 0 w 328844"/>
              <a:gd name="connsiteY0-18" fmla="*/ 268748 h 268748"/>
              <a:gd name="connsiteX1-19" fmla="*/ 184664 w 328844"/>
              <a:gd name="connsiteY1-20" fmla="*/ 0 h 268748"/>
              <a:gd name="connsiteX2-21" fmla="*/ 328844 w 328844"/>
              <a:gd name="connsiteY2-22" fmla="*/ 268748 h 268748"/>
              <a:gd name="connsiteX3-23" fmla="*/ 0 w 328844"/>
              <a:gd name="connsiteY3-24" fmla="*/ 268748 h 268748"/>
            </a:gdLst>
            <a:ahLst/>
            <a:cxnLst>
              <a:cxn ang="0">
                <a:pos x="connsiteX0-1" y="connsiteY0-2"/>
              </a:cxn>
              <a:cxn ang="0">
                <a:pos x="connsiteX1-3" y="connsiteY1-4"/>
              </a:cxn>
              <a:cxn ang="0">
                <a:pos x="connsiteX2-5" y="connsiteY2-6"/>
              </a:cxn>
              <a:cxn ang="0">
                <a:pos x="connsiteX3-7" y="connsiteY3-8"/>
              </a:cxn>
            </a:cxnLst>
            <a:rect l="l" t="t" r="r" b="b"/>
            <a:pathLst>
              <a:path w="328844" h="268748">
                <a:moveTo>
                  <a:pt x="0" y="268748"/>
                </a:moveTo>
                <a:lnTo>
                  <a:pt x="184664" y="0"/>
                </a:lnTo>
                <a:lnTo>
                  <a:pt x="328844" y="268748"/>
                </a:lnTo>
                <a:lnTo>
                  <a:pt x="0" y="268748"/>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pic>
        <p:nvPicPr>
          <p:cNvPr id="2052" name="图片 10"/>
          <p:cNvPicPr>
            <a:picLocks noChangeAspect="1"/>
          </p:cNvPicPr>
          <p:nvPr/>
        </p:nvPicPr>
        <p:blipFill>
          <a:blip r:embed="rId1">
            <a:biLevel thresh="25000"/>
            <a:extLst>
              <a:ext uri="{28A0092B-C50C-407E-A947-70E740481C1C}">
                <a14:useLocalDpi xmlns:a14="http://schemas.microsoft.com/office/drawing/2010/main" val="0"/>
              </a:ext>
            </a:extLst>
          </a:blip>
          <a:srcRect l="88020" t="22713" r="2956" b="25212"/>
          <a:stretch>
            <a:fillRect/>
          </a:stretch>
        </p:blipFill>
        <p:spPr bwMode="auto">
          <a:xfrm>
            <a:off x="1892889" y="1815768"/>
            <a:ext cx="103188" cy="390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直角三角形 6"/>
          <p:cNvSpPr/>
          <p:nvPr/>
        </p:nvSpPr>
        <p:spPr>
          <a:xfrm flipH="1">
            <a:off x="1656353" y="2736517"/>
            <a:ext cx="503237" cy="323850"/>
          </a:xfrm>
          <a:prstGeom prst="rtTriangle">
            <a:avLst/>
          </a:prstGeom>
          <a:solidFill>
            <a:srgbClr val="8CB9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6" name="平行四边形 15"/>
          <p:cNvSpPr/>
          <p:nvPr/>
        </p:nvSpPr>
        <p:spPr>
          <a:xfrm>
            <a:off x="1656352" y="3060367"/>
            <a:ext cx="1727200" cy="1166812"/>
          </a:xfrm>
          <a:custGeom>
            <a:avLst/>
            <a:gdLst/>
            <a:ahLst/>
            <a:cxnLst/>
            <a:rect l="l" t="t" r="r" b="b"/>
            <a:pathLst>
              <a:path w="1872208" h="2088232">
                <a:moveTo>
                  <a:pt x="0" y="0"/>
                </a:moveTo>
                <a:lnTo>
                  <a:pt x="1872208" y="0"/>
                </a:lnTo>
                <a:lnTo>
                  <a:pt x="1350150" y="2088232"/>
                </a:lnTo>
                <a:lnTo>
                  <a:pt x="0" y="2088232"/>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324000" bIns="0" anchor="ctr">
            <a:normAutofit/>
          </a:bodyPr>
          <a:lstStyle/>
          <a:p>
            <a:pPr algn="ctr">
              <a:lnSpc>
                <a:spcPct val="110000"/>
              </a:lnSpc>
              <a:defRPr/>
            </a:pPr>
            <a:endParaRPr lang="zh-CN" altLang="en-US" sz="2000" dirty="0">
              <a:solidFill>
                <a:srgbClr val="FFFFFF"/>
              </a:solidFill>
            </a:endParaRPr>
          </a:p>
        </p:txBody>
      </p:sp>
      <p:sp>
        <p:nvSpPr>
          <p:cNvPr id="33" name="等腰三角形 7"/>
          <p:cNvSpPr/>
          <p:nvPr/>
        </p:nvSpPr>
        <p:spPr>
          <a:xfrm rot="5400000" flipH="1">
            <a:off x="5172665" y="2623805"/>
            <a:ext cx="328612" cy="268287"/>
          </a:xfrm>
          <a:custGeom>
            <a:avLst/>
            <a:gdLst>
              <a:gd name="connsiteX0" fmla="*/ 0 w 307411"/>
              <a:gd name="connsiteY0" fmla="*/ 263984 h 263984"/>
              <a:gd name="connsiteX1" fmla="*/ 153706 w 307411"/>
              <a:gd name="connsiteY1" fmla="*/ 0 h 263984"/>
              <a:gd name="connsiteX2" fmla="*/ 307411 w 307411"/>
              <a:gd name="connsiteY2" fmla="*/ 263984 h 263984"/>
              <a:gd name="connsiteX3" fmla="*/ 0 w 307411"/>
              <a:gd name="connsiteY3" fmla="*/ 263984 h 263984"/>
              <a:gd name="connsiteX0-1" fmla="*/ 0 w 307411"/>
              <a:gd name="connsiteY0-2" fmla="*/ 268748 h 268748"/>
              <a:gd name="connsiteX1-3" fmla="*/ 163231 w 307411"/>
              <a:gd name="connsiteY1-4" fmla="*/ 0 h 268748"/>
              <a:gd name="connsiteX2-5" fmla="*/ 307411 w 307411"/>
              <a:gd name="connsiteY2-6" fmla="*/ 268748 h 268748"/>
              <a:gd name="connsiteX3-7" fmla="*/ 0 w 307411"/>
              <a:gd name="connsiteY3-8" fmla="*/ 268748 h 268748"/>
              <a:gd name="connsiteX0-9" fmla="*/ 0 w 314556"/>
              <a:gd name="connsiteY0-10" fmla="*/ 268748 h 268748"/>
              <a:gd name="connsiteX1-11" fmla="*/ 170376 w 314556"/>
              <a:gd name="connsiteY1-12" fmla="*/ 0 h 268748"/>
              <a:gd name="connsiteX2-13" fmla="*/ 314556 w 314556"/>
              <a:gd name="connsiteY2-14" fmla="*/ 268748 h 268748"/>
              <a:gd name="connsiteX3-15" fmla="*/ 0 w 314556"/>
              <a:gd name="connsiteY3-16" fmla="*/ 268748 h 268748"/>
              <a:gd name="connsiteX0-17" fmla="*/ 0 w 328844"/>
              <a:gd name="connsiteY0-18" fmla="*/ 268748 h 268748"/>
              <a:gd name="connsiteX1-19" fmla="*/ 184664 w 328844"/>
              <a:gd name="connsiteY1-20" fmla="*/ 0 h 268748"/>
              <a:gd name="connsiteX2-21" fmla="*/ 328844 w 328844"/>
              <a:gd name="connsiteY2-22" fmla="*/ 268748 h 268748"/>
              <a:gd name="connsiteX3-23" fmla="*/ 0 w 328844"/>
              <a:gd name="connsiteY3-24" fmla="*/ 268748 h 268748"/>
            </a:gdLst>
            <a:ahLst/>
            <a:cxnLst>
              <a:cxn ang="0">
                <a:pos x="connsiteX0-1" y="connsiteY0-2"/>
              </a:cxn>
              <a:cxn ang="0">
                <a:pos x="connsiteX1-3" y="connsiteY1-4"/>
              </a:cxn>
              <a:cxn ang="0">
                <a:pos x="connsiteX2-5" y="connsiteY2-6"/>
              </a:cxn>
              <a:cxn ang="0">
                <a:pos x="connsiteX3-7" y="connsiteY3-8"/>
              </a:cxn>
            </a:cxnLst>
            <a:rect l="l" t="t" r="r" b="b"/>
            <a:pathLst>
              <a:path w="328844" h="268748">
                <a:moveTo>
                  <a:pt x="0" y="268748"/>
                </a:moveTo>
                <a:lnTo>
                  <a:pt x="184664" y="0"/>
                </a:lnTo>
                <a:lnTo>
                  <a:pt x="328844" y="268748"/>
                </a:lnTo>
                <a:lnTo>
                  <a:pt x="0" y="268748"/>
                </a:lnTo>
                <a:close/>
              </a:path>
            </a:pathLst>
          </a:cu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pic>
        <p:nvPicPr>
          <p:cNvPr id="2057" name="图片 34"/>
          <p:cNvPicPr>
            <a:picLocks noChangeAspect="1"/>
          </p:cNvPicPr>
          <p:nvPr/>
        </p:nvPicPr>
        <p:blipFill>
          <a:blip r:embed="rId1">
            <a:biLevel thresh="25000"/>
            <a:extLst>
              <a:ext uri="{28A0092B-C50C-407E-A947-70E740481C1C}">
                <a14:useLocalDpi xmlns:a14="http://schemas.microsoft.com/office/drawing/2010/main" val="0"/>
              </a:ext>
            </a:extLst>
          </a:blip>
          <a:srcRect l="88020" t="22713" r="2956" b="25212"/>
          <a:stretch>
            <a:fillRect/>
          </a:stretch>
        </p:blipFill>
        <p:spPr bwMode="auto">
          <a:xfrm>
            <a:off x="5206003" y="1815768"/>
            <a:ext cx="103187" cy="390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直角三角形 35"/>
          <p:cNvSpPr/>
          <p:nvPr/>
        </p:nvSpPr>
        <p:spPr>
          <a:xfrm flipH="1">
            <a:off x="4969464" y="2736517"/>
            <a:ext cx="503238" cy="323850"/>
          </a:xfrm>
          <a:prstGeom prst="rtTriangle">
            <a:avLst/>
          </a:prstGeom>
          <a:solidFill>
            <a:srgbClr val="FF85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37" name="平行四边形 15"/>
          <p:cNvSpPr/>
          <p:nvPr/>
        </p:nvSpPr>
        <p:spPr>
          <a:xfrm>
            <a:off x="4969464" y="3060367"/>
            <a:ext cx="1727200" cy="1166812"/>
          </a:xfrm>
          <a:custGeom>
            <a:avLst/>
            <a:gdLst/>
            <a:ahLst/>
            <a:cxnLst/>
            <a:rect l="l" t="t" r="r" b="b"/>
            <a:pathLst>
              <a:path w="1872208" h="2088232">
                <a:moveTo>
                  <a:pt x="0" y="0"/>
                </a:moveTo>
                <a:lnTo>
                  <a:pt x="1872208" y="0"/>
                </a:lnTo>
                <a:lnTo>
                  <a:pt x="1350150" y="2088232"/>
                </a:lnTo>
                <a:lnTo>
                  <a:pt x="0" y="2088232"/>
                </a:lnTo>
                <a:close/>
              </a:path>
            </a:pathLst>
          </a:cu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324000" bIns="0" anchor="ctr">
            <a:normAutofit/>
          </a:bodyPr>
          <a:lstStyle/>
          <a:p>
            <a:pPr algn="ctr">
              <a:lnSpc>
                <a:spcPct val="110000"/>
              </a:lnSpc>
              <a:defRPr/>
            </a:pPr>
            <a:endParaRPr lang="zh-CN" altLang="en-US" sz="2000" dirty="0">
              <a:solidFill>
                <a:srgbClr val="FFFFFF"/>
              </a:solidFill>
            </a:endParaRPr>
          </a:p>
        </p:txBody>
      </p:sp>
      <p:sp>
        <p:nvSpPr>
          <p:cNvPr id="13" name="矩形 12"/>
          <p:cNvSpPr/>
          <p:nvPr/>
        </p:nvSpPr>
        <p:spPr>
          <a:xfrm>
            <a:off x="2034177" y="4484355"/>
            <a:ext cx="1929067" cy="923330"/>
          </a:xfrm>
          <a:prstGeom prst="rect">
            <a:avLst/>
          </a:prstGeom>
        </p:spPr>
        <p:txBody>
          <a:bodyPr wrap="square">
            <a:spAutoFit/>
          </a:bodyPr>
          <a:lstStyle/>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p:txBody>
      </p:sp>
      <p:sp>
        <p:nvSpPr>
          <p:cNvPr id="14" name="矩形 13"/>
          <p:cNvSpPr/>
          <p:nvPr/>
        </p:nvSpPr>
        <p:spPr>
          <a:xfrm>
            <a:off x="5283124" y="4446205"/>
            <a:ext cx="1929067" cy="923330"/>
          </a:xfrm>
          <a:prstGeom prst="rect">
            <a:avLst/>
          </a:prstGeom>
        </p:spPr>
        <p:txBody>
          <a:bodyPr wrap="square">
            <a:spAutoFit/>
          </a:bodyPr>
          <a:lstStyle/>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p:txBody>
      </p:sp>
      <p:sp>
        <p:nvSpPr>
          <p:cNvPr id="15" name="等腰三角形 7"/>
          <p:cNvSpPr/>
          <p:nvPr/>
        </p:nvSpPr>
        <p:spPr>
          <a:xfrm rot="5400000" flipH="1">
            <a:off x="8601159" y="2623805"/>
            <a:ext cx="328612" cy="268287"/>
          </a:xfrm>
          <a:custGeom>
            <a:avLst/>
            <a:gdLst>
              <a:gd name="connsiteX0" fmla="*/ 0 w 307411"/>
              <a:gd name="connsiteY0" fmla="*/ 263984 h 263984"/>
              <a:gd name="connsiteX1" fmla="*/ 153706 w 307411"/>
              <a:gd name="connsiteY1" fmla="*/ 0 h 263984"/>
              <a:gd name="connsiteX2" fmla="*/ 307411 w 307411"/>
              <a:gd name="connsiteY2" fmla="*/ 263984 h 263984"/>
              <a:gd name="connsiteX3" fmla="*/ 0 w 307411"/>
              <a:gd name="connsiteY3" fmla="*/ 263984 h 263984"/>
              <a:gd name="connsiteX0-1" fmla="*/ 0 w 307411"/>
              <a:gd name="connsiteY0-2" fmla="*/ 268748 h 268748"/>
              <a:gd name="connsiteX1-3" fmla="*/ 163231 w 307411"/>
              <a:gd name="connsiteY1-4" fmla="*/ 0 h 268748"/>
              <a:gd name="connsiteX2-5" fmla="*/ 307411 w 307411"/>
              <a:gd name="connsiteY2-6" fmla="*/ 268748 h 268748"/>
              <a:gd name="connsiteX3-7" fmla="*/ 0 w 307411"/>
              <a:gd name="connsiteY3-8" fmla="*/ 268748 h 268748"/>
              <a:gd name="connsiteX0-9" fmla="*/ 0 w 314556"/>
              <a:gd name="connsiteY0-10" fmla="*/ 268748 h 268748"/>
              <a:gd name="connsiteX1-11" fmla="*/ 170376 w 314556"/>
              <a:gd name="connsiteY1-12" fmla="*/ 0 h 268748"/>
              <a:gd name="connsiteX2-13" fmla="*/ 314556 w 314556"/>
              <a:gd name="connsiteY2-14" fmla="*/ 268748 h 268748"/>
              <a:gd name="connsiteX3-15" fmla="*/ 0 w 314556"/>
              <a:gd name="connsiteY3-16" fmla="*/ 268748 h 268748"/>
              <a:gd name="connsiteX0-17" fmla="*/ 0 w 328844"/>
              <a:gd name="connsiteY0-18" fmla="*/ 268748 h 268748"/>
              <a:gd name="connsiteX1-19" fmla="*/ 184664 w 328844"/>
              <a:gd name="connsiteY1-20" fmla="*/ 0 h 268748"/>
              <a:gd name="connsiteX2-21" fmla="*/ 328844 w 328844"/>
              <a:gd name="connsiteY2-22" fmla="*/ 268748 h 268748"/>
              <a:gd name="connsiteX3-23" fmla="*/ 0 w 328844"/>
              <a:gd name="connsiteY3-24" fmla="*/ 268748 h 268748"/>
            </a:gdLst>
            <a:ahLst/>
            <a:cxnLst>
              <a:cxn ang="0">
                <a:pos x="connsiteX0-1" y="connsiteY0-2"/>
              </a:cxn>
              <a:cxn ang="0">
                <a:pos x="connsiteX1-3" y="connsiteY1-4"/>
              </a:cxn>
              <a:cxn ang="0">
                <a:pos x="connsiteX2-5" y="connsiteY2-6"/>
              </a:cxn>
              <a:cxn ang="0">
                <a:pos x="connsiteX3-7" y="connsiteY3-8"/>
              </a:cxn>
            </a:cxnLst>
            <a:rect l="l" t="t" r="r" b="b"/>
            <a:pathLst>
              <a:path w="328844" h="268748">
                <a:moveTo>
                  <a:pt x="0" y="268748"/>
                </a:moveTo>
                <a:lnTo>
                  <a:pt x="184664" y="0"/>
                </a:lnTo>
                <a:lnTo>
                  <a:pt x="328844" y="268748"/>
                </a:lnTo>
                <a:lnTo>
                  <a:pt x="0" y="268748"/>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pic>
        <p:nvPicPr>
          <p:cNvPr id="16" name="图片 34"/>
          <p:cNvPicPr>
            <a:picLocks noChangeAspect="1"/>
          </p:cNvPicPr>
          <p:nvPr/>
        </p:nvPicPr>
        <p:blipFill>
          <a:blip r:embed="rId1">
            <a:biLevel thresh="25000"/>
            <a:extLst>
              <a:ext uri="{28A0092B-C50C-407E-A947-70E740481C1C}">
                <a14:useLocalDpi xmlns:a14="http://schemas.microsoft.com/office/drawing/2010/main" val="0"/>
              </a:ext>
            </a:extLst>
          </a:blip>
          <a:srcRect l="88020" t="22713" r="2956" b="25212"/>
          <a:stretch>
            <a:fillRect/>
          </a:stretch>
        </p:blipFill>
        <p:spPr bwMode="auto">
          <a:xfrm>
            <a:off x="8634497" y="1815768"/>
            <a:ext cx="103187" cy="390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直角三角形 16"/>
          <p:cNvSpPr/>
          <p:nvPr/>
        </p:nvSpPr>
        <p:spPr>
          <a:xfrm flipH="1">
            <a:off x="8397958" y="2736517"/>
            <a:ext cx="503238" cy="323850"/>
          </a:xfrm>
          <a:prstGeom prst="rtTriangle">
            <a:avLst/>
          </a:prstGeom>
          <a:solidFill>
            <a:srgbClr val="8CB9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18" name="平行四边形 15"/>
          <p:cNvSpPr/>
          <p:nvPr/>
        </p:nvSpPr>
        <p:spPr>
          <a:xfrm>
            <a:off x="8397958" y="3060367"/>
            <a:ext cx="1727200" cy="1166812"/>
          </a:xfrm>
          <a:custGeom>
            <a:avLst/>
            <a:gdLst/>
            <a:ahLst/>
            <a:cxnLst/>
            <a:rect l="l" t="t" r="r" b="b"/>
            <a:pathLst>
              <a:path w="1872208" h="2088232">
                <a:moveTo>
                  <a:pt x="0" y="0"/>
                </a:moveTo>
                <a:lnTo>
                  <a:pt x="1872208" y="0"/>
                </a:lnTo>
                <a:lnTo>
                  <a:pt x="1350150" y="2088232"/>
                </a:lnTo>
                <a:lnTo>
                  <a:pt x="0" y="2088232"/>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324000" bIns="0" anchor="ctr">
            <a:normAutofit/>
          </a:bodyPr>
          <a:lstStyle/>
          <a:p>
            <a:pPr algn="ctr">
              <a:lnSpc>
                <a:spcPct val="110000"/>
              </a:lnSpc>
              <a:defRPr/>
            </a:pPr>
            <a:endParaRPr lang="zh-CN" altLang="en-US" sz="2000" dirty="0">
              <a:solidFill>
                <a:srgbClr val="FFFFFF"/>
              </a:solidFill>
            </a:endParaRPr>
          </a:p>
        </p:txBody>
      </p:sp>
      <p:sp>
        <p:nvSpPr>
          <p:cNvPr id="19" name="矩形 18"/>
          <p:cNvSpPr/>
          <p:nvPr/>
        </p:nvSpPr>
        <p:spPr>
          <a:xfrm>
            <a:off x="8711618" y="4446205"/>
            <a:ext cx="1929067" cy="923330"/>
          </a:xfrm>
          <a:prstGeom prst="rect">
            <a:avLst/>
          </a:prstGeom>
        </p:spPr>
        <p:txBody>
          <a:bodyPr wrap="square">
            <a:spAutoFit/>
          </a:bodyPr>
          <a:lstStyle/>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p:txBody>
      </p:sp>
      <p:sp>
        <p:nvSpPr>
          <p:cNvPr id="20" name="TextBox 4"/>
          <p:cNvSpPr txBox="1">
            <a:spLocks noChangeArrowheads="1"/>
          </p:cNvSpPr>
          <p:nvPr/>
        </p:nvSpPr>
        <p:spPr bwMode="auto">
          <a:xfrm>
            <a:off x="1644157" y="3242452"/>
            <a:ext cx="1479878" cy="70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400" b="1" dirty="0">
                <a:solidFill>
                  <a:schemeClr val="bg1"/>
                </a:solidFill>
                <a:latin typeface="微软雅黑" panose="020B0503020204020204" pitchFamily="34" charset="-122"/>
                <a:ea typeface="微软雅黑" panose="020B0503020204020204" pitchFamily="34" charset="-122"/>
              </a:rPr>
              <a:t>请点击此处</a:t>
            </a:r>
            <a:endParaRPr lang="en-US" altLang="zh-CN" sz="1400" b="1" dirty="0">
              <a:solidFill>
                <a:schemeClr val="bg1"/>
              </a:solidFill>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1400" b="1" dirty="0">
                <a:solidFill>
                  <a:schemeClr val="bg1"/>
                </a:solidFill>
                <a:latin typeface="微软雅黑" panose="020B0503020204020204" pitchFamily="34" charset="-122"/>
                <a:ea typeface="微软雅黑" panose="020B0503020204020204" pitchFamily="34" charset="-122"/>
              </a:rPr>
              <a:t>标题栏</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sp>
        <p:nvSpPr>
          <p:cNvPr id="21" name="TextBox 4"/>
          <p:cNvSpPr txBox="1">
            <a:spLocks noChangeArrowheads="1"/>
          </p:cNvSpPr>
          <p:nvPr/>
        </p:nvSpPr>
        <p:spPr bwMode="auto">
          <a:xfrm>
            <a:off x="4969464" y="3242452"/>
            <a:ext cx="1479878" cy="70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400" b="1" dirty="0">
                <a:solidFill>
                  <a:schemeClr val="bg1"/>
                </a:solidFill>
                <a:latin typeface="微软雅黑" panose="020B0503020204020204" pitchFamily="34" charset="-122"/>
                <a:ea typeface="微软雅黑" panose="020B0503020204020204" pitchFamily="34" charset="-122"/>
              </a:rPr>
              <a:t>请点击此处</a:t>
            </a:r>
            <a:endParaRPr lang="en-US" altLang="zh-CN" sz="1400" b="1" dirty="0">
              <a:solidFill>
                <a:schemeClr val="bg1"/>
              </a:solidFill>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1400" b="1" dirty="0">
                <a:solidFill>
                  <a:schemeClr val="bg1"/>
                </a:solidFill>
                <a:latin typeface="微软雅黑" panose="020B0503020204020204" pitchFamily="34" charset="-122"/>
                <a:ea typeface="微软雅黑" panose="020B0503020204020204" pitchFamily="34" charset="-122"/>
              </a:rPr>
              <a:t>标题栏</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sp>
        <p:nvSpPr>
          <p:cNvPr id="22" name="TextBox 4"/>
          <p:cNvSpPr txBox="1">
            <a:spLocks noChangeArrowheads="1"/>
          </p:cNvSpPr>
          <p:nvPr/>
        </p:nvSpPr>
        <p:spPr bwMode="auto">
          <a:xfrm>
            <a:off x="8397958" y="3242452"/>
            <a:ext cx="1479878" cy="70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400" b="1" dirty="0">
                <a:solidFill>
                  <a:schemeClr val="bg1"/>
                </a:solidFill>
                <a:latin typeface="微软雅黑" panose="020B0503020204020204" pitchFamily="34" charset="-122"/>
                <a:ea typeface="微软雅黑" panose="020B0503020204020204" pitchFamily="34" charset="-122"/>
              </a:rPr>
              <a:t>请点击此处</a:t>
            </a:r>
            <a:endParaRPr lang="en-US" altLang="zh-CN" sz="1400" b="1" dirty="0">
              <a:solidFill>
                <a:schemeClr val="bg1"/>
              </a:solidFill>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1400" b="1" dirty="0">
                <a:solidFill>
                  <a:schemeClr val="bg1"/>
                </a:solidFill>
                <a:latin typeface="微软雅黑" panose="020B0503020204020204" pitchFamily="34" charset="-122"/>
                <a:ea typeface="微软雅黑" panose="020B0503020204020204" pitchFamily="34" charset="-122"/>
              </a:rPr>
              <a:t>标题栏</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23" name="组合 22"/>
          <p:cNvGrpSpPr/>
          <p:nvPr/>
        </p:nvGrpSpPr>
        <p:grpSpPr>
          <a:xfrm>
            <a:off x="1551315" y="1157007"/>
            <a:ext cx="658761" cy="658761"/>
            <a:chOff x="5653311" y="1486807"/>
            <a:chExt cx="658761" cy="658761"/>
          </a:xfrm>
        </p:grpSpPr>
        <p:sp>
          <p:nvSpPr>
            <p:cNvPr id="24" name="椭圆 23"/>
            <p:cNvSpPr/>
            <p:nvPr/>
          </p:nvSpPr>
          <p:spPr>
            <a:xfrm>
              <a:off x="5653311" y="1486807"/>
              <a:ext cx="658761" cy="658761"/>
            </a:xfrm>
            <a:prstGeom prst="ellipse">
              <a:avLst/>
            </a:prstGeom>
            <a:solidFill>
              <a:srgbClr val="A3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5" name="矩形 24"/>
            <p:cNvSpPr/>
            <p:nvPr/>
          </p:nvSpPr>
          <p:spPr>
            <a:xfrm>
              <a:off x="5702079" y="1548601"/>
              <a:ext cx="561372" cy="584775"/>
            </a:xfrm>
            <a:prstGeom prst="rect">
              <a:avLst/>
            </a:prstGeom>
          </p:spPr>
          <p:txBody>
            <a:bodyPr wrap="none">
              <a:spAutoFit/>
            </a:bodyPr>
            <a:lstStyle/>
            <a:p>
              <a:r>
                <a:rPr lang="en-US" altLang="zh-CN" sz="3200" dirty="0">
                  <a:solidFill>
                    <a:schemeClr val="bg1"/>
                  </a:solidFill>
                  <a:latin typeface="Impact" panose="020B0806030902050204" pitchFamily="34" charset="0"/>
                </a:rPr>
                <a:t>01</a:t>
              </a:r>
              <a:endParaRPr lang="zh-CN" altLang="en-US" sz="3200" dirty="0">
                <a:solidFill>
                  <a:schemeClr val="bg1"/>
                </a:solidFill>
              </a:endParaRPr>
            </a:p>
          </p:txBody>
        </p:sp>
      </p:grpSp>
      <p:grpSp>
        <p:nvGrpSpPr>
          <p:cNvPr id="26" name="组合 25"/>
          <p:cNvGrpSpPr/>
          <p:nvPr/>
        </p:nvGrpSpPr>
        <p:grpSpPr>
          <a:xfrm>
            <a:off x="4891702" y="1157006"/>
            <a:ext cx="658761" cy="658761"/>
            <a:chOff x="5653311" y="2877320"/>
            <a:chExt cx="658761" cy="658761"/>
          </a:xfrm>
          <a:solidFill>
            <a:srgbClr val="B86720"/>
          </a:solidFill>
        </p:grpSpPr>
        <p:sp>
          <p:nvSpPr>
            <p:cNvPr id="27" name="椭圆 26"/>
            <p:cNvSpPr/>
            <p:nvPr/>
          </p:nvSpPr>
          <p:spPr>
            <a:xfrm>
              <a:off x="5653311" y="2877320"/>
              <a:ext cx="658761" cy="658761"/>
            </a:xfrm>
            <a:prstGeom prst="ellipse">
              <a:avLst/>
            </a:prstGeom>
            <a:solidFill>
              <a:srgbClr val="FFB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8" name="矩形 27"/>
            <p:cNvSpPr/>
            <p:nvPr/>
          </p:nvSpPr>
          <p:spPr>
            <a:xfrm>
              <a:off x="5677695" y="2939114"/>
              <a:ext cx="611065" cy="584775"/>
            </a:xfrm>
            <a:prstGeom prst="rect">
              <a:avLst/>
            </a:prstGeom>
            <a:noFill/>
          </p:spPr>
          <p:txBody>
            <a:bodyPr wrap="none">
              <a:spAutoFit/>
            </a:bodyPr>
            <a:lstStyle/>
            <a:p>
              <a:r>
                <a:rPr lang="en-US" altLang="zh-CN" sz="3200" dirty="0">
                  <a:solidFill>
                    <a:schemeClr val="bg1"/>
                  </a:solidFill>
                  <a:latin typeface="Impact" panose="020B0806030902050204" pitchFamily="34" charset="0"/>
                </a:rPr>
                <a:t>02</a:t>
              </a:r>
              <a:endParaRPr lang="zh-CN" altLang="en-US" sz="3200" dirty="0">
                <a:solidFill>
                  <a:schemeClr val="bg1"/>
                </a:solidFill>
              </a:endParaRPr>
            </a:p>
          </p:txBody>
        </p:sp>
      </p:grpSp>
      <p:grpSp>
        <p:nvGrpSpPr>
          <p:cNvPr id="29" name="组合 28"/>
          <p:cNvGrpSpPr/>
          <p:nvPr/>
        </p:nvGrpSpPr>
        <p:grpSpPr>
          <a:xfrm>
            <a:off x="8342840" y="1141745"/>
            <a:ext cx="658761" cy="658761"/>
            <a:chOff x="5653311" y="4267833"/>
            <a:chExt cx="658761" cy="658761"/>
          </a:xfrm>
        </p:grpSpPr>
        <p:sp>
          <p:nvSpPr>
            <p:cNvPr id="30" name="椭圆 29"/>
            <p:cNvSpPr/>
            <p:nvPr/>
          </p:nvSpPr>
          <p:spPr>
            <a:xfrm>
              <a:off x="5653311" y="4267833"/>
              <a:ext cx="658761" cy="658761"/>
            </a:xfrm>
            <a:prstGeom prst="ellipse">
              <a:avLst/>
            </a:prstGeom>
            <a:solidFill>
              <a:srgbClr val="A3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5D5D"/>
                </a:solidFill>
              </a:endParaRPr>
            </a:p>
          </p:txBody>
        </p:sp>
        <p:sp>
          <p:nvSpPr>
            <p:cNvPr id="31" name="矩形 30"/>
            <p:cNvSpPr/>
            <p:nvPr/>
          </p:nvSpPr>
          <p:spPr>
            <a:xfrm>
              <a:off x="5665503" y="4308312"/>
              <a:ext cx="622286" cy="584775"/>
            </a:xfrm>
            <a:prstGeom prst="rect">
              <a:avLst/>
            </a:prstGeom>
          </p:spPr>
          <p:txBody>
            <a:bodyPr wrap="none">
              <a:spAutoFit/>
            </a:bodyPr>
            <a:lstStyle/>
            <a:p>
              <a:r>
                <a:rPr lang="en-US" altLang="zh-CN" sz="3200" dirty="0">
                  <a:solidFill>
                    <a:schemeClr val="bg1"/>
                  </a:solidFill>
                  <a:latin typeface="Impact" panose="020B0806030902050204" pitchFamily="34" charset="0"/>
                </a:rPr>
                <a:t>03</a:t>
              </a:r>
              <a:endParaRPr lang="zh-CN" altLang="en-US" sz="3200" dirty="0">
                <a:solidFill>
                  <a:schemeClr val="bg1"/>
                </a:solidFill>
              </a:endParaRPr>
            </a:p>
          </p:txBody>
        </p:sp>
      </p:grpSp>
    </p:spTree>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013260" y="3013504"/>
            <a:ext cx="759723" cy="759723"/>
          </a:xfrm>
          <a:prstGeom prst="ellipse">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a:off x="1013260" y="4392528"/>
            <a:ext cx="759723" cy="759723"/>
          </a:xfrm>
          <a:prstGeom prst="ellipse">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1013260" y="1580420"/>
            <a:ext cx="759723" cy="759723"/>
          </a:xfrm>
          <a:prstGeom prst="ellipse">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KSO_Shape"/>
          <p:cNvSpPr/>
          <p:nvPr/>
        </p:nvSpPr>
        <p:spPr bwMode="auto">
          <a:xfrm>
            <a:off x="1081274" y="1673148"/>
            <a:ext cx="580659" cy="580659"/>
          </a:xfrm>
          <a:custGeom>
            <a:avLst/>
            <a:gdLst>
              <a:gd name="T0" fmla="*/ 984018 w 1589088"/>
              <a:gd name="T1" fmla="*/ 589506 h 1589088"/>
              <a:gd name="T2" fmla="*/ 955171 w 1589088"/>
              <a:gd name="T3" fmla="*/ 645802 h 1589088"/>
              <a:gd name="T4" fmla="*/ 898294 w 1589088"/>
              <a:gd name="T5" fmla="*/ 673272 h 1589088"/>
              <a:gd name="T6" fmla="*/ 881422 w 1589088"/>
              <a:gd name="T7" fmla="*/ 964824 h 1589088"/>
              <a:gd name="T8" fmla="*/ 873530 w 1589088"/>
              <a:gd name="T9" fmla="*/ 1040159 h 1589088"/>
              <a:gd name="T10" fmla="*/ 824817 w 1589088"/>
              <a:gd name="T11" fmla="*/ 1084490 h 1589088"/>
              <a:gd name="T12" fmla="*/ 756238 w 1589088"/>
              <a:gd name="T13" fmla="*/ 1088026 h 1589088"/>
              <a:gd name="T14" fmla="*/ 703444 w 1589088"/>
              <a:gd name="T15" fmla="*/ 1048590 h 1589088"/>
              <a:gd name="T16" fmla="*/ 686571 w 1589088"/>
              <a:gd name="T17" fmla="*/ 985493 h 1589088"/>
              <a:gd name="T18" fmla="*/ 486007 w 1589088"/>
              <a:gd name="T19" fmla="*/ 893024 h 1589088"/>
              <a:gd name="T20" fmla="*/ 398106 w 1589088"/>
              <a:gd name="T21" fmla="*/ 820680 h 1589088"/>
              <a:gd name="T22" fmla="*/ 402189 w 1589088"/>
              <a:gd name="T23" fmla="*/ 755134 h 1589088"/>
              <a:gd name="T24" fmla="*/ 446547 w 1589088"/>
              <a:gd name="T25" fmla="*/ 706452 h 1589088"/>
              <a:gd name="T26" fmla="*/ 514037 w 1589088"/>
              <a:gd name="T27" fmla="*/ 696389 h 1589088"/>
              <a:gd name="T28" fmla="*/ 570641 w 1589088"/>
              <a:gd name="T29" fmla="*/ 730385 h 1589088"/>
              <a:gd name="T30" fmla="*/ 593501 w 1589088"/>
              <a:gd name="T31" fmla="*/ 794027 h 1589088"/>
              <a:gd name="T32" fmla="*/ 818558 w 1589088"/>
              <a:gd name="T33" fmla="*/ 648522 h 1589088"/>
              <a:gd name="T34" fmla="*/ 785901 w 1589088"/>
              <a:gd name="T35" fmla="*/ 575091 h 1589088"/>
              <a:gd name="T36" fmla="*/ 808761 w 1589088"/>
              <a:gd name="T37" fmla="*/ 511721 h 1589088"/>
              <a:gd name="T38" fmla="*/ 865365 w 1589088"/>
              <a:gd name="T39" fmla="*/ 477726 h 1589088"/>
              <a:gd name="T40" fmla="*/ 728574 w 1589088"/>
              <a:gd name="T41" fmla="*/ 144010 h 1589088"/>
              <a:gd name="T42" fmla="*/ 531280 w 1589088"/>
              <a:gd name="T43" fmla="*/ 182593 h 1589088"/>
              <a:gd name="T44" fmla="*/ 353281 w 1589088"/>
              <a:gd name="T45" fmla="*/ 288291 h 1589088"/>
              <a:gd name="T46" fmla="*/ 219577 w 1589088"/>
              <a:gd name="T47" fmla="*/ 451592 h 1589088"/>
              <a:gd name="T48" fmla="*/ 152454 w 1589088"/>
              <a:gd name="T49" fmla="*/ 642880 h 1589088"/>
              <a:gd name="T50" fmla="*/ 152454 w 1589088"/>
              <a:gd name="T51" fmla="*/ 843135 h 1589088"/>
              <a:gd name="T52" fmla="*/ 219577 w 1589088"/>
              <a:gd name="T53" fmla="*/ 1034422 h 1589088"/>
              <a:gd name="T54" fmla="*/ 353281 w 1589088"/>
              <a:gd name="T55" fmla="*/ 1197724 h 1589088"/>
              <a:gd name="T56" fmla="*/ 531280 w 1589088"/>
              <a:gd name="T57" fmla="*/ 1303421 h 1589088"/>
              <a:gd name="T58" fmla="*/ 728574 w 1589088"/>
              <a:gd name="T59" fmla="*/ 1341734 h 1589088"/>
              <a:gd name="T60" fmla="*/ 927227 w 1589088"/>
              <a:gd name="T61" fmla="*/ 1312931 h 1589088"/>
              <a:gd name="T62" fmla="*/ 1109302 w 1589088"/>
              <a:gd name="T63" fmla="*/ 1217015 h 1589088"/>
              <a:gd name="T64" fmla="*/ 1251431 w 1589088"/>
              <a:gd name="T65" fmla="*/ 1059964 h 1589088"/>
              <a:gd name="T66" fmla="*/ 1328065 w 1589088"/>
              <a:gd name="T67" fmla="*/ 871393 h 1589088"/>
              <a:gd name="T68" fmla="*/ 1337576 w 1589088"/>
              <a:gd name="T69" fmla="*/ 671410 h 1589088"/>
              <a:gd name="T70" fmla="*/ 1280237 w 1589088"/>
              <a:gd name="T71" fmla="*/ 477677 h 1589088"/>
              <a:gd name="T72" fmla="*/ 1155500 w 1589088"/>
              <a:gd name="T73" fmla="*/ 308670 h 1589088"/>
              <a:gd name="T74" fmla="*/ 981849 w 1589088"/>
              <a:gd name="T75" fmla="*/ 193462 h 1589088"/>
              <a:gd name="T76" fmla="*/ 785915 w 1589088"/>
              <a:gd name="T77" fmla="*/ 145640 h 1589088"/>
              <a:gd name="T78" fmla="*/ 902226 w 1589088"/>
              <a:gd name="T79" fmla="*/ 17390 h 1589088"/>
              <a:gd name="T80" fmla="*/ 1136207 w 1589088"/>
              <a:gd name="T81" fmla="*/ 112491 h 1589088"/>
              <a:gd name="T82" fmla="*/ 1320999 w 1589088"/>
              <a:gd name="T83" fmla="*/ 276063 h 1589088"/>
              <a:gd name="T84" fmla="*/ 1429702 w 1589088"/>
              <a:gd name="T85" fmla="*/ 459201 h 1589088"/>
              <a:gd name="T86" fmla="*/ 1481334 w 1589088"/>
              <a:gd name="T87" fmla="*/ 660270 h 1589088"/>
              <a:gd name="T88" fmla="*/ 1475356 w 1589088"/>
              <a:gd name="T89" fmla="*/ 866502 h 1589088"/>
              <a:gd name="T90" fmla="*/ 1412581 w 1589088"/>
              <a:gd name="T91" fmla="*/ 1064855 h 1589088"/>
              <a:gd name="T92" fmla="*/ 1892771 w 1589088"/>
              <a:gd name="T93" fmla="*/ 1636001 h 1589088"/>
              <a:gd name="T94" fmla="*/ 1896304 w 1589088"/>
              <a:gd name="T95" fmla="*/ 1759632 h 1589088"/>
              <a:gd name="T96" fmla="*/ 1783798 w 1589088"/>
              <a:gd name="T97" fmla="*/ 1885980 h 1589088"/>
              <a:gd name="T98" fmla="*/ 1662866 w 1589088"/>
              <a:gd name="T99" fmla="*/ 1900381 h 1589088"/>
              <a:gd name="T100" fmla="*/ 1104954 w 1589088"/>
              <a:gd name="T101" fmla="*/ 1391458 h 1589088"/>
              <a:gd name="T102" fmla="*/ 909835 w 1589088"/>
              <a:gd name="T103" fmla="*/ 1466451 h 1589088"/>
              <a:gd name="T104" fmla="*/ 704388 w 1589088"/>
              <a:gd name="T105" fmla="*/ 1484656 h 1589088"/>
              <a:gd name="T106" fmla="*/ 501116 w 1589088"/>
              <a:gd name="T107" fmla="*/ 1445528 h 1589088"/>
              <a:gd name="T108" fmla="*/ 313061 w 1589088"/>
              <a:gd name="T109" fmla="*/ 1349069 h 1589088"/>
              <a:gd name="T110" fmla="*/ 143758 w 1589088"/>
              <a:gd name="T111" fmla="*/ 1181965 h 1589088"/>
              <a:gd name="T112" fmla="*/ 30708 w 1589088"/>
              <a:gd name="T113" fmla="*/ 954538 h 1589088"/>
              <a:gd name="T114" fmla="*/ 815 w 1589088"/>
              <a:gd name="T115" fmla="*/ 707277 h 1589088"/>
              <a:gd name="T116" fmla="*/ 54351 w 1589088"/>
              <a:gd name="T117" fmla="*/ 463275 h 1589088"/>
              <a:gd name="T118" fmla="*/ 191315 w 1589088"/>
              <a:gd name="T119" fmla="*/ 245360 h 1589088"/>
              <a:gd name="T120" fmla="*/ 397577 w 1589088"/>
              <a:gd name="T121" fmla="*/ 85319 h 1589088"/>
              <a:gd name="T122" fmla="*/ 636177 w 1589088"/>
              <a:gd name="T123" fmla="*/ 7880 h 158908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89088" h="1589088">
                <a:moveTo>
                  <a:pt x="916859" y="288925"/>
                </a:moveTo>
                <a:lnTo>
                  <a:pt x="954088" y="332030"/>
                </a:lnTo>
                <a:lnTo>
                  <a:pt x="816067" y="450682"/>
                </a:lnTo>
                <a:lnTo>
                  <a:pt x="817430" y="454085"/>
                </a:lnTo>
                <a:lnTo>
                  <a:pt x="818338" y="457488"/>
                </a:lnTo>
                <a:lnTo>
                  <a:pt x="819246" y="461118"/>
                </a:lnTo>
                <a:lnTo>
                  <a:pt x="820381" y="464748"/>
                </a:lnTo>
                <a:lnTo>
                  <a:pt x="820835" y="468378"/>
                </a:lnTo>
                <a:lnTo>
                  <a:pt x="821289" y="472008"/>
                </a:lnTo>
                <a:lnTo>
                  <a:pt x="821743" y="475865"/>
                </a:lnTo>
                <a:lnTo>
                  <a:pt x="821743" y="479722"/>
                </a:lnTo>
                <a:lnTo>
                  <a:pt x="821743" y="483805"/>
                </a:lnTo>
                <a:lnTo>
                  <a:pt x="821289" y="487662"/>
                </a:lnTo>
                <a:lnTo>
                  <a:pt x="820835" y="491746"/>
                </a:lnTo>
                <a:lnTo>
                  <a:pt x="820154" y="495602"/>
                </a:lnTo>
                <a:lnTo>
                  <a:pt x="819246" y="499459"/>
                </a:lnTo>
                <a:lnTo>
                  <a:pt x="818338" y="503089"/>
                </a:lnTo>
                <a:lnTo>
                  <a:pt x="816976" y="506946"/>
                </a:lnTo>
                <a:lnTo>
                  <a:pt x="815840" y="510349"/>
                </a:lnTo>
                <a:lnTo>
                  <a:pt x="814251" y="513979"/>
                </a:lnTo>
                <a:lnTo>
                  <a:pt x="812662" y="517382"/>
                </a:lnTo>
                <a:lnTo>
                  <a:pt x="810619" y="520785"/>
                </a:lnTo>
                <a:lnTo>
                  <a:pt x="808803" y="523961"/>
                </a:lnTo>
                <a:lnTo>
                  <a:pt x="806760" y="527137"/>
                </a:lnTo>
                <a:lnTo>
                  <a:pt x="804263" y="530313"/>
                </a:lnTo>
                <a:lnTo>
                  <a:pt x="801993" y="533036"/>
                </a:lnTo>
                <a:lnTo>
                  <a:pt x="799496" y="535985"/>
                </a:lnTo>
                <a:lnTo>
                  <a:pt x="796772" y="538707"/>
                </a:lnTo>
                <a:lnTo>
                  <a:pt x="794048" y="541203"/>
                </a:lnTo>
                <a:lnTo>
                  <a:pt x="791324" y="543698"/>
                </a:lnTo>
                <a:lnTo>
                  <a:pt x="788146" y="545967"/>
                </a:lnTo>
                <a:lnTo>
                  <a:pt x="785194" y="548009"/>
                </a:lnTo>
                <a:lnTo>
                  <a:pt x="781789" y="550051"/>
                </a:lnTo>
                <a:lnTo>
                  <a:pt x="778611" y="552093"/>
                </a:lnTo>
                <a:lnTo>
                  <a:pt x="775433" y="553908"/>
                </a:lnTo>
                <a:lnTo>
                  <a:pt x="771801" y="555496"/>
                </a:lnTo>
                <a:lnTo>
                  <a:pt x="768396" y="556857"/>
                </a:lnTo>
                <a:lnTo>
                  <a:pt x="764537" y="558218"/>
                </a:lnTo>
                <a:lnTo>
                  <a:pt x="760905" y="559352"/>
                </a:lnTo>
                <a:lnTo>
                  <a:pt x="757046" y="560260"/>
                </a:lnTo>
                <a:lnTo>
                  <a:pt x="753413" y="560940"/>
                </a:lnTo>
                <a:lnTo>
                  <a:pt x="749327" y="561621"/>
                </a:lnTo>
                <a:lnTo>
                  <a:pt x="745241" y="562075"/>
                </a:lnTo>
                <a:lnTo>
                  <a:pt x="692121" y="754005"/>
                </a:lnTo>
                <a:lnTo>
                  <a:pt x="697343" y="756728"/>
                </a:lnTo>
                <a:lnTo>
                  <a:pt x="702110" y="759904"/>
                </a:lnTo>
                <a:lnTo>
                  <a:pt x="706650" y="763080"/>
                </a:lnTo>
                <a:lnTo>
                  <a:pt x="710963" y="766937"/>
                </a:lnTo>
                <a:lnTo>
                  <a:pt x="715049" y="770794"/>
                </a:lnTo>
                <a:lnTo>
                  <a:pt x="718908" y="774877"/>
                </a:lnTo>
                <a:lnTo>
                  <a:pt x="722313" y="779188"/>
                </a:lnTo>
                <a:lnTo>
                  <a:pt x="725718" y="783952"/>
                </a:lnTo>
                <a:lnTo>
                  <a:pt x="728670" y="788943"/>
                </a:lnTo>
                <a:lnTo>
                  <a:pt x="731167" y="793934"/>
                </a:lnTo>
                <a:lnTo>
                  <a:pt x="733437" y="799379"/>
                </a:lnTo>
                <a:lnTo>
                  <a:pt x="735253" y="804824"/>
                </a:lnTo>
                <a:lnTo>
                  <a:pt x="736615" y="810496"/>
                </a:lnTo>
                <a:lnTo>
                  <a:pt x="737750" y="816167"/>
                </a:lnTo>
                <a:lnTo>
                  <a:pt x="738431" y="822066"/>
                </a:lnTo>
                <a:lnTo>
                  <a:pt x="738658" y="828191"/>
                </a:lnTo>
                <a:lnTo>
                  <a:pt x="738658" y="832729"/>
                </a:lnTo>
                <a:lnTo>
                  <a:pt x="738431" y="836812"/>
                </a:lnTo>
                <a:lnTo>
                  <a:pt x="737523" y="840896"/>
                </a:lnTo>
                <a:lnTo>
                  <a:pt x="736842" y="844980"/>
                </a:lnTo>
                <a:lnTo>
                  <a:pt x="735934" y="849063"/>
                </a:lnTo>
                <a:lnTo>
                  <a:pt x="734799" y="852920"/>
                </a:lnTo>
                <a:lnTo>
                  <a:pt x="733664" y="856777"/>
                </a:lnTo>
                <a:lnTo>
                  <a:pt x="732075" y="860407"/>
                </a:lnTo>
                <a:lnTo>
                  <a:pt x="730259" y="864263"/>
                </a:lnTo>
                <a:lnTo>
                  <a:pt x="728670" y="867666"/>
                </a:lnTo>
                <a:lnTo>
                  <a:pt x="726626" y="871296"/>
                </a:lnTo>
                <a:lnTo>
                  <a:pt x="724583" y="874699"/>
                </a:lnTo>
                <a:lnTo>
                  <a:pt x="722086" y="877876"/>
                </a:lnTo>
                <a:lnTo>
                  <a:pt x="719589" y="881052"/>
                </a:lnTo>
                <a:lnTo>
                  <a:pt x="717092" y="884228"/>
                </a:lnTo>
                <a:lnTo>
                  <a:pt x="714141" y="886950"/>
                </a:lnTo>
                <a:lnTo>
                  <a:pt x="711417" y="889673"/>
                </a:lnTo>
                <a:lnTo>
                  <a:pt x="708239" y="892395"/>
                </a:lnTo>
                <a:lnTo>
                  <a:pt x="705288" y="894891"/>
                </a:lnTo>
                <a:lnTo>
                  <a:pt x="702110" y="896933"/>
                </a:lnTo>
                <a:lnTo>
                  <a:pt x="698705" y="899428"/>
                </a:lnTo>
                <a:lnTo>
                  <a:pt x="695299" y="901243"/>
                </a:lnTo>
                <a:lnTo>
                  <a:pt x="691440" y="903058"/>
                </a:lnTo>
                <a:lnTo>
                  <a:pt x="688035" y="904646"/>
                </a:lnTo>
                <a:lnTo>
                  <a:pt x="684176" y="906234"/>
                </a:lnTo>
                <a:lnTo>
                  <a:pt x="680317" y="907595"/>
                </a:lnTo>
                <a:lnTo>
                  <a:pt x="676231" y="908730"/>
                </a:lnTo>
                <a:lnTo>
                  <a:pt x="672372" y="909637"/>
                </a:lnTo>
                <a:lnTo>
                  <a:pt x="668286" y="910318"/>
                </a:lnTo>
                <a:lnTo>
                  <a:pt x="664199" y="910771"/>
                </a:lnTo>
                <a:lnTo>
                  <a:pt x="659886" y="911225"/>
                </a:lnTo>
                <a:lnTo>
                  <a:pt x="655573" y="911225"/>
                </a:lnTo>
                <a:lnTo>
                  <a:pt x="651260" y="911225"/>
                </a:lnTo>
                <a:lnTo>
                  <a:pt x="646947" y="910771"/>
                </a:lnTo>
                <a:lnTo>
                  <a:pt x="643088" y="910318"/>
                </a:lnTo>
                <a:lnTo>
                  <a:pt x="638775" y="909637"/>
                </a:lnTo>
                <a:lnTo>
                  <a:pt x="634915" y="908730"/>
                </a:lnTo>
                <a:lnTo>
                  <a:pt x="630829" y="907595"/>
                </a:lnTo>
                <a:lnTo>
                  <a:pt x="627197" y="906234"/>
                </a:lnTo>
                <a:lnTo>
                  <a:pt x="623338" y="904646"/>
                </a:lnTo>
                <a:lnTo>
                  <a:pt x="619706" y="903058"/>
                </a:lnTo>
                <a:lnTo>
                  <a:pt x="616074" y="901243"/>
                </a:lnTo>
                <a:lnTo>
                  <a:pt x="612669" y="899428"/>
                </a:lnTo>
                <a:lnTo>
                  <a:pt x="609037" y="896933"/>
                </a:lnTo>
                <a:lnTo>
                  <a:pt x="605858" y="894891"/>
                </a:lnTo>
                <a:lnTo>
                  <a:pt x="602680" y="892395"/>
                </a:lnTo>
                <a:lnTo>
                  <a:pt x="599729" y="889673"/>
                </a:lnTo>
                <a:lnTo>
                  <a:pt x="596778" y="886950"/>
                </a:lnTo>
                <a:lnTo>
                  <a:pt x="594054" y="884228"/>
                </a:lnTo>
                <a:lnTo>
                  <a:pt x="591557" y="881052"/>
                </a:lnTo>
                <a:lnTo>
                  <a:pt x="588833" y="877876"/>
                </a:lnTo>
                <a:lnTo>
                  <a:pt x="586790" y="874699"/>
                </a:lnTo>
                <a:lnTo>
                  <a:pt x="584520" y="871296"/>
                </a:lnTo>
                <a:lnTo>
                  <a:pt x="582704" y="867666"/>
                </a:lnTo>
                <a:lnTo>
                  <a:pt x="580661" y="864263"/>
                </a:lnTo>
                <a:lnTo>
                  <a:pt x="579072" y="860407"/>
                </a:lnTo>
                <a:lnTo>
                  <a:pt x="577710" y="856777"/>
                </a:lnTo>
                <a:lnTo>
                  <a:pt x="576348" y="852920"/>
                </a:lnTo>
                <a:lnTo>
                  <a:pt x="575212" y="849063"/>
                </a:lnTo>
                <a:lnTo>
                  <a:pt x="574077" y="844980"/>
                </a:lnTo>
                <a:lnTo>
                  <a:pt x="573396" y="840896"/>
                </a:lnTo>
                <a:lnTo>
                  <a:pt x="572942" y="836812"/>
                </a:lnTo>
                <a:lnTo>
                  <a:pt x="572488" y="832729"/>
                </a:lnTo>
                <a:lnTo>
                  <a:pt x="572488" y="828191"/>
                </a:lnTo>
                <a:lnTo>
                  <a:pt x="572488" y="825242"/>
                </a:lnTo>
                <a:lnTo>
                  <a:pt x="572715" y="822066"/>
                </a:lnTo>
                <a:lnTo>
                  <a:pt x="573623" y="815940"/>
                </a:lnTo>
                <a:lnTo>
                  <a:pt x="574986" y="810042"/>
                </a:lnTo>
                <a:lnTo>
                  <a:pt x="576575" y="804370"/>
                </a:lnTo>
                <a:lnTo>
                  <a:pt x="454445" y="733134"/>
                </a:lnTo>
                <a:lnTo>
                  <a:pt x="449904" y="736083"/>
                </a:lnTo>
                <a:lnTo>
                  <a:pt x="444910" y="738352"/>
                </a:lnTo>
                <a:lnTo>
                  <a:pt x="439689" y="740166"/>
                </a:lnTo>
                <a:lnTo>
                  <a:pt x="434468" y="741981"/>
                </a:lnTo>
                <a:lnTo>
                  <a:pt x="429020" y="743569"/>
                </a:lnTo>
                <a:lnTo>
                  <a:pt x="423571" y="744477"/>
                </a:lnTo>
                <a:lnTo>
                  <a:pt x="417669" y="745158"/>
                </a:lnTo>
                <a:lnTo>
                  <a:pt x="412221" y="745384"/>
                </a:lnTo>
                <a:lnTo>
                  <a:pt x="408589" y="745158"/>
                </a:lnTo>
                <a:lnTo>
                  <a:pt x="405411" y="744931"/>
                </a:lnTo>
                <a:lnTo>
                  <a:pt x="398828" y="744023"/>
                </a:lnTo>
                <a:lnTo>
                  <a:pt x="305755" y="898294"/>
                </a:lnTo>
                <a:lnTo>
                  <a:pt x="257175" y="869255"/>
                </a:lnTo>
                <a:lnTo>
                  <a:pt x="349113" y="716118"/>
                </a:lnTo>
                <a:lnTo>
                  <a:pt x="347070" y="713396"/>
                </a:lnTo>
                <a:lnTo>
                  <a:pt x="344573" y="710220"/>
                </a:lnTo>
                <a:lnTo>
                  <a:pt x="342757" y="707497"/>
                </a:lnTo>
                <a:lnTo>
                  <a:pt x="340714" y="704321"/>
                </a:lnTo>
                <a:lnTo>
                  <a:pt x="339125" y="701145"/>
                </a:lnTo>
                <a:lnTo>
                  <a:pt x="337536" y="697969"/>
                </a:lnTo>
                <a:lnTo>
                  <a:pt x="335720" y="694793"/>
                </a:lnTo>
                <a:lnTo>
                  <a:pt x="334358" y="691390"/>
                </a:lnTo>
                <a:lnTo>
                  <a:pt x="333223" y="687987"/>
                </a:lnTo>
                <a:lnTo>
                  <a:pt x="332087" y="684584"/>
                </a:lnTo>
                <a:lnTo>
                  <a:pt x="331179" y="680954"/>
                </a:lnTo>
                <a:lnTo>
                  <a:pt x="330498" y="677324"/>
                </a:lnTo>
                <a:lnTo>
                  <a:pt x="329590" y="673467"/>
                </a:lnTo>
                <a:lnTo>
                  <a:pt x="329136" y="670064"/>
                </a:lnTo>
                <a:lnTo>
                  <a:pt x="328909" y="665981"/>
                </a:lnTo>
                <a:lnTo>
                  <a:pt x="328909" y="662351"/>
                </a:lnTo>
                <a:lnTo>
                  <a:pt x="328909" y="658040"/>
                </a:lnTo>
                <a:lnTo>
                  <a:pt x="329363" y="653730"/>
                </a:lnTo>
                <a:lnTo>
                  <a:pt x="330044" y="649646"/>
                </a:lnTo>
                <a:lnTo>
                  <a:pt x="330725" y="645335"/>
                </a:lnTo>
                <a:lnTo>
                  <a:pt x="331633" y="641479"/>
                </a:lnTo>
                <a:lnTo>
                  <a:pt x="332768" y="637395"/>
                </a:lnTo>
                <a:lnTo>
                  <a:pt x="333904" y="633765"/>
                </a:lnTo>
                <a:lnTo>
                  <a:pt x="335493" y="629908"/>
                </a:lnTo>
                <a:lnTo>
                  <a:pt x="337082" y="626279"/>
                </a:lnTo>
                <a:lnTo>
                  <a:pt x="339125" y="622649"/>
                </a:lnTo>
                <a:lnTo>
                  <a:pt x="340941" y="619246"/>
                </a:lnTo>
                <a:lnTo>
                  <a:pt x="342984" y="615843"/>
                </a:lnTo>
                <a:lnTo>
                  <a:pt x="345481" y="612666"/>
                </a:lnTo>
                <a:lnTo>
                  <a:pt x="347978" y="609263"/>
                </a:lnTo>
                <a:lnTo>
                  <a:pt x="350475" y="606314"/>
                </a:lnTo>
                <a:lnTo>
                  <a:pt x="353426" y="603592"/>
                </a:lnTo>
                <a:lnTo>
                  <a:pt x="356150" y="600642"/>
                </a:lnTo>
                <a:lnTo>
                  <a:pt x="359101" y="598147"/>
                </a:lnTo>
                <a:lnTo>
                  <a:pt x="362279" y="595878"/>
                </a:lnTo>
                <a:lnTo>
                  <a:pt x="365458" y="593383"/>
                </a:lnTo>
                <a:lnTo>
                  <a:pt x="369090" y="591341"/>
                </a:lnTo>
                <a:lnTo>
                  <a:pt x="372495" y="589299"/>
                </a:lnTo>
                <a:lnTo>
                  <a:pt x="376127" y="587484"/>
                </a:lnTo>
                <a:lnTo>
                  <a:pt x="379759" y="585669"/>
                </a:lnTo>
                <a:lnTo>
                  <a:pt x="383618" y="584308"/>
                </a:lnTo>
                <a:lnTo>
                  <a:pt x="387250" y="582947"/>
                </a:lnTo>
                <a:lnTo>
                  <a:pt x="391336" y="581812"/>
                </a:lnTo>
                <a:lnTo>
                  <a:pt x="395196" y="580905"/>
                </a:lnTo>
                <a:lnTo>
                  <a:pt x="399509" y="580224"/>
                </a:lnTo>
                <a:lnTo>
                  <a:pt x="403368" y="579544"/>
                </a:lnTo>
                <a:lnTo>
                  <a:pt x="407681" y="579317"/>
                </a:lnTo>
                <a:lnTo>
                  <a:pt x="412221" y="579090"/>
                </a:lnTo>
                <a:lnTo>
                  <a:pt x="416307" y="579317"/>
                </a:lnTo>
                <a:lnTo>
                  <a:pt x="420620" y="579544"/>
                </a:lnTo>
                <a:lnTo>
                  <a:pt x="424707" y="580224"/>
                </a:lnTo>
                <a:lnTo>
                  <a:pt x="428793" y="580905"/>
                </a:lnTo>
                <a:lnTo>
                  <a:pt x="432652" y="581812"/>
                </a:lnTo>
                <a:lnTo>
                  <a:pt x="436738" y="582947"/>
                </a:lnTo>
                <a:lnTo>
                  <a:pt x="440597" y="584308"/>
                </a:lnTo>
                <a:lnTo>
                  <a:pt x="444456" y="585669"/>
                </a:lnTo>
                <a:lnTo>
                  <a:pt x="447861" y="587484"/>
                </a:lnTo>
                <a:lnTo>
                  <a:pt x="451720" y="589299"/>
                </a:lnTo>
                <a:lnTo>
                  <a:pt x="454899" y="591341"/>
                </a:lnTo>
                <a:lnTo>
                  <a:pt x="458531" y="593383"/>
                </a:lnTo>
                <a:lnTo>
                  <a:pt x="461709" y="595878"/>
                </a:lnTo>
                <a:lnTo>
                  <a:pt x="464887" y="598147"/>
                </a:lnTo>
                <a:lnTo>
                  <a:pt x="467838" y="600642"/>
                </a:lnTo>
                <a:lnTo>
                  <a:pt x="470562" y="603592"/>
                </a:lnTo>
                <a:lnTo>
                  <a:pt x="473513" y="606314"/>
                </a:lnTo>
                <a:lnTo>
                  <a:pt x="476010" y="609263"/>
                </a:lnTo>
                <a:lnTo>
                  <a:pt x="478734" y="612666"/>
                </a:lnTo>
                <a:lnTo>
                  <a:pt x="481004" y="615843"/>
                </a:lnTo>
                <a:lnTo>
                  <a:pt x="483047" y="619246"/>
                </a:lnTo>
                <a:lnTo>
                  <a:pt x="484864" y="622649"/>
                </a:lnTo>
                <a:lnTo>
                  <a:pt x="486907" y="626279"/>
                </a:lnTo>
                <a:lnTo>
                  <a:pt x="488496" y="629908"/>
                </a:lnTo>
                <a:lnTo>
                  <a:pt x="490085" y="633765"/>
                </a:lnTo>
                <a:lnTo>
                  <a:pt x="491220" y="637395"/>
                </a:lnTo>
                <a:lnTo>
                  <a:pt x="492355" y="641479"/>
                </a:lnTo>
                <a:lnTo>
                  <a:pt x="493490" y="645335"/>
                </a:lnTo>
                <a:lnTo>
                  <a:pt x="494171" y="649646"/>
                </a:lnTo>
                <a:lnTo>
                  <a:pt x="494625" y="653730"/>
                </a:lnTo>
                <a:lnTo>
                  <a:pt x="495079" y="658040"/>
                </a:lnTo>
                <a:lnTo>
                  <a:pt x="495079" y="662351"/>
                </a:lnTo>
                <a:lnTo>
                  <a:pt x="495079" y="665527"/>
                </a:lnTo>
                <a:lnTo>
                  <a:pt x="494852" y="669157"/>
                </a:lnTo>
                <a:lnTo>
                  <a:pt x="494398" y="672333"/>
                </a:lnTo>
                <a:lnTo>
                  <a:pt x="493944" y="675509"/>
                </a:lnTo>
                <a:lnTo>
                  <a:pt x="492355" y="682088"/>
                </a:lnTo>
                <a:lnTo>
                  <a:pt x="490539" y="688214"/>
                </a:lnTo>
                <a:lnTo>
                  <a:pt x="610853" y="758543"/>
                </a:lnTo>
                <a:lnTo>
                  <a:pt x="616528" y="755140"/>
                </a:lnTo>
                <a:lnTo>
                  <a:pt x="622430" y="752417"/>
                </a:lnTo>
                <a:lnTo>
                  <a:pt x="628559" y="749922"/>
                </a:lnTo>
                <a:lnTo>
                  <a:pt x="634915" y="748107"/>
                </a:lnTo>
                <a:lnTo>
                  <a:pt x="690305" y="547101"/>
                </a:lnTo>
                <a:lnTo>
                  <a:pt x="686673" y="544152"/>
                </a:lnTo>
                <a:lnTo>
                  <a:pt x="682814" y="540976"/>
                </a:lnTo>
                <a:lnTo>
                  <a:pt x="679409" y="537800"/>
                </a:lnTo>
                <a:lnTo>
                  <a:pt x="676004" y="533943"/>
                </a:lnTo>
                <a:lnTo>
                  <a:pt x="673053" y="530540"/>
                </a:lnTo>
                <a:lnTo>
                  <a:pt x="670102" y="526456"/>
                </a:lnTo>
                <a:lnTo>
                  <a:pt x="667605" y="522373"/>
                </a:lnTo>
                <a:lnTo>
                  <a:pt x="665107" y="518062"/>
                </a:lnTo>
                <a:lnTo>
                  <a:pt x="662837" y="513979"/>
                </a:lnTo>
                <a:lnTo>
                  <a:pt x="661021" y="509214"/>
                </a:lnTo>
                <a:lnTo>
                  <a:pt x="659432" y="504450"/>
                </a:lnTo>
                <a:lnTo>
                  <a:pt x="658070" y="499913"/>
                </a:lnTo>
                <a:lnTo>
                  <a:pt x="657162" y="494922"/>
                </a:lnTo>
                <a:lnTo>
                  <a:pt x="656027" y="489931"/>
                </a:lnTo>
                <a:lnTo>
                  <a:pt x="655573" y="484940"/>
                </a:lnTo>
                <a:lnTo>
                  <a:pt x="655573" y="479722"/>
                </a:lnTo>
                <a:lnTo>
                  <a:pt x="655573" y="475411"/>
                </a:lnTo>
                <a:lnTo>
                  <a:pt x="655800" y="471327"/>
                </a:lnTo>
                <a:lnTo>
                  <a:pt x="656708" y="467017"/>
                </a:lnTo>
                <a:lnTo>
                  <a:pt x="657389" y="463160"/>
                </a:lnTo>
                <a:lnTo>
                  <a:pt x="658297" y="458850"/>
                </a:lnTo>
                <a:lnTo>
                  <a:pt x="659432" y="455220"/>
                </a:lnTo>
                <a:lnTo>
                  <a:pt x="660567" y="451136"/>
                </a:lnTo>
                <a:lnTo>
                  <a:pt x="661929" y="447506"/>
                </a:lnTo>
                <a:lnTo>
                  <a:pt x="663745" y="443649"/>
                </a:lnTo>
                <a:lnTo>
                  <a:pt x="665561" y="440246"/>
                </a:lnTo>
                <a:lnTo>
                  <a:pt x="667605" y="436617"/>
                </a:lnTo>
                <a:lnTo>
                  <a:pt x="669648" y="433440"/>
                </a:lnTo>
                <a:lnTo>
                  <a:pt x="672145" y="430037"/>
                </a:lnTo>
                <a:lnTo>
                  <a:pt x="674642" y="426861"/>
                </a:lnTo>
                <a:lnTo>
                  <a:pt x="677139" y="423912"/>
                </a:lnTo>
                <a:lnTo>
                  <a:pt x="679863" y="420963"/>
                </a:lnTo>
                <a:lnTo>
                  <a:pt x="682814" y="418240"/>
                </a:lnTo>
                <a:lnTo>
                  <a:pt x="685765" y="415518"/>
                </a:lnTo>
                <a:lnTo>
                  <a:pt x="688943" y="413249"/>
                </a:lnTo>
                <a:lnTo>
                  <a:pt x="692121" y="410980"/>
                </a:lnTo>
                <a:lnTo>
                  <a:pt x="695526" y="408712"/>
                </a:lnTo>
                <a:lnTo>
                  <a:pt x="698932" y="406670"/>
                </a:lnTo>
                <a:lnTo>
                  <a:pt x="702791" y="404855"/>
                </a:lnTo>
                <a:lnTo>
                  <a:pt x="706196" y="403267"/>
                </a:lnTo>
                <a:lnTo>
                  <a:pt x="710055" y="401679"/>
                </a:lnTo>
                <a:lnTo>
                  <a:pt x="713914" y="400318"/>
                </a:lnTo>
                <a:lnTo>
                  <a:pt x="718000" y="399410"/>
                </a:lnTo>
                <a:lnTo>
                  <a:pt x="721859" y="398503"/>
                </a:lnTo>
                <a:lnTo>
                  <a:pt x="725945" y="397595"/>
                </a:lnTo>
                <a:lnTo>
                  <a:pt x="730032" y="397141"/>
                </a:lnTo>
                <a:lnTo>
                  <a:pt x="734345" y="396915"/>
                </a:lnTo>
                <a:lnTo>
                  <a:pt x="738658" y="396688"/>
                </a:lnTo>
                <a:lnTo>
                  <a:pt x="744106" y="396915"/>
                </a:lnTo>
                <a:lnTo>
                  <a:pt x="749554" y="397595"/>
                </a:lnTo>
                <a:lnTo>
                  <a:pt x="754775" y="398276"/>
                </a:lnTo>
                <a:lnTo>
                  <a:pt x="759770" y="399637"/>
                </a:lnTo>
                <a:lnTo>
                  <a:pt x="764764" y="400998"/>
                </a:lnTo>
                <a:lnTo>
                  <a:pt x="769758" y="403040"/>
                </a:lnTo>
                <a:lnTo>
                  <a:pt x="774298" y="405082"/>
                </a:lnTo>
                <a:lnTo>
                  <a:pt x="778838" y="407577"/>
                </a:lnTo>
                <a:lnTo>
                  <a:pt x="916859" y="288925"/>
                </a:lnTo>
                <a:close/>
                <a:moveTo>
                  <a:pt x="607752" y="120128"/>
                </a:moveTo>
                <a:lnTo>
                  <a:pt x="595738" y="120581"/>
                </a:lnTo>
                <a:lnTo>
                  <a:pt x="583950" y="121488"/>
                </a:lnTo>
                <a:lnTo>
                  <a:pt x="571936" y="122621"/>
                </a:lnTo>
                <a:lnTo>
                  <a:pt x="559921" y="123755"/>
                </a:lnTo>
                <a:lnTo>
                  <a:pt x="548133" y="125341"/>
                </a:lnTo>
                <a:lnTo>
                  <a:pt x="536119" y="127154"/>
                </a:lnTo>
                <a:lnTo>
                  <a:pt x="524331" y="129421"/>
                </a:lnTo>
                <a:lnTo>
                  <a:pt x="512543" y="131688"/>
                </a:lnTo>
                <a:lnTo>
                  <a:pt x="500755" y="134407"/>
                </a:lnTo>
                <a:lnTo>
                  <a:pt x="489194" y="137581"/>
                </a:lnTo>
                <a:lnTo>
                  <a:pt x="477406" y="140754"/>
                </a:lnTo>
                <a:lnTo>
                  <a:pt x="466072" y="144380"/>
                </a:lnTo>
                <a:lnTo>
                  <a:pt x="454511" y="148234"/>
                </a:lnTo>
                <a:lnTo>
                  <a:pt x="443176" y="152313"/>
                </a:lnTo>
                <a:lnTo>
                  <a:pt x="431615" y="156620"/>
                </a:lnTo>
                <a:lnTo>
                  <a:pt x="420508" y="161380"/>
                </a:lnTo>
                <a:lnTo>
                  <a:pt x="409400" y="166593"/>
                </a:lnTo>
                <a:lnTo>
                  <a:pt x="398519" y="171579"/>
                </a:lnTo>
                <a:lnTo>
                  <a:pt x="387411" y="177246"/>
                </a:lnTo>
                <a:lnTo>
                  <a:pt x="376530" y="183139"/>
                </a:lnTo>
                <a:lnTo>
                  <a:pt x="365876" y="189485"/>
                </a:lnTo>
                <a:lnTo>
                  <a:pt x="355221" y="195831"/>
                </a:lnTo>
                <a:lnTo>
                  <a:pt x="344794" y="202631"/>
                </a:lnTo>
                <a:lnTo>
                  <a:pt x="334593" y="209431"/>
                </a:lnTo>
                <a:lnTo>
                  <a:pt x="324392" y="216684"/>
                </a:lnTo>
                <a:lnTo>
                  <a:pt x="314191" y="224163"/>
                </a:lnTo>
                <a:lnTo>
                  <a:pt x="304443" y="232323"/>
                </a:lnTo>
                <a:lnTo>
                  <a:pt x="294695" y="240483"/>
                </a:lnTo>
                <a:lnTo>
                  <a:pt x="284948" y="248869"/>
                </a:lnTo>
                <a:lnTo>
                  <a:pt x="275654" y="257482"/>
                </a:lnTo>
                <a:lnTo>
                  <a:pt x="266359" y="266548"/>
                </a:lnTo>
                <a:lnTo>
                  <a:pt x="257518" y="275614"/>
                </a:lnTo>
                <a:lnTo>
                  <a:pt x="248678" y="285134"/>
                </a:lnTo>
                <a:lnTo>
                  <a:pt x="240290" y="294654"/>
                </a:lnTo>
                <a:lnTo>
                  <a:pt x="232129" y="304400"/>
                </a:lnTo>
                <a:lnTo>
                  <a:pt x="224195" y="314373"/>
                </a:lnTo>
                <a:lnTo>
                  <a:pt x="216714" y="324346"/>
                </a:lnTo>
                <a:lnTo>
                  <a:pt x="209460" y="334545"/>
                </a:lnTo>
                <a:lnTo>
                  <a:pt x="202433" y="344971"/>
                </a:lnTo>
                <a:lnTo>
                  <a:pt x="195632" y="355397"/>
                </a:lnTo>
                <a:lnTo>
                  <a:pt x="189058" y="366050"/>
                </a:lnTo>
                <a:lnTo>
                  <a:pt x="183164" y="376703"/>
                </a:lnTo>
                <a:lnTo>
                  <a:pt x="177271" y="387583"/>
                </a:lnTo>
                <a:lnTo>
                  <a:pt x="171603" y="398462"/>
                </a:lnTo>
                <a:lnTo>
                  <a:pt x="166390" y="409342"/>
                </a:lnTo>
                <a:lnTo>
                  <a:pt x="161402" y="420448"/>
                </a:lnTo>
                <a:lnTo>
                  <a:pt x="156642" y="431554"/>
                </a:lnTo>
                <a:lnTo>
                  <a:pt x="152108" y="443114"/>
                </a:lnTo>
                <a:lnTo>
                  <a:pt x="148028" y="454673"/>
                </a:lnTo>
                <a:lnTo>
                  <a:pt x="144174" y="466006"/>
                </a:lnTo>
                <a:lnTo>
                  <a:pt x="140774" y="477565"/>
                </a:lnTo>
                <a:lnTo>
                  <a:pt x="137373" y="489125"/>
                </a:lnTo>
                <a:lnTo>
                  <a:pt x="134426" y="500911"/>
                </a:lnTo>
                <a:lnTo>
                  <a:pt x="131706" y="512470"/>
                </a:lnTo>
                <a:lnTo>
                  <a:pt x="129213" y="524256"/>
                </a:lnTo>
                <a:lnTo>
                  <a:pt x="127172" y="536269"/>
                </a:lnTo>
                <a:lnTo>
                  <a:pt x="125359" y="548055"/>
                </a:lnTo>
                <a:lnTo>
                  <a:pt x="123772" y="560068"/>
                </a:lnTo>
                <a:lnTo>
                  <a:pt x="122185" y="571854"/>
                </a:lnTo>
                <a:lnTo>
                  <a:pt x="121278" y="583867"/>
                </a:lnTo>
                <a:lnTo>
                  <a:pt x="120598" y="595880"/>
                </a:lnTo>
                <a:lnTo>
                  <a:pt x="120145" y="607666"/>
                </a:lnTo>
                <a:lnTo>
                  <a:pt x="120145" y="619905"/>
                </a:lnTo>
                <a:lnTo>
                  <a:pt x="120145" y="631918"/>
                </a:lnTo>
                <a:lnTo>
                  <a:pt x="120598" y="643704"/>
                </a:lnTo>
                <a:lnTo>
                  <a:pt x="121278" y="655717"/>
                </a:lnTo>
                <a:lnTo>
                  <a:pt x="122185" y="667503"/>
                </a:lnTo>
                <a:lnTo>
                  <a:pt x="123772" y="679516"/>
                </a:lnTo>
                <a:lnTo>
                  <a:pt x="125359" y="691529"/>
                </a:lnTo>
                <a:lnTo>
                  <a:pt x="127172" y="703315"/>
                </a:lnTo>
                <a:lnTo>
                  <a:pt x="129213" y="715328"/>
                </a:lnTo>
                <a:lnTo>
                  <a:pt x="131706" y="726887"/>
                </a:lnTo>
                <a:lnTo>
                  <a:pt x="134426" y="738673"/>
                </a:lnTo>
                <a:lnTo>
                  <a:pt x="137373" y="750460"/>
                </a:lnTo>
                <a:lnTo>
                  <a:pt x="140774" y="762019"/>
                </a:lnTo>
                <a:lnTo>
                  <a:pt x="144174" y="773579"/>
                </a:lnTo>
                <a:lnTo>
                  <a:pt x="148028" y="784911"/>
                </a:lnTo>
                <a:lnTo>
                  <a:pt x="152108" y="796471"/>
                </a:lnTo>
                <a:lnTo>
                  <a:pt x="156642" y="807804"/>
                </a:lnTo>
                <a:lnTo>
                  <a:pt x="161402" y="819136"/>
                </a:lnTo>
                <a:lnTo>
                  <a:pt x="166390" y="830016"/>
                </a:lnTo>
                <a:lnTo>
                  <a:pt x="171603" y="841122"/>
                </a:lnTo>
                <a:lnTo>
                  <a:pt x="177271" y="852002"/>
                </a:lnTo>
                <a:lnTo>
                  <a:pt x="183164" y="862881"/>
                </a:lnTo>
                <a:lnTo>
                  <a:pt x="189058" y="873534"/>
                </a:lnTo>
                <a:lnTo>
                  <a:pt x="195632" y="884187"/>
                </a:lnTo>
                <a:lnTo>
                  <a:pt x="202433" y="894613"/>
                </a:lnTo>
                <a:lnTo>
                  <a:pt x="209460" y="904813"/>
                </a:lnTo>
                <a:lnTo>
                  <a:pt x="216714" y="915239"/>
                </a:lnTo>
                <a:lnTo>
                  <a:pt x="224195" y="925212"/>
                </a:lnTo>
                <a:lnTo>
                  <a:pt x="232129" y="934958"/>
                </a:lnTo>
                <a:lnTo>
                  <a:pt x="240290" y="944931"/>
                </a:lnTo>
                <a:lnTo>
                  <a:pt x="248678" y="954450"/>
                </a:lnTo>
                <a:lnTo>
                  <a:pt x="257518" y="963743"/>
                </a:lnTo>
                <a:lnTo>
                  <a:pt x="266359" y="973036"/>
                </a:lnTo>
                <a:lnTo>
                  <a:pt x="275654" y="982102"/>
                </a:lnTo>
                <a:lnTo>
                  <a:pt x="284948" y="990715"/>
                </a:lnTo>
                <a:lnTo>
                  <a:pt x="294695" y="999102"/>
                </a:lnTo>
                <a:lnTo>
                  <a:pt x="304443" y="1007261"/>
                </a:lnTo>
                <a:lnTo>
                  <a:pt x="314191" y="1015194"/>
                </a:lnTo>
                <a:lnTo>
                  <a:pt x="324392" y="1022674"/>
                </a:lnTo>
                <a:lnTo>
                  <a:pt x="334593" y="1029927"/>
                </a:lnTo>
                <a:lnTo>
                  <a:pt x="344794" y="1036953"/>
                </a:lnTo>
                <a:lnTo>
                  <a:pt x="355221" y="1043753"/>
                </a:lnTo>
                <a:lnTo>
                  <a:pt x="365876" y="1050099"/>
                </a:lnTo>
                <a:lnTo>
                  <a:pt x="376530" y="1056446"/>
                </a:lnTo>
                <a:lnTo>
                  <a:pt x="387411" y="1062339"/>
                </a:lnTo>
                <a:lnTo>
                  <a:pt x="398292" y="1067779"/>
                </a:lnTo>
                <a:lnTo>
                  <a:pt x="409400" y="1072992"/>
                </a:lnTo>
                <a:lnTo>
                  <a:pt x="420508" y="1078205"/>
                </a:lnTo>
                <a:lnTo>
                  <a:pt x="431615" y="1082738"/>
                </a:lnTo>
                <a:lnTo>
                  <a:pt x="443176" y="1087271"/>
                </a:lnTo>
                <a:lnTo>
                  <a:pt x="454511" y="1091351"/>
                </a:lnTo>
                <a:lnTo>
                  <a:pt x="466072" y="1095204"/>
                </a:lnTo>
                <a:lnTo>
                  <a:pt x="477406" y="1098830"/>
                </a:lnTo>
                <a:lnTo>
                  <a:pt x="489194" y="1102004"/>
                </a:lnTo>
                <a:lnTo>
                  <a:pt x="500755" y="1104950"/>
                </a:lnTo>
                <a:lnTo>
                  <a:pt x="512543" y="1107897"/>
                </a:lnTo>
                <a:lnTo>
                  <a:pt x="524331" y="1110163"/>
                </a:lnTo>
                <a:lnTo>
                  <a:pt x="536119" y="1112203"/>
                </a:lnTo>
                <a:lnTo>
                  <a:pt x="548133" y="1114243"/>
                </a:lnTo>
                <a:lnTo>
                  <a:pt x="559921" y="1115830"/>
                </a:lnTo>
                <a:lnTo>
                  <a:pt x="571936" y="1116963"/>
                </a:lnTo>
                <a:lnTo>
                  <a:pt x="583950" y="1118096"/>
                </a:lnTo>
                <a:lnTo>
                  <a:pt x="595738" y="1118776"/>
                </a:lnTo>
                <a:lnTo>
                  <a:pt x="607752" y="1119230"/>
                </a:lnTo>
                <a:lnTo>
                  <a:pt x="619540" y="1119230"/>
                </a:lnTo>
                <a:lnTo>
                  <a:pt x="631782" y="1119230"/>
                </a:lnTo>
                <a:lnTo>
                  <a:pt x="643796" y="1118776"/>
                </a:lnTo>
                <a:lnTo>
                  <a:pt x="655584" y="1118096"/>
                </a:lnTo>
                <a:lnTo>
                  <a:pt x="667598" y="1116963"/>
                </a:lnTo>
                <a:lnTo>
                  <a:pt x="679613" y="1115830"/>
                </a:lnTo>
                <a:lnTo>
                  <a:pt x="691401" y="1114243"/>
                </a:lnTo>
                <a:lnTo>
                  <a:pt x="703415" y="1112203"/>
                </a:lnTo>
                <a:lnTo>
                  <a:pt x="715203" y="1110163"/>
                </a:lnTo>
                <a:lnTo>
                  <a:pt x="726991" y="1107897"/>
                </a:lnTo>
                <a:lnTo>
                  <a:pt x="738779" y="1104950"/>
                </a:lnTo>
                <a:lnTo>
                  <a:pt x="750340" y="1102004"/>
                </a:lnTo>
                <a:lnTo>
                  <a:pt x="762128" y="1098830"/>
                </a:lnTo>
                <a:lnTo>
                  <a:pt x="773462" y="1095204"/>
                </a:lnTo>
                <a:lnTo>
                  <a:pt x="785023" y="1091351"/>
                </a:lnTo>
                <a:lnTo>
                  <a:pt x="796358" y="1087271"/>
                </a:lnTo>
                <a:lnTo>
                  <a:pt x="807692" y="1082738"/>
                </a:lnTo>
                <a:lnTo>
                  <a:pt x="819026" y="1078205"/>
                </a:lnTo>
                <a:lnTo>
                  <a:pt x="830134" y="1072992"/>
                </a:lnTo>
                <a:lnTo>
                  <a:pt x="841015" y="1067779"/>
                </a:lnTo>
                <a:lnTo>
                  <a:pt x="852123" y="1062339"/>
                </a:lnTo>
                <a:lnTo>
                  <a:pt x="862777" y="1056446"/>
                </a:lnTo>
                <a:lnTo>
                  <a:pt x="873658" y="1050099"/>
                </a:lnTo>
                <a:lnTo>
                  <a:pt x="884086" y="1043753"/>
                </a:lnTo>
                <a:lnTo>
                  <a:pt x="894740" y="1036953"/>
                </a:lnTo>
                <a:lnTo>
                  <a:pt x="904941" y="1029927"/>
                </a:lnTo>
                <a:lnTo>
                  <a:pt x="915142" y="1022674"/>
                </a:lnTo>
                <a:lnTo>
                  <a:pt x="925343" y="1015194"/>
                </a:lnTo>
                <a:lnTo>
                  <a:pt x="935091" y="1007261"/>
                </a:lnTo>
                <a:lnTo>
                  <a:pt x="944839" y="999102"/>
                </a:lnTo>
                <a:lnTo>
                  <a:pt x="954586" y="990715"/>
                </a:lnTo>
                <a:lnTo>
                  <a:pt x="963880" y="982102"/>
                </a:lnTo>
                <a:lnTo>
                  <a:pt x="972948" y="973036"/>
                </a:lnTo>
                <a:lnTo>
                  <a:pt x="982016" y="963743"/>
                </a:lnTo>
                <a:lnTo>
                  <a:pt x="990856" y="954450"/>
                </a:lnTo>
                <a:lnTo>
                  <a:pt x="999244" y="944931"/>
                </a:lnTo>
                <a:lnTo>
                  <a:pt x="1007405" y="934958"/>
                </a:lnTo>
                <a:lnTo>
                  <a:pt x="1015339" y="925212"/>
                </a:lnTo>
                <a:lnTo>
                  <a:pt x="1022820" y="915239"/>
                </a:lnTo>
                <a:lnTo>
                  <a:pt x="1030074" y="904813"/>
                </a:lnTo>
                <a:lnTo>
                  <a:pt x="1037101" y="894613"/>
                </a:lnTo>
                <a:lnTo>
                  <a:pt x="1043902" y="884187"/>
                </a:lnTo>
                <a:lnTo>
                  <a:pt x="1050249" y="873534"/>
                </a:lnTo>
                <a:lnTo>
                  <a:pt x="1056370" y="862881"/>
                </a:lnTo>
                <a:lnTo>
                  <a:pt x="1062263" y="852002"/>
                </a:lnTo>
                <a:lnTo>
                  <a:pt x="1067931" y="841122"/>
                </a:lnTo>
                <a:lnTo>
                  <a:pt x="1073144" y="830016"/>
                </a:lnTo>
                <a:lnTo>
                  <a:pt x="1078132" y="819136"/>
                </a:lnTo>
                <a:lnTo>
                  <a:pt x="1082892" y="807804"/>
                </a:lnTo>
                <a:lnTo>
                  <a:pt x="1087426" y="796471"/>
                </a:lnTo>
                <a:lnTo>
                  <a:pt x="1091280" y="784911"/>
                </a:lnTo>
                <a:lnTo>
                  <a:pt x="1095360" y="773579"/>
                </a:lnTo>
                <a:lnTo>
                  <a:pt x="1098760" y="762019"/>
                </a:lnTo>
                <a:lnTo>
                  <a:pt x="1102161" y="750460"/>
                </a:lnTo>
                <a:lnTo>
                  <a:pt x="1105108" y="738673"/>
                </a:lnTo>
                <a:lnTo>
                  <a:pt x="1107828" y="726887"/>
                </a:lnTo>
                <a:lnTo>
                  <a:pt x="1110321" y="715328"/>
                </a:lnTo>
                <a:lnTo>
                  <a:pt x="1112362" y="703315"/>
                </a:lnTo>
                <a:lnTo>
                  <a:pt x="1114175" y="691529"/>
                </a:lnTo>
                <a:lnTo>
                  <a:pt x="1115762" y="679516"/>
                </a:lnTo>
                <a:lnTo>
                  <a:pt x="1117122" y="667503"/>
                </a:lnTo>
                <a:lnTo>
                  <a:pt x="1118256" y="655717"/>
                </a:lnTo>
                <a:lnTo>
                  <a:pt x="1118936" y="643704"/>
                </a:lnTo>
                <a:lnTo>
                  <a:pt x="1119389" y="631918"/>
                </a:lnTo>
                <a:lnTo>
                  <a:pt x="1119389" y="619905"/>
                </a:lnTo>
                <a:lnTo>
                  <a:pt x="1119389" y="607666"/>
                </a:lnTo>
                <a:lnTo>
                  <a:pt x="1118936" y="595880"/>
                </a:lnTo>
                <a:lnTo>
                  <a:pt x="1118256" y="583867"/>
                </a:lnTo>
                <a:lnTo>
                  <a:pt x="1117122" y="571854"/>
                </a:lnTo>
                <a:lnTo>
                  <a:pt x="1115762" y="560068"/>
                </a:lnTo>
                <a:lnTo>
                  <a:pt x="1114175" y="548055"/>
                </a:lnTo>
                <a:lnTo>
                  <a:pt x="1112362" y="536269"/>
                </a:lnTo>
                <a:lnTo>
                  <a:pt x="1110321" y="524256"/>
                </a:lnTo>
                <a:lnTo>
                  <a:pt x="1107828" y="512470"/>
                </a:lnTo>
                <a:lnTo>
                  <a:pt x="1105108" y="500911"/>
                </a:lnTo>
                <a:lnTo>
                  <a:pt x="1102161" y="489125"/>
                </a:lnTo>
                <a:lnTo>
                  <a:pt x="1098760" y="477565"/>
                </a:lnTo>
                <a:lnTo>
                  <a:pt x="1095360" y="466006"/>
                </a:lnTo>
                <a:lnTo>
                  <a:pt x="1091280" y="454673"/>
                </a:lnTo>
                <a:lnTo>
                  <a:pt x="1087426" y="443114"/>
                </a:lnTo>
                <a:lnTo>
                  <a:pt x="1082892" y="431554"/>
                </a:lnTo>
                <a:lnTo>
                  <a:pt x="1078132" y="420448"/>
                </a:lnTo>
                <a:lnTo>
                  <a:pt x="1073144" y="409342"/>
                </a:lnTo>
                <a:lnTo>
                  <a:pt x="1067931" y="398462"/>
                </a:lnTo>
                <a:lnTo>
                  <a:pt x="1062263" y="387583"/>
                </a:lnTo>
                <a:lnTo>
                  <a:pt x="1056370" y="376703"/>
                </a:lnTo>
                <a:lnTo>
                  <a:pt x="1050249" y="366050"/>
                </a:lnTo>
                <a:lnTo>
                  <a:pt x="1043902" y="355397"/>
                </a:lnTo>
                <a:lnTo>
                  <a:pt x="1037101" y="344971"/>
                </a:lnTo>
                <a:lnTo>
                  <a:pt x="1030074" y="334545"/>
                </a:lnTo>
                <a:lnTo>
                  <a:pt x="1022820" y="324346"/>
                </a:lnTo>
                <a:lnTo>
                  <a:pt x="1015339" y="314373"/>
                </a:lnTo>
                <a:lnTo>
                  <a:pt x="1007405" y="304400"/>
                </a:lnTo>
                <a:lnTo>
                  <a:pt x="999244" y="294654"/>
                </a:lnTo>
                <a:lnTo>
                  <a:pt x="990856" y="285134"/>
                </a:lnTo>
                <a:lnTo>
                  <a:pt x="982016" y="275614"/>
                </a:lnTo>
                <a:lnTo>
                  <a:pt x="972948" y="266548"/>
                </a:lnTo>
                <a:lnTo>
                  <a:pt x="963880" y="257482"/>
                </a:lnTo>
                <a:lnTo>
                  <a:pt x="954586" y="248869"/>
                </a:lnTo>
                <a:lnTo>
                  <a:pt x="944839" y="240483"/>
                </a:lnTo>
                <a:lnTo>
                  <a:pt x="935091" y="232323"/>
                </a:lnTo>
                <a:lnTo>
                  <a:pt x="925343" y="224163"/>
                </a:lnTo>
                <a:lnTo>
                  <a:pt x="915142" y="216684"/>
                </a:lnTo>
                <a:lnTo>
                  <a:pt x="904941" y="209431"/>
                </a:lnTo>
                <a:lnTo>
                  <a:pt x="894740" y="202631"/>
                </a:lnTo>
                <a:lnTo>
                  <a:pt x="884086" y="195831"/>
                </a:lnTo>
                <a:lnTo>
                  <a:pt x="873658" y="189485"/>
                </a:lnTo>
                <a:lnTo>
                  <a:pt x="862777" y="183139"/>
                </a:lnTo>
                <a:lnTo>
                  <a:pt x="852123" y="177246"/>
                </a:lnTo>
                <a:lnTo>
                  <a:pt x="841015" y="171579"/>
                </a:lnTo>
                <a:lnTo>
                  <a:pt x="830134" y="166593"/>
                </a:lnTo>
                <a:lnTo>
                  <a:pt x="819026" y="161380"/>
                </a:lnTo>
                <a:lnTo>
                  <a:pt x="807692" y="156620"/>
                </a:lnTo>
                <a:lnTo>
                  <a:pt x="796358" y="152313"/>
                </a:lnTo>
                <a:lnTo>
                  <a:pt x="785023" y="148234"/>
                </a:lnTo>
                <a:lnTo>
                  <a:pt x="773462" y="144380"/>
                </a:lnTo>
                <a:lnTo>
                  <a:pt x="762128" y="140754"/>
                </a:lnTo>
                <a:lnTo>
                  <a:pt x="750340" y="137581"/>
                </a:lnTo>
                <a:lnTo>
                  <a:pt x="738779" y="134407"/>
                </a:lnTo>
                <a:lnTo>
                  <a:pt x="726991" y="131688"/>
                </a:lnTo>
                <a:lnTo>
                  <a:pt x="715203" y="129421"/>
                </a:lnTo>
                <a:lnTo>
                  <a:pt x="703415" y="127154"/>
                </a:lnTo>
                <a:lnTo>
                  <a:pt x="691401" y="125341"/>
                </a:lnTo>
                <a:lnTo>
                  <a:pt x="679613" y="123755"/>
                </a:lnTo>
                <a:lnTo>
                  <a:pt x="667598" y="122621"/>
                </a:lnTo>
                <a:lnTo>
                  <a:pt x="655584" y="121488"/>
                </a:lnTo>
                <a:lnTo>
                  <a:pt x="643796" y="120581"/>
                </a:lnTo>
                <a:lnTo>
                  <a:pt x="631782" y="120128"/>
                </a:lnTo>
                <a:lnTo>
                  <a:pt x="619540" y="120128"/>
                </a:lnTo>
                <a:lnTo>
                  <a:pt x="607752" y="120128"/>
                </a:lnTo>
                <a:close/>
                <a:moveTo>
                  <a:pt x="619540" y="0"/>
                </a:moveTo>
                <a:lnTo>
                  <a:pt x="634502" y="227"/>
                </a:lnTo>
                <a:lnTo>
                  <a:pt x="649690" y="907"/>
                </a:lnTo>
                <a:lnTo>
                  <a:pt x="664198" y="1587"/>
                </a:lnTo>
                <a:lnTo>
                  <a:pt x="678933" y="3173"/>
                </a:lnTo>
                <a:lnTo>
                  <a:pt x="694121" y="4533"/>
                </a:lnTo>
                <a:lnTo>
                  <a:pt x="708629" y="6573"/>
                </a:lnTo>
                <a:lnTo>
                  <a:pt x="723364" y="8840"/>
                </a:lnTo>
                <a:lnTo>
                  <a:pt x="738098" y="11560"/>
                </a:lnTo>
                <a:lnTo>
                  <a:pt x="752607" y="14506"/>
                </a:lnTo>
                <a:lnTo>
                  <a:pt x="767115" y="17906"/>
                </a:lnTo>
                <a:lnTo>
                  <a:pt x="781623" y="21533"/>
                </a:lnTo>
                <a:lnTo>
                  <a:pt x="796131" y="25839"/>
                </a:lnTo>
                <a:lnTo>
                  <a:pt x="810412" y="30146"/>
                </a:lnTo>
                <a:lnTo>
                  <a:pt x="824694" y="34905"/>
                </a:lnTo>
                <a:lnTo>
                  <a:pt x="838975" y="40118"/>
                </a:lnTo>
                <a:lnTo>
                  <a:pt x="853030" y="45558"/>
                </a:lnTo>
                <a:lnTo>
                  <a:pt x="866858" y="51451"/>
                </a:lnTo>
                <a:lnTo>
                  <a:pt x="880686" y="57571"/>
                </a:lnTo>
                <a:lnTo>
                  <a:pt x="894514" y="64144"/>
                </a:lnTo>
                <a:lnTo>
                  <a:pt x="907888" y="71170"/>
                </a:lnTo>
                <a:lnTo>
                  <a:pt x="921263" y="78423"/>
                </a:lnTo>
                <a:lnTo>
                  <a:pt x="934638" y="85903"/>
                </a:lnTo>
                <a:lnTo>
                  <a:pt x="947786" y="93836"/>
                </a:lnTo>
                <a:lnTo>
                  <a:pt x="960934" y="102222"/>
                </a:lnTo>
                <a:lnTo>
                  <a:pt x="973401" y="110835"/>
                </a:lnTo>
                <a:lnTo>
                  <a:pt x="986096" y="119901"/>
                </a:lnTo>
                <a:lnTo>
                  <a:pt x="998791" y="129421"/>
                </a:lnTo>
                <a:lnTo>
                  <a:pt x="1010805" y="139167"/>
                </a:lnTo>
                <a:lnTo>
                  <a:pt x="1023046" y="149140"/>
                </a:lnTo>
                <a:lnTo>
                  <a:pt x="1034607" y="159793"/>
                </a:lnTo>
                <a:lnTo>
                  <a:pt x="1046395" y="170446"/>
                </a:lnTo>
                <a:lnTo>
                  <a:pt x="1057956" y="181779"/>
                </a:lnTo>
                <a:lnTo>
                  <a:pt x="1067251" y="191072"/>
                </a:lnTo>
                <a:lnTo>
                  <a:pt x="1076318" y="200591"/>
                </a:lnTo>
                <a:lnTo>
                  <a:pt x="1084932" y="210564"/>
                </a:lnTo>
                <a:lnTo>
                  <a:pt x="1093546" y="220310"/>
                </a:lnTo>
                <a:lnTo>
                  <a:pt x="1101934" y="230283"/>
                </a:lnTo>
                <a:lnTo>
                  <a:pt x="1110095" y="240709"/>
                </a:lnTo>
                <a:lnTo>
                  <a:pt x="1117802" y="250909"/>
                </a:lnTo>
                <a:lnTo>
                  <a:pt x="1125510" y="261108"/>
                </a:lnTo>
                <a:lnTo>
                  <a:pt x="1132764" y="271988"/>
                </a:lnTo>
                <a:lnTo>
                  <a:pt x="1139791" y="282414"/>
                </a:lnTo>
                <a:lnTo>
                  <a:pt x="1146592" y="293294"/>
                </a:lnTo>
                <a:lnTo>
                  <a:pt x="1153166" y="304173"/>
                </a:lnTo>
                <a:lnTo>
                  <a:pt x="1159513" y="315279"/>
                </a:lnTo>
                <a:lnTo>
                  <a:pt x="1165634" y="326159"/>
                </a:lnTo>
                <a:lnTo>
                  <a:pt x="1171527" y="337492"/>
                </a:lnTo>
                <a:lnTo>
                  <a:pt x="1177195" y="348598"/>
                </a:lnTo>
                <a:lnTo>
                  <a:pt x="1182408" y="360157"/>
                </a:lnTo>
                <a:lnTo>
                  <a:pt x="1187622" y="371490"/>
                </a:lnTo>
                <a:lnTo>
                  <a:pt x="1192610" y="383050"/>
                </a:lnTo>
                <a:lnTo>
                  <a:pt x="1197143" y="394609"/>
                </a:lnTo>
                <a:lnTo>
                  <a:pt x="1201677" y="406395"/>
                </a:lnTo>
                <a:lnTo>
                  <a:pt x="1205984" y="418181"/>
                </a:lnTo>
                <a:lnTo>
                  <a:pt x="1209611" y="429741"/>
                </a:lnTo>
                <a:lnTo>
                  <a:pt x="1213465" y="441754"/>
                </a:lnTo>
                <a:lnTo>
                  <a:pt x="1216865" y="453540"/>
                </a:lnTo>
                <a:lnTo>
                  <a:pt x="1219812" y="465552"/>
                </a:lnTo>
                <a:lnTo>
                  <a:pt x="1222986" y="477792"/>
                </a:lnTo>
                <a:lnTo>
                  <a:pt x="1225706" y="489578"/>
                </a:lnTo>
                <a:lnTo>
                  <a:pt x="1228200" y="501818"/>
                </a:lnTo>
                <a:lnTo>
                  <a:pt x="1230240" y="514057"/>
                </a:lnTo>
                <a:lnTo>
                  <a:pt x="1232280" y="526070"/>
                </a:lnTo>
                <a:lnTo>
                  <a:pt x="1233867" y="538536"/>
                </a:lnTo>
                <a:lnTo>
                  <a:pt x="1235680" y="550775"/>
                </a:lnTo>
                <a:lnTo>
                  <a:pt x="1236814" y="563015"/>
                </a:lnTo>
                <a:lnTo>
                  <a:pt x="1237720" y="575254"/>
                </a:lnTo>
                <a:lnTo>
                  <a:pt x="1238401" y="587720"/>
                </a:lnTo>
                <a:lnTo>
                  <a:pt x="1239081" y="599733"/>
                </a:lnTo>
                <a:lnTo>
                  <a:pt x="1239307" y="612199"/>
                </a:lnTo>
                <a:lnTo>
                  <a:pt x="1239307" y="624665"/>
                </a:lnTo>
                <a:lnTo>
                  <a:pt x="1239081" y="636678"/>
                </a:lnTo>
                <a:lnTo>
                  <a:pt x="1238627" y="649144"/>
                </a:lnTo>
                <a:lnTo>
                  <a:pt x="1237947" y="661610"/>
                </a:lnTo>
                <a:lnTo>
                  <a:pt x="1237040" y="673623"/>
                </a:lnTo>
                <a:lnTo>
                  <a:pt x="1235907" y="686089"/>
                </a:lnTo>
                <a:lnTo>
                  <a:pt x="1234320" y="698102"/>
                </a:lnTo>
                <a:lnTo>
                  <a:pt x="1232507" y="710341"/>
                </a:lnTo>
                <a:lnTo>
                  <a:pt x="1230693" y="722807"/>
                </a:lnTo>
                <a:lnTo>
                  <a:pt x="1228653" y="734820"/>
                </a:lnTo>
                <a:lnTo>
                  <a:pt x="1226159" y="746833"/>
                </a:lnTo>
                <a:lnTo>
                  <a:pt x="1223439" y="759073"/>
                </a:lnTo>
                <a:lnTo>
                  <a:pt x="1220719" y="771085"/>
                </a:lnTo>
                <a:lnTo>
                  <a:pt x="1217545" y="783098"/>
                </a:lnTo>
                <a:lnTo>
                  <a:pt x="1214145" y="795111"/>
                </a:lnTo>
                <a:lnTo>
                  <a:pt x="1210518" y="806897"/>
                </a:lnTo>
                <a:lnTo>
                  <a:pt x="1206664" y="818683"/>
                </a:lnTo>
                <a:lnTo>
                  <a:pt x="1202357" y="830469"/>
                </a:lnTo>
                <a:lnTo>
                  <a:pt x="1198277" y="842255"/>
                </a:lnTo>
                <a:lnTo>
                  <a:pt x="1193516" y="853588"/>
                </a:lnTo>
                <a:lnTo>
                  <a:pt x="1188529" y="865374"/>
                </a:lnTo>
                <a:lnTo>
                  <a:pt x="1183769" y="876934"/>
                </a:lnTo>
                <a:lnTo>
                  <a:pt x="1178328" y="888267"/>
                </a:lnTo>
                <a:lnTo>
                  <a:pt x="1172661" y="899599"/>
                </a:lnTo>
                <a:lnTo>
                  <a:pt x="1166767" y="910706"/>
                </a:lnTo>
                <a:lnTo>
                  <a:pt x="1160646" y="921812"/>
                </a:lnTo>
                <a:lnTo>
                  <a:pt x="1534229" y="1295115"/>
                </a:lnTo>
                <a:lnTo>
                  <a:pt x="1540350" y="1301461"/>
                </a:lnTo>
                <a:lnTo>
                  <a:pt x="1545790" y="1308034"/>
                </a:lnTo>
                <a:lnTo>
                  <a:pt x="1551231" y="1314607"/>
                </a:lnTo>
                <a:lnTo>
                  <a:pt x="1556445" y="1321407"/>
                </a:lnTo>
                <a:lnTo>
                  <a:pt x="1560752" y="1328433"/>
                </a:lnTo>
                <a:lnTo>
                  <a:pt x="1565286" y="1335460"/>
                </a:lnTo>
                <a:lnTo>
                  <a:pt x="1569366" y="1342713"/>
                </a:lnTo>
                <a:lnTo>
                  <a:pt x="1572766" y="1349966"/>
                </a:lnTo>
                <a:lnTo>
                  <a:pt x="1576167" y="1357219"/>
                </a:lnTo>
                <a:lnTo>
                  <a:pt x="1578887" y="1364698"/>
                </a:lnTo>
                <a:lnTo>
                  <a:pt x="1581381" y="1372178"/>
                </a:lnTo>
                <a:lnTo>
                  <a:pt x="1583648" y="1379658"/>
                </a:lnTo>
                <a:lnTo>
                  <a:pt x="1585461" y="1387137"/>
                </a:lnTo>
                <a:lnTo>
                  <a:pt x="1586821" y="1394617"/>
                </a:lnTo>
                <a:lnTo>
                  <a:pt x="1587955" y="1402323"/>
                </a:lnTo>
                <a:lnTo>
                  <a:pt x="1588635" y="1409803"/>
                </a:lnTo>
                <a:lnTo>
                  <a:pt x="1589088" y="1417283"/>
                </a:lnTo>
                <a:lnTo>
                  <a:pt x="1589088" y="1424762"/>
                </a:lnTo>
                <a:lnTo>
                  <a:pt x="1588861" y="1432242"/>
                </a:lnTo>
                <a:lnTo>
                  <a:pt x="1588181" y="1439495"/>
                </a:lnTo>
                <a:lnTo>
                  <a:pt x="1587274" y="1446748"/>
                </a:lnTo>
                <a:lnTo>
                  <a:pt x="1585914" y="1454001"/>
                </a:lnTo>
                <a:lnTo>
                  <a:pt x="1584101" y="1461027"/>
                </a:lnTo>
                <a:lnTo>
                  <a:pt x="1581834" y="1467827"/>
                </a:lnTo>
                <a:lnTo>
                  <a:pt x="1579340" y="1474627"/>
                </a:lnTo>
                <a:lnTo>
                  <a:pt x="1576620" y="1481200"/>
                </a:lnTo>
                <a:lnTo>
                  <a:pt x="1573220" y="1487773"/>
                </a:lnTo>
                <a:lnTo>
                  <a:pt x="1569593" y="1494119"/>
                </a:lnTo>
                <a:lnTo>
                  <a:pt x="1565512" y="1500239"/>
                </a:lnTo>
                <a:lnTo>
                  <a:pt x="1561432" y="1506132"/>
                </a:lnTo>
                <a:lnTo>
                  <a:pt x="1556445" y="1511572"/>
                </a:lnTo>
                <a:lnTo>
                  <a:pt x="1551231" y="1517011"/>
                </a:lnTo>
                <a:lnTo>
                  <a:pt x="1517228" y="1551237"/>
                </a:lnTo>
                <a:lnTo>
                  <a:pt x="1511787" y="1556223"/>
                </a:lnTo>
                <a:lnTo>
                  <a:pt x="1506120" y="1561209"/>
                </a:lnTo>
                <a:lnTo>
                  <a:pt x="1500226" y="1565516"/>
                </a:lnTo>
                <a:lnTo>
                  <a:pt x="1494106" y="1569369"/>
                </a:lnTo>
                <a:lnTo>
                  <a:pt x="1487985" y="1573222"/>
                </a:lnTo>
                <a:lnTo>
                  <a:pt x="1481411" y="1576395"/>
                </a:lnTo>
                <a:lnTo>
                  <a:pt x="1474837" y="1579342"/>
                </a:lnTo>
                <a:lnTo>
                  <a:pt x="1468036" y="1581835"/>
                </a:lnTo>
                <a:lnTo>
                  <a:pt x="1461009" y="1583875"/>
                </a:lnTo>
                <a:lnTo>
                  <a:pt x="1453982" y="1585688"/>
                </a:lnTo>
                <a:lnTo>
                  <a:pt x="1446728" y="1587275"/>
                </a:lnTo>
                <a:lnTo>
                  <a:pt x="1439474" y="1588182"/>
                </a:lnTo>
                <a:lnTo>
                  <a:pt x="1432219" y="1588862"/>
                </a:lnTo>
                <a:lnTo>
                  <a:pt x="1424739" y="1589088"/>
                </a:lnTo>
                <a:lnTo>
                  <a:pt x="1417258" y="1589088"/>
                </a:lnTo>
                <a:lnTo>
                  <a:pt x="1409777" y="1588862"/>
                </a:lnTo>
                <a:lnTo>
                  <a:pt x="1402296" y="1587955"/>
                </a:lnTo>
                <a:lnTo>
                  <a:pt x="1394589" y="1587048"/>
                </a:lnTo>
                <a:lnTo>
                  <a:pt x="1387108" y="1585235"/>
                </a:lnTo>
                <a:lnTo>
                  <a:pt x="1379628" y="1583422"/>
                </a:lnTo>
                <a:lnTo>
                  <a:pt x="1372147" y="1581382"/>
                </a:lnTo>
                <a:lnTo>
                  <a:pt x="1364666" y="1578662"/>
                </a:lnTo>
                <a:lnTo>
                  <a:pt x="1357186" y="1575942"/>
                </a:lnTo>
                <a:lnTo>
                  <a:pt x="1349931" y="1572769"/>
                </a:lnTo>
                <a:lnTo>
                  <a:pt x="1342677" y="1569142"/>
                </a:lnTo>
                <a:lnTo>
                  <a:pt x="1335423" y="1565289"/>
                </a:lnTo>
                <a:lnTo>
                  <a:pt x="1328396" y="1560756"/>
                </a:lnTo>
                <a:lnTo>
                  <a:pt x="1321369" y="1556223"/>
                </a:lnTo>
                <a:lnTo>
                  <a:pt x="1314568" y="1551237"/>
                </a:lnTo>
                <a:lnTo>
                  <a:pt x="1307994" y="1545797"/>
                </a:lnTo>
                <a:lnTo>
                  <a:pt x="1301420" y="1540130"/>
                </a:lnTo>
                <a:lnTo>
                  <a:pt x="1295299" y="1534011"/>
                </a:lnTo>
                <a:lnTo>
                  <a:pt x="921716" y="1160708"/>
                </a:lnTo>
                <a:lnTo>
                  <a:pt x="910835" y="1166827"/>
                </a:lnTo>
                <a:lnTo>
                  <a:pt x="899501" y="1172720"/>
                </a:lnTo>
                <a:lnTo>
                  <a:pt x="888166" y="1178160"/>
                </a:lnTo>
                <a:lnTo>
                  <a:pt x="876832" y="1183600"/>
                </a:lnTo>
                <a:lnTo>
                  <a:pt x="865498" y="1188586"/>
                </a:lnTo>
                <a:lnTo>
                  <a:pt x="853710" y="1193346"/>
                </a:lnTo>
                <a:lnTo>
                  <a:pt x="842375" y="1198106"/>
                </a:lnTo>
                <a:lnTo>
                  <a:pt x="830588" y="1202412"/>
                </a:lnTo>
                <a:lnTo>
                  <a:pt x="818573" y="1206492"/>
                </a:lnTo>
                <a:lnTo>
                  <a:pt x="807012" y="1210572"/>
                </a:lnTo>
                <a:lnTo>
                  <a:pt x="794997" y="1213972"/>
                </a:lnTo>
                <a:lnTo>
                  <a:pt x="783210" y="1217598"/>
                </a:lnTo>
                <a:lnTo>
                  <a:pt x="771195" y="1220545"/>
                </a:lnTo>
                <a:lnTo>
                  <a:pt x="758954" y="1223265"/>
                </a:lnTo>
                <a:lnTo>
                  <a:pt x="746939" y="1226211"/>
                </a:lnTo>
                <a:lnTo>
                  <a:pt x="734698" y="1228478"/>
                </a:lnTo>
                <a:lnTo>
                  <a:pt x="722457" y="1230518"/>
                </a:lnTo>
                <a:lnTo>
                  <a:pt x="710442" y="1232784"/>
                </a:lnTo>
                <a:lnTo>
                  <a:pt x="698201" y="1234371"/>
                </a:lnTo>
                <a:lnTo>
                  <a:pt x="685960" y="1235731"/>
                </a:lnTo>
                <a:lnTo>
                  <a:pt x="673719" y="1236864"/>
                </a:lnTo>
                <a:lnTo>
                  <a:pt x="661478" y="1237771"/>
                </a:lnTo>
                <a:lnTo>
                  <a:pt x="649010" y="1238451"/>
                </a:lnTo>
                <a:lnTo>
                  <a:pt x="636769" y="1239131"/>
                </a:lnTo>
                <a:lnTo>
                  <a:pt x="624527" y="1239357"/>
                </a:lnTo>
                <a:lnTo>
                  <a:pt x="612060" y="1239357"/>
                </a:lnTo>
                <a:lnTo>
                  <a:pt x="599818" y="1239131"/>
                </a:lnTo>
                <a:lnTo>
                  <a:pt x="587577" y="1238451"/>
                </a:lnTo>
                <a:lnTo>
                  <a:pt x="575109" y="1237544"/>
                </a:lnTo>
                <a:lnTo>
                  <a:pt x="562868" y="1236638"/>
                </a:lnTo>
                <a:lnTo>
                  <a:pt x="550627" y="1235504"/>
                </a:lnTo>
                <a:lnTo>
                  <a:pt x="538612" y="1233918"/>
                </a:lnTo>
                <a:lnTo>
                  <a:pt x="526145" y="1232331"/>
                </a:lnTo>
                <a:lnTo>
                  <a:pt x="513903" y="1230291"/>
                </a:lnTo>
                <a:lnTo>
                  <a:pt x="501889" y="1228025"/>
                </a:lnTo>
                <a:lnTo>
                  <a:pt x="489648" y="1225758"/>
                </a:lnTo>
                <a:lnTo>
                  <a:pt x="477633" y="1222811"/>
                </a:lnTo>
                <a:lnTo>
                  <a:pt x="465619" y="1219865"/>
                </a:lnTo>
                <a:lnTo>
                  <a:pt x="453604" y="1216918"/>
                </a:lnTo>
                <a:lnTo>
                  <a:pt x="441590" y="1213292"/>
                </a:lnTo>
                <a:lnTo>
                  <a:pt x="429802" y="1209665"/>
                </a:lnTo>
                <a:lnTo>
                  <a:pt x="418014" y="1205812"/>
                </a:lnTo>
                <a:lnTo>
                  <a:pt x="406453" y="1201506"/>
                </a:lnTo>
                <a:lnTo>
                  <a:pt x="394665" y="1197199"/>
                </a:lnTo>
                <a:lnTo>
                  <a:pt x="383104" y="1192440"/>
                </a:lnTo>
                <a:lnTo>
                  <a:pt x="371543" y="1187680"/>
                </a:lnTo>
                <a:lnTo>
                  <a:pt x="359982" y="1182467"/>
                </a:lnTo>
                <a:lnTo>
                  <a:pt x="348647" y="1177027"/>
                </a:lnTo>
                <a:lnTo>
                  <a:pt x="337313" y="1171360"/>
                </a:lnTo>
                <a:lnTo>
                  <a:pt x="326205" y="1165694"/>
                </a:lnTo>
                <a:lnTo>
                  <a:pt x="315097" y="1159574"/>
                </a:lnTo>
                <a:lnTo>
                  <a:pt x="304216" y="1153228"/>
                </a:lnTo>
                <a:lnTo>
                  <a:pt x="293109" y="1146655"/>
                </a:lnTo>
                <a:lnTo>
                  <a:pt x="282454" y="1139629"/>
                </a:lnTo>
                <a:lnTo>
                  <a:pt x="272026" y="1132602"/>
                </a:lnTo>
                <a:lnTo>
                  <a:pt x="261145" y="1125349"/>
                </a:lnTo>
                <a:lnTo>
                  <a:pt x="250944" y="1117643"/>
                </a:lnTo>
                <a:lnTo>
                  <a:pt x="240517" y="1109937"/>
                </a:lnTo>
                <a:lnTo>
                  <a:pt x="230316" y="1101777"/>
                </a:lnTo>
                <a:lnTo>
                  <a:pt x="220341" y="1093617"/>
                </a:lnTo>
                <a:lnTo>
                  <a:pt x="210367" y="1085004"/>
                </a:lnTo>
                <a:lnTo>
                  <a:pt x="200620" y="1076391"/>
                </a:lnTo>
                <a:lnTo>
                  <a:pt x="191099" y="1067099"/>
                </a:lnTo>
                <a:lnTo>
                  <a:pt x="181578" y="1057806"/>
                </a:lnTo>
                <a:lnTo>
                  <a:pt x="170470" y="1046473"/>
                </a:lnTo>
                <a:lnTo>
                  <a:pt x="159589" y="1034913"/>
                </a:lnTo>
                <a:lnTo>
                  <a:pt x="149161" y="1022901"/>
                </a:lnTo>
                <a:lnTo>
                  <a:pt x="139187" y="1010888"/>
                </a:lnTo>
                <a:lnTo>
                  <a:pt x="129213" y="998648"/>
                </a:lnTo>
                <a:lnTo>
                  <a:pt x="119918" y="985956"/>
                </a:lnTo>
                <a:lnTo>
                  <a:pt x="110851" y="973489"/>
                </a:lnTo>
                <a:lnTo>
                  <a:pt x="102237" y="960797"/>
                </a:lnTo>
                <a:lnTo>
                  <a:pt x="93849" y="947651"/>
                </a:lnTo>
                <a:lnTo>
                  <a:pt x="85688" y="934505"/>
                </a:lnTo>
                <a:lnTo>
                  <a:pt x="78208" y="921358"/>
                </a:lnTo>
                <a:lnTo>
                  <a:pt x="70954" y="907986"/>
                </a:lnTo>
                <a:lnTo>
                  <a:pt x="64153" y="894386"/>
                </a:lnTo>
                <a:lnTo>
                  <a:pt x="57579" y="880560"/>
                </a:lnTo>
                <a:lnTo>
                  <a:pt x="51232" y="866734"/>
                </a:lnTo>
                <a:lnTo>
                  <a:pt x="45338" y="852908"/>
                </a:lnTo>
                <a:lnTo>
                  <a:pt x="39897" y="838856"/>
                </a:lnTo>
                <a:lnTo>
                  <a:pt x="34910" y="824803"/>
                </a:lnTo>
                <a:lnTo>
                  <a:pt x="30150" y="810524"/>
                </a:lnTo>
                <a:lnTo>
                  <a:pt x="25616" y="796244"/>
                </a:lnTo>
                <a:lnTo>
                  <a:pt x="21535" y="781738"/>
                </a:lnTo>
                <a:lnTo>
                  <a:pt x="17682" y="767232"/>
                </a:lnTo>
                <a:lnTo>
                  <a:pt x="14508" y="752726"/>
                </a:lnTo>
                <a:lnTo>
                  <a:pt x="11334" y="738220"/>
                </a:lnTo>
                <a:lnTo>
                  <a:pt x="8841" y="723487"/>
                </a:lnTo>
                <a:lnTo>
                  <a:pt x="6574" y="708755"/>
                </a:lnTo>
                <a:lnTo>
                  <a:pt x="4307" y="694022"/>
                </a:lnTo>
                <a:lnTo>
                  <a:pt x="2947" y="679289"/>
                </a:lnTo>
                <a:lnTo>
                  <a:pt x="1587" y="664330"/>
                </a:lnTo>
                <a:lnTo>
                  <a:pt x="680" y="649597"/>
                </a:lnTo>
                <a:lnTo>
                  <a:pt x="227" y="634638"/>
                </a:lnTo>
                <a:lnTo>
                  <a:pt x="0" y="619905"/>
                </a:lnTo>
                <a:lnTo>
                  <a:pt x="227" y="604946"/>
                </a:lnTo>
                <a:lnTo>
                  <a:pt x="680" y="589987"/>
                </a:lnTo>
                <a:lnTo>
                  <a:pt x="1587" y="575254"/>
                </a:lnTo>
                <a:lnTo>
                  <a:pt x="2947" y="560295"/>
                </a:lnTo>
                <a:lnTo>
                  <a:pt x="4307" y="545562"/>
                </a:lnTo>
                <a:lnTo>
                  <a:pt x="6574" y="530830"/>
                </a:lnTo>
                <a:lnTo>
                  <a:pt x="8841" y="516097"/>
                </a:lnTo>
                <a:lnTo>
                  <a:pt x="11334" y="501364"/>
                </a:lnTo>
                <a:lnTo>
                  <a:pt x="14508" y="486858"/>
                </a:lnTo>
                <a:lnTo>
                  <a:pt x="17682" y="472352"/>
                </a:lnTo>
                <a:lnTo>
                  <a:pt x="21535" y="457846"/>
                </a:lnTo>
                <a:lnTo>
                  <a:pt x="25616" y="443340"/>
                </a:lnTo>
                <a:lnTo>
                  <a:pt x="30150" y="429061"/>
                </a:lnTo>
                <a:lnTo>
                  <a:pt x="34910" y="414781"/>
                </a:lnTo>
                <a:lnTo>
                  <a:pt x="39897" y="400502"/>
                </a:lnTo>
                <a:lnTo>
                  <a:pt x="45338" y="386449"/>
                </a:lnTo>
                <a:lnTo>
                  <a:pt x="51232" y="372850"/>
                </a:lnTo>
                <a:lnTo>
                  <a:pt x="57579" y="359024"/>
                </a:lnTo>
                <a:lnTo>
                  <a:pt x="64153" y="345198"/>
                </a:lnTo>
                <a:lnTo>
                  <a:pt x="70954" y="331599"/>
                </a:lnTo>
                <a:lnTo>
                  <a:pt x="78208" y="318226"/>
                </a:lnTo>
                <a:lnTo>
                  <a:pt x="85688" y="304853"/>
                </a:lnTo>
                <a:lnTo>
                  <a:pt x="93849" y="291934"/>
                </a:lnTo>
                <a:lnTo>
                  <a:pt x="102237" y="278788"/>
                </a:lnTo>
                <a:lnTo>
                  <a:pt x="110851" y="266095"/>
                </a:lnTo>
                <a:lnTo>
                  <a:pt x="119918" y="253402"/>
                </a:lnTo>
                <a:lnTo>
                  <a:pt x="129213" y="240936"/>
                </a:lnTo>
                <a:lnTo>
                  <a:pt x="139187" y="228697"/>
                </a:lnTo>
                <a:lnTo>
                  <a:pt x="149161" y="216457"/>
                </a:lnTo>
                <a:lnTo>
                  <a:pt x="159589" y="204671"/>
                </a:lnTo>
                <a:lnTo>
                  <a:pt x="170470" y="193111"/>
                </a:lnTo>
                <a:lnTo>
                  <a:pt x="181578" y="181779"/>
                </a:lnTo>
                <a:lnTo>
                  <a:pt x="193139" y="170446"/>
                </a:lnTo>
                <a:lnTo>
                  <a:pt x="204473" y="159793"/>
                </a:lnTo>
                <a:lnTo>
                  <a:pt x="216488" y="149140"/>
                </a:lnTo>
                <a:lnTo>
                  <a:pt x="228729" y="139167"/>
                </a:lnTo>
                <a:lnTo>
                  <a:pt x="240743" y="129421"/>
                </a:lnTo>
                <a:lnTo>
                  <a:pt x="253438" y="119901"/>
                </a:lnTo>
                <a:lnTo>
                  <a:pt x="266133" y="110835"/>
                </a:lnTo>
                <a:lnTo>
                  <a:pt x="278600" y="102222"/>
                </a:lnTo>
                <a:lnTo>
                  <a:pt x="291748" y="93836"/>
                </a:lnTo>
                <a:lnTo>
                  <a:pt x="304896" y="85903"/>
                </a:lnTo>
                <a:lnTo>
                  <a:pt x="318271" y="78423"/>
                </a:lnTo>
                <a:lnTo>
                  <a:pt x="331646" y="71170"/>
                </a:lnTo>
                <a:lnTo>
                  <a:pt x="345020" y="64144"/>
                </a:lnTo>
                <a:lnTo>
                  <a:pt x="358848" y="57571"/>
                </a:lnTo>
                <a:lnTo>
                  <a:pt x="372676" y="51451"/>
                </a:lnTo>
                <a:lnTo>
                  <a:pt x="386504" y="45558"/>
                </a:lnTo>
                <a:lnTo>
                  <a:pt x="400559" y="40118"/>
                </a:lnTo>
                <a:lnTo>
                  <a:pt x="414840" y="34905"/>
                </a:lnTo>
                <a:lnTo>
                  <a:pt x="429122" y="30146"/>
                </a:lnTo>
                <a:lnTo>
                  <a:pt x="443403" y="25839"/>
                </a:lnTo>
                <a:lnTo>
                  <a:pt x="457911" y="21533"/>
                </a:lnTo>
                <a:lnTo>
                  <a:pt x="472419" y="17906"/>
                </a:lnTo>
                <a:lnTo>
                  <a:pt x="486927" y="14506"/>
                </a:lnTo>
                <a:lnTo>
                  <a:pt x="501435" y="11560"/>
                </a:lnTo>
                <a:lnTo>
                  <a:pt x="515944" y="8840"/>
                </a:lnTo>
                <a:lnTo>
                  <a:pt x="530678" y="6573"/>
                </a:lnTo>
                <a:lnTo>
                  <a:pt x="545413" y="4533"/>
                </a:lnTo>
                <a:lnTo>
                  <a:pt x="560148" y="3173"/>
                </a:lnTo>
                <a:lnTo>
                  <a:pt x="575109" y="1587"/>
                </a:lnTo>
                <a:lnTo>
                  <a:pt x="589844" y="907"/>
                </a:lnTo>
                <a:lnTo>
                  <a:pt x="604806" y="227"/>
                </a:lnTo>
                <a:lnTo>
                  <a:pt x="619540"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009242"/>
              </a:solidFill>
            </a:endParaRPr>
          </a:p>
        </p:txBody>
      </p:sp>
      <p:sp>
        <p:nvSpPr>
          <p:cNvPr id="8" name="KSO_Shape"/>
          <p:cNvSpPr/>
          <p:nvPr/>
        </p:nvSpPr>
        <p:spPr bwMode="auto">
          <a:xfrm>
            <a:off x="1098607" y="3117994"/>
            <a:ext cx="545992" cy="557135"/>
          </a:xfrm>
          <a:custGeom>
            <a:avLst/>
            <a:gdLst>
              <a:gd name="T0" fmla="*/ 1524318 w 3543300"/>
              <a:gd name="T1" fmla="*/ 1132523 h 3617913"/>
              <a:gd name="T2" fmla="*/ 1313498 w 3543300"/>
              <a:gd name="T3" fmla="*/ 1253173 h 3617913"/>
              <a:gd name="T4" fmla="*/ 1155382 w 3543300"/>
              <a:gd name="T5" fmla="*/ 1435418 h 3617913"/>
              <a:gd name="T6" fmla="*/ 1066122 w 3543300"/>
              <a:gd name="T7" fmla="*/ 1663327 h 3617913"/>
              <a:gd name="T8" fmla="*/ 1059774 w 3543300"/>
              <a:gd name="T9" fmla="*/ 1918696 h 3617913"/>
              <a:gd name="T10" fmla="*/ 1138484 w 3543300"/>
              <a:gd name="T11" fmla="*/ 2152467 h 3617913"/>
              <a:gd name="T12" fmla="*/ 1287651 w 3543300"/>
              <a:gd name="T13" fmla="*/ 2342088 h 3617913"/>
              <a:gd name="T14" fmla="*/ 1491724 w 3543300"/>
              <a:gd name="T15" fmla="*/ 2472632 h 3617913"/>
              <a:gd name="T16" fmla="*/ 1734517 w 3543300"/>
              <a:gd name="T17" fmla="*/ 2528533 h 3617913"/>
              <a:gd name="T18" fmla="*/ 1985879 w 3543300"/>
              <a:gd name="T19" fmla="*/ 2496771 h 3617913"/>
              <a:gd name="T20" fmla="*/ 2202647 w 3543300"/>
              <a:gd name="T21" fmla="*/ 2386238 h 3617913"/>
              <a:gd name="T22" fmla="*/ 2368635 w 3543300"/>
              <a:gd name="T23" fmla="*/ 2211863 h 3617913"/>
              <a:gd name="T24" fmla="*/ 2469244 w 3543300"/>
              <a:gd name="T25" fmla="*/ 1988891 h 3617913"/>
              <a:gd name="T26" fmla="*/ 2487969 w 3543300"/>
              <a:gd name="T27" fmla="*/ 1735110 h 3617913"/>
              <a:gd name="T28" fmla="*/ 2420685 w 3543300"/>
              <a:gd name="T29" fmla="*/ 1496257 h 3617913"/>
              <a:gd name="T30" fmla="*/ 2280920 w 3543300"/>
              <a:gd name="T31" fmla="*/ 1299528 h 3617913"/>
              <a:gd name="T32" fmla="*/ 2083752 w 3543300"/>
              <a:gd name="T33" fmla="*/ 1159510 h 3617913"/>
              <a:gd name="T34" fmla="*/ 1845310 w 3543300"/>
              <a:gd name="T35" fmla="*/ 1092518 h 3617913"/>
              <a:gd name="T36" fmla="*/ 1957705 w 3543300"/>
              <a:gd name="T37" fmla="*/ 6985 h 3617913"/>
              <a:gd name="T38" fmla="*/ 2011998 w 3543300"/>
              <a:gd name="T39" fmla="*/ 89217 h 3617913"/>
              <a:gd name="T40" fmla="*/ 2341562 w 3543300"/>
              <a:gd name="T41" fmla="*/ 485457 h 3617913"/>
              <a:gd name="T42" fmla="*/ 2646362 w 3543300"/>
              <a:gd name="T43" fmla="*/ 240665 h 3617913"/>
              <a:gd name="T44" fmla="*/ 2970848 w 3543300"/>
              <a:gd name="T45" fmla="*/ 446087 h 3617913"/>
              <a:gd name="T46" fmla="*/ 2979738 w 3543300"/>
              <a:gd name="T47" fmla="*/ 554990 h 3617913"/>
              <a:gd name="T48" fmla="*/ 2996248 w 3543300"/>
              <a:gd name="T49" fmla="*/ 1049655 h 3617913"/>
              <a:gd name="T50" fmla="*/ 3393440 w 3543300"/>
              <a:gd name="T51" fmla="*/ 1051243 h 3617913"/>
              <a:gd name="T52" fmla="*/ 3542030 w 3543300"/>
              <a:gd name="T53" fmla="*/ 1406843 h 3617913"/>
              <a:gd name="T54" fmla="*/ 3490278 w 3543300"/>
              <a:gd name="T55" fmla="*/ 1502728 h 3617913"/>
              <a:gd name="T56" fmla="*/ 3210242 w 3543300"/>
              <a:gd name="T57" fmla="*/ 1889125 h 3617913"/>
              <a:gd name="T58" fmla="*/ 3529330 w 3543300"/>
              <a:gd name="T59" fmla="*/ 2149158 h 3617913"/>
              <a:gd name="T60" fmla="*/ 3442335 w 3543300"/>
              <a:gd name="T61" fmla="*/ 2520315 h 3617913"/>
              <a:gd name="T62" fmla="*/ 3346450 w 3543300"/>
              <a:gd name="T63" fmla="*/ 2572068 h 3617913"/>
              <a:gd name="T64" fmla="*/ 2905125 w 3543300"/>
              <a:gd name="T65" fmla="*/ 2698115 h 3617913"/>
              <a:gd name="T66" fmla="*/ 2994025 w 3543300"/>
              <a:gd name="T67" fmla="*/ 3108643 h 3617913"/>
              <a:gd name="T68" fmla="*/ 2709228 w 3543300"/>
              <a:gd name="T69" fmla="*/ 3363913 h 3617913"/>
              <a:gd name="T70" fmla="*/ 2600325 w 3543300"/>
              <a:gd name="T71" fmla="*/ 3355023 h 3617913"/>
              <a:gd name="T72" fmla="*/ 2193608 w 3543300"/>
              <a:gd name="T73" fmla="*/ 3187066 h 3617913"/>
              <a:gd name="T74" fmla="*/ 2005012 w 3543300"/>
              <a:gd name="T75" fmla="*/ 3563621 h 3617913"/>
              <a:gd name="T76" fmla="*/ 1620520 w 3543300"/>
              <a:gd name="T77" fmla="*/ 3617913 h 3617913"/>
              <a:gd name="T78" fmla="*/ 1535430 w 3543300"/>
              <a:gd name="T79" fmla="*/ 3555366 h 3617913"/>
              <a:gd name="T80" fmla="*/ 1324928 w 3543300"/>
              <a:gd name="T81" fmla="*/ 3179128 h 3617913"/>
              <a:gd name="T82" fmla="*/ 935990 w 3543300"/>
              <a:gd name="T83" fmla="*/ 3361056 h 3617913"/>
              <a:gd name="T84" fmla="*/ 830262 w 3543300"/>
              <a:gd name="T85" fmla="*/ 3361056 h 3617913"/>
              <a:gd name="T86" fmla="*/ 550545 w 3543300"/>
              <a:gd name="T87" fmla="*/ 3100071 h 3617913"/>
              <a:gd name="T88" fmla="*/ 638492 w 3543300"/>
              <a:gd name="T89" fmla="*/ 2698115 h 3617913"/>
              <a:gd name="T90" fmla="*/ 196850 w 3543300"/>
              <a:gd name="T91" fmla="*/ 2572068 h 3617913"/>
              <a:gd name="T92" fmla="*/ 101282 w 3543300"/>
              <a:gd name="T93" fmla="*/ 2520315 h 3617913"/>
              <a:gd name="T94" fmla="*/ 13970 w 3543300"/>
              <a:gd name="T95" fmla="*/ 2149158 h 3617913"/>
              <a:gd name="T96" fmla="*/ 334962 w 3543300"/>
              <a:gd name="T97" fmla="*/ 1915478 h 3617913"/>
              <a:gd name="T98" fmla="*/ 57467 w 3543300"/>
              <a:gd name="T99" fmla="*/ 1504633 h 3617913"/>
              <a:gd name="T100" fmla="*/ 635 w 3543300"/>
              <a:gd name="T101" fmla="*/ 1411288 h 3617913"/>
              <a:gd name="T102" fmla="*/ 134620 w 3543300"/>
              <a:gd name="T103" fmla="*/ 1058863 h 3617913"/>
              <a:gd name="T104" fmla="*/ 520382 w 3543300"/>
              <a:gd name="T105" fmla="*/ 1095375 h 3617913"/>
              <a:gd name="T106" fmla="*/ 742632 w 3543300"/>
              <a:gd name="T107" fmla="*/ 801052 h 3617913"/>
              <a:gd name="T108" fmla="*/ 558482 w 3543300"/>
              <a:gd name="T109" fmla="*/ 467677 h 3617913"/>
              <a:gd name="T110" fmla="*/ 862648 w 3543300"/>
              <a:gd name="T111" fmla="*/ 242252 h 3617913"/>
              <a:gd name="T112" fmla="*/ 955040 w 3543300"/>
              <a:gd name="T113" fmla="*/ 276542 h 3617913"/>
              <a:gd name="T114" fmla="*/ 1452245 w 3543300"/>
              <a:gd name="T115" fmla="*/ 404177 h 3617913"/>
              <a:gd name="T116" fmla="*/ 1557655 w 3543300"/>
              <a:gd name="T117" fmla="*/ 26352 h 3617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43300" h="3617913">
                <a:moveTo>
                  <a:pt x="1752918" y="1088708"/>
                </a:moveTo>
                <a:lnTo>
                  <a:pt x="1734502" y="1089660"/>
                </a:lnTo>
                <a:lnTo>
                  <a:pt x="1716088" y="1090613"/>
                </a:lnTo>
                <a:lnTo>
                  <a:pt x="1697990" y="1092518"/>
                </a:lnTo>
                <a:lnTo>
                  <a:pt x="1679892" y="1094423"/>
                </a:lnTo>
                <a:lnTo>
                  <a:pt x="1662112" y="1097280"/>
                </a:lnTo>
                <a:lnTo>
                  <a:pt x="1644332" y="1100138"/>
                </a:lnTo>
                <a:lnTo>
                  <a:pt x="1626552" y="1103630"/>
                </a:lnTo>
                <a:lnTo>
                  <a:pt x="1608772" y="1107440"/>
                </a:lnTo>
                <a:lnTo>
                  <a:pt x="1591628" y="1111568"/>
                </a:lnTo>
                <a:lnTo>
                  <a:pt x="1574800" y="1116013"/>
                </a:lnTo>
                <a:lnTo>
                  <a:pt x="1557338" y="1121093"/>
                </a:lnTo>
                <a:lnTo>
                  <a:pt x="1540828" y="1126490"/>
                </a:lnTo>
                <a:lnTo>
                  <a:pt x="1524318" y="1132523"/>
                </a:lnTo>
                <a:lnTo>
                  <a:pt x="1507808" y="1138555"/>
                </a:lnTo>
                <a:lnTo>
                  <a:pt x="1491615" y="1145223"/>
                </a:lnTo>
                <a:lnTo>
                  <a:pt x="1475422" y="1152525"/>
                </a:lnTo>
                <a:lnTo>
                  <a:pt x="1459548" y="1159510"/>
                </a:lnTo>
                <a:lnTo>
                  <a:pt x="1443672" y="1167448"/>
                </a:lnTo>
                <a:lnTo>
                  <a:pt x="1428432" y="1175703"/>
                </a:lnTo>
                <a:lnTo>
                  <a:pt x="1413192" y="1183958"/>
                </a:lnTo>
                <a:lnTo>
                  <a:pt x="1398270" y="1193165"/>
                </a:lnTo>
                <a:lnTo>
                  <a:pt x="1383665" y="1202055"/>
                </a:lnTo>
                <a:lnTo>
                  <a:pt x="1368742" y="1211898"/>
                </a:lnTo>
                <a:lnTo>
                  <a:pt x="1354772" y="1221740"/>
                </a:lnTo>
                <a:lnTo>
                  <a:pt x="1340485" y="1231900"/>
                </a:lnTo>
                <a:lnTo>
                  <a:pt x="1327150" y="1242378"/>
                </a:lnTo>
                <a:lnTo>
                  <a:pt x="1313498" y="1253173"/>
                </a:lnTo>
                <a:lnTo>
                  <a:pt x="1300480" y="1264285"/>
                </a:lnTo>
                <a:lnTo>
                  <a:pt x="1287462" y="1275715"/>
                </a:lnTo>
                <a:lnTo>
                  <a:pt x="1274762" y="1287463"/>
                </a:lnTo>
                <a:lnTo>
                  <a:pt x="1262380" y="1299528"/>
                </a:lnTo>
                <a:lnTo>
                  <a:pt x="1250315" y="1311910"/>
                </a:lnTo>
                <a:lnTo>
                  <a:pt x="1238568" y="1324928"/>
                </a:lnTo>
                <a:lnTo>
                  <a:pt x="1227138" y="1337628"/>
                </a:lnTo>
                <a:lnTo>
                  <a:pt x="1215708" y="1350645"/>
                </a:lnTo>
                <a:lnTo>
                  <a:pt x="1205230" y="1364298"/>
                </a:lnTo>
                <a:lnTo>
                  <a:pt x="1194752" y="1377950"/>
                </a:lnTo>
                <a:lnTo>
                  <a:pt x="1183958" y="1392238"/>
                </a:lnTo>
                <a:lnTo>
                  <a:pt x="1174432" y="1406525"/>
                </a:lnTo>
                <a:lnTo>
                  <a:pt x="1164908" y="1420813"/>
                </a:lnTo>
                <a:lnTo>
                  <a:pt x="1155382" y="1435418"/>
                </a:lnTo>
                <a:lnTo>
                  <a:pt x="1146810" y="1450340"/>
                </a:lnTo>
                <a:lnTo>
                  <a:pt x="1138391" y="1465309"/>
                </a:lnTo>
                <a:lnTo>
                  <a:pt x="1130549" y="1480376"/>
                </a:lnTo>
                <a:lnTo>
                  <a:pt x="1122615" y="1496257"/>
                </a:lnTo>
                <a:lnTo>
                  <a:pt x="1114998" y="1512138"/>
                </a:lnTo>
                <a:lnTo>
                  <a:pt x="1108333" y="1528337"/>
                </a:lnTo>
                <a:lnTo>
                  <a:pt x="1101668" y="1544536"/>
                </a:lnTo>
                <a:lnTo>
                  <a:pt x="1095321" y="1561052"/>
                </a:lnTo>
                <a:lnTo>
                  <a:pt x="1089608" y="1577568"/>
                </a:lnTo>
                <a:lnTo>
                  <a:pt x="1083895" y="1594402"/>
                </a:lnTo>
                <a:lnTo>
                  <a:pt x="1079134" y="1611554"/>
                </a:lnTo>
                <a:lnTo>
                  <a:pt x="1074056" y="1628388"/>
                </a:lnTo>
                <a:lnTo>
                  <a:pt x="1069931" y="1646175"/>
                </a:lnTo>
                <a:lnTo>
                  <a:pt x="1066122" y="1663327"/>
                </a:lnTo>
                <a:lnTo>
                  <a:pt x="1062948" y="1681114"/>
                </a:lnTo>
                <a:lnTo>
                  <a:pt x="1059774" y="1698901"/>
                </a:lnTo>
                <a:lnTo>
                  <a:pt x="1057553" y="1717005"/>
                </a:lnTo>
                <a:lnTo>
                  <a:pt x="1055331" y="1735110"/>
                </a:lnTo>
                <a:lnTo>
                  <a:pt x="1053744" y="1753532"/>
                </a:lnTo>
                <a:lnTo>
                  <a:pt x="1052792" y="1771319"/>
                </a:lnTo>
                <a:lnTo>
                  <a:pt x="1051840" y="1790376"/>
                </a:lnTo>
                <a:lnTo>
                  <a:pt x="1051523" y="1808798"/>
                </a:lnTo>
                <a:lnTo>
                  <a:pt x="1051840" y="1827221"/>
                </a:lnTo>
                <a:lnTo>
                  <a:pt x="1052792" y="1845960"/>
                </a:lnTo>
                <a:lnTo>
                  <a:pt x="1053744" y="1864065"/>
                </a:lnTo>
                <a:lnTo>
                  <a:pt x="1055331" y="1882487"/>
                </a:lnTo>
                <a:lnTo>
                  <a:pt x="1057553" y="1900592"/>
                </a:lnTo>
                <a:lnTo>
                  <a:pt x="1059774" y="1918696"/>
                </a:lnTo>
                <a:lnTo>
                  <a:pt x="1062948" y="1936483"/>
                </a:lnTo>
                <a:lnTo>
                  <a:pt x="1066122" y="1953952"/>
                </a:lnTo>
                <a:lnTo>
                  <a:pt x="1069931" y="1971739"/>
                </a:lnTo>
                <a:lnTo>
                  <a:pt x="1074056" y="1988891"/>
                </a:lnTo>
                <a:lnTo>
                  <a:pt x="1079134" y="2006043"/>
                </a:lnTo>
                <a:lnTo>
                  <a:pt x="1083895" y="2022877"/>
                </a:lnTo>
                <a:lnTo>
                  <a:pt x="1089608" y="2039711"/>
                </a:lnTo>
                <a:lnTo>
                  <a:pt x="1095321" y="2056545"/>
                </a:lnTo>
                <a:lnTo>
                  <a:pt x="1101668" y="2073061"/>
                </a:lnTo>
                <a:lnTo>
                  <a:pt x="1108333" y="2089260"/>
                </a:lnTo>
                <a:lnTo>
                  <a:pt x="1114998" y="2105459"/>
                </a:lnTo>
                <a:lnTo>
                  <a:pt x="1122615" y="2121022"/>
                </a:lnTo>
                <a:lnTo>
                  <a:pt x="1130549" y="2136904"/>
                </a:lnTo>
                <a:lnTo>
                  <a:pt x="1138484" y="2152467"/>
                </a:lnTo>
                <a:lnTo>
                  <a:pt x="1147053" y="2167395"/>
                </a:lnTo>
                <a:lnTo>
                  <a:pt x="1155622" y="2182641"/>
                </a:lnTo>
                <a:lnTo>
                  <a:pt x="1165144" y="2197252"/>
                </a:lnTo>
                <a:lnTo>
                  <a:pt x="1174665" y="2211863"/>
                </a:lnTo>
                <a:lnTo>
                  <a:pt x="1184186" y="2225838"/>
                </a:lnTo>
                <a:lnTo>
                  <a:pt x="1194977" y="2240131"/>
                </a:lnTo>
                <a:lnTo>
                  <a:pt x="1205450" y="2253789"/>
                </a:lnTo>
                <a:lnTo>
                  <a:pt x="1215924" y="2267129"/>
                </a:lnTo>
                <a:lnTo>
                  <a:pt x="1227349" y="2280469"/>
                </a:lnTo>
                <a:lnTo>
                  <a:pt x="1238775" y="2293174"/>
                </a:lnTo>
                <a:lnTo>
                  <a:pt x="1250518" y="2305879"/>
                </a:lnTo>
                <a:lnTo>
                  <a:pt x="1262578" y="2318267"/>
                </a:lnTo>
                <a:lnTo>
                  <a:pt x="1274956" y="2330336"/>
                </a:lnTo>
                <a:lnTo>
                  <a:pt x="1287651" y="2342088"/>
                </a:lnTo>
                <a:lnTo>
                  <a:pt x="1300663" y="2353840"/>
                </a:lnTo>
                <a:lnTo>
                  <a:pt x="1313676" y="2364640"/>
                </a:lnTo>
                <a:lnTo>
                  <a:pt x="1327323" y="2375756"/>
                </a:lnTo>
                <a:lnTo>
                  <a:pt x="1340653" y="2386238"/>
                </a:lnTo>
                <a:lnTo>
                  <a:pt x="1354935" y="2396402"/>
                </a:lnTo>
                <a:lnTo>
                  <a:pt x="1368899" y="2406566"/>
                </a:lnTo>
                <a:lnTo>
                  <a:pt x="1383816" y="2415777"/>
                </a:lnTo>
                <a:lnTo>
                  <a:pt x="1398415" y="2424988"/>
                </a:lnTo>
                <a:lnTo>
                  <a:pt x="1413332" y="2433882"/>
                </a:lnTo>
                <a:lnTo>
                  <a:pt x="1428566" y="2442775"/>
                </a:lnTo>
                <a:lnTo>
                  <a:pt x="1443800" y="2450398"/>
                </a:lnTo>
                <a:lnTo>
                  <a:pt x="1459669" y="2458339"/>
                </a:lnTo>
                <a:lnTo>
                  <a:pt x="1475538" y="2465644"/>
                </a:lnTo>
                <a:lnTo>
                  <a:pt x="1491724" y="2472632"/>
                </a:lnTo>
                <a:lnTo>
                  <a:pt x="1507910" y="2479619"/>
                </a:lnTo>
                <a:lnTo>
                  <a:pt x="1524414" y="2485654"/>
                </a:lnTo>
                <a:lnTo>
                  <a:pt x="1540917" y="2491689"/>
                </a:lnTo>
                <a:lnTo>
                  <a:pt x="1557421" y="2496771"/>
                </a:lnTo>
                <a:lnTo>
                  <a:pt x="1574877" y="2502171"/>
                </a:lnTo>
                <a:lnTo>
                  <a:pt x="1591698" y="2506617"/>
                </a:lnTo>
                <a:lnTo>
                  <a:pt x="1608836" y="2510746"/>
                </a:lnTo>
                <a:lnTo>
                  <a:pt x="1626609" y="2514876"/>
                </a:lnTo>
                <a:lnTo>
                  <a:pt x="1644382" y="2518369"/>
                </a:lnTo>
                <a:lnTo>
                  <a:pt x="1662155" y="2520910"/>
                </a:lnTo>
                <a:lnTo>
                  <a:pt x="1679928" y="2523451"/>
                </a:lnTo>
                <a:lnTo>
                  <a:pt x="1698019" y="2525675"/>
                </a:lnTo>
                <a:lnTo>
                  <a:pt x="1716109" y="2527263"/>
                </a:lnTo>
                <a:lnTo>
                  <a:pt x="1734517" y="2528533"/>
                </a:lnTo>
                <a:lnTo>
                  <a:pt x="1752925" y="2529169"/>
                </a:lnTo>
                <a:lnTo>
                  <a:pt x="1771967" y="2529169"/>
                </a:lnTo>
                <a:lnTo>
                  <a:pt x="1790375" y="2529169"/>
                </a:lnTo>
                <a:lnTo>
                  <a:pt x="1808783" y="2528533"/>
                </a:lnTo>
                <a:lnTo>
                  <a:pt x="1827191" y="2527263"/>
                </a:lnTo>
                <a:lnTo>
                  <a:pt x="1845281" y="2525675"/>
                </a:lnTo>
                <a:lnTo>
                  <a:pt x="1863372" y="2523451"/>
                </a:lnTo>
                <a:lnTo>
                  <a:pt x="1881145" y="2520910"/>
                </a:lnTo>
                <a:lnTo>
                  <a:pt x="1898918" y="2518369"/>
                </a:lnTo>
                <a:lnTo>
                  <a:pt x="1916691" y="2514876"/>
                </a:lnTo>
                <a:lnTo>
                  <a:pt x="1934464" y="2510746"/>
                </a:lnTo>
                <a:lnTo>
                  <a:pt x="1951602" y="2506617"/>
                </a:lnTo>
                <a:lnTo>
                  <a:pt x="1969058" y="2502171"/>
                </a:lnTo>
                <a:lnTo>
                  <a:pt x="1985879" y="2496771"/>
                </a:lnTo>
                <a:lnTo>
                  <a:pt x="2002383" y="2491689"/>
                </a:lnTo>
                <a:lnTo>
                  <a:pt x="2019204" y="2485654"/>
                </a:lnTo>
                <a:lnTo>
                  <a:pt x="2035390" y="2479619"/>
                </a:lnTo>
                <a:lnTo>
                  <a:pt x="2051894" y="2472632"/>
                </a:lnTo>
                <a:lnTo>
                  <a:pt x="2067762" y="2465644"/>
                </a:lnTo>
                <a:lnTo>
                  <a:pt x="2083631" y="2458339"/>
                </a:lnTo>
                <a:lnTo>
                  <a:pt x="2099500" y="2450398"/>
                </a:lnTo>
                <a:lnTo>
                  <a:pt x="2114734" y="2442775"/>
                </a:lnTo>
                <a:lnTo>
                  <a:pt x="2129968" y="2433882"/>
                </a:lnTo>
                <a:lnTo>
                  <a:pt x="2144885" y="2424988"/>
                </a:lnTo>
                <a:lnTo>
                  <a:pt x="2159484" y="2415777"/>
                </a:lnTo>
                <a:lnTo>
                  <a:pt x="2174401" y="2406566"/>
                </a:lnTo>
                <a:lnTo>
                  <a:pt x="2188683" y="2396402"/>
                </a:lnTo>
                <a:lnTo>
                  <a:pt x="2202647" y="2386238"/>
                </a:lnTo>
                <a:lnTo>
                  <a:pt x="2215977" y="2375756"/>
                </a:lnTo>
                <a:lnTo>
                  <a:pt x="2229624" y="2364640"/>
                </a:lnTo>
                <a:lnTo>
                  <a:pt x="2242637" y="2353840"/>
                </a:lnTo>
                <a:lnTo>
                  <a:pt x="2255966" y="2342088"/>
                </a:lnTo>
                <a:lnTo>
                  <a:pt x="2268344" y="2330336"/>
                </a:lnTo>
                <a:lnTo>
                  <a:pt x="2280722" y="2318267"/>
                </a:lnTo>
                <a:lnTo>
                  <a:pt x="2292782" y="2305879"/>
                </a:lnTo>
                <a:lnTo>
                  <a:pt x="2304525" y="2293174"/>
                </a:lnTo>
                <a:lnTo>
                  <a:pt x="2315951" y="2280469"/>
                </a:lnTo>
                <a:lnTo>
                  <a:pt x="2327376" y="2267129"/>
                </a:lnTo>
                <a:lnTo>
                  <a:pt x="2338167" y="2253789"/>
                </a:lnTo>
                <a:lnTo>
                  <a:pt x="2348958" y="2240131"/>
                </a:lnTo>
                <a:lnTo>
                  <a:pt x="2359114" y="2225838"/>
                </a:lnTo>
                <a:lnTo>
                  <a:pt x="2368635" y="2211863"/>
                </a:lnTo>
                <a:lnTo>
                  <a:pt x="2378156" y="2197252"/>
                </a:lnTo>
                <a:lnTo>
                  <a:pt x="2387678" y="2182641"/>
                </a:lnTo>
                <a:lnTo>
                  <a:pt x="2396247" y="2167395"/>
                </a:lnTo>
                <a:lnTo>
                  <a:pt x="2404816" y="2152467"/>
                </a:lnTo>
                <a:lnTo>
                  <a:pt x="2412750" y="2136904"/>
                </a:lnTo>
                <a:lnTo>
                  <a:pt x="2420685" y="2121022"/>
                </a:lnTo>
                <a:lnTo>
                  <a:pt x="2428302" y="2105459"/>
                </a:lnTo>
                <a:lnTo>
                  <a:pt x="2434967" y="2089260"/>
                </a:lnTo>
                <a:lnTo>
                  <a:pt x="2441632" y="2073061"/>
                </a:lnTo>
                <a:lnTo>
                  <a:pt x="2447979" y="2056545"/>
                </a:lnTo>
                <a:lnTo>
                  <a:pt x="2453692" y="2039711"/>
                </a:lnTo>
                <a:lnTo>
                  <a:pt x="2459405" y="2022877"/>
                </a:lnTo>
                <a:lnTo>
                  <a:pt x="2464166" y="2006043"/>
                </a:lnTo>
                <a:lnTo>
                  <a:pt x="2469244" y="1988891"/>
                </a:lnTo>
                <a:lnTo>
                  <a:pt x="2473370" y="1971739"/>
                </a:lnTo>
                <a:lnTo>
                  <a:pt x="2477178" y="1953952"/>
                </a:lnTo>
                <a:lnTo>
                  <a:pt x="2480352" y="1936483"/>
                </a:lnTo>
                <a:lnTo>
                  <a:pt x="2483526" y="1918696"/>
                </a:lnTo>
                <a:lnTo>
                  <a:pt x="2486064" y="1900592"/>
                </a:lnTo>
                <a:lnTo>
                  <a:pt x="2487969" y="1882487"/>
                </a:lnTo>
                <a:lnTo>
                  <a:pt x="2489556" y="1864065"/>
                </a:lnTo>
                <a:lnTo>
                  <a:pt x="2490508" y="1845960"/>
                </a:lnTo>
                <a:lnTo>
                  <a:pt x="2491460" y="1827221"/>
                </a:lnTo>
                <a:lnTo>
                  <a:pt x="2491777" y="1808798"/>
                </a:lnTo>
                <a:lnTo>
                  <a:pt x="2491460" y="1790376"/>
                </a:lnTo>
                <a:lnTo>
                  <a:pt x="2490508" y="1771319"/>
                </a:lnTo>
                <a:lnTo>
                  <a:pt x="2489556" y="1753532"/>
                </a:lnTo>
                <a:lnTo>
                  <a:pt x="2487969" y="1735110"/>
                </a:lnTo>
                <a:lnTo>
                  <a:pt x="2486064" y="1717005"/>
                </a:lnTo>
                <a:lnTo>
                  <a:pt x="2483526" y="1698901"/>
                </a:lnTo>
                <a:lnTo>
                  <a:pt x="2480352" y="1681114"/>
                </a:lnTo>
                <a:lnTo>
                  <a:pt x="2477178" y="1663327"/>
                </a:lnTo>
                <a:lnTo>
                  <a:pt x="2473370" y="1646175"/>
                </a:lnTo>
                <a:lnTo>
                  <a:pt x="2469244" y="1628388"/>
                </a:lnTo>
                <a:lnTo>
                  <a:pt x="2464166" y="1611554"/>
                </a:lnTo>
                <a:lnTo>
                  <a:pt x="2459405" y="1594402"/>
                </a:lnTo>
                <a:lnTo>
                  <a:pt x="2453692" y="1577568"/>
                </a:lnTo>
                <a:lnTo>
                  <a:pt x="2447979" y="1561052"/>
                </a:lnTo>
                <a:lnTo>
                  <a:pt x="2441632" y="1544536"/>
                </a:lnTo>
                <a:lnTo>
                  <a:pt x="2434967" y="1528337"/>
                </a:lnTo>
                <a:lnTo>
                  <a:pt x="2428302" y="1512138"/>
                </a:lnTo>
                <a:lnTo>
                  <a:pt x="2420685" y="1496257"/>
                </a:lnTo>
                <a:lnTo>
                  <a:pt x="2412750" y="1480376"/>
                </a:lnTo>
                <a:lnTo>
                  <a:pt x="2404909" y="1465308"/>
                </a:lnTo>
                <a:lnTo>
                  <a:pt x="2396490" y="1450340"/>
                </a:lnTo>
                <a:lnTo>
                  <a:pt x="2387918" y="1435418"/>
                </a:lnTo>
                <a:lnTo>
                  <a:pt x="2378392" y="1420813"/>
                </a:lnTo>
                <a:lnTo>
                  <a:pt x="2368868" y="1406525"/>
                </a:lnTo>
                <a:lnTo>
                  <a:pt x="2359342" y="1392238"/>
                </a:lnTo>
                <a:lnTo>
                  <a:pt x="2349182" y="1377950"/>
                </a:lnTo>
                <a:lnTo>
                  <a:pt x="2338388" y="1364298"/>
                </a:lnTo>
                <a:lnTo>
                  <a:pt x="2327592" y="1350645"/>
                </a:lnTo>
                <a:lnTo>
                  <a:pt x="2316162" y="1337628"/>
                </a:lnTo>
                <a:lnTo>
                  <a:pt x="2304732" y="1324928"/>
                </a:lnTo>
                <a:lnTo>
                  <a:pt x="2292985" y="1311910"/>
                </a:lnTo>
                <a:lnTo>
                  <a:pt x="2280920" y="1299528"/>
                </a:lnTo>
                <a:lnTo>
                  <a:pt x="2268538" y="1287463"/>
                </a:lnTo>
                <a:lnTo>
                  <a:pt x="2256155" y="1275715"/>
                </a:lnTo>
                <a:lnTo>
                  <a:pt x="2242820" y="1264285"/>
                </a:lnTo>
                <a:lnTo>
                  <a:pt x="2229802" y="1253173"/>
                </a:lnTo>
                <a:lnTo>
                  <a:pt x="2216150" y="1242378"/>
                </a:lnTo>
                <a:lnTo>
                  <a:pt x="2202815" y="1231900"/>
                </a:lnTo>
                <a:lnTo>
                  <a:pt x="2188845" y="1221740"/>
                </a:lnTo>
                <a:lnTo>
                  <a:pt x="2174558" y="1211898"/>
                </a:lnTo>
                <a:lnTo>
                  <a:pt x="2159635" y="1202055"/>
                </a:lnTo>
                <a:lnTo>
                  <a:pt x="2145030" y="1193165"/>
                </a:lnTo>
                <a:lnTo>
                  <a:pt x="2130108" y="1183958"/>
                </a:lnTo>
                <a:lnTo>
                  <a:pt x="2114868" y="1175703"/>
                </a:lnTo>
                <a:lnTo>
                  <a:pt x="2099628" y="1167448"/>
                </a:lnTo>
                <a:lnTo>
                  <a:pt x="2083752" y="1159510"/>
                </a:lnTo>
                <a:lnTo>
                  <a:pt x="2067878" y="1152525"/>
                </a:lnTo>
                <a:lnTo>
                  <a:pt x="2052002" y="1145223"/>
                </a:lnTo>
                <a:lnTo>
                  <a:pt x="2035492" y="1138555"/>
                </a:lnTo>
                <a:lnTo>
                  <a:pt x="2019300" y="1132523"/>
                </a:lnTo>
                <a:lnTo>
                  <a:pt x="2002472" y="1126490"/>
                </a:lnTo>
                <a:lnTo>
                  <a:pt x="1985962" y="1121093"/>
                </a:lnTo>
                <a:lnTo>
                  <a:pt x="1969135" y="1116013"/>
                </a:lnTo>
                <a:lnTo>
                  <a:pt x="1951672" y="1111568"/>
                </a:lnTo>
                <a:lnTo>
                  <a:pt x="1934528" y="1107440"/>
                </a:lnTo>
                <a:lnTo>
                  <a:pt x="1916748" y="1103630"/>
                </a:lnTo>
                <a:lnTo>
                  <a:pt x="1898968" y="1100138"/>
                </a:lnTo>
                <a:lnTo>
                  <a:pt x="1881188" y="1097280"/>
                </a:lnTo>
                <a:lnTo>
                  <a:pt x="1863408" y="1094423"/>
                </a:lnTo>
                <a:lnTo>
                  <a:pt x="1845310" y="1092518"/>
                </a:lnTo>
                <a:lnTo>
                  <a:pt x="1827212" y="1090613"/>
                </a:lnTo>
                <a:lnTo>
                  <a:pt x="1808798" y="1089660"/>
                </a:lnTo>
                <a:lnTo>
                  <a:pt x="1790382" y="1088708"/>
                </a:lnTo>
                <a:lnTo>
                  <a:pt x="1771968" y="1088708"/>
                </a:lnTo>
                <a:lnTo>
                  <a:pt x="1752918" y="1088708"/>
                </a:lnTo>
                <a:close/>
                <a:moveTo>
                  <a:pt x="1615758" y="0"/>
                </a:moveTo>
                <a:lnTo>
                  <a:pt x="1620520" y="0"/>
                </a:lnTo>
                <a:lnTo>
                  <a:pt x="1922780" y="0"/>
                </a:lnTo>
                <a:lnTo>
                  <a:pt x="1927225" y="0"/>
                </a:lnTo>
                <a:lnTo>
                  <a:pt x="1931670" y="317"/>
                </a:lnTo>
                <a:lnTo>
                  <a:pt x="1936115" y="952"/>
                </a:lnTo>
                <a:lnTo>
                  <a:pt x="1940878" y="1905"/>
                </a:lnTo>
                <a:lnTo>
                  <a:pt x="1949450" y="4127"/>
                </a:lnTo>
                <a:lnTo>
                  <a:pt x="1957705" y="6985"/>
                </a:lnTo>
                <a:lnTo>
                  <a:pt x="1965325" y="10795"/>
                </a:lnTo>
                <a:lnTo>
                  <a:pt x="1972628" y="14922"/>
                </a:lnTo>
                <a:lnTo>
                  <a:pt x="1979612" y="20320"/>
                </a:lnTo>
                <a:lnTo>
                  <a:pt x="1985962" y="26035"/>
                </a:lnTo>
                <a:lnTo>
                  <a:pt x="1991678" y="32385"/>
                </a:lnTo>
                <a:lnTo>
                  <a:pt x="1996758" y="39052"/>
                </a:lnTo>
                <a:lnTo>
                  <a:pt x="2001202" y="46672"/>
                </a:lnTo>
                <a:lnTo>
                  <a:pt x="2005012" y="54610"/>
                </a:lnTo>
                <a:lnTo>
                  <a:pt x="2007870" y="62230"/>
                </a:lnTo>
                <a:lnTo>
                  <a:pt x="2010092" y="71120"/>
                </a:lnTo>
                <a:lnTo>
                  <a:pt x="2010728" y="75565"/>
                </a:lnTo>
                <a:lnTo>
                  <a:pt x="2011362" y="80010"/>
                </a:lnTo>
                <a:lnTo>
                  <a:pt x="2011998" y="84455"/>
                </a:lnTo>
                <a:lnTo>
                  <a:pt x="2011998" y="89217"/>
                </a:lnTo>
                <a:lnTo>
                  <a:pt x="2011998" y="388620"/>
                </a:lnTo>
                <a:lnTo>
                  <a:pt x="2038350" y="393065"/>
                </a:lnTo>
                <a:lnTo>
                  <a:pt x="2064702" y="398462"/>
                </a:lnTo>
                <a:lnTo>
                  <a:pt x="2091055" y="404177"/>
                </a:lnTo>
                <a:lnTo>
                  <a:pt x="2116772" y="410210"/>
                </a:lnTo>
                <a:lnTo>
                  <a:pt x="2142490" y="416877"/>
                </a:lnTo>
                <a:lnTo>
                  <a:pt x="2167890" y="423545"/>
                </a:lnTo>
                <a:lnTo>
                  <a:pt x="2193608" y="431165"/>
                </a:lnTo>
                <a:lnTo>
                  <a:pt x="2218690" y="439102"/>
                </a:lnTo>
                <a:lnTo>
                  <a:pt x="2243772" y="447675"/>
                </a:lnTo>
                <a:lnTo>
                  <a:pt x="2268538" y="456247"/>
                </a:lnTo>
                <a:lnTo>
                  <a:pt x="2292985" y="465772"/>
                </a:lnTo>
                <a:lnTo>
                  <a:pt x="2317432" y="475615"/>
                </a:lnTo>
                <a:lnTo>
                  <a:pt x="2341562" y="485457"/>
                </a:lnTo>
                <a:lnTo>
                  <a:pt x="2365692" y="496252"/>
                </a:lnTo>
                <a:lnTo>
                  <a:pt x="2388870" y="507047"/>
                </a:lnTo>
                <a:lnTo>
                  <a:pt x="2412682" y="518477"/>
                </a:lnTo>
                <a:lnTo>
                  <a:pt x="2588260" y="276542"/>
                </a:lnTo>
                <a:lnTo>
                  <a:pt x="2591435" y="272732"/>
                </a:lnTo>
                <a:lnTo>
                  <a:pt x="2593975" y="269240"/>
                </a:lnTo>
                <a:lnTo>
                  <a:pt x="2597468" y="266065"/>
                </a:lnTo>
                <a:lnTo>
                  <a:pt x="2600325" y="262890"/>
                </a:lnTo>
                <a:lnTo>
                  <a:pt x="2606992" y="257175"/>
                </a:lnTo>
                <a:lnTo>
                  <a:pt x="2614295" y="252412"/>
                </a:lnTo>
                <a:lnTo>
                  <a:pt x="2621915" y="248602"/>
                </a:lnTo>
                <a:lnTo>
                  <a:pt x="2629852" y="245110"/>
                </a:lnTo>
                <a:lnTo>
                  <a:pt x="2638108" y="242570"/>
                </a:lnTo>
                <a:lnTo>
                  <a:pt x="2646362" y="240665"/>
                </a:lnTo>
                <a:lnTo>
                  <a:pt x="2654935" y="240030"/>
                </a:lnTo>
                <a:lnTo>
                  <a:pt x="2663508" y="240030"/>
                </a:lnTo>
                <a:lnTo>
                  <a:pt x="2671762" y="240665"/>
                </a:lnTo>
                <a:lnTo>
                  <a:pt x="2680652" y="242252"/>
                </a:lnTo>
                <a:lnTo>
                  <a:pt x="2688908" y="244475"/>
                </a:lnTo>
                <a:lnTo>
                  <a:pt x="2697162" y="247967"/>
                </a:lnTo>
                <a:lnTo>
                  <a:pt x="2705100" y="251777"/>
                </a:lnTo>
                <a:lnTo>
                  <a:pt x="2709228" y="254317"/>
                </a:lnTo>
                <a:lnTo>
                  <a:pt x="2712720" y="256857"/>
                </a:lnTo>
                <a:lnTo>
                  <a:pt x="2957512" y="434022"/>
                </a:lnTo>
                <a:lnTo>
                  <a:pt x="2960688" y="437197"/>
                </a:lnTo>
                <a:lnTo>
                  <a:pt x="2964498" y="439737"/>
                </a:lnTo>
                <a:lnTo>
                  <a:pt x="2967672" y="443230"/>
                </a:lnTo>
                <a:lnTo>
                  <a:pt x="2970848" y="446087"/>
                </a:lnTo>
                <a:lnTo>
                  <a:pt x="2976245" y="453072"/>
                </a:lnTo>
                <a:lnTo>
                  <a:pt x="2981008" y="460375"/>
                </a:lnTo>
                <a:lnTo>
                  <a:pt x="2985452" y="467995"/>
                </a:lnTo>
                <a:lnTo>
                  <a:pt x="2988628" y="475932"/>
                </a:lnTo>
                <a:lnTo>
                  <a:pt x="2991168" y="484187"/>
                </a:lnTo>
                <a:lnTo>
                  <a:pt x="2992755" y="492442"/>
                </a:lnTo>
                <a:lnTo>
                  <a:pt x="2994025" y="501015"/>
                </a:lnTo>
                <a:lnTo>
                  <a:pt x="2994025" y="509270"/>
                </a:lnTo>
                <a:lnTo>
                  <a:pt x="2993072" y="518160"/>
                </a:lnTo>
                <a:lnTo>
                  <a:pt x="2991802" y="526732"/>
                </a:lnTo>
                <a:lnTo>
                  <a:pt x="2988945" y="534987"/>
                </a:lnTo>
                <a:lnTo>
                  <a:pt x="2986088" y="543242"/>
                </a:lnTo>
                <a:lnTo>
                  <a:pt x="2981960" y="551180"/>
                </a:lnTo>
                <a:lnTo>
                  <a:pt x="2979738" y="554990"/>
                </a:lnTo>
                <a:lnTo>
                  <a:pt x="2976880" y="558800"/>
                </a:lnTo>
                <a:lnTo>
                  <a:pt x="2800985" y="801052"/>
                </a:lnTo>
                <a:lnTo>
                  <a:pt x="2819082" y="819785"/>
                </a:lnTo>
                <a:lnTo>
                  <a:pt x="2837180" y="839470"/>
                </a:lnTo>
                <a:lnTo>
                  <a:pt x="2854642" y="858837"/>
                </a:lnTo>
                <a:lnTo>
                  <a:pt x="2871788" y="878840"/>
                </a:lnTo>
                <a:lnTo>
                  <a:pt x="2888615" y="899160"/>
                </a:lnTo>
                <a:lnTo>
                  <a:pt x="2905125" y="919797"/>
                </a:lnTo>
                <a:lnTo>
                  <a:pt x="2921318" y="940752"/>
                </a:lnTo>
                <a:lnTo>
                  <a:pt x="2937192" y="962025"/>
                </a:lnTo>
                <a:lnTo>
                  <a:pt x="2952432" y="983615"/>
                </a:lnTo>
                <a:lnTo>
                  <a:pt x="2967672" y="1005205"/>
                </a:lnTo>
                <a:lnTo>
                  <a:pt x="2981960" y="1027113"/>
                </a:lnTo>
                <a:lnTo>
                  <a:pt x="2996248" y="1049655"/>
                </a:lnTo>
                <a:lnTo>
                  <a:pt x="3010218" y="1072198"/>
                </a:lnTo>
                <a:lnTo>
                  <a:pt x="3023235" y="1095375"/>
                </a:lnTo>
                <a:lnTo>
                  <a:pt x="3036570" y="1118553"/>
                </a:lnTo>
                <a:lnTo>
                  <a:pt x="3048952" y="1142048"/>
                </a:lnTo>
                <a:lnTo>
                  <a:pt x="3333115" y="1049338"/>
                </a:lnTo>
                <a:lnTo>
                  <a:pt x="3337560" y="1048068"/>
                </a:lnTo>
                <a:lnTo>
                  <a:pt x="3342005" y="1047115"/>
                </a:lnTo>
                <a:lnTo>
                  <a:pt x="3346450" y="1046480"/>
                </a:lnTo>
                <a:lnTo>
                  <a:pt x="3350578" y="1045528"/>
                </a:lnTo>
                <a:lnTo>
                  <a:pt x="3359785" y="1044893"/>
                </a:lnTo>
                <a:lnTo>
                  <a:pt x="3368358" y="1045210"/>
                </a:lnTo>
                <a:lnTo>
                  <a:pt x="3376930" y="1046480"/>
                </a:lnTo>
                <a:lnTo>
                  <a:pt x="3385185" y="1048068"/>
                </a:lnTo>
                <a:lnTo>
                  <a:pt x="3393440" y="1051243"/>
                </a:lnTo>
                <a:lnTo>
                  <a:pt x="3401060" y="1054735"/>
                </a:lnTo>
                <a:lnTo>
                  <a:pt x="3408680" y="1058863"/>
                </a:lnTo>
                <a:lnTo>
                  <a:pt x="3415665" y="1063625"/>
                </a:lnTo>
                <a:lnTo>
                  <a:pt x="3422015" y="1069340"/>
                </a:lnTo>
                <a:lnTo>
                  <a:pt x="3428048" y="1075690"/>
                </a:lnTo>
                <a:lnTo>
                  <a:pt x="3433445" y="1082358"/>
                </a:lnTo>
                <a:lnTo>
                  <a:pt x="3438208" y="1089978"/>
                </a:lnTo>
                <a:lnTo>
                  <a:pt x="3442335" y="1097915"/>
                </a:lnTo>
                <a:lnTo>
                  <a:pt x="3443922" y="1102043"/>
                </a:lnTo>
                <a:lnTo>
                  <a:pt x="3445510" y="1106488"/>
                </a:lnTo>
                <a:lnTo>
                  <a:pt x="3538855" y="1393508"/>
                </a:lnTo>
                <a:lnTo>
                  <a:pt x="3539808" y="1397635"/>
                </a:lnTo>
                <a:lnTo>
                  <a:pt x="3541078" y="1402398"/>
                </a:lnTo>
                <a:lnTo>
                  <a:pt x="3542030" y="1406843"/>
                </a:lnTo>
                <a:lnTo>
                  <a:pt x="3542665" y="1411288"/>
                </a:lnTo>
                <a:lnTo>
                  <a:pt x="3543300" y="1419860"/>
                </a:lnTo>
                <a:lnTo>
                  <a:pt x="3542982" y="1428750"/>
                </a:lnTo>
                <a:lnTo>
                  <a:pt x="3541712" y="1437323"/>
                </a:lnTo>
                <a:lnTo>
                  <a:pt x="3539808" y="1445578"/>
                </a:lnTo>
                <a:lnTo>
                  <a:pt x="3537268" y="1453833"/>
                </a:lnTo>
                <a:lnTo>
                  <a:pt x="3533458" y="1461453"/>
                </a:lnTo>
                <a:lnTo>
                  <a:pt x="3529330" y="1468755"/>
                </a:lnTo>
                <a:lnTo>
                  <a:pt x="3524568" y="1476058"/>
                </a:lnTo>
                <a:lnTo>
                  <a:pt x="3518852" y="1482408"/>
                </a:lnTo>
                <a:lnTo>
                  <a:pt x="3512502" y="1488440"/>
                </a:lnTo>
                <a:lnTo>
                  <a:pt x="3505518" y="1494155"/>
                </a:lnTo>
                <a:lnTo>
                  <a:pt x="3498215" y="1498600"/>
                </a:lnTo>
                <a:lnTo>
                  <a:pt x="3490278" y="1502728"/>
                </a:lnTo>
                <a:lnTo>
                  <a:pt x="3486150" y="1504633"/>
                </a:lnTo>
                <a:lnTo>
                  <a:pt x="3481705" y="1506220"/>
                </a:lnTo>
                <a:lnTo>
                  <a:pt x="3197225" y="1598295"/>
                </a:lnTo>
                <a:lnTo>
                  <a:pt x="3200400" y="1624330"/>
                </a:lnTo>
                <a:lnTo>
                  <a:pt x="3203892" y="1650365"/>
                </a:lnTo>
                <a:lnTo>
                  <a:pt x="3206115" y="1676718"/>
                </a:lnTo>
                <a:lnTo>
                  <a:pt x="3208338" y="1703070"/>
                </a:lnTo>
                <a:lnTo>
                  <a:pt x="3210242" y="1729423"/>
                </a:lnTo>
                <a:lnTo>
                  <a:pt x="3211512" y="1755775"/>
                </a:lnTo>
                <a:lnTo>
                  <a:pt x="3212148" y="1782445"/>
                </a:lnTo>
                <a:lnTo>
                  <a:pt x="3212465" y="1809115"/>
                </a:lnTo>
                <a:lnTo>
                  <a:pt x="3212148" y="1835785"/>
                </a:lnTo>
                <a:lnTo>
                  <a:pt x="3211512" y="1862455"/>
                </a:lnTo>
                <a:lnTo>
                  <a:pt x="3210242" y="1889125"/>
                </a:lnTo>
                <a:lnTo>
                  <a:pt x="3208338" y="1915478"/>
                </a:lnTo>
                <a:lnTo>
                  <a:pt x="3206115" y="1941830"/>
                </a:lnTo>
                <a:lnTo>
                  <a:pt x="3203892" y="1967865"/>
                </a:lnTo>
                <a:lnTo>
                  <a:pt x="3200400" y="1993900"/>
                </a:lnTo>
                <a:lnTo>
                  <a:pt x="3197225" y="2019618"/>
                </a:lnTo>
                <a:lnTo>
                  <a:pt x="3481705" y="2112328"/>
                </a:lnTo>
                <a:lnTo>
                  <a:pt x="3486150" y="2113915"/>
                </a:lnTo>
                <a:lnTo>
                  <a:pt x="3490278" y="2115820"/>
                </a:lnTo>
                <a:lnTo>
                  <a:pt x="3498215" y="2119630"/>
                </a:lnTo>
                <a:lnTo>
                  <a:pt x="3505518" y="2124393"/>
                </a:lnTo>
                <a:lnTo>
                  <a:pt x="3512502" y="2129790"/>
                </a:lnTo>
                <a:lnTo>
                  <a:pt x="3518852" y="2135505"/>
                </a:lnTo>
                <a:lnTo>
                  <a:pt x="3524568" y="2142173"/>
                </a:lnTo>
                <a:lnTo>
                  <a:pt x="3529330" y="2149158"/>
                </a:lnTo>
                <a:lnTo>
                  <a:pt x="3533458" y="2156778"/>
                </a:lnTo>
                <a:lnTo>
                  <a:pt x="3537268" y="2164398"/>
                </a:lnTo>
                <a:lnTo>
                  <a:pt x="3539808" y="2172653"/>
                </a:lnTo>
                <a:lnTo>
                  <a:pt x="3541712" y="2180908"/>
                </a:lnTo>
                <a:lnTo>
                  <a:pt x="3542982" y="2189480"/>
                </a:lnTo>
                <a:lnTo>
                  <a:pt x="3543300" y="2198053"/>
                </a:lnTo>
                <a:lnTo>
                  <a:pt x="3542665" y="2206625"/>
                </a:lnTo>
                <a:lnTo>
                  <a:pt x="3542030" y="2211388"/>
                </a:lnTo>
                <a:lnTo>
                  <a:pt x="3541078" y="2215833"/>
                </a:lnTo>
                <a:lnTo>
                  <a:pt x="3539808" y="2220278"/>
                </a:lnTo>
                <a:lnTo>
                  <a:pt x="3538855" y="2224405"/>
                </a:lnTo>
                <a:lnTo>
                  <a:pt x="3445510" y="2512060"/>
                </a:lnTo>
                <a:lnTo>
                  <a:pt x="3443922" y="2516188"/>
                </a:lnTo>
                <a:lnTo>
                  <a:pt x="3442335" y="2520315"/>
                </a:lnTo>
                <a:lnTo>
                  <a:pt x="3438208" y="2528253"/>
                </a:lnTo>
                <a:lnTo>
                  <a:pt x="3433445" y="2535555"/>
                </a:lnTo>
                <a:lnTo>
                  <a:pt x="3428048" y="2542540"/>
                </a:lnTo>
                <a:lnTo>
                  <a:pt x="3422015" y="2548890"/>
                </a:lnTo>
                <a:lnTo>
                  <a:pt x="3415665" y="2554605"/>
                </a:lnTo>
                <a:lnTo>
                  <a:pt x="3408680" y="2559368"/>
                </a:lnTo>
                <a:lnTo>
                  <a:pt x="3401060" y="2563495"/>
                </a:lnTo>
                <a:lnTo>
                  <a:pt x="3393440" y="2567305"/>
                </a:lnTo>
                <a:lnTo>
                  <a:pt x="3385185" y="2569845"/>
                </a:lnTo>
                <a:lnTo>
                  <a:pt x="3376930" y="2571750"/>
                </a:lnTo>
                <a:lnTo>
                  <a:pt x="3368358" y="2573020"/>
                </a:lnTo>
                <a:lnTo>
                  <a:pt x="3359785" y="2573338"/>
                </a:lnTo>
                <a:lnTo>
                  <a:pt x="3350578" y="2573020"/>
                </a:lnTo>
                <a:lnTo>
                  <a:pt x="3346450" y="2572068"/>
                </a:lnTo>
                <a:lnTo>
                  <a:pt x="3342005" y="2571433"/>
                </a:lnTo>
                <a:lnTo>
                  <a:pt x="3337560" y="2570163"/>
                </a:lnTo>
                <a:lnTo>
                  <a:pt x="3333115" y="2568893"/>
                </a:lnTo>
                <a:lnTo>
                  <a:pt x="3048952" y="2476500"/>
                </a:lnTo>
                <a:lnTo>
                  <a:pt x="3035935" y="2499995"/>
                </a:lnTo>
                <a:lnTo>
                  <a:pt x="3023235" y="2523173"/>
                </a:lnTo>
                <a:lnTo>
                  <a:pt x="3009900" y="2546033"/>
                </a:lnTo>
                <a:lnTo>
                  <a:pt x="2996248" y="2568893"/>
                </a:lnTo>
                <a:lnTo>
                  <a:pt x="2981960" y="2590800"/>
                </a:lnTo>
                <a:lnTo>
                  <a:pt x="2967355" y="2613025"/>
                </a:lnTo>
                <a:lnTo>
                  <a:pt x="2952115" y="2634933"/>
                </a:lnTo>
                <a:lnTo>
                  <a:pt x="2936875" y="2656523"/>
                </a:lnTo>
                <a:lnTo>
                  <a:pt x="2921318" y="2677478"/>
                </a:lnTo>
                <a:lnTo>
                  <a:pt x="2905125" y="2698115"/>
                </a:lnTo>
                <a:lnTo>
                  <a:pt x="2888615" y="2718753"/>
                </a:lnTo>
                <a:lnTo>
                  <a:pt x="2871788" y="2739073"/>
                </a:lnTo>
                <a:lnTo>
                  <a:pt x="2854325" y="2759076"/>
                </a:lnTo>
                <a:lnTo>
                  <a:pt x="2837180" y="2778761"/>
                </a:lnTo>
                <a:lnTo>
                  <a:pt x="2819082" y="2797811"/>
                </a:lnTo>
                <a:lnTo>
                  <a:pt x="2800985" y="2817178"/>
                </a:lnTo>
                <a:lnTo>
                  <a:pt x="2976880" y="3059431"/>
                </a:lnTo>
                <a:lnTo>
                  <a:pt x="2979738" y="3063241"/>
                </a:lnTo>
                <a:lnTo>
                  <a:pt x="2981960" y="3067368"/>
                </a:lnTo>
                <a:lnTo>
                  <a:pt x="2986088" y="3075306"/>
                </a:lnTo>
                <a:lnTo>
                  <a:pt x="2988945" y="3083243"/>
                </a:lnTo>
                <a:lnTo>
                  <a:pt x="2991802" y="3091816"/>
                </a:lnTo>
                <a:lnTo>
                  <a:pt x="2993072" y="3100071"/>
                </a:lnTo>
                <a:lnTo>
                  <a:pt x="2994025" y="3108643"/>
                </a:lnTo>
                <a:lnTo>
                  <a:pt x="2994025" y="3117216"/>
                </a:lnTo>
                <a:lnTo>
                  <a:pt x="2992755" y="3125788"/>
                </a:lnTo>
                <a:lnTo>
                  <a:pt x="2991168" y="3134043"/>
                </a:lnTo>
                <a:lnTo>
                  <a:pt x="2988628" y="3142298"/>
                </a:lnTo>
                <a:lnTo>
                  <a:pt x="2985770" y="3150236"/>
                </a:lnTo>
                <a:lnTo>
                  <a:pt x="2981642" y="3157538"/>
                </a:lnTo>
                <a:lnTo>
                  <a:pt x="2976562" y="3165158"/>
                </a:lnTo>
                <a:lnTo>
                  <a:pt x="2970848" y="3171826"/>
                </a:lnTo>
                <a:lnTo>
                  <a:pt x="2967990" y="3175001"/>
                </a:lnTo>
                <a:lnTo>
                  <a:pt x="2964498" y="3177858"/>
                </a:lnTo>
                <a:lnTo>
                  <a:pt x="2961322" y="3181033"/>
                </a:lnTo>
                <a:lnTo>
                  <a:pt x="2957512" y="3183573"/>
                </a:lnTo>
                <a:lnTo>
                  <a:pt x="2712720" y="3361056"/>
                </a:lnTo>
                <a:lnTo>
                  <a:pt x="2709228" y="3363913"/>
                </a:lnTo>
                <a:lnTo>
                  <a:pt x="2705100" y="3366453"/>
                </a:lnTo>
                <a:lnTo>
                  <a:pt x="2697162" y="3370581"/>
                </a:lnTo>
                <a:lnTo>
                  <a:pt x="2688908" y="3373756"/>
                </a:lnTo>
                <a:lnTo>
                  <a:pt x="2680652" y="3376296"/>
                </a:lnTo>
                <a:lnTo>
                  <a:pt x="2671762" y="3377883"/>
                </a:lnTo>
                <a:lnTo>
                  <a:pt x="2663508" y="3378518"/>
                </a:lnTo>
                <a:lnTo>
                  <a:pt x="2654935" y="3378518"/>
                </a:lnTo>
                <a:lnTo>
                  <a:pt x="2646362" y="3377248"/>
                </a:lnTo>
                <a:lnTo>
                  <a:pt x="2638108" y="3375978"/>
                </a:lnTo>
                <a:lnTo>
                  <a:pt x="2629852" y="3373121"/>
                </a:lnTo>
                <a:lnTo>
                  <a:pt x="2621915" y="3369946"/>
                </a:lnTo>
                <a:lnTo>
                  <a:pt x="2614295" y="3365818"/>
                </a:lnTo>
                <a:lnTo>
                  <a:pt x="2606992" y="3360738"/>
                </a:lnTo>
                <a:lnTo>
                  <a:pt x="2600325" y="3355023"/>
                </a:lnTo>
                <a:lnTo>
                  <a:pt x="2597468" y="3352166"/>
                </a:lnTo>
                <a:lnTo>
                  <a:pt x="2593975" y="3348673"/>
                </a:lnTo>
                <a:lnTo>
                  <a:pt x="2591435" y="3345498"/>
                </a:lnTo>
                <a:lnTo>
                  <a:pt x="2588260" y="3341688"/>
                </a:lnTo>
                <a:lnTo>
                  <a:pt x="2412682" y="3099753"/>
                </a:lnTo>
                <a:lnTo>
                  <a:pt x="2388870" y="3110866"/>
                </a:lnTo>
                <a:lnTo>
                  <a:pt x="2365692" y="3122296"/>
                </a:lnTo>
                <a:lnTo>
                  <a:pt x="2341562" y="3132773"/>
                </a:lnTo>
                <a:lnTo>
                  <a:pt x="2317432" y="3142933"/>
                </a:lnTo>
                <a:lnTo>
                  <a:pt x="2292985" y="3152776"/>
                </a:lnTo>
                <a:lnTo>
                  <a:pt x="2268538" y="3161666"/>
                </a:lnTo>
                <a:lnTo>
                  <a:pt x="2243772" y="3170873"/>
                </a:lnTo>
                <a:lnTo>
                  <a:pt x="2218690" y="3179128"/>
                </a:lnTo>
                <a:lnTo>
                  <a:pt x="2193608" y="3187066"/>
                </a:lnTo>
                <a:lnTo>
                  <a:pt x="2167890" y="3194368"/>
                </a:lnTo>
                <a:lnTo>
                  <a:pt x="2142490" y="3201671"/>
                </a:lnTo>
                <a:lnTo>
                  <a:pt x="2116772" y="3208021"/>
                </a:lnTo>
                <a:lnTo>
                  <a:pt x="2091055" y="3214371"/>
                </a:lnTo>
                <a:lnTo>
                  <a:pt x="2064702" y="3220086"/>
                </a:lnTo>
                <a:lnTo>
                  <a:pt x="2038350" y="3225483"/>
                </a:lnTo>
                <a:lnTo>
                  <a:pt x="2011998" y="3229928"/>
                </a:lnTo>
                <a:lnTo>
                  <a:pt x="2011998" y="3529013"/>
                </a:lnTo>
                <a:lnTo>
                  <a:pt x="2011998" y="3533458"/>
                </a:lnTo>
                <a:lnTo>
                  <a:pt x="2011362" y="3537903"/>
                </a:lnTo>
                <a:lnTo>
                  <a:pt x="2010728" y="3542666"/>
                </a:lnTo>
                <a:lnTo>
                  <a:pt x="2010092" y="3547111"/>
                </a:lnTo>
                <a:lnTo>
                  <a:pt x="2007870" y="3555366"/>
                </a:lnTo>
                <a:lnTo>
                  <a:pt x="2005012" y="3563621"/>
                </a:lnTo>
                <a:lnTo>
                  <a:pt x="2001202" y="3571558"/>
                </a:lnTo>
                <a:lnTo>
                  <a:pt x="1996758" y="3578543"/>
                </a:lnTo>
                <a:lnTo>
                  <a:pt x="1991678" y="3585846"/>
                </a:lnTo>
                <a:lnTo>
                  <a:pt x="1985962" y="3591878"/>
                </a:lnTo>
                <a:lnTo>
                  <a:pt x="1979612" y="3597911"/>
                </a:lnTo>
                <a:lnTo>
                  <a:pt x="1972628" y="3602673"/>
                </a:lnTo>
                <a:lnTo>
                  <a:pt x="1965325" y="3607118"/>
                </a:lnTo>
                <a:lnTo>
                  <a:pt x="1957705" y="3610928"/>
                </a:lnTo>
                <a:lnTo>
                  <a:pt x="1949450" y="3614103"/>
                </a:lnTo>
                <a:lnTo>
                  <a:pt x="1940878" y="3616326"/>
                </a:lnTo>
                <a:lnTo>
                  <a:pt x="1931670" y="3617278"/>
                </a:lnTo>
                <a:lnTo>
                  <a:pt x="1927225" y="3617913"/>
                </a:lnTo>
                <a:lnTo>
                  <a:pt x="1922780" y="3617913"/>
                </a:lnTo>
                <a:lnTo>
                  <a:pt x="1620520" y="3617913"/>
                </a:lnTo>
                <a:lnTo>
                  <a:pt x="1615758" y="3617913"/>
                </a:lnTo>
                <a:lnTo>
                  <a:pt x="1611630" y="3617278"/>
                </a:lnTo>
                <a:lnTo>
                  <a:pt x="1602422" y="3616326"/>
                </a:lnTo>
                <a:lnTo>
                  <a:pt x="1594168" y="3614103"/>
                </a:lnTo>
                <a:lnTo>
                  <a:pt x="1585912" y="3610928"/>
                </a:lnTo>
                <a:lnTo>
                  <a:pt x="1577975" y="3607118"/>
                </a:lnTo>
                <a:lnTo>
                  <a:pt x="1570990" y="3602673"/>
                </a:lnTo>
                <a:lnTo>
                  <a:pt x="1563688" y="3597911"/>
                </a:lnTo>
                <a:lnTo>
                  <a:pt x="1557655" y="3591878"/>
                </a:lnTo>
                <a:lnTo>
                  <a:pt x="1551622" y="3585846"/>
                </a:lnTo>
                <a:lnTo>
                  <a:pt x="1546860" y="3578543"/>
                </a:lnTo>
                <a:lnTo>
                  <a:pt x="1542415" y="3571558"/>
                </a:lnTo>
                <a:lnTo>
                  <a:pt x="1538605" y="3563621"/>
                </a:lnTo>
                <a:lnTo>
                  <a:pt x="1535430" y="3555366"/>
                </a:lnTo>
                <a:lnTo>
                  <a:pt x="1533208" y="3547111"/>
                </a:lnTo>
                <a:lnTo>
                  <a:pt x="1532572" y="3542666"/>
                </a:lnTo>
                <a:lnTo>
                  <a:pt x="1531620" y="3537903"/>
                </a:lnTo>
                <a:lnTo>
                  <a:pt x="1531302" y="3533458"/>
                </a:lnTo>
                <a:lnTo>
                  <a:pt x="1531302" y="3529013"/>
                </a:lnTo>
                <a:lnTo>
                  <a:pt x="1531302" y="3229928"/>
                </a:lnTo>
                <a:lnTo>
                  <a:pt x="1504950" y="3225483"/>
                </a:lnTo>
                <a:lnTo>
                  <a:pt x="1478598" y="3220086"/>
                </a:lnTo>
                <a:lnTo>
                  <a:pt x="1452245" y="3214371"/>
                </a:lnTo>
                <a:lnTo>
                  <a:pt x="1426845" y="3208021"/>
                </a:lnTo>
                <a:lnTo>
                  <a:pt x="1400810" y="3201671"/>
                </a:lnTo>
                <a:lnTo>
                  <a:pt x="1375092" y="3194368"/>
                </a:lnTo>
                <a:lnTo>
                  <a:pt x="1350010" y="3187066"/>
                </a:lnTo>
                <a:lnTo>
                  <a:pt x="1324928" y="3179128"/>
                </a:lnTo>
                <a:lnTo>
                  <a:pt x="1299528" y="3170873"/>
                </a:lnTo>
                <a:lnTo>
                  <a:pt x="1274762" y="3161666"/>
                </a:lnTo>
                <a:lnTo>
                  <a:pt x="1250315" y="3152776"/>
                </a:lnTo>
                <a:lnTo>
                  <a:pt x="1225868" y="3142933"/>
                </a:lnTo>
                <a:lnTo>
                  <a:pt x="1201738" y="3132773"/>
                </a:lnTo>
                <a:lnTo>
                  <a:pt x="1177925" y="3122296"/>
                </a:lnTo>
                <a:lnTo>
                  <a:pt x="1154430" y="3110866"/>
                </a:lnTo>
                <a:lnTo>
                  <a:pt x="1130618" y="3099753"/>
                </a:lnTo>
                <a:lnTo>
                  <a:pt x="955040" y="3342006"/>
                </a:lnTo>
                <a:lnTo>
                  <a:pt x="952182" y="3345816"/>
                </a:lnTo>
                <a:lnTo>
                  <a:pt x="949325" y="3349308"/>
                </a:lnTo>
                <a:lnTo>
                  <a:pt x="946150" y="3352483"/>
                </a:lnTo>
                <a:lnTo>
                  <a:pt x="942975" y="3355658"/>
                </a:lnTo>
                <a:lnTo>
                  <a:pt x="935990" y="3361056"/>
                </a:lnTo>
                <a:lnTo>
                  <a:pt x="929005" y="3366136"/>
                </a:lnTo>
                <a:lnTo>
                  <a:pt x="921385" y="3369946"/>
                </a:lnTo>
                <a:lnTo>
                  <a:pt x="913448" y="3373121"/>
                </a:lnTo>
                <a:lnTo>
                  <a:pt x="905192" y="3375978"/>
                </a:lnTo>
                <a:lnTo>
                  <a:pt x="896938" y="3377248"/>
                </a:lnTo>
                <a:lnTo>
                  <a:pt x="888365" y="3378518"/>
                </a:lnTo>
                <a:lnTo>
                  <a:pt x="879792" y="3378518"/>
                </a:lnTo>
                <a:lnTo>
                  <a:pt x="870902" y="3377883"/>
                </a:lnTo>
                <a:lnTo>
                  <a:pt x="862648" y="3376296"/>
                </a:lnTo>
                <a:lnTo>
                  <a:pt x="854075" y="3373756"/>
                </a:lnTo>
                <a:lnTo>
                  <a:pt x="846138" y="3370581"/>
                </a:lnTo>
                <a:lnTo>
                  <a:pt x="837882" y="3366453"/>
                </a:lnTo>
                <a:lnTo>
                  <a:pt x="834072" y="3363913"/>
                </a:lnTo>
                <a:lnTo>
                  <a:pt x="830262" y="3361056"/>
                </a:lnTo>
                <a:lnTo>
                  <a:pt x="586105" y="3183573"/>
                </a:lnTo>
                <a:lnTo>
                  <a:pt x="582930" y="3181033"/>
                </a:lnTo>
                <a:lnTo>
                  <a:pt x="579438" y="3177858"/>
                </a:lnTo>
                <a:lnTo>
                  <a:pt x="575945" y="3175001"/>
                </a:lnTo>
                <a:lnTo>
                  <a:pt x="573088" y="3171826"/>
                </a:lnTo>
                <a:lnTo>
                  <a:pt x="567372" y="3165158"/>
                </a:lnTo>
                <a:lnTo>
                  <a:pt x="562610" y="3157538"/>
                </a:lnTo>
                <a:lnTo>
                  <a:pt x="558482" y="3150236"/>
                </a:lnTo>
                <a:lnTo>
                  <a:pt x="554990" y="3142298"/>
                </a:lnTo>
                <a:lnTo>
                  <a:pt x="552450" y="3134043"/>
                </a:lnTo>
                <a:lnTo>
                  <a:pt x="550862" y="3125788"/>
                </a:lnTo>
                <a:lnTo>
                  <a:pt x="549592" y="3117216"/>
                </a:lnTo>
                <a:lnTo>
                  <a:pt x="549592" y="3108643"/>
                </a:lnTo>
                <a:lnTo>
                  <a:pt x="550545" y="3100071"/>
                </a:lnTo>
                <a:lnTo>
                  <a:pt x="551815" y="3091816"/>
                </a:lnTo>
                <a:lnTo>
                  <a:pt x="554355" y="3083243"/>
                </a:lnTo>
                <a:lnTo>
                  <a:pt x="557530" y="3075306"/>
                </a:lnTo>
                <a:lnTo>
                  <a:pt x="559435" y="3071178"/>
                </a:lnTo>
                <a:lnTo>
                  <a:pt x="561340" y="3067368"/>
                </a:lnTo>
                <a:lnTo>
                  <a:pt x="563880" y="3063241"/>
                </a:lnTo>
                <a:lnTo>
                  <a:pt x="566738" y="3059431"/>
                </a:lnTo>
                <a:lnTo>
                  <a:pt x="742632" y="2817178"/>
                </a:lnTo>
                <a:lnTo>
                  <a:pt x="724218" y="2797811"/>
                </a:lnTo>
                <a:lnTo>
                  <a:pt x="706755" y="2778761"/>
                </a:lnTo>
                <a:lnTo>
                  <a:pt x="688975" y="2759076"/>
                </a:lnTo>
                <a:lnTo>
                  <a:pt x="671512" y="2739073"/>
                </a:lnTo>
                <a:lnTo>
                  <a:pt x="655002" y="2718753"/>
                </a:lnTo>
                <a:lnTo>
                  <a:pt x="638492" y="2698115"/>
                </a:lnTo>
                <a:lnTo>
                  <a:pt x="622300" y="2677478"/>
                </a:lnTo>
                <a:lnTo>
                  <a:pt x="606425" y="2656523"/>
                </a:lnTo>
                <a:lnTo>
                  <a:pt x="591185" y="2634933"/>
                </a:lnTo>
                <a:lnTo>
                  <a:pt x="576580" y="2613025"/>
                </a:lnTo>
                <a:lnTo>
                  <a:pt x="561658" y="2590800"/>
                </a:lnTo>
                <a:lnTo>
                  <a:pt x="547370" y="2568893"/>
                </a:lnTo>
                <a:lnTo>
                  <a:pt x="534035" y="2546033"/>
                </a:lnTo>
                <a:lnTo>
                  <a:pt x="520382" y="2523173"/>
                </a:lnTo>
                <a:lnTo>
                  <a:pt x="507682" y="2499995"/>
                </a:lnTo>
                <a:lnTo>
                  <a:pt x="494665" y="2476500"/>
                </a:lnTo>
                <a:lnTo>
                  <a:pt x="209868" y="2568893"/>
                </a:lnTo>
                <a:lnTo>
                  <a:pt x="205740" y="2570163"/>
                </a:lnTo>
                <a:lnTo>
                  <a:pt x="201295" y="2571433"/>
                </a:lnTo>
                <a:lnTo>
                  <a:pt x="196850" y="2572068"/>
                </a:lnTo>
                <a:lnTo>
                  <a:pt x="192722" y="2573020"/>
                </a:lnTo>
                <a:lnTo>
                  <a:pt x="183515" y="2573338"/>
                </a:lnTo>
                <a:lnTo>
                  <a:pt x="174942" y="2573020"/>
                </a:lnTo>
                <a:lnTo>
                  <a:pt x="166688" y="2571750"/>
                </a:lnTo>
                <a:lnTo>
                  <a:pt x="158115" y="2569845"/>
                </a:lnTo>
                <a:lnTo>
                  <a:pt x="150177" y="2567305"/>
                </a:lnTo>
                <a:lnTo>
                  <a:pt x="142240" y="2563495"/>
                </a:lnTo>
                <a:lnTo>
                  <a:pt x="134620" y="2559368"/>
                </a:lnTo>
                <a:lnTo>
                  <a:pt x="127952" y="2554605"/>
                </a:lnTo>
                <a:lnTo>
                  <a:pt x="121602" y="2548890"/>
                </a:lnTo>
                <a:lnTo>
                  <a:pt x="115570" y="2542540"/>
                </a:lnTo>
                <a:lnTo>
                  <a:pt x="109855" y="2535555"/>
                </a:lnTo>
                <a:lnTo>
                  <a:pt x="105410" y="2528253"/>
                </a:lnTo>
                <a:lnTo>
                  <a:pt x="101282" y="2520315"/>
                </a:lnTo>
                <a:lnTo>
                  <a:pt x="99377" y="2516188"/>
                </a:lnTo>
                <a:lnTo>
                  <a:pt x="97790" y="2512060"/>
                </a:lnTo>
                <a:lnTo>
                  <a:pt x="4445" y="2224405"/>
                </a:lnTo>
                <a:lnTo>
                  <a:pt x="3492" y="2220278"/>
                </a:lnTo>
                <a:lnTo>
                  <a:pt x="2222" y="2215833"/>
                </a:lnTo>
                <a:lnTo>
                  <a:pt x="1587" y="2211388"/>
                </a:lnTo>
                <a:lnTo>
                  <a:pt x="635" y="2206625"/>
                </a:lnTo>
                <a:lnTo>
                  <a:pt x="0" y="2198053"/>
                </a:lnTo>
                <a:lnTo>
                  <a:pt x="317" y="2189480"/>
                </a:lnTo>
                <a:lnTo>
                  <a:pt x="1587" y="2180908"/>
                </a:lnTo>
                <a:lnTo>
                  <a:pt x="3810" y="2172653"/>
                </a:lnTo>
                <a:lnTo>
                  <a:pt x="6350" y="2164398"/>
                </a:lnTo>
                <a:lnTo>
                  <a:pt x="9842" y="2156778"/>
                </a:lnTo>
                <a:lnTo>
                  <a:pt x="13970" y="2149158"/>
                </a:lnTo>
                <a:lnTo>
                  <a:pt x="19050" y="2142173"/>
                </a:lnTo>
                <a:lnTo>
                  <a:pt x="24447" y="2135505"/>
                </a:lnTo>
                <a:lnTo>
                  <a:pt x="30797" y="2129790"/>
                </a:lnTo>
                <a:lnTo>
                  <a:pt x="37465" y="2124393"/>
                </a:lnTo>
                <a:lnTo>
                  <a:pt x="45085" y="2119630"/>
                </a:lnTo>
                <a:lnTo>
                  <a:pt x="49212" y="2117725"/>
                </a:lnTo>
                <a:lnTo>
                  <a:pt x="53340" y="2115820"/>
                </a:lnTo>
                <a:lnTo>
                  <a:pt x="57467" y="2113915"/>
                </a:lnTo>
                <a:lnTo>
                  <a:pt x="61595" y="2112328"/>
                </a:lnTo>
                <a:lnTo>
                  <a:pt x="346392" y="2019618"/>
                </a:lnTo>
                <a:lnTo>
                  <a:pt x="342900" y="1993900"/>
                </a:lnTo>
                <a:lnTo>
                  <a:pt x="339725" y="1967865"/>
                </a:lnTo>
                <a:lnTo>
                  <a:pt x="337185" y="1941830"/>
                </a:lnTo>
                <a:lnTo>
                  <a:pt x="334962" y="1915478"/>
                </a:lnTo>
                <a:lnTo>
                  <a:pt x="333375" y="1889125"/>
                </a:lnTo>
                <a:lnTo>
                  <a:pt x="331788" y="1862455"/>
                </a:lnTo>
                <a:lnTo>
                  <a:pt x="331152" y="1835785"/>
                </a:lnTo>
                <a:lnTo>
                  <a:pt x="331152" y="1809115"/>
                </a:lnTo>
                <a:lnTo>
                  <a:pt x="331152" y="1782445"/>
                </a:lnTo>
                <a:lnTo>
                  <a:pt x="331788" y="1755775"/>
                </a:lnTo>
                <a:lnTo>
                  <a:pt x="333375" y="1729423"/>
                </a:lnTo>
                <a:lnTo>
                  <a:pt x="334962" y="1703070"/>
                </a:lnTo>
                <a:lnTo>
                  <a:pt x="337185" y="1676718"/>
                </a:lnTo>
                <a:lnTo>
                  <a:pt x="339725" y="1650365"/>
                </a:lnTo>
                <a:lnTo>
                  <a:pt x="342900" y="1624330"/>
                </a:lnTo>
                <a:lnTo>
                  <a:pt x="346392" y="1598295"/>
                </a:lnTo>
                <a:lnTo>
                  <a:pt x="61595" y="1506220"/>
                </a:lnTo>
                <a:lnTo>
                  <a:pt x="57467" y="1504633"/>
                </a:lnTo>
                <a:lnTo>
                  <a:pt x="53340" y="1502728"/>
                </a:lnTo>
                <a:lnTo>
                  <a:pt x="45085" y="1498600"/>
                </a:lnTo>
                <a:lnTo>
                  <a:pt x="37465" y="1494155"/>
                </a:lnTo>
                <a:lnTo>
                  <a:pt x="30797" y="1488440"/>
                </a:lnTo>
                <a:lnTo>
                  <a:pt x="24447" y="1482408"/>
                </a:lnTo>
                <a:lnTo>
                  <a:pt x="19050" y="1476058"/>
                </a:lnTo>
                <a:lnTo>
                  <a:pt x="13970" y="1468755"/>
                </a:lnTo>
                <a:lnTo>
                  <a:pt x="9842" y="1461453"/>
                </a:lnTo>
                <a:lnTo>
                  <a:pt x="6350" y="1453833"/>
                </a:lnTo>
                <a:lnTo>
                  <a:pt x="3810" y="1445578"/>
                </a:lnTo>
                <a:lnTo>
                  <a:pt x="1587" y="1437323"/>
                </a:lnTo>
                <a:lnTo>
                  <a:pt x="317" y="1428750"/>
                </a:lnTo>
                <a:lnTo>
                  <a:pt x="0" y="1419860"/>
                </a:lnTo>
                <a:lnTo>
                  <a:pt x="635" y="1411288"/>
                </a:lnTo>
                <a:lnTo>
                  <a:pt x="1587" y="1406843"/>
                </a:lnTo>
                <a:lnTo>
                  <a:pt x="2222" y="1402398"/>
                </a:lnTo>
                <a:lnTo>
                  <a:pt x="3492" y="1397635"/>
                </a:lnTo>
                <a:lnTo>
                  <a:pt x="4445" y="1393508"/>
                </a:lnTo>
                <a:lnTo>
                  <a:pt x="97790" y="1106488"/>
                </a:lnTo>
                <a:lnTo>
                  <a:pt x="99377" y="1102043"/>
                </a:lnTo>
                <a:lnTo>
                  <a:pt x="101282" y="1097915"/>
                </a:lnTo>
                <a:lnTo>
                  <a:pt x="103187" y="1093788"/>
                </a:lnTo>
                <a:lnTo>
                  <a:pt x="105410" y="1089978"/>
                </a:lnTo>
                <a:lnTo>
                  <a:pt x="109855" y="1082358"/>
                </a:lnTo>
                <a:lnTo>
                  <a:pt x="115570" y="1075690"/>
                </a:lnTo>
                <a:lnTo>
                  <a:pt x="121602" y="1069340"/>
                </a:lnTo>
                <a:lnTo>
                  <a:pt x="127952" y="1063625"/>
                </a:lnTo>
                <a:lnTo>
                  <a:pt x="134620" y="1058863"/>
                </a:lnTo>
                <a:lnTo>
                  <a:pt x="142240" y="1054735"/>
                </a:lnTo>
                <a:lnTo>
                  <a:pt x="150177" y="1051243"/>
                </a:lnTo>
                <a:lnTo>
                  <a:pt x="158115" y="1048068"/>
                </a:lnTo>
                <a:lnTo>
                  <a:pt x="166688" y="1046480"/>
                </a:lnTo>
                <a:lnTo>
                  <a:pt x="174942" y="1045210"/>
                </a:lnTo>
                <a:lnTo>
                  <a:pt x="183515" y="1044893"/>
                </a:lnTo>
                <a:lnTo>
                  <a:pt x="192722" y="1045528"/>
                </a:lnTo>
                <a:lnTo>
                  <a:pt x="196850" y="1046480"/>
                </a:lnTo>
                <a:lnTo>
                  <a:pt x="201295" y="1047115"/>
                </a:lnTo>
                <a:lnTo>
                  <a:pt x="205740" y="1048068"/>
                </a:lnTo>
                <a:lnTo>
                  <a:pt x="209868" y="1049338"/>
                </a:lnTo>
                <a:lnTo>
                  <a:pt x="494665" y="1141413"/>
                </a:lnTo>
                <a:lnTo>
                  <a:pt x="507682" y="1118235"/>
                </a:lnTo>
                <a:lnTo>
                  <a:pt x="520382" y="1095375"/>
                </a:lnTo>
                <a:lnTo>
                  <a:pt x="534035" y="1072198"/>
                </a:lnTo>
                <a:lnTo>
                  <a:pt x="547370" y="1049655"/>
                </a:lnTo>
                <a:lnTo>
                  <a:pt x="561658" y="1027113"/>
                </a:lnTo>
                <a:lnTo>
                  <a:pt x="576580" y="1005205"/>
                </a:lnTo>
                <a:lnTo>
                  <a:pt x="591185" y="983615"/>
                </a:lnTo>
                <a:lnTo>
                  <a:pt x="606425" y="961707"/>
                </a:lnTo>
                <a:lnTo>
                  <a:pt x="622300" y="940752"/>
                </a:lnTo>
                <a:lnTo>
                  <a:pt x="638492" y="919797"/>
                </a:lnTo>
                <a:lnTo>
                  <a:pt x="655002" y="899160"/>
                </a:lnTo>
                <a:lnTo>
                  <a:pt x="671512" y="878840"/>
                </a:lnTo>
                <a:lnTo>
                  <a:pt x="688975" y="858837"/>
                </a:lnTo>
                <a:lnTo>
                  <a:pt x="706755" y="839470"/>
                </a:lnTo>
                <a:lnTo>
                  <a:pt x="724218" y="819785"/>
                </a:lnTo>
                <a:lnTo>
                  <a:pt x="742632" y="801052"/>
                </a:lnTo>
                <a:lnTo>
                  <a:pt x="566420" y="558800"/>
                </a:lnTo>
                <a:lnTo>
                  <a:pt x="563562" y="554990"/>
                </a:lnTo>
                <a:lnTo>
                  <a:pt x="561340" y="551180"/>
                </a:lnTo>
                <a:lnTo>
                  <a:pt x="559118" y="547370"/>
                </a:lnTo>
                <a:lnTo>
                  <a:pt x="557212" y="543242"/>
                </a:lnTo>
                <a:lnTo>
                  <a:pt x="554355" y="534987"/>
                </a:lnTo>
                <a:lnTo>
                  <a:pt x="551498" y="526732"/>
                </a:lnTo>
                <a:lnTo>
                  <a:pt x="550228" y="518160"/>
                </a:lnTo>
                <a:lnTo>
                  <a:pt x="549592" y="509270"/>
                </a:lnTo>
                <a:lnTo>
                  <a:pt x="549592" y="500697"/>
                </a:lnTo>
                <a:lnTo>
                  <a:pt x="550862" y="492442"/>
                </a:lnTo>
                <a:lnTo>
                  <a:pt x="552450" y="483870"/>
                </a:lnTo>
                <a:lnTo>
                  <a:pt x="554990" y="475932"/>
                </a:lnTo>
                <a:lnTo>
                  <a:pt x="558482" y="467677"/>
                </a:lnTo>
                <a:lnTo>
                  <a:pt x="562610" y="460057"/>
                </a:lnTo>
                <a:lnTo>
                  <a:pt x="567372" y="453072"/>
                </a:lnTo>
                <a:lnTo>
                  <a:pt x="573088" y="446087"/>
                </a:lnTo>
                <a:lnTo>
                  <a:pt x="575945" y="442912"/>
                </a:lnTo>
                <a:lnTo>
                  <a:pt x="579438" y="439737"/>
                </a:lnTo>
                <a:lnTo>
                  <a:pt x="582930" y="436880"/>
                </a:lnTo>
                <a:lnTo>
                  <a:pt x="586105" y="434022"/>
                </a:lnTo>
                <a:lnTo>
                  <a:pt x="830898" y="256857"/>
                </a:lnTo>
                <a:lnTo>
                  <a:pt x="834708" y="254317"/>
                </a:lnTo>
                <a:lnTo>
                  <a:pt x="838200" y="251777"/>
                </a:lnTo>
                <a:lnTo>
                  <a:pt x="842328" y="249872"/>
                </a:lnTo>
                <a:lnTo>
                  <a:pt x="846138" y="247967"/>
                </a:lnTo>
                <a:lnTo>
                  <a:pt x="854392" y="244475"/>
                </a:lnTo>
                <a:lnTo>
                  <a:pt x="862648" y="242252"/>
                </a:lnTo>
                <a:lnTo>
                  <a:pt x="871538" y="240665"/>
                </a:lnTo>
                <a:lnTo>
                  <a:pt x="880110" y="240030"/>
                </a:lnTo>
                <a:lnTo>
                  <a:pt x="888365" y="240030"/>
                </a:lnTo>
                <a:lnTo>
                  <a:pt x="896938" y="240665"/>
                </a:lnTo>
                <a:lnTo>
                  <a:pt x="905192" y="242570"/>
                </a:lnTo>
                <a:lnTo>
                  <a:pt x="913448" y="245110"/>
                </a:lnTo>
                <a:lnTo>
                  <a:pt x="921385" y="248602"/>
                </a:lnTo>
                <a:lnTo>
                  <a:pt x="929005" y="252412"/>
                </a:lnTo>
                <a:lnTo>
                  <a:pt x="935990" y="257175"/>
                </a:lnTo>
                <a:lnTo>
                  <a:pt x="942975" y="262890"/>
                </a:lnTo>
                <a:lnTo>
                  <a:pt x="946150" y="266065"/>
                </a:lnTo>
                <a:lnTo>
                  <a:pt x="949325" y="269240"/>
                </a:lnTo>
                <a:lnTo>
                  <a:pt x="952182" y="272732"/>
                </a:lnTo>
                <a:lnTo>
                  <a:pt x="955040" y="276542"/>
                </a:lnTo>
                <a:lnTo>
                  <a:pt x="1130618" y="518477"/>
                </a:lnTo>
                <a:lnTo>
                  <a:pt x="1154430" y="507047"/>
                </a:lnTo>
                <a:lnTo>
                  <a:pt x="1177925" y="496252"/>
                </a:lnTo>
                <a:lnTo>
                  <a:pt x="1201738" y="485457"/>
                </a:lnTo>
                <a:lnTo>
                  <a:pt x="1225868" y="475615"/>
                </a:lnTo>
                <a:lnTo>
                  <a:pt x="1250315" y="465772"/>
                </a:lnTo>
                <a:lnTo>
                  <a:pt x="1274762" y="456247"/>
                </a:lnTo>
                <a:lnTo>
                  <a:pt x="1299528" y="447675"/>
                </a:lnTo>
                <a:lnTo>
                  <a:pt x="1324928" y="439102"/>
                </a:lnTo>
                <a:lnTo>
                  <a:pt x="1350010" y="431165"/>
                </a:lnTo>
                <a:lnTo>
                  <a:pt x="1375092" y="423545"/>
                </a:lnTo>
                <a:lnTo>
                  <a:pt x="1400810" y="416877"/>
                </a:lnTo>
                <a:lnTo>
                  <a:pt x="1426845" y="410210"/>
                </a:lnTo>
                <a:lnTo>
                  <a:pt x="1452245" y="404177"/>
                </a:lnTo>
                <a:lnTo>
                  <a:pt x="1478598" y="398462"/>
                </a:lnTo>
                <a:lnTo>
                  <a:pt x="1504950" y="393065"/>
                </a:lnTo>
                <a:lnTo>
                  <a:pt x="1531302" y="388620"/>
                </a:lnTo>
                <a:lnTo>
                  <a:pt x="1531302" y="89217"/>
                </a:lnTo>
                <a:lnTo>
                  <a:pt x="1531302" y="84455"/>
                </a:lnTo>
                <a:lnTo>
                  <a:pt x="1531620" y="80010"/>
                </a:lnTo>
                <a:lnTo>
                  <a:pt x="1532572" y="75565"/>
                </a:lnTo>
                <a:lnTo>
                  <a:pt x="1533208" y="71120"/>
                </a:lnTo>
                <a:lnTo>
                  <a:pt x="1535430" y="62865"/>
                </a:lnTo>
                <a:lnTo>
                  <a:pt x="1538605" y="54610"/>
                </a:lnTo>
                <a:lnTo>
                  <a:pt x="1542415" y="46672"/>
                </a:lnTo>
                <a:lnTo>
                  <a:pt x="1546860" y="39370"/>
                </a:lnTo>
                <a:lnTo>
                  <a:pt x="1551622" y="32385"/>
                </a:lnTo>
                <a:lnTo>
                  <a:pt x="1557655" y="26352"/>
                </a:lnTo>
                <a:lnTo>
                  <a:pt x="1563688" y="20320"/>
                </a:lnTo>
                <a:lnTo>
                  <a:pt x="1570990" y="15240"/>
                </a:lnTo>
                <a:lnTo>
                  <a:pt x="1577975" y="10795"/>
                </a:lnTo>
                <a:lnTo>
                  <a:pt x="1585912" y="6985"/>
                </a:lnTo>
                <a:lnTo>
                  <a:pt x="1594168" y="4127"/>
                </a:lnTo>
                <a:lnTo>
                  <a:pt x="1602422" y="1905"/>
                </a:lnTo>
                <a:lnTo>
                  <a:pt x="1607185" y="952"/>
                </a:lnTo>
                <a:lnTo>
                  <a:pt x="1611630" y="317"/>
                </a:lnTo>
                <a:lnTo>
                  <a:pt x="161575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009242"/>
              </a:solidFill>
            </a:endParaRPr>
          </a:p>
        </p:txBody>
      </p:sp>
      <p:sp>
        <p:nvSpPr>
          <p:cNvPr id="9" name="KSO_Shape"/>
          <p:cNvSpPr/>
          <p:nvPr/>
        </p:nvSpPr>
        <p:spPr>
          <a:xfrm>
            <a:off x="1189585" y="4473063"/>
            <a:ext cx="364036" cy="605046"/>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792000"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009242"/>
              </a:solidFill>
            </a:endParaRPr>
          </a:p>
        </p:txBody>
      </p:sp>
      <p:sp>
        <p:nvSpPr>
          <p:cNvPr id="10" name="矩形 9"/>
          <p:cNvSpPr/>
          <p:nvPr/>
        </p:nvSpPr>
        <p:spPr>
          <a:xfrm>
            <a:off x="2235976" y="1943952"/>
            <a:ext cx="4535424" cy="523220"/>
          </a:xfrm>
          <a:prstGeom prst="rect">
            <a:avLst/>
          </a:prstGeom>
          <a:solidFill>
            <a:srgbClr val="FFB0BA"/>
          </a:solidFill>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a:solidFill>
                <a:schemeClr val="bg1"/>
              </a:solidFill>
              <a:latin typeface="微软雅黑" panose="020B0503020204020204" pitchFamily="34" charset="-122"/>
              <a:ea typeface="微软雅黑" panose="020B0503020204020204" pitchFamily="34" charset="-122"/>
            </a:endParaRPr>
          </a:p>
          <a:p>
            <a:r>
              <a:rPr lang="zh-CN" altLang="en-US" sz="1400" dirty="0">
                <a:solidFill>
                  <a:schemeClr val="bg1"/>
                </a:solidFill>
                <a:latin typeface="微软雅黑" panose="020B0503020204020204" pitchFamily="34" charset="-122"/>
                <a:ea typeface="微软雅黑" panose="020B0503020204020204" pitchFamily="34" charset="-122"/>
              </a:rPr>
              <a:t>输入简单的文字概述简单的文字</a:t>
            </a:r>
            <a:endParaRPr lang="zh-CN" altLang="en-US" sz="1400" dirty="0">
              <a:solidFill>
                <a:schemeClr val="bg1"/>
              </a:solidFill>
            </a:endParaRPr>
          </a:p>
        </p:txBody>
      </p:sp>
      <p:sp>
        <p:nvSpPr>
          <p:cNvPr id="11" name="TextBox 4"/>
          <p:cNvSpPr txBox="1">
            <a:spLocks noChangeArrowheads="1"/>
          </p:cNvSpPr>
          <p:nvPr/>
        </p:nvSpPr>
        <p:spPr bwMode="auto">
          <a:xfrm>
            <a:off x="2173186" y="1434378"/>
            <a:ext cx="1716417"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latin typeface="Franklin Gothic Book" panose="020B0503020102020204" pitchFamily="34" charset="0"/>
                <a:ea typeface="微软雅黑" panose="020B0503020204020204" pitchFamily="34" charset="-122"/>
              </a:rPr>
              <a:t>标题栏</a:t>
            </a:r>
            <a:endParaRPr lang="en-US" altLang="zh-CN" sz="1800" b="1" dirty="0">
              <a:latin typeface="Franklin Gothic Book" panose="020B0503020102020204" pitchFamily="34" charset="0"/>
              <a:ea typeface="微软雅黑" panose="020B0503020204020204" pitchFamily="34" charset="-122"/>
            </a:endParaRPr>
          </a:p>
        </p:txBody>
      </p:sp>
      <p:sp>
        <p:nvSpPr>
          <p:cNvPr id="12" name="矩形 11"/>
          <p:cNvSpPr/>
          <p:nvPr/>
        </p:nvSpPr>
        <p:spPr>
          <a:xfrm>
            <a:off x="2235976" y="3396562"/>
            <a:ext cx="4535424" cy="523220"/>
          </a:xfrm>
          <a:prstGeom prst="rect">
            <a:avLst/>
          </a:prstGeom>
          <a:solidFill>
            <a:srgbClr val="A3C7E0"/>
          </a:solidFill>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a:solidFill>
                <a:schemeClr val="bg1"/>
              </a:solidFill>
              <a:latin typeface="微软雅黑" panose="020B0503020204020204" pitchFamily="34" charset="-122"/>
              <a:ea typeface="微软雅黑" panose="020B0503020204020204" pitchFamily="34" charset="-122"/>
            </a:endParaRPr>
          </a:p>
          <a:p>
            <a:r>
              <a:rPr lang="zh-CN" altLang="en-US" sz="1400" dirty="0">
                <a:solidFill>
                  <a:schemeClr val="bg1"/>
                </a:solidFill>
                <a:latin typeface="微软雅黑" panose="020B0503020204020204" pitchFamily="34" charset="-122"/>
                <a:ea typeface="微软雅黑" panose="020B0503020204020204" pitchFamily="34" charset="-122"/>
              </a:rPr>
              <a:t>输入简单的文字概述简单的文字</a:t>
            </a:r>
            <a:endParaRPr lang="zh-CN" altLang="en-US" sz="1400" dirty="0">
              <a:solidFill>
                <a:schemeClr val="bg1"/>
              </a:solidFill>
            </a:endParaRPr>
          </a:p>
        </p:txBody>
      </p:sp>
      <p:sp>
        <p:nvSpPr>
          <p:cNvPr id="13" name="TextBox 4"/>
          <p:cNvSpPr txBox="1">
            <a:spLocks noChangeArrowheads="1"/>
          </p:cNvSpPr>
          <p:nvPr/>
        </p:nvSpPr>
        <p:spPr bwMode="auto">
          <a:xfrm>
            <a:off x="2173186" y="2886988"/>
            <a:ext cx="1716417"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latin typeface="Franklin Gothic Book" panose="020B0503020102020204" pitchFamily="34" charset="0"/>
                <a:ea typeface="微软雅黑" panose="020B0503020204020204" pitchFamily="34" charset="-122"/>
              </a:rPr>
              <a:t>标题栏</a:t>
            </a:r>
            <a:endParaRPr lang="en-US" altLang="zh-CN" sz="1800" b="1" dirty="0">
              <a:latin typeface="Franklin Gothic Book" panose="020B0503020102020204" pitchFamily="34" charset="0"/>
              <a:ea typeface="微软雅黑" panose="020B0503020204020204" pitchFamily="34" charset="-122"/>
            </a:endParaRPr>
          </a:p>
        </p:txBody>
      </p:sp>
      <p:sp>
        <p:nvSpPr>
          <p:cNvPr id="14" name="矩形 13"/>
          <p:cNvSpPr/>
          <p:nvPr/>
        </p:nvSpPr>
        <p:spPr>
          <a:xfrm>
            <a:off x="2235976" y="4826637"/>
            <a:ext cx="4535424" cy="523220"/>
          </a:xfrm>
          <a:prstGeom prst="rect">
            <a:avLst/>
          </a:prstGeom>
          <a:solidFill>
            <a:srgbClr val="FFB0BA"/>
          </a:solidFill>
        </p:spPr>
        <p:txBody>
          <a:bodyPr wrap="square">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a:solidFill>
                <a:schemeClr val="bg1"/>
              </a:solidFill>
              <a:latin typeface="微软雅黑" panose="020B0503020204020204" pitchFamily="34" charset="-122"/>
              <a:ea typeface="微软雅黑" panose="020B0503020204020204" pitchFamily="34" charset="-122"/>
            </a:endParaRPr>
          </a:p>
          <a:p>
            <a:r>
              <a:rPr lang="zh-CN" altLang="en-US" sz="1400" dirty="0">
                <a:solidFill>
                  <a:schemeClr val="bg1"/>
                </a:solidFill>
                <a:latin typeface="微软雅黑" panose="020B0503020204020204" pitchFamily="34" charset="-122"/>
                <a:ea typeface="微软雅黑" panose="020B0503020204020204" pitchFamily="34" charset="-122"/>
              </a:rPr>
              <a:t>输入简单的文字概述简单的文字</a:t>
            </a:r>
            <a:endParaRPr lang="zh-CN" altLang="en-US" sz="1400" dirty="0">
              <a:solidFill>
                <a:schemeClr val="bg1"/>
              </a:solidFill>
            </a:endParaRPr>
          </a:p>
        </p:txBody>
      </p:sp>
      <p:sp>
        <p:nvSpPr>
          <p:cNvPr id="15" name="TextBox 4"/>
          <p:cNvSpPr txBox="1">
            <a:spLocks noChangeArrowheads="1"/>
          </p:cNvSpPr>
          <p:nvPr/>
        </p:nvSpPr>
        <p:spPr bwMode="auto">
          <a:xfrm>
            <a:off x="2173186" y="4317063"/>
            <a:ext cx="1716417"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latin typeface="Franklin Gothic Book" panose="020B0503020102020204" pitchFamily="34" charset="0"/>
                <a:ea typeface="微软雅黑" panose="020B0503020204020204" pitchFamily="34" charset="-122"/>
              </a:rPr>
              <a:t>标题栏</a:t>
            </a:r>
            <a:endParaRPr lang="en-US" altLang="zh-CN" sz="1800" b="1" dirty="0">
              <a:latin typeface="Franklin Gothic Book" panose="020B0503020102020204" pitchFamily="34" charset="0"/>
              <a:ea typeface="微软雅黑" panose="020B0503020204020204" pitchFamily="34" charset="-122"/>
            </a:endParaRPr>
          </a:p>
        </p:txBody>
      </p:sp>
      <p:pic>
        <p:nvPicPr>
          <p:cNvPr id="16" name="图片 15"/>
          <p:cNvPicPr>
            <a:picLocks noChangeAspect="1"/>
          </p:cNvPicPr>
          <p:nvPr/>
        </p:nvPicPr>
        <p:blipFill rotWithShape="1">
          <a:blip r:embed="rId1" cstate="print">
            <a:extLst>
              <a:ext uri="{28A0092B-C50C-407E-A947-70E740481C1C}">
                <a14:useLocalDpi xmlns:a14="http://schemas.microsoft.com/office/drawing/2010/main" val="0"/>
              </a:ext>
            </a:extLst>
          </a:blip>
          <a:srcRect r="796" b="4871"/>
          <a:stretch>
            <a:fillRect/>
          </a:stretch>
        </p:blipFill>
        <p:spPr>
          <a:xfrm>
            <a:off x="7383309" y="2213690"/>
            <a:ext cx="3930457" cy="2477207"/>
          </a:xfrm>
          <a:prstGeom prst="rect">
            <a:avLst/>
          </a:prstGeom>
        </p:spPr>
      </p:pic>
    </p:spTree>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任意多边形 31"/>
          <p:cNvSpPr/>
          <p:nvPr/>
        </p:nvSpPr>
        <p:spPr>
          <a:xfrm flipH="1">
            <a:off x="850010" y="2421809"/>
            <a:ext cx="10358120" cy="45719"/>
          </a:xfrm>
          <a:custGeom>
            <a:avLst/>
            <a:gdLst>
              <a:gd name="connsiteX0" fmla="*/ 7977051 w 7977051"/>
              <a:gd name="connsiteY0" fmla="*/ 0 h 31619"/>
              <a:gd name="connsiteX1" fmla="*/ 0 w 7977051"/>
              <a:gd name="connsiteY1" fmla="*/ 0 h 31619"/>
              <a:gd name="connsiteX2" fmla="*/ 0 w 7977051"/>
              <a:gd name="connsiteY2" fmla="*/ 31619 h 31619"/>
              <a:gd name="connsiteX3" fmla="*/ 7977051 w 7977051"/>
              <a:gd name="connsiteY3" fmla="*/ 31619 h 31619"/>
              <a:gd name="connsiteX4" fmla="*/ 7977051 w 7977051"/>
              <a:gd name="connsiteY4" fmla="*/ 15810 h 316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77051" h="31619">
                <a:moveTo>
                  <a:pt x="7977051" y="0"/>
                </a:moveTo>
                <a:lnTo>
                  <a:pt x="0" y="0"/>
                </a:lnTo>
                <a:lnTo>
                  <a:pt x="0" y="31619"/>
                </a:lnTo>
                <a:lnTo>
                  <a:pt x="7977051" y="31619"/>
                </a:lnTo>
                <a:lnTo>
                  <a:pt x="7977051" y="15810"/>
                </a:lnTo>
                <a:close/>
              </a:path>
            </a:pathLst>
          </a:cu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cxnSp>
        <p:nvCxnSpPr>
          <p:cNvPr id="8" name="Straight Connector 32"/>
          <p:cNvCxnSpPr/>
          <p:nvPr/>
        </p:nvCxnSpPr>
        <p:spPr>
          <a:xfrm flipV="1">
            <a:off x="2648585" y="2437089"/>
            <a:ext cx="0" cy="601663"/>
          </a:xfrm>
          <a:prstGeom prst="line">
            <a:avLst/>
          </a:prstGeom>
          <a:ln w="19050">
            <a:solidFill>
              <a:srgbClr val="FFB0BA"/>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Straight Connector 32"/>
          <p:cNvCxnSpPr/>
          <p:nvPr/>
        </p:nvCxnSpPr>
        <p:spPr>
          <a:xfrm flipV="1">
            <a:off x="4937760" y="2437089"/>
            <a:ext cx="0" cy="601663"/>
          </a:xfrm>
          <a:prstGeom prst="line">
            <a:avLst/>
          </a:prstGeom>
          <a:ln w="19050">
            <a:solidFill>
              <a:srgbClr val="A3C7E0"/>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0" name="Straight Connector 32"/>
          <p:cNvCxnSpPr/>
          <p:nvPr/>
        </p:nvCxnSpPr>
        <p:spPr>
          <a:xfrm flipV="1">
            <a:off x="7257098" y="2437089"/>
            <a:ext cx="0" cy="601663"/>
          </a:xfrm>
          <a:prstGeom prst="line">
            <a:avLst/>
          </a:prstGeom>
          <a:ln w="19050">
            <a:solidFill>
              <a:srgbClr val="FFB0BA"/>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1" name="圆角矩形 10"/>
          <p:cNvSpPr/>
          <p:nvPr/>
        </p:nvSpPr>
        <p:spPr>
          <a:xfrm>
            <a:off x="1837374" y="3145113"/>
            <a:ext cx="1614487" cy="344488"/>
          </a:xfrm>
          <a:prstGeom prst="roundRect">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chemeClr val="bg1"/>
                </a:solidFill>
                <a:latin typeface="微软雅黑" panose="020B0503020204020204" pitchFamily="34" charset="-122"/>
                <a:ea typeface="微软雅黑" panose="020B0503020204020204" pitchFamily="34" charset="-122"/>
              </a:rPr>
              <a:t>标题</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sp>
        <p:nvSpPr>
          <p:cNvPr id="12" name="圆角矩形 11"/>
          <p:cNvSpPr/>
          <p:nvPr/>
        </p:nvSpPr>
        <p:spPr>
          <a:xfrm>
            <a:off x="4131310" y="3145113"/>
            <a:ext cx="1612900" cy="344488"/>
          </a:xfrm>
          <a:prstGeom prst="roundRect">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chemeClr val="bg1"/>
                </a:solidFill>
                <a:latin typeface="微软雅黑" panose="020B0503020204020204" pitchFamily="34" charset="-122"/>
                <a:ea typeface="微软雅黑" panose="020B0503020204020204" pitchFamily="34" charset="-122"/>
              </a:rPr>
              <a:t>标题</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sp>
        <p:nvSpPr>
          <p:cNvPr id="13" name="圆角矩形 12"/>
          <p:cNvSpPr/>
          <p:nvPr/>
        </p:nvSpPr>
        <p:spPr>
          <a:xfrm>
            <a:off x="6425248" y="3145113"/>
            <a:ext cx="1612900" cy="344488"/>
          </a:xfrm>
          <a:prstGeom prst="roundRect">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chemeClr val="bg1"/>
                </a:solidFill>
                <a:latin typeface="微软雅黑" panose="020B0503020204020204" pitchFamily="34" charset="-122"/>
                <a:ea typeface="微软雅黑" panose="020B0503020204020204" pitchFamily="34" charset="-122"/>
              </a:rPr>
              <a:t>标题</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sp>
        <p:nvSpPr>
          <p:cNvPr id="21" name="Sev01"/>
          <p:cNvSpPr>
            <a:spLocks noChangeAspect="1"/>
          </p:cNvSpPr>
          <p:nvPr/>
        </p:nvSpPr>
        <p:spPr>
          <a:xfrm>
            <a:off x="6971348" y="1702076"/>
            <a:ext cx="520700" cy="520700"/>
          </a:xfrm>
          <a:prstGeom prst="ellipse">
            <a:avLst/>
          </a:prstGeom>
          <a:solidFill>
            <a:srgbClr val="FF718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dirty="0">
              <a:solidFill>
                <a:schemeClr val="bg1"/>
              </a:solidFill>
              <a:latin typeface="FontAwesome" pitchFamily="2" charset="0"/>
            </a:endParaRPr>
          </a:p>
        </p:txBody>
      </p:sp>
      <p:sp>
        <p:nvSpPr>
          <p:cNvPr id="22" name="Freeform 105"/>
          <p:cNvSpPr>
            <a:spLocks noEditPoints="1"/>
          </p:cNvSpPr>
          <p:nvPr/>
        </p:nvSpPr>
        <p:spPr bwMode="auto">
          <a:xfrm>
            <a:off x="7087236" y="1819551"/>
            <a:ext cx="290513" cy="285750"/>
          </a:xfrm>
          <a:custGeom>
            <a:avLst/>
            <a:gdLst/>
            <a:ahLst/>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l="0" t="0" r="r" b="b"/>
            <a:pathLst>
              <a:path w="64" h="63">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chemeClr val="bg1"/>
          </a:solidFill>
          <a:ln w="9525">
            <a:noFill/>
            <a:round/>
          </a:ln>
        </p:spPr>
        <p:txBody>
          <a:bodyPr/>
          <a:lstStyle/>
          <a:p>
            <a:pPr>
              <a:defRPr/>
            </a:pPr>
            <a:endParaRPr lang="en-US" dirty="0">
              <a:solidFill>
                <a:schemeClr val="accent3">
                  <a:lumMod val="50000"/>
                </a:schemeClr>
              </a:solidFill>
            </a:endParaRPr>
          </a:p>
        </p:txBody>
      </p:sp>
      <p:sp>
        <p:nvSpPr>
          <p:cNvPr id="24" name="Sev01"/>
          <p:cNvSpPr>
            <a:spLocks noChangeAspect="1"/>
          </p:cNvSpPr>
          <p:nvPr/>
        </p:nvSpPr>
        <p:spPr>
          <a:xfrm>
            <a:off x="2388236" y="1702076"/>
            <a:ext cx="519113" cy="520700"/>
          </a:xfrm>
          <a:prstGeom prst="ellipse">
            <a:avLst/>
          </a:prstGeom>
          <a:solidFill>
            <a:srgbClr val="FF718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dirty="0">
              <a:solidFill>
                <a:schemeClr val="bg1"/>
              </a:solidFill>
              <a:latin typeface="FontAwesome" pitchFamily="2" charset="0"/>
            </a:endParaRPr>
          </a:p>
        </p:txBody>
      </p:sp>
      <p:sp>
        <p:nvSpPr>
          <p:cNvPr id="2067" name="Freeform 62"/>
          <p:cNvSpPr>
            <a:spLocks noEditPoints="1"/>
          </p:cNvSpPr>
          <p:nvPr/>
        </p:nvSpPr>
        <p:spPr bwMode="auto">
          <a:xfrm>
            <a:off x="2500949" y="1814789"/>
            <a:ext cx="293687" cy="295275"/>
          </a:xfrm>
          <a:custGeom>
            <a:avLst/>
            <a:gdLst>
              <a:gd name="T0" fmla="*/ 58 w 58"/>
              <a:gd name="T1" fmla="*/ 33 h 58"/>
              <a:gd name="T2" fmla="*/ 57 w 58"/>
              <a:gd name="T3" fmla="*/ 34 h 58"/>
              <a:gd name="T4" fmla="*/ 50 w 58"/>
              <a:gd name="T5" fmla="*/ 35 h 58"/>
              <a:gd name="T6" fmla="*/ 49 w 58"/>
              <a:gd name="T7" fmla="*/ 39 h 58"/>
              <a:gd name="T8" fmla="*/ 53 w 58"/>
              <a:gd name="T9" fmla="*/ 44 h 58"/>
              <a:gd name="T10" fmla="*/ 53 w 58"/>
              <a:gd name="T11" fmla="*/ 45 h 58"/>
              <a:gd name="T12" fmla="*/ 53 w 58"/>
              <a:gd name="T13" fmla="*/ 46 h 58"/>
              <a:gd name="T14" fmla="*/ 45 w 58"/>
              <a:gd name="T15" fmla="*/ 53 h 58"/>
              <a:gd name="T16" fmla="*/ 44 w 58"/>
              <a:gd name="T17" fmla="*/ 52 h 58"/>
              <a:gd name="T18" fmla="*/ 39 w 58"/>
              <a:gd name="T19" fmla="*/ 48 h 58"/>
              <a:gd name="T20" fmla="*/ 36 w 58"/>
              <a:gd name="T21" fmla="*/ 50 h 58"/>
              <a:gd name="T22" fmla="*/ 34 w 58"/>
              <a:gd name="T23" fmla="*/ 57 h 58"/>
              <a:gd name="T24" fmla="*/ 33 w 58"/>
              <a:gd name="T25" fmla="*/ 58 h 58"/>
              <a:gd name="T26" fmla="*/ 25 w 58"/>
              <a:gd name="T27" fmla="*/ 58 h 58"/>
              <a:gd name="T28" fmla="*/ 23 w 58"/>
              <a:gd name="T29" fmla="*/ 57 h 58"/>
              <a:gd name="T30" fmla="*/ 22 w 58"/>
              <a:gd name="T31" fmla="*/ 50 h 58"/>
              <a:gd name="T32" fmla="*/ 19 w 58"/>
              <a:gd name="T33" fmla="*/ 48 h 58"/>
              <a:gd name="T34" fmla="*/ 14 w 58"/>
              <a:gd name="T35" fmla="*/ 52 h 58"/>
              <a:gd name="T36" fmla="*/ 13 w 58"/>
              <a:gd name="T37" fmla="*/ 53 h 58"/>
              <a:gd name="T38" fmla="*/ 12 w 58"/>
              <a:gd name="T39" fmla="*/ 52 h 58"/>
              <a:gd name="T40" fmla="*/ 5 w 58"/>
              <a:gd name="T41" fmla="*/ 46 h 58"/>
              <a:gd name="T42" fmla="*/ 5 w 58"/>
              <a:gd name="T43" fmla="*/ 45 h 58"/>
              <a:gd name="T44" fmla="*/ 5 w 58"/>
              <a:gd name="T45" fmla="*/ 44 h 58"/>
              <a:gd name="T46" fmla="*/ 9 w 58"/>
              <a:gd name="T47" fmla="*/ 39 h 58"/>
              <a:gd name="T48" fmla="*/ 8 w 58"/>
              <a:gd name="T49" fmla="*/ 35 h 58"/>
              <a:gd name="T50" fmla="*/ 1 w 58"/>
              <a:gd name="T51" fmla="*/ 34 h 58"/>
              <a:gd name="T52" fmla="*/ 0 w 58"/>
              <a:gd name="T53" fmla="*/ 33 h 58"/>
              <a:gd name="T54" fmla="*/ 0 w 58"/>
              <a:gd name="T55" fmla="*/ 24 h 58"/>
              <a:gd name="T56" fmla="*/ 1 w 58"/>
              <a:gd name="T57" fmla="*/ 23 h 58"/>
              <a:gd name="T58" fmla="*/ 8 w 58"/>
              <a:gd name="T59" fmla="*/ 22 h 58"/>
              <a:gd name="T60" fmla="*/ 9 w 58"/>
              <a:gd name="T61" fmla="*/ 18 h 58"/>
              <a:gd name="T62" fmla="*/ 5 w 58"/>
              <a:gd name="T63" fmla="*/ 13 h 58"/>
              <a:gd name="T64" fmla="*/ 5 w 58"/>
              <a:gd name="T65" fmla="*/ 12 h 58"/>
              <a:gd name="T66" fmla="*/ 5 w 58"/>
              <a:gd name="T67" fmla="*/ 11 h 58"/>
              <a:gd name="T68" fmla="*/ 13 w 58"/>
              <a:gd name="T69" fmla="*/ 5 h 58"/>
              <a:gd name="T70" fmla="*/ 14 w 58"/>
              <a:gd name="T71" fmla="*/ 5 h 58"/>
              <a:gd name="T72" fmla="*/ 19 w 58"/>
              <a:gd name="T73" fmla="*/ 9 h 58"/>
              <a:gd name="T74" fmla="*/ 22 w 58"/>
              <a:gd name="T75" fmla="*/ 8 h 58"/>
              <a:gd name="T76" fmla="*/ 23 w 58"/>
              <a:gd name="T77" fmla="*/ 1 h 58"/>
              <a:gd name="T78" fmla="*/ 25 w 58"/>
              <a:gd name="T79" fmla="*/ 0 h 58"/>
              <a:gd name="T80" fmla="*/ 33 w 58"/>
              <a:gd name="T81" fmla="*/ 0 h 58"/>
              <a:gd name="T82" fmla="*/ 34 w 58"/>
              <a:gd name="T83" fmla="*/ 1 h 58"/>
              <a:gd name="T84" fmla="*/ 36 w 58"/>
              <a:gd name="T85" fmla="*/ 8 h 58"/>
              <a:gd name="T86" fmla="*/ 39 w 58"/>
              <a:gd name="T87" fmla="*/ 9 h 58"/>
              <a:gd name="T88" fmla="*/ 44 w 58"/>
              <a:gd name="T89" fmla="*/ 5 h 58"/>
              <a:gd name="T90" fmla="*/ 45 w 58"/>
              <a:gd name="T91" fmla="*/ 5 h 58"/>
              <a:gd name="T92" fmla="*/ 46 w 58"/>
              <a:gd name="T93" fmla="*/ 5 h 58"/>
              <a:gd name="T94" fmla="*/ 52 w 58"/>
              <a:gd name="T95" fmla="*/ 12 h 58"/>
              <a:gd name="T96" fmla="*/ 53 w 58"/>
              <a:gd name="T97" fmla="*/ 12 h 58"/>
              <a:gd name="T98" fmla="*/ 52 w 58"/>
              <a:gd name="T99" fmla="*/ 13 h 58"/>
              <a:gd name="T100" fmla="*/ 48 w 58"/>
              <a:gd name="T101" fmla="*/ 18 h 58"/>
              <a:gd name="T102" fmla="*/ 50 w 58"/>
              <a:gd name="T103" fmla="*/ 22 h 58"/>
              <a:gd name="T104" fmla="*/ 57 w 58"/>
              <a:gd name="T105" fmla="*/ 23 h 58"/>
              <a:gd name="T106" fmla="*/ 58 w 58"/>
              <a:gd name="T107" fmla="*/ 25 h 58"/>
              <a:gd name="T108" fmla="*/ 58 w 58"/>
              <a:gd name="T109" fmla="*/ 33 h 58"/>
              <a:gd name="T110" fmla="*/ 29 w 58"/>
              <a:gd name="T111" fmla="*/ 19 h 58"/>
              <a:gd name="T112" fmla="*/ 19 w 58"/>
              <a:gd name="T113" fmla="*/ 29 h 58"/>
              <a:gd name="T114" fmla="*/ 29 w 58"/>
              <a:gd name="T115" fmla="*/ 38 h 58"/>
              <a:gd name="T116" fmla="*/ 39 w 58"/>
              <a:gd name="T117" fmla="*/ 29 h 58"/>
              <a:gd name="T118" fmla="*/ 29 w 58"/>
              <a:gd name="T119" fmla="*/ 19 h 5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a:noFill/>
          </a:ln>
        </p:spPr>
        <p:txBody>
          <a:bodyPr/>
          <a:lstStyle/>
          <a:p>
            <a:endParaRPr lang="zh-CN" altLang="en-US"/>
          </a:p>
        </p:txBody>
      </p:sp>
      <p:sp>
        <p:nvSpPr>
          <p:cNvPr id="27" name="Sev01"/>
          <p:cNvSpPr>
            <a:spLocks noChangeAspect="1"/>
          </p:cNvSpPr>
          <p:nvPr/>
        </p:nvSpPr>
        <p:spPr>
          <a:xfrm>
            <a:off x="4678998" y="1702076"/>
            <a:ext cx="520700" cy="520700"/>
          </a:xfrm>
          <a:prstGeom prst="ellipse">
            <a:avLst/>
          </a:prstGeom>
          <a:solidFill>
            <a:srgbClr val="62A0CA"/>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dirty="0">
              <a:solidFill>
                <a:schemeClr val="bg1"/>
              </a:solidFill>
              <a:latin typeface="FontAwesome" pitchFamily="2" charset="0"/>
            </a:endParaRPr>
          </a:p>
        </p:txBody>
      </p:sp>
      <p:sp>
        <p:nvSpPr>
          <p:cNvPr id="2069" name="Freeform 135"/>
          <p:cNvSpPr>
            <a:spLocks noEditPoints="1"/>
          </p:cNvSpPr>
          <p:nvPr/>
        </p:nvSpPr>
        <p:spPr bwMode="auto">
          <a:xfrm>
            <a:off x="4783773" y="1816376"/>
            <a:ext cx="311150" cy="292100"/>
          </a:xfrm>
          <a:custGeom>
            <a:avLst/>
            <a:gdLst>
              <a:gd name="T0" fmla="*/ 13 w 73"/>
              <a:gd name="T1" fmla="*/ 39 h 68"/>
              <a:gd name="T2" fmla="*/ 8 w 73"/>
              <a:gd name="T3" fmla="*/ 39 h 68"/>
              <a:gd name="T4" fmla="*/ 0 w 73"/>
              <a:gd name="T5" fmla="*/ 33 h 68"/>
              <a:gd name="T6" fmla="*/ 5 w 73"/>
              <a:gd name="T7" fmla="*/ 19 h 68"/>
              <a:gd name="T8" fmla="*/ 15 w 73"/>
              <a:gd name="T9" fmla="*/ 22 h 68"/>
              <a:gd name="T10" fmla="*/ 20 w 73"/>
              <a:gd name="T11" fmla="*/ 21 h 68"/>
              <a:gd name="T12" fmla="*/ 20 w 73"/>
              <a:gd name="T13" fmla="*/ 24 h 68"/>
              <a:gd name="T14" fmla="*/ 23 w 73"/>
              <a:gd name="T15" fmla="*/ 34 h 68"/>
              <a:gd name="T16" fmla="*/ 13 w 73"/>
              <a:gd name="T17" fmla="*/ 39 h 68"/>
              <a:gd name="T18" fmla="*/ 15 w 73"/>
              <a:gd name="T19" fmla="*/ 19 h 68"/>
              <a:gd name="T20" fmla="*/ 5 w 73"/>
              <a:gd name="T21" fmla="*/ 9 h 68"/>
              <a:gd name="T22" fmla="*/ 15 w 73"/>
              <a:gd name="T23" fmla="*/ 0 h 68"/>
              <a:gd name="T24" fmla="*/ 25 w 73"/>
              <a:gd name="T25" fmla="*/ 9 h 68"/>
              <a:gd name="T26" fmla="*/ 15 w 73"/>
              <a:gd name="T27" fmla="*/ 19 h 68"/>
              <a:gd name="T28" fmla="*/ 53 w 73"/>
              <a:gd name="T29" fmla="*/ 68 h 68"/>
              <a:gd name="T30" fmla="*/ 20 w 73"/>
              <a:gd name="T31" fmla="*/ 68 h 68"/>
              <a:gd name="T32" fmla="*/ 10 w 73"/>
              <a:gd name="T33" fmla="*/ 58 h 68"/>
              <a:gd name="T34" fmla="*/ 23 w 73"/>
              <a:gd name="T35" fmla="*/ 36 h 68"/>
              <a:gd name="T36" fmla="*/ 37 w 73"/>
              <a:gd name="T37" fmla="*/ 41 h 68"/>
              <a:gd name="T38" fmla="*/ 50 w 73"/>
              <a:gd name="T39" fmla="*/ 36 h 68"/>
              <a:gd name="T40" fmla="*/ 64 w 73"/>
              <a:gd name="T41" fmla="*/ 58 h 68"/>
              <a:gd name="T42" fmla="*/ 53 w 73"/>
              <a:gd name="T43" fmla="*/ 68 h 68"/>
              <a:gd name="T44" fmla="*/ 37 w 73"/>
              <a:gd name="T45" fmla="*/ 39 h 68"/>
              <a:gd name="T46" fmla="*/ 22 w 73"/>
              <a:gd name="T47" fmla="*/ 24 h 68"/>
              <a:gd name="T48" fmla="*/ 37 w 73"/>
              <a:gd name="T49" fmla="*/ 9 h 68"/>
              <a:gd name="T50" fmla="*/ 51 w 73"/>
              <a:gd name="T51" fmla="*/ 24 h 68"/>
              <a:gd name="T52" fmla="*/ 37 w 73"/>
              <a:gd name="T53" fmla="*/ 39 h 68"/>
              <a:gd name="T54" fmla="*/ 59 w 73"/>
              <a:gd name="T55" fmla="*/ 19 h 68"/>
              <a:gd name="T56" fmla="*/ 49 w 73"/>
              <a:gd name="T57" fmla="*/ 9 h 68"/>
              <a:gd name="T58" fmla="*/ 59 w 73"/>
              <a:gd name="T59" fmla="*/ 0 h 68"/>
              <a:gd name="T60" fmla="*/ 68 w 73"/>
              <a:gd name="T61" fmla="*/ 9 h 68"/>
              <a:gd name="T62" fmla="*/ 59 w 73"/>
              <a:gd name="T63" fmla="*/ 19 h 68"/>
              <a:gd name="T64" fmla="*/ 66 w 73"/>
              <a:gd name="T65" fmla="*/ 39 h 68"/>
              <a:gd name="T66" fmla="*/ 61 w 73"/>
              <a:gd name="T67" fmla="*/ 39 h 68"/>
              <a:gd name="T68" fmla="*/ 51 w 73"/>
              <a:gd name="T69" fmla="*/ 34 h 68"/>
              <a:gd name="T70" fmla="*/ 54 w 73"/>
              <a:gd name="T71" fmla="*/ 24 h 68"/>
              <a:gd name="T72" fmla="*/ 54 w 73"/>
              <a:gd name="T73" fmla="*/ 21 h 68"/>
              <a:gd name="T74" fmla="*/ 59 w 73"/>
              <a:gd name="T75" fmla="*/ 22 h 68"/>
              <a:gd name="T76" fmla="*/ 69 w 73"/>
              <a:gd name="T77" fmla="*/ 19 h 68"/>
              <a:gd name="T78" fmla="*/ 73 w 73"/>
              <a:gd name="T79" fmla="*/ 33 h 68"/>
              <a:gd name="T80" fmla="*/ 66 w 73"/>
              <a:gd name="T81" fmla="*/ 39 h 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a:noFill/>
          </a:ln>
        </p:spPr>
        <p:txBody>
          <a:bodyPr/>
          <a:lstStyle/>
          <a:p>
            <a:endParaRPr lang="zh-CN" altLang="en-US"/>
          </a:p>
        </p:txBody>
      </p:sp>
      <p:cxnSp>
        <p:nvCxnSpPr>
          <p:cNvPr id="25" name="Straight Connector 32"/>
          <p:cNvCxnSpPr/>
          <p:nvPr/>
        </p:nvCxnSpPr>
        <p:spPr>
          <a:xfrm flipV="1">
            <a:off x="9601835" y="2437089"/>
            <a:ext cx="0" cy="601663"/>
          </a:xfrm>
          <a:prstGeom prst="line">
            <a:avLst/>
          </a:prstGeom>
          <a:ln w="19050">
            <a:solidFill>
              <a:srgbClr val="A3C7E0"/>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26" name="圆角矩形 25"/>
          <p:cNvSpPr/>
          <p:nvPr/>
        </p:nvSpPr>
        <p:spPr>
          <a:xfrm>
            <a:off x="8769985" y="3145113"/>
            <a:ext cx="1612900" cy="344488"/>
          </a:xfrm>
          <a:prstGeom prst="roundRect">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chemeClr val="bg1"/>
                </a:solidFill>
                <a:latin typeface="微软雅黑" panose="020B0503020204020204" pitchFamily="34" charset="-122"/>
                <a:ea typeface="微软雅黑" panose="020B0503020204020204" pitchFamily="34" charset="-122"/>
              </a:rPr>
              <a:t>标题</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sp>
        <p:nvSpPr>
          <p:cNvPr id="29" name="Sev01"/>
          <p:cNvSpPr>
            <a:spLocks noChangeAspect="1"/>
          </p:cNvSpPr>
          <p:nvPr/>
        </p:nvSpPr>
        <p:spPr>
          <a:xfrm>
            <a:off x="9316085" y="1702076"/>
            <a:ext cx="520700" cy="520700"/>
          </a:xfrm>
          <a:prstGeom prst="ellipse">
            <a:avLst/>
          </a:prstGeom>
          <a:solidFill>
            <a:srgbClr val="62A0CA"/>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dirty="0">
              <a:solidFill>
                <a:schemeClr val="bg1"/>
              </a:solidFill>
              <a:latin typeface="FontAwesome" pitchFamily="2" charset="0"/>
            </a:endParaRPr>
          </a:p>
        </p:txBody>
      </p:sp>
      <p:sp>
        <p:nvSpPr>
          <p:cNvPr id="31" name="TextBox 15"/>
          <p:cNvSpPr txBox="1"/>
          <p:nvPr/>
        </p:nvSpPr>
        <p:spPr>
          <a:xfrm>
            <a:off x="1481452" y="3715027"/>
            <a:ext cx="2243329" cy="1384995"/>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p:txBody>
      </p:sp>
      <p:sp>
        <p:nvSpPr>
          <p:cNvPr id="33" name="TextBox 15"/>
          <p:cNvSpPr txBox="1"/>
          <p:nvPr/>
        </p:nvSpPr>
        <p:spPr>
          <a:xfrm>
            <a:off x="6029070" y="3715027"/>
            <a:ext cx="2243329" cy="1384995"/>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p:txBody>
      </p:sp>
      <p:sp>
        <p:nvSpPr>
          <p:cNvPr id="34" name="TextBox 15"/>
          <p:cNvSpPr txBox="1"/>
          <p:nvPr/>
        </p:nvSpPr>
        <p:spPr>
          <a:xfrm>
            <a:off x="3755261" y="3715027"/>
            <a:ext cx="2243329" cy="1384995"/>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p:txBody>
      </p:sp>
      <p:sp>
        <p:nvSpPr>
          <p:cNvPr id="35" name="TextBox 15"/>
          <p:cNvSpPr txBox="1"/>
          <p:nvPr/>
        </p:nvSpPr>
        <p:spPr>
          <a:xfrm>
            <a:off x="8373807" y="3715027"/>
            <a:ext cx="2243329" cy="1384995"/>
          </a:xfrm>
          <a:prstGeom prst="rect">
            <a:avLst/>
          </a:prstGeom>
          <a:noFill/>
        </p:spPr>
        <p:txBody>
          <a:bodyPr wrap="square" rtlCol="0">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p:txBody>
      </p:sp>
      <p:sp>
        <p:nvSpPr>
          <p:cNvPr id="14" name="流程图: 联系 13"/>
          <p:cNvSpPr/>
          <p:nvPr/>
        </p:nvSpPr>
        <p:spPr>
          <a:xfrm>
            <a:off x="9495471" y="2320883"/>
            <a:ext cx="234950" cy="234950"/>
          </a:xfrm>
          <a:prstGeom prst="flowChartConnector">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流程图: 联系 35"/>
          <p:cNvSpPr/>
          <p:nvPr/>
        </p:nvSpPr>
        <p:spPr>
          <a:xfrm>
            <a:off x="7136606" y="2320884"/>
            <a:ext cx="234950" cy="234950"/>
          </a:xfrm>
          <a:prstGeom prst="flowChartConnector">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流程图: 联系 36"/>
          <p:cNvSpPr/>
          <p:nvPr/>
        </p:nvSpPr>
        <p:spPr>
          <a:xfrm>
            <a:off x="4831872" y="2320883"/>
            <a:ext cx="234950" cy="234950"/>
          </a:xfrm>
          <a:prstGeom prst="flowChartConnector">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流程图: 联系 37"/>
          <p:cNvSpPr/>
          <p:nvPr/>
        </p:nvSpPr>
        <p:spPr>
          <a:xfrm>
            <a:off x="2548096" y="2336556"/>
            <a:ext cx="234950" cy="234950"/>
          </a:xfrm>
          <a:prstGeom prst="flowChartConnector">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KSO_Shape"/>
          <p:cNvSpPr/>
          <p:nvPr/>
        </p:nvSpPr>
        <p:spPr bwMode="auto">
          <a:xfrm>
            <a:off x="9446736" y="1790350"/>
            <a:ext cx="259397" cy="352921"/>
          </a:xfrm>
          <a:custGeom>
            <a:avLst/>
            <a:gdLst>
              <a:gd name="T0" fmla="*/ 924118 w 4423"/>
              <a:gd name="T1" fmla="*/ 36732 h 6016"/>
              <a:gd name="T2" fmla="*/ 1145021 w 4423"/>
              <a:gd name="T3" fmla="*/ 159911 h 6016"/>
              <a:gd name="T4" fmla="*/ 1298196 w 4423"/>
              <a:gd name="T5" fmla="*/ 337238 h 6016"/>
              <a:gd name="T6" fmla="*/ 1388709 w 4423"/>
              <a:gd name="T7" fmla="*/ 576313 h 6016"/>
              <a:gd name="T8" fmla="*/ 1388709 w 4423"/>
              <a:gd name="T9" fmla="*/ 824571 h 6016"/>
              <a:gd name="T10" fmla="*/ 1298196 w 4423"/>
              <a:gd name="T11" fmla="*/ 1063646 h 6016"/>
              <a:gd name="T12" fmla="*/ 1145021 w 4423"/>
              <a:gd name="T13" fmla="*/ 1240973 h 6016"/>
              <a:gd name="T14" fmla="*/ 924118 w 4423"/>
              <a:gd name="T15" fmla="*/ 1364152 h 6016"/>
              <a:gd name="T16" fmla="*/ 681695 w 4423"/>
              <a:gd name="T17" fmla="*/ 1400568 h 6016"/>
              <a:gd name="T18" fmla="*/ 427246 w 4423"/>
              <a:gd name="T19" fmla="*/ 1345786 h 6016"/>
              <a:gd name="T20" fmla="*/ 216788 w 4423"/>
              <a:gd name="T21" fmla="*/ 1207408 h 6016"/>
              <a:gd name="T22" fmla="*/ 76271 w 4423"/>
              <a:gd name="T23" fmla="*/ 1019314 h 6016"/>
              <a:gd name="T24" fmla="*/ 3165 w 4423"/>
              <a:gd name="T25" fmla="*/ 772006 h 6016"/>
              <a:gd name="T26" fmla="*/ 21837 w 4423"/>
              <a:gd name="T27" fmla="*/ 525648 h 6016"/>
              <a:gd name="T28" fmla="*/ 128807 w 4423"/>
              <a:gd name="T29" fmla="*/ 295123 h 6016"/>
              <a:gd name="T30" fmla="*/ 294642 w 4423"/>
              <a:gd name="T31" fmla="*/ 129195 h 6016"/>
              <a:gd name="T32" fmla="*/ 524722 w 4423"/>
              <a:gd name="T33" fmla="*/ 22166 h 6016"/>
              <a:gd name="T34" fmla="*/ 562066 w 4423"/>
              <a:gd name="T35" fmla="*/ 756490 h 6016"/>
              <a:gd name="T36" fmla="*/ 647199 w 4423"/>
              <a:gd name="T37" fmla="*/ 616528 h 6016"/>
              <a:gd name="T38" fmla="*/ 744675 w 4423"/>
              <a:gd name="T39" fmla="*/ 527232 h 6016"/>
              <a:gd name="T40" fmla="*/ 654795 w 4423"/>
              <a:gd name="T41" fmla="*/ 535781 h 6016"/>
              <a:gd name="T42" fmla="*/ 563016 w 4423"/>
              <a:gd name="T43" fmla="*/ 609245 h 6016"/>
              <a:gd name="T44" fmla="*/ 531052 w 4423"/>
              <a:gd name="T45" fmla="*/ 702025 h 6016"/>
              <a:gd name="T46" fmla="*/ 825693 w 4423"/>
              <a:gd name="T47" fmla="*/ 1480682 h 6016"/>
              <a:gd name="T48" fmla="*/ 683594 w 4423"/>
              <a:gd name="T49" fmla="*/ 1494614 h 6016"/>
              <a:gd name="T50" fmla="*/ 683278 w 4423"/>
              <a:gd name="T51" fmla="*/ 380620 h 6016"/>
              <a:gd name="T52" fmla="*/ 495922 w 4423"/>
              <a:gd name="T53" fmla="*/ 453451 h 6016"/>
              <a:gd name="T54" fmla="*/ 386104 w 4423"/>
              <a:gd name="T55" fmla="*/ 636161 h 6016"/>
              <a:gd name="T56" fmla="*/ 386104 w 4423"/>
              <a:gd name="T57" fmla="*/ 764723 h 6016"/>
              <a:gd name="T58" fmla="*/ 495922 w 4423"/>
              <a:gd name="T59" fmla="*/ 947434 h 6016"/>
              <a:gd name="T60" fmla="*/ 683278 w 4423"/>
              <a:gd name="T61" fmla="*/ 1020264 h 6016"/>
              <a:gd name="T62" fmla="*/ 838669 w 4423"/>
              <a:gd name="T63" fmla="*/ 988915 h 6016"/>
              <a:gd name="T64" fmla="*/ 988047 w 4423"/>
              <a:gd name="T65" fmla="*/ 839454 h 6016"/>
              <a:gd name="T66" fmla="*/ 1019378 w 4423"/>
              <a:gd name="T67" fmla="*/ 683976 h 6016"/>
              <a:gd name="T68" fmla="*/ 946588 w 4423"/>
              <a:gd name="T69" fmla="*/ 496833 h 6016"/>
              <a:gd name="T70" fmla="*/ 764296 w 4423"/>
              <a:gd name="T71" fmla="*/ 386636 h 6016"/>
              <a:gd name="T72" fmla="*/ 814617 w 4423"/>
              <a:gd name="T73" fmla="*/ 511082 h 6016"/>
              <a:gd name="T74" fmla="*/ 666188 w 4423"/>
              <a:gd name="T75" fmla="*/ 481316 h 6016"/>
              <a:gd name="T76" fmla="*/ 535799 w 4423"/>
              <a:gd name="T77" fmla="*/ 551614 h 6016"/>
              <a:gd name="T78" fmla="*/ 478200 w 4423"/>
              <a:gd name="T79" fmla="*/ 700442 h 6016"/>
              <a:gd name="T80" fmla="*/ 528836 w 4423"/>
              <a:gd name="T81" fmla="*/ 841354 h 6016"/>
              <a:gd name="T82" fmla="*/ 655111 w 4423"/>
              <a:gd name="T83" fmla="*/ 917351 h 6016"/>
              <a:gd name="T84" fmla="*/ 805122 w 4423"/>
              <a:gd name="T85" fmla="*/ 895185 h 6016"/>
              <a:gd name="T86" fmla="*/ 903864 w 4423"/>
              <a:gd name="T87" fmla="*/ 786889 h 6016"/>
              <a:gd name="T88" fmla="*/ 911459 w 4423"/>
              <a:gd name="T89" fmla="*/ 634261 h 6016"/>
              <a:gd name="T90" fmla="*/ 993427 w 4423"/>
              <a:gd name="T91" fmla="*/ 376503 h 6016"/>
              <a:gd name="T92" fmla="*/ 860190 w 4423"/>
              <a:gd name="T93" fmla="*/ 293223 h 6016"/>
              <a:gd name="T94" fmla="*/ 699735 w 4423"/>
              <a:gd name="T95" fmla="*/ 263141 h 6016"/>
              <a:gd name="T96" fmla="*/ 549724 w 4423"/>
              <a:gd name="T97" fmla="*/ 289740 h 6016"/>
              <a:gd name="T98" fmla="*/ 413638 w 4423"/>
              <a:gd name="T99" fmla="*/ 369854 h 6016"/>
              <a:gd name="T100" fmla="*/ 320593 w 4423"/>
              <a:gd name="T101" fmla="*/ 482583 h 6016"/>
              <a:gd name="T102" fmla="*/ 267741 w 4423"/>
              <a:gd name="T103" fmla="*/ 633628 h 6016"/>
              <a:gd name="T104" fmla="*/ 271855 w 4423"/>
              <a:gd name="T105" fmla="*/ 788789 h 6016"/>
              <a:gd name="T106" fmla="*/ 331670 w 4423"/>
              <a:gd name="T107" fmla="*/ 936034 h 6016"/>
              <a:gd name="T108" fmla="*/ 430095 w 4423"/>
              <a:gd name="T109" fmla="*/ 1044647 h 6016"/>
              <a:gd name="T110" fmla="*/ 569662 w 4423"/>
              <a:gd name="T111" fmla="*/ 1118111 h 6016"/>
              <a:gd name="T112" fmla="*/ 722521 w 4423"/>
              <a:gd name="T113" fmla="*/ 1137110 h 6016"/>
              <a:gd name="T114" fmla="*/ 879811 w 4423"/>
              <a:gd name="T115" fmla="*/ 1099112 h 6016"/>
              <a:gd name="T116" fmla="*/ 1008618 w 4423"/>
              <a:gd name="T117" fmla="*/ 1009815 h 6016"/>
              <a:gd name="T118" fmla="*/ 1093434 w 4423"/>
              <a:gd name="T119" fmla="*/ 890119 h 6016"/>
              <a:gd name="T120" fmla="*/ 1135526 w 4423"/>
              <a:gd name="T121" fmla="*/ 734008 h 6016"/>
              <a:gd name="T122" fmla="*/ 1120019 w 4423"/>
              <a:gd name="T123" fmla="*/ 580746 h 6016"/>
              <a:gd name="T124" fmla="*/ 1050077 w 4423"/>
              <a:gd name="T125" fmla="*/ 438885 h 60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423" h="6016">
                <a:moveTo>
                  <a:pt x="2211" y="0"/>
                </a:moveTo>
                <a:lnTo>
                  <a:pt x="2211" y="0"/>
                </a:lnTo>
                <a:lnTo>
                  <a:pt x="2268" y="1"/>
                </a:lnTo>
                <a:lnTo>
                  <a:pt x="2325" y="4"/>
                </a:lnTo>
                <a:lnTo>
                  <a:pt x="2382" y="7"/>
                </a:lnTo>
                <a:lnTo>
                  <a:pt x="2437" y="12"/>
                </a:lnTo>
                <a:lnTo>
                  <a:pt x="2492" y="18"/>
                </a:lnTo>
                <a:lnTo>
                  <a:pt x="2548" y="26"/>
                </a:lnTo>
                <a:lnTo>
                  <a:pt x="2603" y="34"/>
                </a:lnTo>
                <a:lnTo>
                  <a:pt x="2657" y="45"/>
                </a:lnTo>
                <a:lnTo>
                  <a:pt x="2710" y="57"/>
                </a:lnTo>
                <a:lnTo>
                  <a:pt x="2764" y="70"/>
                </a:lnTo>
                <a:lnTo>
                  <a:pt x="2817" y="84"/>
                </a:lnTo>
                <a:lnTo>
                  <a:pt x="2869" y="99"/>
                </a:lnTo>
                <a:lnTo>
                  <a:pt x="2920" y="116"/>
                </a:lnTo>
                <a:lnTo>
                  <a:pt x="2971" y="134"/>
                </a:lnTo>
                <a:lnTo>
                  <a:pt x="3022" y="154"/>
                </a:lnTo>
                <a:lnTo>
                  <a:pt x="3072" y="174"/>
                </a:lnTo>
                <a:lnTo>
                  <a:pt x="3121" y="195"/>
                </a:lnTo>
                <a:lnTo>
                  <a:pt x="3170" y="219"/>
                </a:lnTo>
                <a:lnTo>
                  <a:pt x="3218" y="242"/>
                </a:lnTo>
                <a:lnTo>
                  <a:pt x="3265" y="267"/>
                </a:lnTo>
                <a:lnTo>
                  <a:pt x="3312" y="293"/>
                </a:lnTo>
                <a:lnTo>
                  <a:pt x="3357" y="321"/>
                </a:lnTo>
                <a:lnTo>
                  <a:pt x="3403" y="348"/>
                </a:lnTo>
                <a:lnTo>
                  <a:pt x="3448" y="378"/>
                </a:lnTo>
                <a:lnTo>
                  <a:pt x="3492" y="408"/>
                </a:lnTo>
                <a:lnTo>
                  <a:pt x="3534" y="440"/>
                </a:lnTo>
                <a:lnTo>
                  <a:pt x="3577" y="472"/>
                </a:lnTo>
                <a:lnTo>
                  <a:pt x="3618" y="505"/>
                </a:lnTo>
                <a:lnTo>
                  <a:pt x="3659" y="540"/>
                </a:lnTo>
                <a:lnTo>
                  <a:pt x="3698" y="575"/>
                </a:lnTo>
                <a:lnTo>
                  <a:pt x="3736" y="611"/>
                </a:lnTo>
                <a:lnTo>
                  <a:pt x="3775" y="649"/>
                </a:lnTo>
                <a:lnTo>
                  <a:pt x="3812" y="686"/>
                </a:lnTo>
                <a:lnTo>
                  <a:pt x="3848" y="725"/>
                </a:lnTo>
                <a:lnTo>
                  <a:pt x="3883" y="765"/>
                </a:lnTo>
                <a:lnTo>
                  <a:pt x="3917" y="805"/>
                </a:lnTo>
                <a:lnTo>
                  <a:pt x="3951" y="846"/>
                </a:lnTo>
                <a:lnTo>
                  <a:pt x="3983" y="889"/>
                </a:lnTo>
                <a:lnTo>
                  <a:pt x="4014" y="932"/>
                </a:lnTo>
                <a:lnTo>
                  <a:pt x="4045" y="975"/>
                </a:lnTo>
                <a:lnTo>
                  <a:pt x="4074" y="1020"/>
                </a:lnTo>
                <a:lnTo>
                  <a:pt x="4102" y="1065"/>
                </a:lnTo>
                <a:lnTo>
                  <a:pt x="4130" y="1111"/>
                </a:lnTo>
                <a:lnTo>
                  <a:pt x="4156" y="1157"/>
                </a:lnTo>
                <a:lnTo>
                  <a:pt x="4181" y="1205"/>
                </a:lnTo>
                <a:lnTo>
                  <a:pt x="4205" y="1253"/>
                </a:lnTo>
                <a:lnTo>
                  <a:pt x="4227" y="1302"/>
                </a:lnTo>
                <a:lnTo>
                  <a:pt x="4249" y="1351"/>
                </a:lnTo>
                <a:lnTo>
                  <a:pt x="4270" y="1401"/>
                </a:lnTo>
                <a:lnTo>
                  <a:pt x="4289" y="1451"/>
                </a:lnTo>
                <a:lnTo>
                  <a:pt x="4307" y="1502"/>
                </a:lnTo>
                <a:lnTo>
                  <a:pt x="4323" y="1554"/>
                </a:lnTo>
                <a:lnTo>
                  <a:pt x="4339" y="1606"/>
                </a:lnTo>
                <a:lnTo>
                  <a:pt x="4353" y="1660"/>
                </a:lnTo>
                <a:lnTo>
                  <a:pt x="4366" y="1713"/>
                </a:lnTo>
                <a:lnTo>
                  <a:pt x="4378" y="1766"/>
                </a:lnTo>
                <a:lnTo>
                  <a:pt x="4388" y="1820"/>
                </a:lnTo>
                <a:lnTo>
                  <a:pt x="4397" y="1875"/>
                </a:lnTo>
                <a:lnTo>
                  <a:pt x="4405" y="1930"/>
                </a:lnTo>
                <a:lnTo>
                  <a:pt x="4411" y="1985"/>
                </a:lnTo>
                <a:lnTo>
                  <a:pt x="4416" y="2042"/>
                </a:lnTo>
                <a:lnTo>
                  <a:pt x="4420" y="2098"/>
                </a:lnTo>
                <a:lnTo>
                  <a:pt x="4422" y="2155"/>
                </a:lnTo>
                <a:lnTo>
                  <a:pt x="4423" y="2212"/>
                </a:lnTo>
                <a:lnTo>
                  <a:pt x="4422" y="2270"/>
                </a:lnTo>
                <a:lnTo>
                  <a:pt x="4420" y="2326"/>
                </a:lnTo>
                <a:lnTo>
                  <a:pt x="4416" y="2382"/>
                </a:lnTo>
                <a:lnTo>
                  <a:pt x="4411" y="2438"/>
                </a:lnTo>
                <a:lnTo>
                  <a:pt x="4405" y="2494"/>
                </a:lnTo>
                <a:lnTo>
                  <a:pt x="4397" y="2548"/>
                </a:lnTo>
                <a:lnTo>
                  <a:pt x="4388" y="2604"/>
                </a:lnTo>
                <a:lnTo>
                  <a:pt x="4378" y="2658"/>
                </a:lnTo>
                <a:lnTo>
                  <a:pt x="4366" y="2711"/>
                </a:lnTo>
                <a:lnTo>
                  <a:pt x="4353" y="2764"/>
                </a:lnTo>
                <a:lnTo>
                  <a:pt x="4339" y="2818"/>
                </a:lnTo>
                <a:lnTo>
                  <a:pt x="4323" y="2870"/>
                </a:lnTo>
                <a:lnTo>
                  <a:pt x="4307" y="2921"/>
                </a:lnTo>
                <a:lnTo>
                  <a:pt x="4289" y="2972"/>
                </a:lnTo>
                <a:lnTo>
                  <a:pt x="4270" y="3023"/>
                </a:lnTo>
                <a:lnTo>
                  <a:pt x="4249" y="3073"/>
                </a:lnTo>
                <a:lnTo>
                  <a:pt x="4227" y="3122"/>
                </a:lnTo>
                <a:lnTo>
                  <a:pt x="4205" y="3171"/>
                </a:lnTo>
                <a:lnTo>
                  <a:pt x="4181" y="3219"/>
                </a:lnTo>
                <a:lnTo>
                  <a:pt x="4156" y="3267"/>
                </a:lnTo>
                <a:lnTo>
                  <a:pt x="4130" y="3313"/>
                </a:lnTo>
                <a:lnTo>
                  <a:pt x="4102" y="3359"/>
                </a:lnTo>
                <a:lnTo>
                  <a:pt x="4074" y="3404"/>
                </a:lnTo>
                <a:lnTo>
                  <a:pt x="4045" y="3449"/>
                </a:lnTo>
                <a:lnTo>
                  <a:pt x="4014" y="3492"/>
                </a:lnTo>
                <a:lnTo>
                  <a:pt x="3983" y="3535"/>
                </a:lnTo>
                <a:lnTo>
                  <a:pt x="3951" y="3578"/>
                </a:lnTo>
                <a:lnTo>
                  <a:pt x="3917" y="3619"/>
                </a:lnTo>
                <a:lnTo>
                  <a:pt x="3883" y="3660"/>
                </a:lnTo>
                <a:lnTo>
                  <a:pt x="3848" y="3699"/>
                </a:lnTo>
                <a:lnTo>
                  <a:pt x="3812" y="3738"/>
                </a:lnTo>
                <a:lnTo>
                  <a:pt x="3775" y="3776"/>
                </a:lnTo>
                <a:lnTo>
                  <a:pt x="3736" y="3813"/>
                </a:lnTo>
                <a:lnTo>
                  <a:pt x="3698" y="3849"/>
                </a:lnTo>
                <a:lnTo>
                  <a:pt x="3659" y="3884"/>
                </a:lnTo>
                <a:lnTo>
                  <a:pt x="3618" y="3919"/>
                </a:lnTo>
                <a:lnTo>
                  <a:pt x="3577" y="3952"/>
                </a:lnTo>
                <a:lnTo>
                  <a:pt x="3534" y="3984"/>
                </a:lnTo>
                <a:lnTo>
                  <a:pt x="3492" y="4016"/>
                </a:lnTo>
                <a:lnTo>
                  <a:pt x="3448" y="4046"/>
                </a:lnTo>
                <a:lnTo>
                  <a:pt x="3403" y="4076"/>
                </a:lnTo>
                <a:lnTo>
                  <a:pt x="3357" y="4103"/>
                </a:lnTo>
                <a:lnTo>
                  <a:pt x="3312" y="4131"/>
                </a:lnTo>
                <a:lnTo>
                  <a:pt x="3265" y="4157"/>
                </a:lnTo>
                <a:lnTo>
                  <a:pt x="3218" y="4182"/>
                </a:lnTo>
                <a:lnTo>
                  <a:pt x="3170" y="4206"/>
                </a:lnTo>
                <a:lnTo>
                  <a:pt x="3121" y="4229"/>
                </a:lnTo>
                <a:lnTo>
                  <a:pt x="3072" y="4250"/>
                </a:lnTo>
                <a:lnTo>
                  <a:pt x="3022" y="4270"/>
                </a:lnTo>
                <a:lnTo>
                  <a:pt x="2971" y="4290"/>
                </a:lnTo>
                <a:lnTo>
                  <a:pt x="2920" y="4308"/>
                </a:lnTo>
                <a:lnTo>
                  <a:pt x="2869" y="4325"/>
                </a:lnTo>
                <a:lnTo>
                  <a:pt x="2817" y="4340"/>
                </a:lnTo>
                <a:lnTo>
                  <a:pt x="2764" y="4355"/>
                </a:lnTo>
                <a:lnTo>
                  <a:pt x="2710" y="4367"/>
                </a:lnTo>
                <a:lnTo>
                  <a:pt x="2657" y="4379"/>
                </a:lnTo>
                <a:lnTo>
                  <a:pt x="2603" y="4390"/>
                </a:lnTo>
                <a:lnTo>
                  <a:pt x="2548" y="4398"/>
                </a:lnTo>
                <a:lnTo>
                  <a:pt x="2492" y="4406"/>
                </a:lnTo>
                <a:lnTo>
                  <a:pt x="2437" y="4412"/>
                </a:lnTo>
                <a:lnTo>
                  <a:pt x="2382" y="4417"/>
                </a:lnTo>
                <a:lnTo>
                  <a:pt x="2325" y="4421"/>
                </a:lnTo>
                <a:lnTo>
                  <a:pt x="2268" y="4423"/>
                </a:lnTo>
                <a:lnTo>
                  <a:pt x="2211" y="4424"/>
                </a:lnTo>
                <a:lnTo>
                  <a:pt x="2154" y="4423"/>
                </a:lnTo>
                <a:lnTo>
                  <a:pt x="2097" y="4421"/>
                </a:lnTo>
                <a:lnTo>
                  <a:pt x="2041" y="4417"/>
                </a:lnTo>
                <a:lnTo>
                  <a:pt x="1985" y="4412"/>
                </a:lnTo>
                <a:lnTo>
                  <a:pt x="1929" y="4406"/>
                </a:lnTo>
                <a:lnTo>
                  <a:pt x="1874" y="4398"/>
                </a:lnTo>
                <a:lnTo>
                  <a:pt x="1820" y="4390"/>
                </a:lnTo>
                <a:lnTo>
                  <a:pt x="1765" y="4379"/>
                </a:lnTo>
                <a:lnTo>
                  <a:pt x="1711" y="4367"/>
                </a:lnTo>
                <a:lnTo>
                  <a:pt x="1658" y="4355"/>
                </a:lnTo>
                <a:lnTo>
                  <a:pt x="1606" y="4340"/>
                </a:lnTo>
                <a:lnTo>
                  <a:pt x="1554" y="4325"/>
                </a:lnTo>
                <a:lnTo>
                  <a:pt x="1501" y="4308"/>
                </a:lnTo>
                <a:lnTo>
                  <a:pt x="1450" y="4290"/>
                </a:lnTo>
                <a:lnTo>
                  <a:pt x="1400" y="4270"/>
                </a:lnTo>
                <a:lnTo>
                  <a:pt x="1350" y="4250"/>
                </a:lnTo>
                <a:lnTo>
                  <a:pt x="1301" y="4229"/>
                </a:lnTo>
                <a:lnTo>
                  <a:pt x="1252" y="4206"/>
                </a:lnTo>
                <a:lnTo>
                  <a:pt x="1204" y="4182"/>
                </a:lnTo>
                <a:lnTo>
                  <a:pt x="1157" y="4157"/>
                </a:lnTo>
                <a:lnTo>
                  <a:pt x="1110" y="4131"/>
                </a:lnTo>
                <a:lnTo>
                  <a:pt x="1064" y="4103"/>
                </a:lnTo>
                <a:lnTo>
                  <a:pt x="1019" y="4076"/>
                </a:lnTo>
                <a:lnTo>
                  <a:pt x="975" y="4046"/>
                </a:lnTo>
                <a:lnTo>
                  <a:pt x="931" y="4016"/>
                </a:lnTo>
                <a:lnTo>
                  <a:pt x="887" y="3984"/>
                </a:lnTo>
                <a:lnTo>
                  <a:pt x="846" y="3952"/>
                </a:lnTo>
                <a:lnTo>
                  <a:pt x="804" y="3919"/>
                </a:lnTo>
                <a:lnTo>
                  <a:pt x="764" y="3884"/>
                </a:lnTo>
                <a:lnTo>
                  <a:pt x="725" y="3849"/>
                </a:lnTo>
                <a:lnTo>
                  <a:pt x="685" y="3813"/>
                </a:lnTo>
                <a:lnTo>
                  <a:pt x="647" y="3776"/>
                </a:lnTo>
                <a:lnTo>
                  <a:pt x="611" y="3738"/>
                </a:lnTo>
                <a:lnTo>
                  <a:pt x="574" y="3699"/>
                </a:lnTo>
                <a:lnTo>
                  <a:pt x="538" y="3660"/>
                </a:lnTo>
                <a:lnTo>
                  <a:pt x="504" y="3619"/>
                </a:lnTo>
                <a:lnTo>
                  <a:pt x="471" y="3578"/>
                </a:lnTo>
                <a:lnTo>
                  <a:pt x="439" y="3535"/>
                </a:lnTo>
                <a:lnTo>
                  <a:pt x="407" y="3492"/>
                </a:lnTo>
                <a:lnTo>
                  <a:pt x="378" y="3449"/>
                </a:lnTo>
                <a:lnTo>
                  <a:pt x="348" y="3404"/>
                </a:lnTo>
                <a:lnTo>
                  <a:pt x="320" y="3359"/>
                </a:lnTo>
                <a:lnTo>
                  <a:pt x="292" y="3313"/>
                </a:lnTo>
                <a:lnTo>
                  <a:pt x="267" y="3267"/>
                </a:lnTo>
                <a:lnTo>
                  <a:pt x="241" y="3219"/>
                </a:lnTo>
                <a:lnTo>
                  <a:pt x="218" y="3171"/>
                </a:lnTo>
                <a:lnTo>
                  <a:pt x="195" y="3122"/>
                </a:lnTo>
                <a:lnTo>
                  <a:pt x="173" y="3073"/>
                </a:lnTo>
                <a:lnTo>
                  <a:pt x="153" y="3023"/>
                </a:lnTo>
                <a:lnTo>
                  <a:pt x="134" y="2972"/>
                </a:lnTo>
                <a:lnTo>
                  <a:pt x="116" y="2921"/>
                </a:lnTo>
                <a:lnTo>
                  <a:pt x="99" y="2870"/>
                </a:lnTo>
                <a:lnTo>
                  <a:pt x="84" y="2818"/>
                </a:lnTo>
                <a:lnTo>
                  <a:pt x="69" y="2764"/>
                </a:lnTo>
                <a:lnTo>
                  <a:pt x="56" y="2711"/>
                </a:lnTo>
                <a:lnTo>
                  <a:pt x="44" y="2658"/>
                </a:lnTo>
                <a:lnTo>
                  <a:pt x="34" y="2604"/>
                </a:lnTo>
                <a:lnTo>
                  <a:pt x="25" y="2548"/>
                </a:lnTo>
                <a:lnTo>
                  <a:pt x="17" y="2494"/>
                </a:lnTo>
                <a:lnTo>
                  <a:pt x="10" y="2438"/>
                </a:lnTo>
                <a:lnTo>
                  <a:pt x="6" y="2382"/>
                </a:lnTo>
                <a:lnTo>
                  <a:pt x="2" y="2326"/>
                </a:lnTo>
                <a:lnTo>
                  <a:pt x="0" y="2270"/>
                </a:lnTo>
                <a:lnTo>
                  <a:pt x="0" y="2212"/>
                </a:lnTo>
                <a:lnTo>
                  <a:pt x="0" y="2155"/>
                </a:lnTo>
                <a:lnTo>
                  <a:pt x="2" y="2098"/>
                </a:lnTo>
                <a:lnTo>
                  <a:pt x="6" y="2042"/>
                </a:lnTo>
                <a:lnTo>
                  <a:pt x="10" y="1985"/>
                </a:lnTo>
                <a:lnTo>
                  <a:pt x="17" y="1930"/>
                </a:lnTo>
                <a:lnTo>
                  <a:pt x="25" y="1875"/>
                </a:lnTo>
                <a:lnTo>
                  <a:pt x="34" y="1820"/>
                </a:lnTo>
                <a:lnTo>
                  <a:pt x="44" y="1766"/>
                </a:lnTo>
                <a:lnTo>
                  <a:pt x="56" y="1713"/>
                </a:lnTo>
                <a:lnTo>
                  <a:pt x="69" y="1660"/>
                </a:lnTo>
                <a:lnTo>
                  <a:pt x="84" y="1606"/>
                </a:lnTo>
                <a:lnTo>
                  <a:pt x="99" y="1554"/>
                </a:lnTo>
                <a:lnTo>
                  <a:pt x="116" y="1502"/>
                </a:lnTo>
                <a:lnTo>
                  <a:pt x="134" y="1451"/>
                </a:lnTo>
                <a:lnTo>
                  <a:pt x="153" y="1401"/>
                </a:lnTo>
                <a:lnTo>
                  <a:pt x="173" y="1351"/>
                </a:lnTo>
                <a:lnTo>
                  <a:pt x="195" y="1302"/>
                </a:lnTo>
                <a:lnTo>
                  <a:pt x="218" y="1253"/>
                </a:lnTo>
                <a:lnTo>
                  <a:pt x="241" y="1205"/>
                </a:lnTo>
                <a:lnTo>
                  <a:pt x="267" y="1157"/>
                </a:lnTo>
                <a:lnTo>
                  <a:pt x="292" y="1111"/>
                </a:lnTo>
                <a:lnTo>
                  <a:pt x="320" y="1065"/>
                </a:lnTo>
                <a:lnTo>
                  <a:pt x="348" y="1020"/>
                </a:lnTo>
                <a:lnTo>
                  <a:pt x="378" y="975"/>
                </a:lnTo>
                <a:lnTo>
                  <a:pt x="407" y="932"/>
                </a:lnTo>
                <a:lnTo>
                  <a:pt x="439" y="889"/>
                </a:lnTo>
                <a:lnTo>
                  <a:pt x="471" y="846"/>
                </a:lnTo>
                <a:lnTo>
                  <a:pt x="504" y="805"/>
                </a:lnTo>
                <a:lnTo>
                  <a:pt x="538" y="765"/>
                </a:lnTo>
                <a:lnTo>
                  <a:pt x="574" y="725"/>
                </a:lnTo>
                <a:lnTo>
                  <a:pt x="611" y="686"/>
                </a:lnTo>
                <a:lnTo>
                  <a:pt x="647" y="649"/>
                </a:lnTo>
                <a:lnTo>
                  <a:pt x="685" y="611"/>
                </a:lnTo>
                <a:lnTo>
                  <a:pt x="725" y="575"/>
                </a:lnTo>
                <a:lnTo>
                  <a:pt x="764" y="540"/>
                </a:lnTo>
                <a:lnTo>
                  <a:pt x="804" y="505"/>
                </a:lnTo>
                <a:lnTo>
                  <a:pt x="846" y="472"/>
                </a:lnTo>
                <a:lnTo>
                  <a:pt x="887" y="440"/>
                </a:lnTo>
                <a:lnTo>
                  <a:pt x="931" y="408"/>
                </a:lnTo>
                <a:lnTo>
                  <a:pt x="975" y="378"/>
                </a:lnTo>
                <a:lnTo>
                  <a:pt x="1019" y="348"/>
                </a:lnTo>
                <a:lnTo>
                  <a:pt x="1064" y="321"/>
                </a:lnTo>
                <a:lnTo>
                  <a:pt x="1110" y="293"/>
                </a:lnTo>
                <a:lnTo>
                  <a:pt x="1157" y="267"/>
                </a:lnTo>
                <a:lnTo>
                  <a:pt x="1204" y="242"/>
                </a:lnTo>
                <a:lnTo>
                  <a:pt x="1252" y="219"/>
                </a:lnTo>
                <a:lnTo>
                  <a:pt x="1301" y="195"/>
                </a:lnTo>
                <a:lnTo>
                  <a:pt x="1350" y="174"/>
                </a:lnTo>
                <a:lnTo>
                  <a:pt x="1400" y="154"/>
                </a:lnTo>
                <a:lnTo>
                  <a:pt x="1450" y="134"/>
                </a:lnTo>
                <a:lnTo>
                  <a:pt x="1501" y="116"/>
                </a:lnTo>
                <a:lnTo>
                  <a:pt x="1554" y="99"/>
                </a:lnTo>
                <a:lnTo>
                  <a:pt x="1606" y="84"/>
                </a:lnTo>
                <a:lnTo>
                  <a:pt x="1658" y="70"/>
                </a:lnTo>
                <a:lnTo>
                  <a:pt x="1711" y="57"/>
                </a:lnTo>
                <a:lnTo>
                  <a:pt x="1765" y="45"/>
                </a:lnTo>
                <a:lnTo>
                  <a:pt x="1820" y="34"/>
                </a:lnTo>
                <a:lnTo>
                  <a:pt x="1874" y="26"/>
                </a:lnTo>
                <a:lnTo>
                  <a:pt x="1929" y="18"/>
                </a:lnTo>
                <a:lnTo>
                  <a:pt x="1985" y="12"/>
                </a:lnTo>
                <a:lnTo>
                  <a:pt x="2041" y="7"/>
                </a:lnTo>
                <a:lnTo>
                  <a:pt x="2097" y="4"/>
                </a:lnTo>
                <a:lnTo>
                  <a:pt x="2154" y="1"/>
                </a:lnTo>
                <a:lnTo>
                  <a:pt x="2211" y="0"/>
                </a:lnTo>
                <a:close/>
                <a:moveTo>
                  <a:pt x="1730" y="2519"/>
                </a:moveTo>
                <a:lnTo>
                  <a:pt x="1730" y="2519"/>
                </a:lnTo>
                <a:lnTo>
                  <a:pt x="1753" y="2453"/>
                </a:lnTo>
                <a:lnTo>
                  <a:pt x="1776" y="2389"/>
                </a:lnTo>
                <a:lnTo>
                  <a:pt x="1802" y="2327"/>
                </a:lnTo>
                <a:lnTo>
                  <a:pt x="1814" y="2297"/>
                </a:lnTo>
                <a:lnTo>
                  <a:pt x="1828" y="2267"/>
                </a:lnTo>
                <a:lnTo>
                  <a:pt x="1843" y="2238"/>
                </a:lnTo>
                <a:lnTo>
                  <a:pt x="1858" y="2210"/>
                </a:lnTo>
                <a:lnTo>
                  <a:pt x="1874" y="2181"/>
                </a:lnTo>
                <a:lnTo>
                  <a:pt x="1890" y="2153"/>
                </a:lnTo>
                <a:lnTo>
                  <a:pt x="1907" y="2126"/>
                </a:lnTo>
                <a:lnTo>
                  <a:pt x="1924" y="2099"/>
                </a:lnTo>
                <a:lnTo>
                  <a:pt x="1942" y="2073"/>
                </a:lnTo>
                <a:lnTo>
                  <a:pt x="1961" y="2047"/>
                </a:lnTo>
                <a:lnTo>
                  <a:pt x="1981" y="2022"/>
                </a:lnTo>
                <a:lnTo>
                  <a:pt x="2002" y="1996"/>
                </a:lnTo>
                <a:lnTo>
                  <a:pt x="2023" y="1971"/>
                </a:lnTo>
                <a:lnTo>
                  <a:pt x="2045" y="1947"/>
                </a:lnTo>
                <a:lnTo>
                  <a:pt x="2069" y="1923"/>
                </a:lnTo>
                <a:lnTo>
                  <a:pt x="2093" y="1899"/>
                </a:lnTo>
                <a:lnTo>
                  <a:pt x="2118" y="1875"/>
                </a:lnTo>
                <a:lnTo>
                  <a:pt x="2144" y="1852"/>
                </a:lnTo>
                <a:lnTo>
                  <a:pt x="2171" y="1829"/>
                </a:lnTo>
                <a:lnTo>
                  <a:pt x="2198" y="1807"/>
                </a:lnTo>
                <a:lnTo>
                  <a:pt x="2228" y="1784"/>
                </a:lnTo>
                <a:lnTo>
                  <a:pt x="2258" y="1762"/>
                </a:lnTo>
                <a:lnTo>
                  <a:pt x="2290" y="1739"/>
                </a:lnTo>
                <a:lnTo>
                  <a:pt x="2322" y="1718"/>
                </a:lnTo>
                <a:lnTo>
                  <a:pt x="2356" y="1696"/>
                </a:lnTo>
                <a:lnTo>
                  <a:pt x="2391" y="1675"/>
                </a:lnTo>
                <a:lnTo>
                  <a:pt x="2372" y="1669"/>
                </a:lnTo>
                <a:lnTo>
                  <a:pt x="2353" y="1665"/>
                </a:lnTo>
                <a:lnTo>
                  <a:pt x="2334" y="1662"/>
                </a:lnTo>
                <a:lnTo>
                  <a:pt x="2314" y="1660"/>
                </a:lnTo>
                <a:lnTo>
                  <a:pt x="2295" y="1658"/>
                </a:lnTo>
                <a:lnTo>
                  <a:pt x="2276" y="1656"/>
                </a:lnTo>
                <a:lnTo>
                  <a:pt x="2256" y="1655"/>
                </a:lnTo>
                <a:lnTo>
                  <a:pt x="2237" y="1656"/>
                </a:lnTo>
                <a:lnTo>
                  <a:pt x="2218" y="1658"/>
                </a:lnTo>
                <a:lnTo>
                  <a:pt x="2198" y="1659"/>
                </a:lnTo>
                <a:lnTo>
                  <a:pt x="2180" y="1662"/>
                </a:lnTo>
                <a:lnTo>
                  <a:pt x="2161" y="1665"/>
                </a:lnTo>
                <a:lnTo>
                  <a:pt x="2142" y="1669"/>
                </a:lnTo>
                <a:lnTo>
                  <a:pt x="2124" y="1673"/>
                </a:lnTo>
                <a:lnTo>
                  <a:pt x="2105" y="1679"/>
                </a:lnTo>
                <a:lnTo>
                  <a:pt x="2087" y="1684"/>
                </a:lnTo>
                <a:lnTo>
                  <a:pt x="2069" y="1692"/>
                </a:lnTo>
                <a:lnTo>
                  <a:pt x="2051" y="1698"/>
                </a:lnTo>
                <a:lnTo>
                  <a:pt x="2032" y="1706"/>
                </a:lnTo>
                <a:lnTo>
                  <a:pt x="2015" y="1715"/>
                </a:lnTo>
                <a:lnTo>
                  <a:pt x="1997" y="1723"/>
                </a:lnTo>
                <a:lnTo>
                  <a:pt x="1980" y="1733"/>
                </a:lnTo>
                <a:lnTo>
                  <a:pt x="1947" y="1754"/>
                </a:lnTo>
                <a:lnTo>
                  <a:pt x="1915" y="1778"/>
                </a:lnTo>
                <a:lnTo>
                  <a:pt x="1885" y="1802"/>
                </a:lnTo>
                <a:lnTo>
                  <a:pt x="1856" y="1830"/>
                </a:lnTo>
                <a:lnTo>
                  <a:pt x="1842" y="1845"/>
                </a:lnTo>
                <a:lnTo>
                  <a:pt x="1828" y="1860"/>
                </a:lnTo>
                <a:lnTo>
                  <a:pt x="1815" y="1875"/>
                </a:lnTo>
                <a:lnTo>
                  <a:pt x="1803" y="1891"/>
                </a:lnTo>
                <a:lnTo>
                  <a:pt x="1791" y="1907"/>
                </a:lnTo>
                <a:lnTo>
                  <a:pt x="1779" y="1924"/>
                </a:lnTo>
                <a:lnTo>
                  <a:pt x="1769" y="1941"/>
                </a:lnTo>
                <a:lnTo>
                  <a:pt x="1758" y="1958"/>
                </a:lnTo>
                <a:lnTo>
                  <a:pt x="1748" y="1976"/>
                </a:lnTo>
                <a:lnTo>
                  <a:pt x="1739" y="1994"/>
                </a:lnTo>
                <a:lnTo>
                  <a:pt x="1730" y="2013"/>
                </a:lnTo>
                <a:lnTo>
                  <a:pt x="1722" y="2032"/>
                </a:lnTo>
                <a:lnTo>
                  <a:pt x="1714" y="2051"/>
                </a:lnTo>
                <a:lnTo>
                  <a:pt x="1708" y="2070"/>
                </a:lnTo>
                <a:lnTo>
                  <a:pt x="1701" y="2091"/>
                </a:lnTo>
                <a:lnTo>
                  <a:pt x="1695" y="2111"/>
                </a:lnTo>
                <a:lnTo>
                  <a:pt x="1691" y="2132"/>
                </a:lnTo>
                <a:lnTo>
                  <a:pt x="1687" y="2152"/>
                </a:lnTo>
                <a:lnTo>
                  <a:pt x="1683" y="2174"/>
                </a:lnTo>
                <a:lnTo>
                  <a:pt x="1680" y="2195"/>
                </a:lnTo>
                <a:lnTo>
                  <a:pt x="1678" y="2217"/>
                </a:lnTo>
                <a:lnTo>
                  <a:pt x="1677" y="2240"/>
                </a:lnTo>
                <a:lnTo>
                  <a:pt x="1677" y="2261"/>
                </a:lnTo>
                <a:lnTo>
                  <a:pt x="1677" y="2284"/>
                </a:lnTo>
                <a:lnTo>
                  <a:pt x="1679" y="2307"/>
                </a:lnTo>
                <a:lnTo>
                  <a:pt x="1680" y="2329"/>
                </a:lnTo>
                <a:lnTo>
                  <a:pt x="1683" y="2353"/>
                </a:lnTo>
                <a:lnTo>
                  <a:pt x="1688" y="2376"/>
                </a:lnTo>
                <a:lnTo>
                  <a:pt x="1692" y="2399"/>
                </a:lnTo>
                <a:lnTo>
                  <a:pt x="1698" y="2423"/>
                </a:lnTo>
                <a:lnTo>
                  <a:pt x="1705" y="2446"/>
                </a:lnTo>
                <a:lnTo>
                  <a:pt x="1712" y="2471"/>
                </a:lnTo>
                <a:lnTo>
                  <a:pt x="1721" y="2494"/>
                </a:lnTo>
                <a:lnTo>
                  <a:pt x="1730" y="2519"/>
                </a:lnTo>
                <a:close/>
                <a:moveTo>
                  <a:pt x="2609" y="4676"/>
                </a:moveTo>
                <a:lnTo>
                  <a:pt x="2609" y="5036"/>
                </a:lnTo>
                <a:lnTo>
                  <a:pt x="3991" y="5281"/>
                </a:lnTo>
                <a:lnTo>
                  <a:pt x="3991" y="6016"/>
                </a:lnTo>
                <a:lnTo>
                  <a:pt x="501" y="6016"/>
                </a:lnTo>
                <a:lnTo>
                  <a:pt x="501" y="5281"/>
                </a:lnTo>
                <a:lnTo>
                  <a:pt x="1813" y="5036"/>
                </a:lnTo>
                <a:lnTo>
                  <a:pt x="1813" y="4676"/>
                </a:lnTo>
                <a:lnTo>
                  <a:pt x="1861" y="4686"/>
                </a:lnTo>
                <a:lnTo>
                  <a:pt x="1910" y="4695"/>
                </a:lnTo>
                <a:lnTo>
                  <a:pt x="1959" y="4703"/>
                </a:lnTo>
                <a:lnTo>
                  <a:pt x="2009" y="4709"/>
                </a:lnTo>
                <a:lnTo>
                  <a:pt x="2059" y="4713"/>
                </a:lnTo>
                <a:lnTo>
                  <a:pt x="2109" y="4717"/>
                </a:lnTo>
                <a:lnTo>
                  <a:pt x="2160" y="4720"/>
                </a:lnTo>
                <a:lnTo>
                  <a:pt x="2211" y="4720"/>
                </a:lnTo>
                <a:lnTo>
                  <a:pt x="2262" y="4720"/>
                </a:lnTo>
                <a:lnTo>
                  <a:pt x="2312" y="4717"/>
                </a:lnTo>
                <a:lnTo>
                  <a:pt x="2363" y="4713"/>
                </a:lnTo>
                <a:lnTo>
                  <a:pt x="2413" y="4709"/>
                </a:lnTo>
                <a:lnTo>
                  <a:pt x="2462" y="4703"/>
                </a:lnTo>
                <a:lnTo>
                  <a:pt x="2511" y="4695"/>
                </a:lnTo>
                <a:lnTo>
                  <a:pt x="2560" y="4686"/>
                </a:lnTo>
                <a:lnTo>
                  <a:pt x="2609" y="4676"/>
                </a:lnTo>
                <a:close/>
                <a:moveTo>
                  <a:pt x="2211" y="1201"/>
                </a:moveTo>
                <a:lnTo>
                  <a:pt x="2211" y="1201"/>
                </a:lnTo>
                <a:lnTo>
                  <a:pt x="2185" y="1201"/>
                </a:lnTo>
                <a:lnTo>
                  <a:pt x="2159" y="1202"/>
                </a:lnTo>
                <a:lnTo>
                  <a:pt x="2134" y="1204"/>
                </a:lnTo>
                <a:lnTo>
                  <a:pt x="2108" y="1206"/>
                </a:lnTo>
                <a:lnTo>
                  <a:pt x="2082" y="1209"/>
                </a:lnTo>
                <a:lnTo>
                  <a:pt x="2057" y="1213"/>
                </a:lnTo>
                <a:lnTo>
                  <a:pt x="2007" y="1221"/>
                </a:lnTo>
                <a:lnTo>
                  <a:pt x="1958" y="1233"/>
                </a:lnTo>
                <a:lnTo>
                  <a:pt x="1910" y="1247"/>
                </a:lnTo>
                <a:lnTo>
                  <a:pt x="1863" y="1263"/>
                </a:lnTo>
                <a:lnTo>
                  <a:pt x="1817" y="1281"/>
                </a:lnTo>
                <a:lnTo>
                  <a:pt x="1773" y="1301"/>
                </a:lnTo>
                <a:lnTo>
                  <a:pt x="1729" y="1323"/>
                </a:lnTo>
                <a:lnTo>
                  <a:pt x="1687" y="1347"/>
                </a:lnTo>
                <a:lnTo>
                  <a:pt x="1646" y="1373"/>
                </a:lnTo>
                <a:lnTo>
                  <a:pt x="1606" y="1402"/>
                </a:lnTo>
                <a:lnTo>
                  <a:pt x="1567" y="1432"/>
                </a:lnTo>
                <a:lnTo>
                  <a:pt x="1531" y="1464"/>
                </a:lnTo>
                <a:lnTo>
                  <a:pt x="1496" y="1497"/>
                </a:lnTo>
                <a:lnTo>
                  <a:pt x="1463" y="1532"/>
                </a:lnTo>
                <a:lnTo>
                  <a:pt x="1431" y="1569"/>
                </a:lnTo>
                <a:lnTo>
                  <a:pt x="1400" y="1607"/>
                </a:lnTo>
                <a:lnTo>
                  <a:pt x="1373" y="1647"/>
                </a:lnTo>
                <a:lnTo>
                  <a:pt x="1346" y="1687"/>
                </a:lnTo>
                <a:lnTo>
                  <a:pt x="1322" y="1730"/>
                </a:lnTo>
                <a:lnTo>
                  <a:pt x="1299" y="1774"/>
                </a:lnTo>
                <a:lnTo>
                  <a:pt x="1279" y="1818"/>
                </a:lnTo>
                <a:lnTo>
                  <a:pt x="1261" y="1864"/>
                </a:lnTo>
                <a:lnTo>
                  <a:pt x="1245" y="1911"/>
                </a:lnTo>
                <a:lnTo>
                  <a:pt x="1232" y="1960"/>
                </a:lnTo>
                <a:lnTo>
                  <a:pt x="1220" y="2009"/>
                </a:lnTo>
                <a:lnTo>
                  <a:pt x="1212" y="2058"/>
                </a:lnTo>
                <a:lnTo>
                  <a:pt x="1208" y="2083"/>
                </a:lnTo>
                <a:lnTo>
                  <a:pt x="1206" y="2109"/>
                </a:lnTo>
                <a:lnTo>
                  <a:pt x="1202" y="2134"/>
                </a:lnTo>
                <a:lnTo>
                  <a:pt x="1201" y="2160"/>
                </a:lnTo>
                <a:lnTo>
                  <a:pt x="1200" y="2185"/>
                </a:lnTo>
                <a:lnTo>
                  <a:pt x="1200" y="2212"/>
                </a:lnTo>
                <a:lnTo>
                  <a:pt x="1200" y="2238"/>
                </a:lnTo>
                <a:lnTo>
                  <a:pt x="1201" y="2264"/>
                </a:lnTo>
                <a:lnTo>
                  <a:pt x="1202" y="2290"/>
                </a:lnTo>
                <a:lnTo>
                  <a:pt x="1206" y="2315"/>
                </a:lnTo>
                <a:lnTo>
                  <a:pt x="1208" y="2341"/>
                </a:lnTo>
                <a:lnTo>
                  <a:pt x="1212" y="2366"/>
                </a:lnTo>
                <a:lnTo>
                  <a:pt x="1220" y="2415"/>
                </a:lnTo>
                <a:lnTo>
                  <a:pt x="1232" y="2464"/>
                </a:lnTo>
                <a:lnTo>
                  <a:pt x="1245" y="2512"/>
                </a:lnTo>
                <a:lnTo>
                  <a:pt x="1261" y="2560"/>
                </a:lnTo>
                <a:lnTo>
                  <a:pt x="1279" y="2606"/>
                </a:lnTo>
                <a:lnTo>
                  <a:pt x="1299" y="2651"/>
                </a:lnTo>
                <a:lnTo>
                  <a:pt x="1322" y="2694"/>
                </a:lnTo>
                <a:lnTo>
                  <a:pt x="1346" y="2737"/>
                </a:lnTo>
                <a:lnTo>
                  <a:pt x="1373" y="2777"/>
                </a:lnTo>
                <a:lnTo>
                  <a:pt x="1400" y="2817"/>
                </a:lnTo>
                <a:lnTo>
                  <a:pt x="1431" y="2855"/>
                </a:lnTo>
                <a:lnTo>
                  <a:pt x="1463" y="2892"/>
                </a:lnTo>
                <a:lnTo>
                  <a:pt x="1496" y="2927"/>
                </a:lnTo>
                <a:lnTo>
                  <a:pt x="1531" y="2960"/>
                </a:lnTo>
                <a:lnTo>
                  <a:pt x="1567" y="2992"/>
                </a:lnTo>
                <a:lnTo>
                  <a:pt x="1606" y="3022"/>
                </a:lnTo>
                <a:lnTo>
                  <a:pt x="1646" y="3051"/>
                </a:lnTo>
                <a:lnTo>
                  <a:pt x="1687" y="3077"/>
                </a:lnTo>
                <a:lnTo>
                  <a:pt x="1729" y="3101"/>
                </a:lnTo>
                <a:lnTo>
                  <a:pt x="1773" y="3123"/>
                </a:lnTo>
                <a:lnTo>
                  <a:pt x="1817" y="3143"/>
                </a:lnTo>
                <a:lnTo>
                  <a:pt x="1863" y="3161"/>
                </a:lnTo>
                <a:lnTo>
                  <a:pt x="1910" y="3177"/>
                </a:lnTo>
                <a:lnTo>
                  <a:pt x="1958" y="3191"/>
                </a:lnTo>
                <a:lnTo>
                  <a:pt x="2007" y="3203"/>
                </a:lnTo>
                <a:lnTo>
                  <a:pt x="2057" y="3211"/>
                </a:lnTo>
                <a:lnTo>
                  <a:pt x="2082" y="3215"/>
                </a:lnTo>
                <a:lnTo>
                  <a:pt x="2108" y="3218"/>
                </a:lnTo>
                <a:lnTo>
                  <a:pt x="2134" y="3220"/>
                </a:lnTo>
                <a:lnTo>
                  <a:pt x="2159" y="3222"/>
                </a:lnTo>
                <a:lnTo>
                  <a:pt x="2185" y="3223"/>
                </a:lnTo>
                <a:lnTo>
                  <a:pt x="2211" y="3223"/>
                </a:lnTo>
                <a:lnTo>
                  <a:pt x="2237" y="3223"/>
                </a:lnTo>
                <a:lnTo>
                  <a:pt x="2263" y="3222"/>
                </a:lnTo>
                <a:lnTo>
                  <a:pt x="2289" y="3220"/>
                </a:lnTo>
                <a:lnTo>
                  <a:pt x="2314" y="3218"/>
                </a:lnTo>
                <a:lnTo>
                  <a:pt x="2340" y="3215"/>
                </a:lnTo>
                <a:lnTo>
                  <a:pt x="2365" y="3211"/>
                </a:lnTo>
                <a:lnTo>
                  <a:pt x="2415" y="3203"/>
                </a:lnTo>
                <a:lnTo>
                  <a:pt x="2463" y="3191"/>
                </a:lnTo>
                <a:lnTo>
                  <a:pt x="2511" y="3177"/>
                </a:lnTo>
                <a:lnTo>
                  <a:pt x="2558" y="3161"/>
                </a:lnTo>
                <a:lnTo>
                  <a:pt x="2605" y="3143"/>
                </a:lnTo>
                <a:lnTo>
                  <a:pt x="2650" y="3123"/>
                </a:lnTo>
                <a:lnTo>
                  <a:pt x="2693" y="3101"/>
                </a:lnTo>
                <a:lnTo>
                  <a:pt x="2735" y="3077"/>
                </a:lnTo>
                <a:lnTo>
                  <a:pt x="2776" y="3051"/>
                </a:lnTo>
                <a:lnTo>
                  <a:pt x="2816" y="3022"/>
                </a:lnTo>
                <a:lnTo>
                  <a:pt x="2854" y="2992"/>
                </a:lnTo>
                <a:lnTo>
                  <a:pt x="2891" y="2960"/>
                </a:lnTo>
                <a:lnTo>
                  <a:pt x="2926" y="2927"/>
                </a:lnTo>
                <a:lnTo>
                  <a:pt x="2959" y="2892"/>
                </a:lnTo>
                <a:lnTo>
                  <a:pt x="2991" y="2855"/>
                </a:lnTo>
                <a:lnTo>
                  <a:pt x="3021" y="2817"/>
                </a:lnTo>
                <a:lnTo>
                  <a:pt x="3050" y="2777"/>
                </a:lnTo>
                <a:lnTo>
                  <a:pt x="3075" y="2737"/>
                </a:lnTo>
                <a:lnTo>
                  <a:pt x="3100" y="2694"/>
                </a:lnTo>
                <a:lnTo>
                  <a:pt x="3122" y="2651"/>
                </a:lnTo>
                <a:lnTo>
                  <a:pt x="3142" y="2606"/>
                </a:lnTo>
                <a:lnTo>
                  <a:pt x="3161" y="2560"/>
                </a:lnTo>
                <a:lnTo>
                  <a:pt x="3177" y="2512"/>
                </a:lnTo>
                <a:lnTo>
                  <a:pt x="3190" y="2464"/>
                </a:lnTo>
                <a:lnTo>
                  <a:pt x="3202" y="2415"/>
                </a:lnTo>
                <a:lnTo>
                  <a:pt x="3211" y="2366"/>
                </a:lnTo>
                <a:lnTo>
                  <a:pt x="3214" y="2341"/>
                </a:lnTo>
                <a:lnTo>
                  <a:pt x="3217" y="2315"/>
                </a:lnTo>
                <a:lnTo>
                  <a:pt x="3219" y="2290"/>
                </a:lnTo>
                <a:lnTo>
                  <a:pt x="3221" y="2264"/>
                </a:lnTo>
                <a:lnTo>
                  <a:pt x="3221" y="2238"/>
                </a:lnTo>
                <a:lnTo>
                  <a:pt x="3222" y="2212"/>
                </a:lnTo>
                <a:lnTo>
                  <a:pt x="3221" y="2185"/>
                </a:lnTo>
                <a:lnTo>
                  <a:pt x="3221" y="2160"/>
                </a:lnTo>
                <a:lnTo>
                  <a:pt x="3219" y="2134"/>
                </a:lnTo>
                <a:lnTo>
                  <a:pt x="3217" y="2109"/>
                </a:lnTo>
                <a:lnTo>
                  <a:pt x="3214" y="2083"/>
                </a:lnTo>
                <a:lnTo>
                  <a:pt x="3211" y="2058"/>
                </a:lnTo>
                <a:lnTo>
                  <a:pt x="3202" y="2009"/>
                </a:lnTo>
                <a:lnTo>
                  <a:pt x="3190" y="1960"/>
                </a:lnTo>
                <a:lnTo>
                  <a:pt x="3177" y="1911"/>
                </a:lnTo>
                <a:lnTo>
                  <a:pt x="3161" y="1864"/>
                </a:lnTo>
                <a:lnTo>
                  <a:pt x="3142" y="1818"/>
                </a:lnTo>
                <a:lnTo>
                  <a:pt x="3122" y="1774"/>
                </a:lnTo>
                <a:lnTo>
                  <a:pt x="3100" y="1730"/>
                </a:lnTo>
                <a:lnTo>
                  <a:pt x="3075" y="1687"/>
                </a:lnTo>
                <a:lnTo>
                  <a:pt x="3050" y="1647"/>
                </a:lnTo>
                <a:lnTo>
                  <a:pt x="3021" y="1607"/>
                </a:lnTo>
                <a:lnTo>
                  <a:pt x="2991" y="1569"/>
                </a:lnTo>
                <a:lnTo>
                  <a:pt x="2959" y="1532"/>
                </a:lnTo>
                <a:lnTo>
                  <a:pt x="2926" y="1497"/>
                </a:lnTo>
                <a:lnTo>
                  <a:pt x="2891" y="1464"/>
                </a:lnTo>
                <a:lnTo>
                  <a:pt x="2854" y="1432"/>
                </a:lnTo>
                <a:lnTo>
                  <a:pt x="2816" y="1402"/>
                </a:lnTo>
                <a:lnTo>
                  <a:pt x="2776" y="1373"/>
                </a:lnTo>
                <a:lnTo>
                  <a:pt x="2735" y="1347"/>
                </a:lnTo>
                <a:lnTo>
                  <a:pt x="2693" y="1323"/>
                </a:lnTo>
                <a:lnTo>
                  <a:pt x="2650" y="1301"/>
                </a:lnTo>
                <a:lnTo>
                  <a:pt x="2605" y="1281"/>
                </a:lnTo>
                <a:lnTo>
                  <a:pt x="2558" y="1263"/>
                </a:lnTo>
                <a:lnTo>
                  <a:pt x="2511" y="1247"/>
                </a:lnTo>
                <a:lnTo>
                  <a:pt x="2463" y="1233"/>
                </a:lnTo>
                <a:lnTo>
                  <a:pt x="2415" y="1221"/>
                </a:lnTo>
                <a:lnTo>
                  <a:pt x="2365" y="1213"/>
                </a:lnTo>
                <a:lnTo>
                  <a:pt x="2340" y="1209"/>
                </a:lnTo>
                <a:lnTo>
                  <a:pt x="2314" y="1206"/>
                </a:lnTo>
                <a:lnTo>
                  <a:pt x="2289" y="1204"/>
                </a:lnTo>
                <a:lnTo>
                  <a:pt x="2263" y="1202"/>
                </a:lnTo>
                <a:lnTo>
                  <a:pt x="2237" y="1201"/>
                </a:lnTo>
                <a:lnTo>
                  <a:pt x="2211" y="1201"/>
                </a:lnTo>
                <a:close/>
                <a:moveTo>
                  <a:pt x="2706" y="1717"/>
                </a:moveTo>
                <a:lnTo>
                  <a:pt x="2706" y="1717"/>
                </a:lnTo>
                <a:lnTo>
                  <a:pt x="2682" y="1694"/>
                </a:lnTo>
                <a:lnTo>
                  <a:pt x="2656" y="1672"/>
                </a:lnTo>
                <a:lnTo>
                  <a:pt x="2630" y="1651"/>
                </a:lnTo>
                <a:lnTo>
                  <a:pt x="2602" y="1632"/>
                </a:lnTo>
                <a:lnTo>
                  <a:pt x="2574" y="1614"/>
                </a:lnTo>
                <a:lnTo>
                  <a:pt x="2544" y="1597"/>
                </a:lnTo>
                <a:lnTo>
                  <a:pt x="2515" y="1581"/>
                </a:lnTo>
                <a:lnTo>
                  <a:pt x="2484" y="1567"/>
                </a:lnTo>
                <a:lnTo>
                  <a:pt x="2452" y="1554"/>
                </a:lnTo>
                <a:lnTo>
                  <a:pt x="2419" y="1544"/>
                </a:lnTo>
                <a:lnTo>
                  <a:pt x="2386" y="1534"/>
                </a:lnTo>
                <a:lnTo>
                  <a:pt x="2352" y="1527"/>
                </a:lnTo>
                <a:lnTo>
                  <a:pt x="2318" y="1520"/>
                </a:lnTo>
                <a:lnTo>
                  <a:pt x="2283" y="1516"/>
                </a:lnTo>
                <a:lnTo>
                  <a:pt x="2247" y="1513"/>
                </a:lnTo>
                <a:lnTo>
                  <a:pt x="2211" y="1513"/>
                </a:lnTo>
                <a:lnTo>
                  <a:pt x="2175" y="1513"/>
                </a:lnTo>
                <a:lnTo>
                  <a:pt x="2140" y="1516"/>
                </a:lnTo>
                <a:lnTo>
                  <a:pt x="2105" y="1520"/>
                </a:lnTo>
                <a:lnTo>
                  <a:pt x="2070" y="1527"/>
                </a:lnTo>
                <a:lnTo>
                  <a:pt x="2036" y="1534"/>
                </a:lnTo>
                <a:lnTo>
                  <a:pt x="2003" y="1544"/>
                </a:lnTo>
                <a:lnTo>
                  <a:pt x="1971" y="1554"/>
                </a:lnTo>
                <a:lnTo>
                  <a:pt x="1939" y="1567"/>
                </a:lnTo>
                <a:lnTo>
                  <a:pt x="1908" y="1581"/>
                </a:lnTo>
                <a:lnTo>
                  <a:pt x="1877" y="1597"/>
                </a:lnTo>
                <a:lnTo>
                  <a:pt x="1848" y="1614"/>
                </a:lnTo>
                <a:lnTo>
                  <a:pt x="1820" y="1632"/>
                </a:lnTo>
                <a:lnTo>
                  <a:pt x="1792" y="1651"/>
                </a:lnTo>
                <a:lnTo>
                  <a:pt x="1766" y="1672"/>
                </a:lnTo>
                <a:lnTo>
                  <a:pt x="1741" y="1694"/>
                </a:lnTo>
                <a:lnTo>
                  <a:pt x="1716" y="1717"/>
                </a:lnTo>
                <a:lnTo>
                  <a:pt x="1693" y="1742"/>
                </a:lnTo>
                <a:lnTo>
                  <a:pt x="1671" y="1767"/>
                </a:lnTo>
                <a:lnTo>
                  <a:pt x="1650" y="1794"/>
                </a:lnTo>
                <a:lnTo>
                  <a:pt x="1631" y="1820"/>
                </a:lnTo>
                <a:lnTo>
                  <a:pt x="1613" y="1849"/>
                </a:lnTo>
                <a:lnTo>
                  <a:pt x="1596" y="1879"/>
                </a:lnTo>
                <a:lnTo>
                  <a:pt x="1580" y="1909"/>
                </a:lnTo>
                <a:lnTo>
                  <a:pt x="1566" y="1940"/>
                </a:lnTo>
                <a:lnTo>
                  <a:pt x="1554" y="1971"/>
                </a:lnTo>
                <a:lnTo>
                  <a:pt x="1543" y="2003"/>
                </a:lnTo>
                <a:lnTo>
                  <a:pt x="1533" y="2037"/>
                </a:lnTo>
                <a:lnTo>
                  <a:pt x="1526" y="2070"/>
                </a:lnTo>
                <a:lnTo>
                  <a:pt x="1520" y="2106"/>
                </a:lnTo>
                <a:lnTo>
                  <a:pt x="1515" y="2141"/>
                </a:lnTo>
                <a:lnTo>
                  <a:pt x="1512" y="2176"/>
                </a:lnTo>
                <a:lnTo>
                  <a:pt x="1511" y="2212"/>
                </a:lnTo>
                <a:lnTo>
                  <a:pt x="1512" y="2248"/>
                </a:lnTo>
                <a:lnTo>
                  <a:pt x="1515" y="2283"/>
                </a:lnTo>
                <a:lnTo>
                  <a:pt x="1520" y="2318"/>
                </a:lnTo>
                <a:lnTo>
                  <a:pt x="1526" y="2353"/>
                </a:lnTo>
                <a:lnTo>
                  <a:pt x="1533" y="2387"/>
                </a:lnTo>
                <a:lnTo>
                  <a:pt x="1543" y="2420"/>
                </a:lnTo>
                <a:lnTo>
                  <a:pt x="1554" y="2453"/>
                </a:lnTo>
                <a:lnTo>
                  <a:pt x="1566" y="2485"/>
                </a:lnTo>
                <a:lnTo>
                  <a:pt x="1580" y="2515"/>
                </a:lnTo>
                <a:lnTo>
                  <a:pt x="1596" y="2545"/>
                </a:lnTo>
                <a:lnTo>
                  <a:pt x="1613" y="2575"/>
                </a:lnTo>
                <a:lnTo>
                  <a:pt x="1631" y="2604"/>
                </a:lnTo>
                <a:lnTo>
                  <a:pt x="1650" y="2630"/>
                </a:lnTo>
                <a:lnTo>
                  <a:pt x="1671" y="2657"/>
                </a:lnTo>
                <a:lnTo>
                  <a:pt x="1693" y="2682"/>
                </a:lnTo>
                <a:lnTo>
                  <a:pt x="1716" y="2707"/>
                </a:lnTo>
                <a:lnTo>
                  <a:pt x="1741" y="2730"/>
                </a:lnTo>
                <a:lnTo>
                  <a:pt x="1766" y="2752"/>
                </a:lnTo>
                <a:lnTo>
                  <a:pt x="1792" y="2773"/>
                </a:lnTo>
                <a:lnTo>
                  <a:pt x="1820" y="2792"/>
                </a:lnTo>
                <a:lnTo>
                  <a:pt x="1848" y="2810"/>
                </a:lnTo>
                <a:lnTo>
                  <a:pt x="1877" y="2827"/>
                </a:lnTo>
                <a:lnTo>
                  <a:pt x="1908" y="2843"/>
                </a:lnTo>
                <a:lnTo>
                  <a:pt x="1939" y="2857"/>
                </a:lnTo>
                <a:lnTo>
                  <a:pt x="1971" y="2870"/>
                </a:lnTo>
                <a:lnTo>
                  <a:pt x="2003" y="2880"/>
                </a:lnTo>
                <a:lnTo>
                  <a:pt x="2036" y="2890"/>
                </a:lnTo>
                <a:lnTo>
                  <a:pt x="2070" y="2897"/>
                </a:lnTo>
                <a:lnTo>
                  <a:pt x="2105" y="2904"/>
                </a:lnTo>
                <a:lnTo>
                  <a:pt x="2140" y="2908"/>
                </a:lnTo>
                <a:lnTo>
                  <a:pt x="2175" y="2911"/>
                </a:lnTo>
                <a:lnTo>
                  <a:pt x="2211" y="2911"/>
                </a:lnTo>
                <a:lnTo>
                  <a:pt x="2247" y="2911"/>
                </a:lnTo>
                <a:lnTo>
                  <a:pt x="2283" y="2908"/>
                </a:lnTo>
                <a:lnTo>
                  <a:pt x="2318" y="2904"/>
                </a:lnTo>
                <a:lnTo>
                  <a:pt x="2352" y="2897"/>
                </a:lnTo>
                <a:lnTo>
                  <a:pt x="2386" y="2890"/>
                </a:lnTo>
                <a:lnTo>
                  <a:pt x="2419" y="2880"/>
                </a:lnTo>
                <a:lnTo>
                  <a:pt x="2452" y="2870"/>
                </a:lnTo>
                <a:lnTo>
                  <a:pt x="2484" y="2857"/>
                </a:lnTo>
                <a:lnTo>
                  <a:pt x="2515" y="2843"/>
                </a:lnTo>
                <a:lnTo>
                  <a:pt x="2544" y="2827"/>
                </a:lnTo>
                <a:lnTo>
                  <a:pt x="2574" y="2810"/>
                </a:lnTo>
                <a:lnTo>
                  <a:pt x="2602" y="2792"/>
                </a:lnTo>
                <a:lnTo>
                  <a:pt x="2630" y="2773"/>
                </a:lnTo>
                <a:lnTo>
                  <a:pt x="2656" y="2752"/>
                </a:lnTo>
                <a:lnTo>
                  <a:pt x="2682" y="2730"/>
                </a:lnTo>
                <a:lnTo>
                  <a:pt x="2706" y="2707"/>
                </a:lnTo>
                <a:lnTo>
                  <a:pt x="2728" y="2682"/>
                </a:lnTo>
                <a:lnTo>
                  <a:pt x="2751" y="2657"/>
                </a:lnTo>
                <a:lnTo>
                  <a:pt x="2772" y="2630"/>
                </a:lnTo>
                <a:lnTo>
                  <a:pt x="2791" y="2604"/>
                </a:lnTo>
                <a:lnTo>
                  <a:pt x="2809" y="2575"/>
                </a:lnTo>
                <a:lnTo>
                  <a:pt x="2826" y="2545"/>
                </a:lnTo>
                <a:lnTo>
                  <a:pt x="2841" y="2515"/>
                </a:lnTo>
                <a:lnTo>
                  <a:pt x="2856" y="2485"/>
                </a:lnTo>
                <a:lnTo>
                  <a:pt x="2868" y="2453"/>
                </a:lnTo>
                <a:lnTo>
                  <a:pt x="2880" y="2420"/>
                </a:lnTo>
                <a:lnTo>
                  <a:pt x="2888" y="2387"/>
                </a:lnTo>
                <a:lnTo>
                  <a:pt x="2897" y="2353"/>
                </a:lnTo>
                <a:lnTo>
                  <a:pt x="2903" y="2318"/>
                </a:lnTo>
                <a:lnTo>
                  <a:pt x="2907" y="2283"/>
                </a:lnTo>
                <a:lnTo>
                  <a:pt x="2909" y="2248"/>
                </a:lnTo>
                <a:lnTo>
                  <a:pt x="2910" y="2212"/>
                </a:lnTo>
                <a:lnTo>
                  <a:pt x="2909" y="2176"/>
                </a:lnTo>
                <a:lnTo>
                  <a:pt x="2907" y="2141"/>
                </a:lnTo>
                <a:lnTo>
                  <a:pt x="2903" y="2106"/>
                </a:lnTo>
                <a:lnTo>
                  <a:pt x="2897" y="2070"/>
                </a:lnTo>
                <a:lnTo>
                  <a:pt x="2888" y="2037"/>
                </a:lnTo>
                <a:lnTo>
                  <a:pt x="2880" y="2003"/>
                </a:lnTo>
                <a:lnTo>
                  <a:pt x="2868" y="1971"/>
                </a:lnTo>
                <a:lnTo>
                  <a:pt x="2856" y="1940"/>
                </a:lnTo>
                <a:lnTo>
                  <a:pt x="2841" y="1909"/>
                </a:lnTo>
                <a:lnTo>
                  <a:pt x="2826" y="1879"/>
                </a:lnTo>
                <a:lnTo>
                  <a:pt x="2809" y="1849"/>
                </a:lnTo>
                <a:lnTo>
                  <a:pt x="2791" y="1820"/>
                </a:lnTo>
                <a:lnTo>
                  <a:pt x="2772" y="1794"/>
                </a:lnTo>
                <a:lnTo>
                  <a:pt x="2751" y="1767"/>
                </a:lnTo>
                <a:lnTo>
                  <a:pt x="2728" y="1742"/>
                </a:lnTo>
                <a:lnTo>
                  <a:pt x="2706" y="1717"/>
                </a:lnTo>
                <a:close/>
                <a:moveTo>
                  <a:pt x="3187" y="1235"/>
                </a:moveTo>
                <a:lnTo>
                  <a:pt x="3187" y="1235"/>
                </a:lnTo>
                <a:lnTo>
                  <a:pt x="3164" y="1213"/>
                </a:lnTo>
                <a:lnTo>
                  <a:pt x="3139" y="1189"/>
                </a:lnTo>
                <a:lnTo>
                  <a:pt x="3115" y="1168"/>
                </a:lnTo>
                <a:lnTo>
                  <a:pt x="3089" y="1147"/>
                </a:lnTo>
                <a:lnTo>
                  <a:pt x="3064" y="1125"/>
                </a:lnTo>
                <a:lnTo>
                  <a:pt x="3037" y="1105"/>
                </a:lnTo>
                <a:lnTo>
                  <a:pt x="3011" y="1086"/>
                </a:lnTo>
                <a:lnTo>
                  <a:pt x="2983" y="1067"/>
                </a:lnTo>
                <a:lnTo>
                  <a:pt x="2955" y="1049"/>
                </a:lnTo>
                <a:lnTo>
                  <a:pt x="2927" y="1031"/>
                </a:lnTo>
                <a:lnTo>
                  <a:pt x="2899" y="1014"/>
                </a:lnTo>
                <a:lnTo>
                  <a:pt x="2869" y="998"/>
                </a:lnTo>
                <a:lnTo>
                  <a:pt x="2840" y="982"/>
                </a:lnTo>
                <a:lnTo>
                  <a:pt x="2809" y="967"/>
                </a:lnTo>
                <a:lnTo>
                  <a:pt x="2780" y="953"/>
                </a:lnTo>
                <a:lnTo>
                  <a:pt x="2749" y="939"/>
                </a:lnTo>
                <a:lnTo>
                  <a:pt x="2718" y="926"/>
                </a:lnTo>
                <a:lnTo>
                  <a:pt x="2686" y="915"/>
                </a:lnTo>
                <a:lnTo>
                  <a:pt x="2654" y="904"/>
                </a:lnTo>
                <a:lnTo>
                  <a:pt x="2622" y="893"/>
                </a:lnTo>
                <a:lnTo>
                  <a:pt x="2589" y="884"/>
                </a:lnTo>
                <a:lnTo>
                  <a:pt x="2556" y="874"/>
                </a:lnTo>
                <a:lnTo>
                  <a:pt x="2523" y="867"/>
                </a:lnTo>
                <a:lnTo>
                  <a:pt x="2489" y="859"/>
                </a:lnTo>
                <a:lnTo>
                  <a:pt x="2455" y="853"/>
                </a:lnTo>
                <a:lnTo>
                  <a:pt x="2421" y="846"/>
                </a:lnTo>
                <a:lnTo>
                  <a:pt x="2387" y="842"/>
                </a:lnTo>
                <a:lnTo>
                  <a:pt x="2352" y="838"/>
                </a:lnTo>
                <a:lnTo>
                  <a:pt x="2318" y="835"/>
                </a:lnTo>
                <a:lnTo>
                  <a:pt x="2283" y="833"/>
                </a:lnTo>
                <a:lnTo>
                  <a:pt x="2246" y="832"/>
                </a:lnTo>
                <a:lnTo>
                  <a:pt x="2211" y="831"/>
                </a:lnTo>
                <a:lnTo>
                  <a:pt x="2175" y="832"/>
                </a:lnTo>
                <a:lnTo>
                  <a:pt x="2140" y="833"/>
                </a:lnTo>
                <a:lnTo>
                  <a:pt x="2105" y="835"/>
                </a:lnTo>
                <a:lnTo>
                  <a:pt x="2070" y="838"/>
                </a:lnTo>
                <a:lnTo>
                  <a:pt x="2035" y="842"/>
                </a:lnTo>
                <a:lnTo>
                  <a:pt x="2001" y="846"/>
                </a:lnTo>
                <a:lnTo>
                  <a:pt x="1966" y="853"/>
                </a:lnTo>
                <a:lnTo>
                  <a:pt x="1932" y="859"/>
                </a:lnTo>
                <a:lnTo>
                  <a:pt x="1899" y="867"/>
                </a:lnTo>
                <a:lnTo>
                  <a:pt x="1865" y="874"/>
                </a:lnTo>
                <a:lnTo>
                  <a:pt x="1832" y="884"/>
                </a:lnTo>
                <a:lnTo>
                  <a:pt x="1800" y="893"/>
                </a:lnTo>
                <a:lnTo>
                  <a:pt x="1769" y="904"/>
                </a:lnTo>
                <a:lnTo>
                  <a:pt x="1737" y="915"/>
                </a:lnTo>
                <a:lnTo>
                  <a:pt x="1705" y="926"/>
                </a:lnTo>
                <a:lnTo>
                  <a:pt x="1674" y="939"/>
                </a:lnTo>
                <a:lnTo>
                  <a:pt x="1643" y="953"/>
                </a:lnTo>
                <a:lnTo>
                  <a:pt x="1612" y="967"/>
                </a:lnTo>
                <a:lnTo>
                  <a:pt x="1582" y="982"/>
                </a:lnTo>
                <a:lnTo>
                  <a:pt x="1552" y="998"/>
                </a:lnTo>
                <a:lnTo>
                  <a:pt x="1524" y="1014"/>
                </a:lnTo>
                <a:lnTo>
                  <a:pt x="1495" y="1031"/>
                </a:lnTo>
                <a:lnTo>
                  <a:pt x="1466" y="1049"/>
                </a:lnTo>
                <a:lnTo>
                  <a:pt x="1439" y="1067"/>
                </a:lnTo>
                <a:lnTo>
                  <a:pt x="1411" y="1086"/>
                </a:lnTo>
                <a:lnTo>
                  <a:pt x="1384" y="1105"/>
                </a:lnTo>
                <a:lnTo>
                  <a:pt x="1359" y="1125"/>
                </a:lnTo>
                <a:lnTo>
                  <a:pt x="1332" y="1147"/>
                </a:lnTo>
                <a:lnTo>
                  <a:pt x="1307" y="1168"/>
                </a:lnTo>
                <a:lnTo>
                  <a:pt x="1282" y="1189"/>
                </a:lnTo>
                <a:lnTo>
                  <a:pt x="1258" y="1213"/>
                </a:lnTo>
                <a:lnTo>
                  <a:pt x="1234" y="1235"/>
                </a:lnTo>
                <a:lnTo>
                  <a:pt x="1211" y="1259"/>
                </a:lnTo>
                <a:lnTo>
                  <a:pt x="1189" y="1283"/>
                </a:lnTo>
                <a:lnTo>
                  <a:pt x="1167" y="1308"/>
                </a:lnTo>
                <a:lnTo>
                  <a:pt x="1145" y="1334"/>
                </a:lnTo>
                <a:lnTo>
                  <a:pt x="1125" y="1359"/>
                </a:lnTo>
                <a:lnTo>
                  <a:pt x="1104" y="1386"/>
                </a:lnTo>
                <a:lnTo>
                  <a:pt x="1084" y="1413"/>
                </a:lnTo>
                <a:lnTo>
                  <a:pt x="1066" y="1439"/>
                </a:lnTo>
                <a:lnTo>
                  <a:pt x="1048" y="1468"/>
                </a:lnTo>
                <a:lnTo>
                  <a:pt x="1030" y="1496"/>
                </a:lnTo>
                <a:lnTo>
                  <a:pt x="1013" y="1524"/>
                </a:lnTo>
                <a:lnTo>
                  <a:pt x="997" y="1553"/>
                </a:lnTo>
                <a:lnTo>
                  <a:pt x="981" y="1583"/>
                </a:lnTo>
                <a:lnTo>
                  <a:pt x="966" y="1613"/>
                </a:lnTo>
                <a:lnTo>
                  <a:pt x="952" y="1644"/>
                </a:lnTo>
                <a:lnTo>
                  <a:pt x="938" y="1675"/>
                </a:lnTo>
                <a:lnTo>
                  <a:pt x="926" y="1705"/>
                </a:lnTo>
                <a:lnTo>
                  <a:pt x="914" y="1737"/>
                </a:lnTo>
                <a:lnTo>
                  <a:pt x="902" y="1769"/>
                </a:lnTo>
                <a:lnTo>
                  <a:pt x="892" y="1801"/>
                </a:lnTo>
                <a:lnTo>
                  <a:pt x="882" y="1834"/>
                </a:lnTo>
                <a:lnTo>
                  <a:pt x="874" y="1867"/>
                </a:lnTo>
                <a:lnTo>
                  <a:pt x="865" y="1900"/>
                </a:lnTo>
                <a:lnTo>
                  <a:pt x="859" y="1933"/>
                </a:lnTo>
                <a:lnTo>
                  <a:pt x="851" y="1967"/>
                </a:lnTo>
                <a:lnTo>
                  <a:pt x="846" y="2001"/>
                </a:lnTo>
                <a:lnTo>
                  <a:pt x="842" y="2036"/>
                </a:lnTo>
                <a:lnTo>
                  <a:pt x="837" y="2070"/>
                </a:lnTo>
                <a:lnTo>
                  <a:pt x="834" y="2106"/>
                </a:lnTo>
                <a:lnTo>
                  <a:pt x="832" y="2141"/>
                </a:lnTo>
                <a:lnTo>
                  <a:pt x="831" y="2176"/>
                </a:lnTo>
                <a:lnTo>
                  <a:pt x="830" y="2212"/>
                </a:lnTo>
                <a:lnTo>
                  <a:pt x="831" y="2247"/>
                </a:lnTo>
                <a:lnTo>
                  <a:pt x="832" y="2283"/>
                </a:lnTo>
                <a:lnTo>
                  <a:pt x="834" y="2318"/>
                </a:lnTo>
                <a:lnTo>
                  <a:pt x="837" y="2354"/>
                </a:lnTo>
                <a:lnTo>
                  <a:pt x="842" y="2388"/>
                </a:lnTo>
                <a:lnTo>
                  <a:pt x="846" y="2423"/>
                </a:lnTo>
                <a:lnTo>
                  <a:pt x="851" y="2457"/>
                </a:lnTo>
                <a:lnTo>
                  <a:pt x="859" y="2491"/>
                </a:lnTo>
                <a:lnTo>
                  <a:pt x="865" y="2524"/>
                </a:lnTo>
                <a:lnTo>
                  <a:pt x="874" y="2557"/>
                </a:lnTo>
                <a:lnTo>
                  <a:pt x="882" y="2590"/>
                </a:lnTo>
                <a:lnTo>
                  <a:pt x="892" y="2623"/>
                </a:lnTo>
                <a:lnTo>
                  <a:pt x="902" y="2655"/>
                </a:lnTo>
                <a:lnTo>
                  <a:pt x="914" y="2687"/>
                </a:lnTo>
                <a:lnTo>
                  <a:pt x="926" y="2719"/>
                </a:lnTo>
                <a:lnTo>
                  <a:pt x="938" y="2750"/>
                </a:lnTo>
                <a:lnTo>
                  <a:pt x="952" y="2780"/>
                </a:lnTo>
                <a:lnTo>
                  <a:pt x="966" y="2811"/>
                </a:lnTo>
                <a:lnTo>
                  <a:pt x="981" y="2841"/>
                </a:lnTo>
                <a:lnTo>
                  <a:pt x="997" y="2871"/>
                </a:lnTo>
                <a:lnTo>
                  <a:pt x="1013" y="2900"/>
                </a:lnTo>
                <a:lnTo>
                  <a:pt x="1030" y="2928"/>
                </a:lnTo>
                <a:lnTo>
                  <a:pt x="1048" y="2956"/>
                </a:lnTo>
                <a:lnTo>
                  <a:pt x="1066" y="2985"/>
                </a:lnTo>
                <a:lnTo>
                  <a:pt x="1084" y="3011"/>
                </a:lnTo>
                <a:lnTo>
                  <a:pt x="1104" y="3038"/>
                </a:lnTo>
                <a:lnTo>
                  <a:pt x="1125" y="3065"/>
                </a:lnTo>
                <a:lnTo>
                  <a:pt x="1145" y="3090"/>
                </a:lnTo>
                <a:lnTo>
                  <a:pt x="1167" y="3116"/>
                </a:lnTo>
                <a:lnTo>
                  <a:pt x="1189" y="3141"/>
                </a:lnTo>
                <a:lnTo>
                  <a:pt x="1211" y="3165"/>
                </a:lnTo>
                <a:lnTo>
                  <a:pt x="1234" y="3189"/>
                </a:lnTo>
                <a:lnTo>
                  <a:pt x="1258" y="3211"/>
                </a:lnTo>
                <a:lnTo>
                  <a:pt x="1282" y="3235"/>
                </a:lnTo>
                <a:lnTo>
                  <a:pt x="1307" y="3256"/>
                </a:lnTo>
                <a:lnTo>
                  <a:pt x="1332" y="3277"/>
                </a:lnTo>
                <a:lnTo>
                  <a:pt x="1359" y="3299"/>
                </a:lnTo>
                <a:lnTo>
                  <a:pt x="1384" y="3319"/>
                </a:lnTo>
                <a:lnTo>
                  <a:pt x="1411" y="3338"/>
                </a:lnTo>
                <a:lnTo>
                  <a:pt x="1439" y="3357"/>
                </a:lnTo>
                <a:lnTo>
                  <a:pt x="1466" y="3375"/>
                </a:lnTo>
                <a:lnTo>
                  <a:pt x="1495" y="3393"/>
                </a:lnTo>
                <a:lnTo>
                  <a:pt x="1524" y="3410"/>
                </a:lnTo>
                <a:lnTo>
                  <a:pt x="1552" y="3426"/>
                </a:lnTo>
                <a:lnTo>
                  <a:pt x="1582" y="3442"/>
                </a:lnTo>
                <a:lnTo>
                  <a:pt x="1612" y="3457"/>
                </a:lnTo>
                <a:lnTo>
                  <a:pt x="1643" y="3471"/>
                </a:lnTo>
                <a:lnTo>
                  <a:pt x="1674" y="3485"/>
                </a:lnTo>
                <a:lnTo>
                  <a:pt x="1705" y="3498"/>
                </a:lnTo>
                <a:lnTo>
                  <a:pt x="1737" y="3509"/>
                </a:lnTo>
                <a:lnTo>
                  <a:pt x="1769" y="3520"/>
                </a:lnTo>
                <a:lnTo>
                  <a:pt x="1800" y="3531"/>
                </a:lnTo>
                <a:lnTo>
                  <a:pt x="1832" y="3540"/>
                </a:lnTo>
                <a:lnTo>
                  <a:pt x="1865" y="3550"/>
                </a:lnTo>
                <a:lnTo>
                  <a:pt x="1899" y="3557"/>
                </a:lnTo>
                <a:lnTo>
                  <a:pt x="1932" y="3565"/>
                </a:lnTo>
                <a:lnTo>
                  <a:pt x="1966" y="3571"/>
                </a:lnTo>
                <a:lnTo>
                  <a:pt x="2001" y="3578"/>
                </a:lnTo>
                <a:lnTo>
                  <a:pt x="2035" y="3582"/>
                </a:lnTo>
                <a:lnTo>
                  <a:pt x="2070" y="3586"/>
                </a:lnTo>
                <a:lnTo>
                  <a:pt x="2105" y="3589"/>
                </a:lnTo>
                <a:lnTo>
                  <a:pt x="2140" y="3591"/>
                </a:lnTo>
                <a:lnTo>
                  <a:pt x="2175" y="3592"/>
                </a:lnTo>
                <a:lnTo>
                  <a:pt x="2211" y="3594"/>
                </a:lnTo>
                <a:lnTo>
                  <a:pt x="2246" y="3592"/>
                </a:lnTo>
                <a:lnTo>
                  <a:pt x="2283" y="3591"/>
                </a:lnTo>
                <a:lnTo>
                  <a:pt x="2318" y="3589"/>
                </a:lnTo>
                <a:lnTo>
                  <a:pt x="2352" y="3586"/>
                </a:lnTo>
                <a:lnTo>
                  <a:pt x="2387" y="3582"/>
                </a:lnTo>
                <a:lnTo>
                  <a:pt x="2421" y="3578"/>
                </a:lnTo>
                <a:lnTo>
                  <a:pt x="2455" y="3571"/>
                </a:lnTo>
                <a:lnTo>
                  <a:pt x="2489" y="3565"/>
                </a:lnTo>
                <a:lnTo>
                  <a:pt x="2523" y="3557"/>
                </a:lnTo>
                <a:lnTo>
                  <a:pt x="2556" y="3550"/>
                </a:lnTo>
                <a:lnTo>
                  <a:pt x="2589" y="3540"/>
                </a:lnTo>
                <a:lnTo>
                  <a:pt x="2622" y="3531"/>
                </a:lnTo>
                <a:lnTo>
                  <a:pt x="2654" y="3520"/>
                </a:lnTo>
                <a:lnTo>
                  <a:pt x="2686" y="3509"/>
                </a:lnTo>
                <a:lnTo>
                  <a:pt x="2718" y="3498"/>
                </a:lnTo>
                <a:lnTo>
                  <a:pt x="2749" y="3485"/>
                </a:lnTo>
                <a:lnTo>
                  <a:pt x="2780" y="3471"/>
                </a:lnTo>
                <a:lnTo>
                  <a:pt x="2809" y="3457"/>
                </a:lnTo>
                <a:lnTo>
                  <a:pt x="2840" y="3442"/>
                </a:lnTo>
                <a:lnTo>
                  <a:pt x="2869" y="3426"/>
                </a:lnTo>
                <a:lnTo>
                  <a:pt x="2899" y="3410"/>
                </a:lnTo>
                <a:lnTo>
                  <a:pt x="2927" y="3393"/>
                </a:lnTo>
                <a:lnTo>
                  <a:pt x="2955" y="3375"/>
                </a:lnTo>
                <a:lnTo>
                  <a:pt x="2983" y="3357"/>
                </a:lnTo>
                <a:lnTo>
                  <a:pt x="3011" y="3338"/>
                </a:lnTo>
                <a:lnTo>
                  <a:pt x="3037" y="3319"/>
                </a:lnTo>
                <a:lnTo>
                  <a:pt x="3064" y="3299"/>
                </a:lnTo>
                <a:lnTo>
                  <a:pt x="3089" y="3277"/>
                </a:lnTo>
                <a:lnTo>
                  <a:pt x="3115" y="3256"/>
                </a:lnTo>
                <a:lnTo>
                  <a:pt x="3139" y="3235"/>
                </a:lnTo>
                <a:lnTo>
                  <a:pt x="3164" y="3211"/>
                </a:lnTo>
                <a:lnTo>
                  <a:pt x="3187" y="3189"/>
                </a:lnTo>
                <a:lnTo>
                  <a:pt x="3211" y="3165"/>
                </a:lnTo>
                <a:lnTo>
                  <a:pt x="3233" y="3141"/>
                </a:lnTo>
                <a:lnTo>
                  <a:pt x="3255" y="3116"/>
                </a:lnTo>
                <a:lnTo>
                  <a:pt x="3277" y="3090"/>
                </a:lnTo>
                <a:lnTo>
                  <a:pt x="3298" y="3065"/>
                </a:lnTo>
                <a:lnTo>
                  <a:pt x="3318" y="3038"/>
                </a:lnTo>
                <a:lnTo>
                  <a:pt x="3337" y="3011"/>
                </a:lnTo>
                <a:lnTo>
                  <a:pt x="3356" y="2985"/>
                </a:lnTo>
                <a:lnTo>
                  <a:pt x="3374" y="2956"/>
                </a:lnTo>
                <a:lnTo>
                  <a:pt x="3393" y="2928"/>
                </a:lnTo>
                <a:lnTo>
                  <a:pt x="3409" y="2900"/>
                </a:lnTo>
                <a:lnTo>
                  <a:pt x="3426" y="2871"/>
                </a:lnTo>
                <a:lnTo>
                  <a:pt x="3440" y="2841"/>
                </a:lnTo>
                <a:lnTo>
                  <a:pt x="3455" y="2811"/>
                </a:lnTo>
                <a:lnTo>
                  <a:pt x="3470" y="2780"/>
                </a:lnTo>
                <a:lnTo>
                  <a:pt x="3483" y="2750"/>
                </a:lnTo>
                <a:lnTo>
                  <a:pt x="3496" y="2719"/>
                </a:lnTo>
                <a:lnTo>
                  <a:pt x="3509" y="2687"/>
                </a:lnTo>
                <a:lnTo>
                  <a:pt x="3519" y="2655"/>
                </a:lnTo>
                <a:lnTo>
                  <a:pt x="3530" y="2623"/>
                </a:lnTo>
                <a:lnTo>
                  <a:pt x="3539" y="2590"/>
                </a:lnTo>
                <a:lnTo>
                  <a:pt x="3549" y="2557"/>
                </a:lnTo>
                <a:lnTo>
                  <a:pt x="3556" y="2524"/>
                </a:lnTo>
                <a:lnTo>
                  <a:pt x="3564" y="2491"/>
                </a:lnTo>
                <a:lnTo>
                  <a:pt x="3570" y="2457"/>
                </a:lnTo>
                <a:lnTo>
                  <a:pt x="3576" y="2423"/>
                </a:lnTo>
                <a:lnTo>
                  <a:pt x="3581" y="2388"/>
                </a:lnTo>
                <a:lnTo>
                  <a:pt x="3585" y="2354"/>
                </a:lnTo>
                <a:lnTo>
                  <a:pt x="3588" y="2318"/>
                </a:lnTo>
                <a:lnTo>
                  <a:pt x="3591" y="2283"/>
                </a:lnTo>
                <a:lnTo>
                  <a:pt x="3592" y="2247"/>
                </a:lnTo>
                <a:lnTo>
                  <a:pt x="3592" y="2212"/>
                </a:lnTo>
                <a:lnTo>
                  <a:pt x="3592" y="2176"/>
                </a:lnTo>
                <a:lnTo>
                  <a:pt x="3591" y="2141"/>
                </a:lnTo>
                <a:lnTo>
                  <a:pt x="3588" y="2106"/>
                </a:lnTo>
                <a:lnTo>
                  <a:pt x="3585" y="2070"/>
                </a:lnTo>
                <a:lnTo>
                  <a:pt x="3581" y="2036"/>
                </a:lnTo>
                <a:lnTo>
                  <a:pt x="3576" y="2001"/>
                </a:lnTo>
                <a:lnTo>
                  <a:pt x="3570" y="1967"/>
                </a:lnTo>
                <a:lnTo>
                  <a:pt x="3564" y="1933"/>
                </a:lnTo>
                <a:lnTo>
                  <a:pt x="3556" y="1900"/>
                </a:lnTo>
                <a:lnTo>
                  <a:pt x="3549" y="1867"/>
                </a:lnTo>
                <a:lnTo>
                  <a:pt x="3539" y="1834"/>
                </a:lnTo>
                <a:lnTo>
                  <a:pt x="3530" y="1801"/>
                </a:lnTo>
                <a:lnTo>
                  <a:pt x="3519" y="1769"/>
                </a:lnTo>
                <a:lnTo>
                  <a:pt x="3509" y="1737"/>
                </a:lnTo>
                <a:lnTo>
                  <a:pt x="3496" y="1705"/>
                </a:lnTo>
                <a:lnTo>
                  <a:pt x="3483" y="1675"/>
                </a:lnTo>
                <a:lnTo>
                  <a:pt x="3470" y="1644"/>
                </a:lnTo>
                <a:lnTo>
                  <a:pt x="3455" y="1613"/>
                </a:lnTo>
                <a:lnTo>
                  <a:pt x="3440" y="1583"/>
                </a:lnTo>
                <a:lnTo>
                  <a:pt x="3426" y="1553"/>
                </a:lnTo>
                <a:lnTo>
                  <a:pt x="3409" y="1524"/>
                </a:lnTo>
                <a:lnTo>
                  <a:pt x="3393" y="1496"/>
                </a:lnTo>
                <a:lnTo>
                  <a:pt x="3374" y="1468"/>
                </a:lnTo>
                <a:lnTo>
                  <a:pt x="3356" y="1439"/>
                </a:lnTo>
                <a:lnTo>
                  <a:pt x="3337" y="1413"/>
                </a:lnTo>
                <a:lnTo>
                  <a:pt x="3318" y="1386"/>
                </a:lnTo>
                <a:lnTo>
                  <a:pt x="3298" y="1359"/>
                </a:lnTo>
                <a:lnTo>
                  <a:pt x="3277" y="1334"/>
                </a:lnTo>
                <a:lnTo>
                  <a:pt x="3255" y="1308"/>
                </a:lnTo>
                <a:lnTo>
                  <a:pt x="3233" y="1283"/>
                </a:lnTo>
                <a:lnTo>
                  <a:pt x="3211" y="1259"/>
                </a:lnTo>
                <a:lnTo>
                  <a:pt x="3187" y="1235"/>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spTree>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图表 16"/>
          <p:cNvGraphicFramePr/>
          <p:nvPr/>
        </p:nvGraphicFramePr>
        <p:xfrm>
          <a:off x="1071106" y="980622"/>
          <a:ext cx="2880963" cy="3030539"/>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8" name="图表 17"/>
          <p:cNvGraphicFramePr/>
          <p:nvPr/>
        </p:nvGraphicFramePr>
        <p:xfrm>
          <a:off x="4750662" y="925086"/>
          <a:ext cx="2880963" cy="30305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图表 18"/>
          <p:cNvGraphicFramePr/>
          <p:nvPr/>
        </p:nvGraphicFramePr>
        <p:xfrm>
          <a:off x="8430218" y="869551"/>
          <a:ext cx="2880963" cy="3030539"/>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Box 15"/>
          <p:cNvSpPr txBox="1"/>
          <p:nvPr/>
        </p:nvSpPr>
        <p:spPr>
          <a:xfrm>
            <a:off x="2117084" y="4946304"/>
            <a:ext cx="8043578" cy="1061829"/>
          </a:xfrm>
          <a:prstGeom prst="rect">
            <a:avLst/>
          </a:prstGeom>
          <a:noFill/>
        </p:spPr>
        <p:txBody>
          <a:bodyPr wrap="square" rtlCol="0">
            <a:spAutoFit/>
          </a:bodyPr>
          <a:lstStyle/>
          <a:p>
            <a:pPr>
              <a:lnSpc>
                <a:spcPct val="150000"/>
              </a:lnSpc>
            </a:pPr>
            <a:r>
              <a:rPr lang="zh-CN" altLang="en-US" sz="1400" dirty="0">
                <a:solidFill>
                  <a:srgbClr val="2B3360"/>
                </a:solidFill>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标题此处输入文本这里输入标题此处输入文本这里输入简单字概述</a:t>
            </a:r>
            <a:endParaRPr lang="zh-CN" altLang="en-US" sz="1400" dirty="0">
              <a:solidFill>
                <a:srgbClr val="2B3360"/>
              </a:solidFill>
              <a:latin typeface="微软雅黑" panose="020B0503020204020204" pitchFamily="34" charset="-122"/>
              <a:ea typeface="微软雅黑" panose="020B0503020204020204" pitchFamily="34" charset="-122"/>
            </a:endParaRPr>
          </a:p>
        </p:txBody>
      </p:sp>
      <p:sp>
        <p:nvSpPr>
          <p:cNvPr id="21" name="矩形 20"/>
          <p:cNvSpPr/>
          <p:nvPr/>
        </p:nvSpPr>
        <p:spPr>
          <a:xfrm>
            <a:off x="3755030" y="4283737"/>
            <a:ext cx="3467616" cy="584775"/>
          </a:xfrm>
          <a:prstGeom prst="rect">
            <a:avLst/>
          </a:prstGeom>
        </p:spPr>
        <p:txBody>
          <a:bodyPr wrap="none">
            <a:spAutoFit/>
          </a:bodyPr>
          <a:lstStyle/>
          <a:p>
            <a:r>
              <a:rPr lang="zh-CN" altLang="en-US" sz="3200" b="1" dirty="0">
                <a:solidFill>
                  <a:srgbClr val="FF7182"/>
                </a:solidFill>
                <a:latin typeface="微软雅黑" panose="020B0503020204020204" pitchFamily="34" charset="-122"/>
                <a:ea typeface="微软雅黑" panose="020B0503020204020204" pitchFamily="34" charset="-122"/>
              </a:rPr>
              <a:t>标题此处输入文本</a:t>
            </a:r>
            <a:endParaRPr lang="zh-CN" altLang="en-US" sz="3200" b="1" dirty="0">
              <a:solidFill>
                <a:srgbClr val="FF7182"/>
              </a:solidFill>
            </a:endParaRPr>
          </a:p>
        </p:txBody>
      </p:sp>
    </p:spTree>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53"/>
          <p:cNvGrpSpPr/>
          <p:nvPr/>
        </p:nvGrpSpPr>
        <p:grpSpPr bwMode="auto">
          <a:xfrm>
            <a:off x="6205539" y="2332039"/>
            <a:ext cx="777875" cy="776287"/>
            <a:chOff x="1188720" y="1335024"/>
            <a:chExt cx="900000" cy="900000"/>
          </a:xfrm>
        </p:grpSpPr>
        <p:sp>
          <p:nvSpPr>
            <p:cNvPr id="16" name="矩形 15"/>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17" name="直接连接符 16"/>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18" name="直接连接符 17"/>
            <p:cNvCxnSpPr/>
            <p:nvPr/>
          </p:nvCxnSpPr>
          <p:spPr>
            <a:xfrm rot="5400000">
              <a:off x="118871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19" name="组合 57"/>
          <p:cNvGrpSpPr/>
          <p:nvPr/>
        </p:nvGrpSpPr>
        <p:grpSpPr bwMode="auto">
          <a:xfrm>
            <a:off x="7129464" y="2332039"/>
            <a:ext cx="776287" cy="776287"/>
            <a:chOff x="1188720" y="1335024"/>
            <a:chExt cx="900000" cy="900000"/>
          </a:xfrm>
        </p:grpSpPr>
        <p:sp>
          <p:nvSpPr>
            <p:cNvPr id="20" name="矩形 19"/>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21" name="直接连接符 20"/>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22" name="直接连接符 21"/>
            <p:cNvCxnSpPr/>
            <p:nvPr/>
          </p:nvCxnSpPr>
          <p:spPr>
            <a:xfrm rot="5400000">
              <a:off x="118963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23" name="组合 61"/>
          <p:cNvGrpSpPr/>
          <p:nvPr/>
        </p:nvGrpSpPr>
        <p:grpSpPr bwMode="auto">
          <a:xfrm>
            <a:off x="8053389" y="2332039"/>
            <a:ext cx="776287" cy="776287"/>
            <a:chOff x="1188720" y="1335024"/>
            <a:chExt cx="900000" cy="900000"/>
          </a:xfrm>
        </p:grpSpPr>
        <p:sp>
          <p:nvSpPr>
            <p:cNvPr id="24" name="矩形 23"/>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25" name="直接连接符 24"/>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26" name="直接连接符 25"/>
            <p:cNvCxnSpPr/>
            <p:nvPr/>
          </p:nvCxnSpPr>
          <p:spPr>
            <a:xfrm rot="5400000">
              <a:off x="118963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27" name="组合 65"/>
          <p:cNvGrpSpPr/>
          <p:nvPr/>
        </p:nvGrpSpPr>
        <p:grpSpPr bwMode="auto">
          <a:xfrm>
            <a:off x="8975726" y="2332039"/>
            <a:ext cx="777875" cy="776287"/>
            <a:chOff x="1188720" y="1335024"/>
            <a:chExt cx="900000" cy="900000"/>
          </a:xfrm>
        </p:grpSpPr>
        <p:sp>
          <p:nvSpPr>
            <p:cNvPr id="28" name="矩形 27"/>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29" name="直接连接符 28"/>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30" name="直接连接符 29"/>
            <p:cNvCxnSpPr/>
            <p:nvPr/>
          </p:nvCxnSpPr>
          <p:spPr>
            <a:xfrm rot="5400000">
              <a:off x="1188720" y="1785025"/>
              <a:ext cx="900000" cy="0"/>
            </a:xfrm>
            <a:prstGeom prst="line">
              <a:avLst/>
            </a:prstGeom>
            <a:noFill/>
            <a:ln w="12700" cap="flat" cmpd="sng" algn="ctr">
              <a:solidFill>
                <a:schemeClr val="accent1">
                  <a:lumMod val="40000"/>
                  <a:lumOff val="60000"/>
                </a:schemeClr>
              </a:solidFill>
              <a:prstDash val="dash"/>
              <a:miter lim="800000"/>
            </a:ln>
            <a:effectLst/>
          </p:spPr>
        </p:cxnSp>
      </p:grpSp>
      <p:sp>
        <p:nvSpPr>
          <p:cNvPr id="31" name="文本框 30"/>
          <p:cNvSpPr txBox="1"/>
          <p:nvPr/>
        </p:nvSpPr>
        <p:spPr>
          <a:xfrm>
            <a:off x="6196013" y="2305051"/>
            <a:ext cx="850900"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第</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2" name="文本框 31"/>
          <p:cNvSpPr txBox="1"/>
          <p:nvPr/>
        </p:nvSpPr>
        <p:spPr>
          <a:xfrm>
            <a:off x="7118350" y="2305051"/>
            <a:ext cx="852488"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三</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3" name="文本框 32"/>
          <p:cNvSpPr txBox="1"/>
          <p:nvPr/>
        </p:nvSpPr>
        <p:spPr>
          <a:xfrm>
            <a:off x="8042275" y="2305051"/>
            <a:ext cx="852488"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章</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4" name="文本框 33"/>
          <p:cNvSpPr txBox="1"/>
          <p:nvPr/>
        </p:nvSpPr>
        <p:spPr>
          <a:xfrm>
            <a:off x="8966200" y="2305051"/>
            <a:ext cx="850900"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节</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5" name="文本框 34"/>
          <p:cNvSpPr txBox="1"/>
          <p:nvPr/>
        </p:nvSpPr>
        <p:spPr>
          <a:xfrm>
            <a:off x="6343650" y="1941513"/>
            <a:ext cx="501650"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di</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6" name="文本框 35"/>
          <p:cNvSpPr txBox="1"/>
          <p:nvPr/>
        </p:nvSpPr>
        <p:spPr>
          <a:xfrm>
            <a:off x="7226632" y="1941513"/>
            <a:ext cx="500063"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san</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7" name="文本框 36"/>
          <p:cNvSpPr txBox="1"/>
          <p:nvPr/>
        </p:nvSpPr>
        <p:spPr>
          <a:xfrm>
            <a:off x="7905750" y="1941513"/>
            <a:ext cx="1098550"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zhang</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8" name="文本框 37"/>
          <p:cNvSpPr txBox="1"/>
          <p:nvPr/>
        </p:nvSpPr>
        <p:spPr>
          <a:xfrm>
            <a:off x="9115426" y="1941513"/>
            <a:ext cx="595313"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jie</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9" name="文本框 38"/>
          <p:cNvSpPr txBox="1"/>
          <p:nvPr/>
        </p:nvSpPr>
        <p:spPr>
          <a:xfrm>
            <a:off x="5318125" y="3432393"/>
            <a:ext cx="4498975" cy="738188"/>
          </a:xfrm>
          <a:prstGeom prst="rect">
            <a:avLst/>
          </a:prstGeom>
          <a:noFill/>
        </p:spPr>
        <p:txBody>
          <a:bodyPr/>
          <a:lstStyle/>
          <a:p>
            <a:pPr algn="r">
              <a:lnSpc>
                <a:spcPct val="150000"/>
              </a:lnSpc>
              <a:defRPr/>
            </a:pPr>
            <a:r>
              <a:rPr lang="zh-CN" altLang="en-US" sz="1400" dirty="0">
                <a:solidFill>
                  <a:schemeClr val="bg1"/>
                </a:solidFill>
                <a:latin typeface="微软雅黑" panose="020B0503020204020204" pitchFamily="34" charset="-122"/>
                <a:ea typeface="微软雅黑" panose="020B0503020204020204" pitchFamily="34" charset="-122"/>
              </a:rPr>
              <a:t>您的内容请写在这里您的内容请写在里您的内容请写在这里您的内容您的内容请写在这里</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矩形 42"/>
          <p:cNvSpPr/>
          <p:nvPr/>
        </p:nvSpPr>
        <p:spPr>
          <a:xfrm>
            <a:off x="593156" y="4657907"/>
            <a:ext cx="4535424" cy="523220"/>
          </a:xfrm>
          <a:prstGeom prst="rect">
            <a:avLst/>
          </a:prstGeom>
        </p:spPr>
        <p:txBody>
          <a:bodyPr wrap="square">
            <a:spAutoFit/>
          </a:bodyPr>
          <a:lstStyle/>
          <a:p>
            <a:r>
              <a:rPr lang="zh-CN" altLang="en-US" sz="1400" dirty="0">
                <a:solidFill>
                  <a:srgbClr val="62A0CA"/>
                </a:solidFill>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a:solidFill>
                <a:srgbClr val="62A0CA"/>
              </a:solidFill>
              <a:latin typeface="微软雅黑" panose="020B0503020204020204" pitchFamily="34" charset="-122"/>
              <a:ea typeface="微软雅黑" panose="020B0503020204020204" pitchFamily="34" charset="-122"/>
            </a:endParaRPr>
          </a:p>
          <a:p>
            <a:r>
              <a:rPr lang="zh-CN" altLang="en-US" sz="1400" dirty="0">
                <a:solidFill>
                  <a:srgbClr val="62A0CA"/>
                </a:solidFill>
                <a:latin typeface="微软雅黑" panose="020B0503020204020204" pitchFamily="34" charset="-122"/>
                <a:ea typeface="微软雅黑" panose="020B0503020204020204" pitchFamily="34" charset="-122"/>
              </a:rPr>
              <a:t>输入简单的文字概述简单的文字</a:t>
            </a:r>
            <a:endParaRPr lang="zh-CN" altLang="en-US" sz="1400" dirty="0">
              <a:solidFill>
                <a:srgbClr val="62A0CA"/>
              </a:solidFill>
            </a:endParaRPr>
          </a:p>
        </p:txBody>
      </p:sp>
      <p:sp>
        <p:nvSpPr>
          <p:cNvPr id="44" name="TextBox 4"/>
          <p:cNvSpPr txBox="1">
            <a:spLocks noChangeArrowheads="1"/>
          </p:cNvSpPr>
          <p:nvPr/>
        </p:nvSpPr>
        <p:spPr bwMode="auto">
          <a:xfrm>
            <a:off x="593156" y="1443149"/>
            <a:ext cx="1716417"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solidFill>
                  <a:srgbClr val="FF7182"/>
                </a:solidFill>
                <a:latin typeface="Franklin Gothic Book" panose="020B0503020102020204" pitchFamily="34" charset="0"/>
                <a:ea typeface="微软雅黑" panose="020B0503020204020204" pitchFamily="34" charset="-122"/>
              </a:rPr>
              <a:t>标题栏</a:t>
            </a:r>
            <a:endParaRPr lang="en-US" altLang="zh-CN" sz="1800" b="1" dirty="0">
              <a:solidFill>
                <a:srgbClr val="FF7182"/>
              </a:solidFill>
              <a:latin typeface="Franklin Gothic Book" panose="020B0503020102020204" pitchFamily="34" charset="0"/>
              <a:ea typeface="微软雅黑" panose="020B0503020204020204" pitchFamily="34" charset="-122"/>
            </a:endParaRPr>
          </a:p>
        </p:txBody>
      </p:sp>
      <p:grpSp>
        <p:nvGrpSpPr>
          <p:cNvPr id="8" name="组合 7"/>
          <p:cNvGrpSpPr/>
          <p:nvPr/>
        </p:nvGrpSpPr>
        <p:grpSpPr>
          <a:xfrm>
            <a:off x="5780867" y="2095994"/>
            <a:ext cx="5594888" cy="542441"/>
            <a:chOff x="6059837" y="2018502"/>
            <a:chExt cx="5594888" cy="542441"/>
          </a:xfrm>
          <a:solidFill>
            <a:schemeClr val="bg1">
              <a:lumMod val="65000"/>
            </a:schemeClr>
          </a:solidFill>
        </p:grpSpPr>
        <p:sp>
          <p:nvSpPr>
            <p:cNvPr id="4" name="矩形 3"/>
            <p:cNvSpPr/>
            <p:nvPr/>
          </p:nvSpPr>
          <p:spPr>
            <a:xfrm>
              <a:off x="6059837" y="2018502"/>
              <a:ext cx="5594888" cy="542441"/>
            </a:xfrm>
            <a:prstGeom prst="rect">
              <a:avLst/>
            </a:prstGeom>
            <a:solidFill>
              <a:srgbClr val="A3C7E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059837" y="2018502"/>
              <a:ext cx="3006671" cy="542441"/>
            </a:xfrm>
            <a:prstGeom prst="rect">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a:off x="5780867" y="3367339"/>
            <a:ext cx="5594888" cy="542442"/>
            <a:chOff x="6059837" y="3028237"/>
            <a:chExt cx="5594888" cy="542442"/>
          </a:xfrm>
        </p:grpSpPr>
        <p:sp>
          <p:nvSpPr>
            <p:cNvPr id="41" name="矩形 40"/>
            <p:cNvSpPr/>
            <p:nvPr/>
          </p:nvSpPr>
          <p:spPr>
            <a:xfrm>
              <a:off x="6059837" y="3028238"/>
              <a:ext cx="5594888" cy="542441"/>
            </a:xfrm>
            <a:prstGeom prst="rect">
              <a:avLst/>
            </a:prstGeom>
            <a:solidFill>
              <a:srgbClr val="FFB0B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6059837" y="3028237"/>
              <a:ext cx="3967567" cy="542441"/>
            </a:xfrm>
            <a:prstGeom prst="rect">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 name="组合 5"/>
          <p:cNvGrpSpPr/>
          <p:nvPr/>
        </p:nvGrpSpPr>
        <p:grpSpPr>
          <a:xfrm>
            <a:off x="5839795" y="4707976"/>
            <a:ext cx="5594888" cy="542442"/>
            <a:chOff x="6059837" y="4037973"/>
            <a:chExt cx="5594888" cy="542442"/>
          </a:xfrm>
        </p:grpSpPr>
        <p:sp>
          <p:nvSpPr>
            <p:cNvPr id="35" name="矩形 34"/>
            <p:cNvSpPr/>
            <p:nvPr/>
          </p:nvSpPr>
          <p:spPr>
            <a:xfrm>
              <a:off x="6059837" y="4037974"/>
              <a:ext cx="5594888" cy="542441"/>
            </a:xfrm>
            <a:prstGeom prst="rect">
              <a:avLst/>
            </a:prstGeom>
            <a:solidFill>
              <a:srgbClr val="A3C7E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6" name="矩形 45"/>
            <p:cNvSpPr/>
            <p:nvPr/>
          </p:nvSpPr>
          <p:spPr>
            <a:xfrm>
              <a:off x="6059837" y="4037973"/>
              <a:ext cx="1952787" cy="542441"/>
            </a:xfrm>
            <a:prstGeom prst="rect">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48" name="TextBox 4"/>
          <p:cNvSpPr txBox="1">
            <a:spLocks noChangeArrowheads="1"/>
          </p:cNvSpPr>
          <p:nvPr/>
        </p:nvSpPr>
        <p:spPr bwMode="auto">
          <a:xfrm>
            <a:off x="5614279" y="1588162"/>
            <a:ext cx="1716417"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solidFill>
                  <a:srgbClr val="62A0CA"/>
                </a:solidFill>
                <a:latin typeface="Franklin Gothic Book" panose="020B0503020102020204" pitchFamily="34" charset="0"/>
                <a:ea typeface="微软雅黑" panose="020B0503020204020204" pitchFamily="34" charset="-122"/>
              </a:rPr>
              <a:t>标题栏</a:t>
            </a:r>
            <a:endParaRPr lang="en-US" altLang="zh-CN" sz="1800" b="1" dirty="0">
              <a:solidFill>
                <a:srgbClr val="62A0CA"/>
              </a:solidFill>
              <a:latin typeface="Franklin Gothic Book" panose="020B0503020102020204" pitchFamily="34" charset="0"/>
              <a:ea typeface="微软雅黑" panose="020B0503020204020204" pitchFamily="34" charset="-122"/>
            </a:endParaRPr>
          </a:p>
        </p:txBody>
      </p:sp>
      <p:sp>
        <p:nvSpPr>
          <p:cNvPr id="49" name="TextBox 4"/>
          <p:cNvSpPr txBox="1">
            <a:spLocks noChangeArrowheads="1"/>
          </p:cNvSpPr>
          <p:nvPr/>
        </p:nvSpPr>
        <p:spPr bwMode="auto">
          <a:xfrm>
            <a:off x="5639473" y="2841959"/>
            <a:ext cx="1716417"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solidFill>
                  <a:srgbClr val="FF7182"/>
                </a:solidFill>
                <a:latin typeface="Franklin Gothic Book" panose="020B0503020102020204" pitchFamily="34" charset="0"/>
                <a:ea typeface="微软雅黑" panose="020B0503020204020204" pitchFamily="34" charset="-122"/>
              </a:rPr>
              <a:t>标题栏</a:t>
            </a:r>
            <a:endParaRPr lang="en-US" altLang="zh-CN" sz="1800" b="1" dirty="0">
              <a:solidFill>
                <a:srgbClr val="FF7182"/>
              </a:solidFill>
              <a:latin typeface="Franklin Gothic Book" panose="020B0503020102020204" pitchFamily="34" charset="0"/>
              <a:ea typeface="微软雅黑" panose="020B0503020204020204" pitchFamily="34" charset="-122"/>
            </a:endParaRPr>
          </a:p>
        </p:txBody>
      </p:sp>
      <p:sp>
        <p:nvSpPr>
          <p:cNvPr id="50" name="TextBox 4"/>
          <p:cNvSpPr txBox="1">
            <a:spLocks noChangeArrowheads="1"/>
          </p:cNvSpPr>
          <p:nvPr/>
        </p:nvSpPr>
        <p:spPr bwMode="auto">
          <a:xfrm>
            <a:off x="5654969" y="4131093"/>
            <a:ext cx="1716417" cy="45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1800" b="1" dirty="0">
                <a:solidFill>
                  <a:srgbClr val="62A0CA"/>
                </a:solidFill>
                <a:latin typeface="Franklin Gothic Book" panose="020B0503020102020204" pitchFamily="34" charset="0"/>
                <a:ea typeface="微软雅黑" panose="020B0503020204020204" pitchFamily="34" charset="-122"/>
              </a:rPr>
              <a:t>标题栏</a:t>
            </a:r>
            <a:endParaRPr lang="en-US" altLang="zh-CN" sz="1800" b="1" dirty="0">
              <a:solidFill>
                <a:srgbClr val="62A0CA"/>
              </a:solidFill>
              <a:latin typeface="Franklin Gothic Book" panose="020B0503020102020204" pitchFamily="34" charset="0"/>
              <a:ea typeface="微软雅黑" panose="020B0503020204020204" pitchFamily="34" charset="-122"/>
            </a:endParaRPr>
          </a:p>
        </p:txBody>
      </p:sp>
      <p:sp>
        <p:nvSpPr>
          <p:cNvPr id="51" name="TextBox 4"/>
          <p:cNvSpPr txBox="1">
            <a:spLocks noChangeArrowheads="1"/>
          </p:cNvSpPr>
          <p:nvPr/>
        </p:nvSpPr>
        <p:spPr bwMode="auto">
          <a:xfrm>
            <a:off x="10529480" y="1384605"/>
            <a:ext cx="8462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en-US" altLang="zh-CN" sz="2800" b="1" dirty="0">
                <a:solidFill>
                  <a:srgbClr val="62A0CA"/>
                </a:solidFill>
                <a:latin typeface="Franklin Gothic Book" panose="020B0503020102020204" pitchFamily="34" charset="0"/>
                <a:ea typeface="微软雅黑" panose="020B0503020204020204" pitchFamily="34" charset="-122"/>
              </a:rPr>
              <a:t>47%</a:t>
            </a:r>
            <a:endParaRPr lang="en-US" altLang="zh-CN" sz="2800" b="1" dirty="0">
              <a:solidFill>
                <a:srgbClr val="62A0CA"/>
              </a:solidFill>
              <a:latin typeface="Franklin Gothic Book" panose="020B0503020102020204" pitchFamily="34" charset="0"/>
              <a:ea typeface="微软雅黑" panose="020B0503020204020204" pitchFamily="34" charset="-122"/>
            </a:endParaRPr>
          </a:p>
        </p:txBody>
      </p:sp>
      <p:sp>
        <p:nvSpPr>
          <p:cNvPr id="52" name="TextBox 4"/>
          <p:cNvSpPr txBox="1">
            <a:spLocks noChangeArrowheads="1"/>
          </p:cNvSpPr>
          <p:nvPr/>
        </p:nvSpPr>
        <p:spPr bwMode="auto">
          <a:xfrm>
            <a:off x="10588408" y="2684590"/>
            <a:ext cx="8462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en-US" altLang="zh-CN" sz="2800" b="1" dirty="0">
                <a:solidFill>
                  <a:srgbClr val="FF7182"/>
                </a:solidFill>
                <a:latin typeface="Franklin Gothic Book" panose="020B0503020102020204" pitchFamily="34" charset="0"/>
                <a:ea typeface="微软雅黑" panose="020B0503020204020204" pitchFamily="34" charset="-122"/>
              </a:rPr>
              <a:t>87%</a:t>
            </a:r>
            <a:endParaRPr lang="en-US" altLang="zh-CN" sz="2800" b="1" dirty="0">
              <a:solidFill>
                <a:srgbClr val="FF7182"/>
              </a:solidFill>
              <a:latin typeface="Franklin Gothic Book" panose="020B0503020102020204" pitchFamily="34" charset="0"/>
              <a:ea typeface="微软雅黑" panose="020B0503020204020204" pitchFamily="34" charset="-122"/>
            </a:endParaRPr>
          </a:p>
        </p:txBody>
      </p:sp>
      <p:sp>
        <p:nvSpPr>
          <p:cNvPr id="53" name="TextBox 4"/>
          <p:cNvSpPr txBox="1">
            <a:spLocks noChangeArrowheads="1"/>
          </p:cNvSpPr>
          <p:nvPr/>
        </p:nvSpPr>
        <p:spPr bwMode="auto">
          <a:xfrm>
            <a:off x="10529480" y="3919243"/>
            <a:ext cx="9132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en-US" altLang="zh-CN" sz="2800" b="1" dirty="0">
                <a:solidFill>
                  <a:srgbClr val="62A0CA"/>
                </a:solidFill>
                <a:latin typeface="Franklin Gothic Book" panose="020B0503020102020204" pitchFamily="34" charset="0"/>
                <a:ea typeface="微软雅黑" panose="020B0503020204020204" pitchFamily="34" charset="-122"/>
              </a:rPr>
              <a:t>23%</a:t>
            </a:r>
            <a:endParaRPr lang="en-US" altLang="zh-CN" sz="2800" b="1" dirty="0">
              <a:solidFill>
                <a:srgbClr val="62A0CA"/>
              </a:solidFill>
              <a:latin typeface="Franklin Gothic Book" panose="020B0503020102020204" pitchFamily="34" charset="0"/>
              <a:ea typeface="微软雅黑" panose="020B0503020204020204" pitchFamily="34" charset="-122"/>
            </a:endParaRPr>
          </a:p>
        </p:txBody>
      </p:sp>
      <p:pic>
        <p:nvPicPr>
          <p:cNvPr id="54" name="图片 53"/>
          <p:cNvPicPr>
            <a:picLocks noChangeAspect="1"/>
          </p:cNvPicPr>
          <p:nvPr/>
        </p:nvPicPr>
        <p:blipFill rotWithShape="1">
          <a:blip r:embed="rId1" cstate="print">
            <a:extLst>
              <a:ext uri="{28A0092B-C50C-407E-A947-70E740481C1C}">
                <a14:useLocalDpi xmlns:a14="http://schemas.microsoft.com/office/drawing/2010/main" val="0"/>
              </a:ext>
            </a:extLst>
          </a:blip>
          <a:srcRect r="796" b="4871"/>
          <a:stretch>
            <a:fillRect/>
          </a:stretch>
        </p:blipFill>
        <p:spPr>
          <a:xfrm>
            <a:off x="636538" y="2089516"/>
            <a:ext cx="3855326" cy="2429855"/>
          </a:xfrm>
          <a:prstGeom prst="rect">
            <a:avLst/>
          </a:prstGeom>
        </p:spPr>
      </p:pic>
    </p:spTree>
  </p:cSld>
  <p:clrMapOvr>
    <a:masterClrMapping/>
  </p:clrMapOvr>
  <p:transition spd="slow">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KSO_Shape"/>
          <p:cNvSpPr/>
          <p:nvPr/>
        </p:nvSpPr>
        <p:spPr>
          <a:xfrm>
            <a:off x="4910326" y="1286216"/>
            <a:ext cx="2371348" cy="4285569"/>
          </a:xfrm>
          <a:custGeom>
            <a:avLst/>
            <a:gdLst>
              <a:gd name="connsiteX0" fmla="*/ 1404156 w 2808312"/>
              <a:gd name="connsiteY0" fmla="*/ 4748597 h 5078692"/>
              <a:gd name="connsiteX1" fmla="*/ 1260140 w 2808312"/>
              <a:gd name="connsiteY1" fmla="*/ 4892613 h 5078692"/>
              <a:gd name="connsiteX2" fmla="*/ 1404156 w 2808312"/>
              <a:gd name="connsiteY2" fmla="*/ 5036629 h 5078692"/>
              <a:gd name="connsiteX3" fmla="*/ 1548172 w 2808312"/>
              <a:gd name="connsiteY3" fmla="*/ 4892613 h 5078692"/>
              <a:gd name="connsiteX4" fmla="*/ 1404156 w 2808312"/>
              <a:gd name="connsiteY4" fmla="*/ 4748597 h 5078692"/>
              <a:gd name="connsiteX5" fmla="*/ 54156 w 2808312"/>
              <a:gd name="connsiteY5" fmla="*/ 372159 h 5078692"/>
              <a:gd name="connsiteX6" fmla="*/ 54156 w 2808312"/>
              <a:gd name="connsiteY6" fmla="*/ 4706534 h 5078692"/>
              <a:gd name="connsiteX7" fmla="*/ 2754156 w 2808312"/>
              <a:gd name="connsiteY7" fmla="*/ 4706534 h 5078692"/>
              <a:gd name="connsiteX8" fmla="*/ 2754156 w 2808312"/>
              <a:gd name="connsiteY8" fmla="*/ 372159 h 5078692"/>
              <a:gd name="connsiteX9" fmla="*/ 1158156 w 2808312"/>
              <a:gd name="connsiteY9" fmla="*/ 168079 h 5078692"/>
              <a:gd name="connsiteX10" fmla="*/ 1152156 w 2808312"/>
              <a:gd name="connsiteY10" fmla="*/ 174079 h 5078692"/>
              <a:gd name="connsiteX11" fmla="*/ 1152156 w 2808312"/>
              <a:gd name="connsiteY11" fmla="*/ 198079 h 5078692"/>
              <a:gd name="connsiteX12" fmla="*/ 1158156 w 2808312"/>
              <a:gd name="connsiteY12" fmla="*/ 204079 h 5078692"/>
              <a:gd name="connsiteX13" fmla="*/ 1650156 w 2808312"/>
              <a:gd name="connsiteY13" fmla="*/ 204079 h 5078692"/>
              <a:gd name="connsiteX14" fmla="*/ 1656156 w 2808312"/>
              <a:gd name="connsiteY14" fmla="*/ 198079 h 5078692"/>
              <a:gd name="connsiteX15" fmla="*/ 1656156 w 2808312"/>
              <a:gd name="connsiteY15" fmla="*/ 174079 h 5078692"/>
              <a:gd name="connsiteX16" fmla="*/ 1650156 w 2808312"/>
              <a:gd name="connsiteY16" fmla="*/ 168079 h 5078692"/>
              <a:gd name="connsiteX17" fmla="*/ 319782 w 2808312"/>
              <a:gd name="connsiteY17" fmla="*/ 0 h 5078692"/>
              <a:gd name="connsiteX18" fmla="*/ 2488530 w 2808312"/>
              <a:gd name="connsiteY18" fmla="*/ 0 h 5078692"/>
              <a:gd name="connsiteX19" fmla="*/ 2808312 w 2808312"/>
              <a:gd name="connsiteY19" fmla="*/ 319782 h 5078692"/>
              <a:gd name="connsiteX20" fmla="*/ 2808312 w 2808312"/>
              <a:gd name="connsiteY20" fmla="*/ 4758910 h 5078692"/>
              <a:gd name="connsiteX21" fmla="*/ 2488530 w 2808312"/>
              <a:gd name="connsiteY21" fmla="*/ 5078692 h 5078692"/>
              <a:gd name="connsiteX22" fmla="*/ 319782 w 2808312"/>
              <a:gd name="connsiteY22" fmla="*/ 5078692 h 5078692"/>
              <a:gd name="connsiteX23" fmla="*/ 0 w 2808312"/>
              <a:gd name="connsiteY23" fmla="*/ 4758910 h 5078692"/>
              <a:gd name="connsiteX24" fmla="*/ 0 w 2808312"/>
              <a:gd name="connsiteY24" fmla="*/ 319782 h 5078692"/>
              <a:gd name="connsiteX25" fmla="*/ 319782 w 2808312"/>
              <a:gd name="connsiteY25" fmla="*/ 0 h 507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808312" h="5078692">
                <a:moveTo>
                  <a:pt x="1404156" y="4748597"/>
                </a:moveTo>
                <a:cubicBezTo>
                  <a:pt x="1324618" y="4748597"/>
                  <a:pt x="1260140" y="4813075"/>
                  <a:pt x="1260140" y="4892613"/>
                </a:cubicBezTo>
                <a:cubicBezTo>
                  <a:pt x="1260140" y="4972151"/>
                  <a:pt x="1324618" y="5036629"/>
                  <a:pt x="1404156" y="5036629"/>
                </a:cubicBezTo>
                <a:cubicBezTo>
                  <a:pt x="1483694" y="5036629"/>
                  <a:pt x="1548172" y="4972151"/>
                  <a:pt x="1548172" y="4892613"/>
                </a:cubicBezTo>
                <a:cubicBezTo>
                  <a:pt x="1548172" y="4813075"/>
                  <a:pt x="1483694" y="4748597"/>
                  <a:pt x="1404156" y="4748597"/>
                </a:cubicBezTo>
                <a:close/>
                <a:moveTo>
                  <a:pt x="54156" y="372159"/>
                </a:moveTo>
                <a:lnTo>
                  <a:pt x="54156" y="4706534"/>
                </a:lnTo>
                <a:lnTo>
                  <a:pt x="2754156" y="4706534"/>
                </a:lnTo>
                <a:lnTo>
                  <a:pt x="2754156" y="372159"/>
                </a:lnTo>
                <a:close/>
                <a:moveTo>
                  <a:pt x="1158156" y="168079"/>
                </a:moveTo>
                <a:cubicBezTo>
                  <a:pt x="1154842" y="168079"/>
                  <a:pt x="1152156" y="170765"/>
                  <a:pt x="1152156" y="174079"/>
                </a:cubicBezTo>
                <a:lnTo>
                  <a:pt x="1152156" y="198079"/>
                </a:lnTo>
                <a:cubicBezTo>
                  <a:pt x="1152156" y="201393"/>
                  <a:pt x="1154842" y="204079"/>
                  <a:pt x="1158156" y="204079"/>
                </a:cubicBezTo>
                <a:lnTo>
                  <a:pt x="1650156" y="204079"/>
                </a:lnTo>
                <a:cubicBezTo>
                  <a:pt x="1653470" y="204079"/>
                  <a:pt x="1656156" y="201393"/>
                  <a:pt x="1656156" y="198079"/>
                </a:cubicBezTo>
                <a:lnTo>
                  <a:pt x="1656156" y="174079"/>
                </a:lnTo>
                <a:cubicBezTo>
                  <a:pt x="1656156" y="170765"/>
                  <a:pt x="1653470" y="168079"/>
                  <a:pt x="1650156" y="168079"/>
                </a:cubicBezTo>
                <a:close/>
                <a:moveTo>
                  <a:pt x="319782" y="0"/>
                </a:moveTo>
                <a:lnTo>
                  <a:pt x="2488530" y="0"/>
                </a:lnTo>
                <a:cubicBezTo>
                  <a:pt x="2665141" y="0"/>
                  <a:pt x="2808312" y="143171"/>
                  <a:pt x="2808312" y="319782"/>
                </a:cubicBezTo>
                <a:lnTo>
                  <a:pt x="2808312" y="4758910"/>
                </a:lnTo>
                <a:cubicBezTo>
                  <a:pt x="2808312" y="4935521"/>
                  <a:pt x="2665141" y="5078692"/>
                  <a:pt x="2488530" y="5078692"/>
                </a:cubicBezTo>
                <a:lnTo>
                  <a:pt x="319782" y="5078692"/>
                </a:lnTo>
                <a:cubicBezTo>
                  <a:pt x="143171" y="5078692"/>
                  <a:pt x="0" y="4935521"/>
                  <a:pt x="0" y="4758910"/>
                </a:cubicBezTo>
                <a:lnTo>
                  <a:pt x="0" y="319782"/>
                </a:lnTo>
                <a:cubicBezTo>
                  <a:pt x="0" y="143171"/>
                  <a:pt x="143171" y="0"/>
                  <a:pt x="319782" y="0"/>
                </a:cubicBezTo>
                <a:close/>
              </a:path>
            </a:pathLst>
          </a:custGeom>
          <a:solidFill>
            <a:srgbClr val="FFB0B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chemeClr val="tx1"/>
              </a:solidFill>
            </a:endParaRPr>
          </a:p>
        </p:txBody>
      </p:sp>
      <p:sp>
        <p:nvSpPr>
          <p:cNvPr id="50" name="TextBox 15"/>
          <p:cNvSpPr txBox="1"/>
          <p:nvPr/>
        </p:nvSpPr>
        <p:spPr>
          <a:xfrm>
            <a:off x="5153917" y="1859339"/>
            <a:ext cx="1884165" cy="2552686"/>
          </a:xfrm>
          <a:prstGeom prst="rect">
            <a:avLst/>
          </a:prstGeom>
          <a:noFill/>
        </p:spPr>
        <p:txBody>
          <a:bodyPr wrap="square" rtlCol="0">
            <a:spAutoFit/>
          </a:bodyPr>
          <a:lstStyle/>
          <a:p>
            <a:pP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标题此处输入文本这里输入标题此处输入文本这里输入简单字概述</a:t>
            </a:r>
            <a:endParaRPr lang="zh-CN" altLang="en-US" sz="1200" dirty="0">
              <a:solidFill>
                <a:srgbClr val="2B3360"/>
              </a:solidFill>
              <a:latin typeface="微软雅黑" panose="020B0503020204020204" pitchFamily="34" charset="-122"/>
              <a:ea typeface="微软雅黑" panose="020B0503020204020204" pitchFamily="34" charset="-122"/>
            </a:endParaRPr>
          </a:p>
        </p:txBody>
      </p:sp>
      <p:sp>
        <p:nvSpPr>
          <p:cNvPr id="2" name="燕尾形 1"/>
          <p:cNvSpPr/>
          <p:nvPr/>
        </p:nvSpPr>
        <p:spPr>
          <a:xfrm>
            <a:off x="7815072" y="1617023"/>
            <a:ext cx="2950464" cy="484632"/>
          </a:xfrm>
          <a:prstGeom prst="chevron">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BDA16D"/>
              </a:solidFill>
            </a:endParaRPr>
          </a:p>
        </p:txBody>
      </p:sp>
      <p:sp>
        <p:nvSpPr>
          <p:cNvPr id="51" name="燕尾形 50"/>
          <p:cNvSpPr/>
          <p:nvPr/>
        </p:nvSpPr>
        <p:spPr>
          <a:xfrm flipH="1">
            <a:off x="1426464" y="1617023"/>
            <a:ext cx="2950464" cy="484632"/>
          </a:xfrm>
          <a:prstGeom prst="chevron">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BDA16D"/>
              </a:solidFill>
            </a:endParaRPr>
          </a:p>
        </p:txBody>
      </p:sp>
      <p:sp>
        <p:nvSpPr>
          <p:cNvPr id="52" name="矩形 51"/>
          <p:cNvSpPr/>
          <p:nvPr/>
        </p:nvSpPr>
        <p:spPr>
          <a:xfrm>
            <a:off x="1886033" y="1690062"/>
            <a:ext cx="2031325" cy="338554"/>
          </a:xfrm>
          <a:prstGeom prst="rect">
            <a:avLst/>
          </a:prstGeom>
        </p:spPr>
        <p:txBody>
          <a:bodyPr wrap="none">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输入简单的文字概述</a:t>
            </a:r>
            <a:endParaRPr lang="zh-CN" altLang="en-US" sz="1600" b="1" dirty="0">
              <a:solidFill>
                <a:schemeClr val="bg1"/>
              </a:solidFill>
            </a:endParaRPr>
          </a:p>
        </p:txBody>
      </p:sp>
      <p:sp>
        <p:nvSpPr>
          <p:cNvPr id="53" name="矩形 52"/>
          <p:cNvSpPr/>
          <p:nvPr/>
        </p:nvSpPr>
        <p:spPr>
          <a:xfrm>
            <a:off x="8274641" y="1690062"/>
            <a:ext cx="2031325" cy="338554"/>
          </a:xfrm>
          <a:prstGeom prst="rect">
            <a:avLst/>
          </a:prstGeom>
        </p:spPr>
        <p:txBody>
          <a:bodyPr wrap="none">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输入简单的文字概述</a:t>
            </a:r>
            <a:endParaRPr lang="zh-CN" altLang="en-US" sz="1600" b="1" dirty="0">
              <a:solidFill>
                <a:schemeClr val="bg1"/>
              </a:solidFill>
            </a:endParaRPr>
          </a:p>
        </p:txBody>
      </p:sp>
      <p:sp>
        <p:nvSpPr>
          <p:cNvPr id="54" name="TextBox 15"/>
          <p:cNvSpPr txBox="1"/>
          <p:nvPr/>
        </p:nvSpPr>
        <p:spPr>
          <a:xfrm>
            <a:off x="1849456" y="3176085"/>
            <a:ext cx="1897213" cy="1477328"/>
          </a:xfrm>
          <a:prstGeom prst="rect">
            <a:avLst/>
          </a:prstGeom>
          <a:noFill/>
        </p:spPr>
        <p:txBody>
          <a:bodyPr wrap="square" rtlCol="0">
            <a:spAutoFit/>
          </a:bodyPr>
          <a:lstStyle/>
          <a:p>
            <a:pPr algn="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a:t>
            </a:r>
            <a:endParaRPr lang="en-US" altLang="zh-CN" sz="1200" dirty="0">
              <a:solidFill>
                <a:srgbClr val="2B336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a:t>
            </a:r>
            <a:endParaRPr lang="en-US" altLang="zh-CN" sz="1200" dirty="0">
              <a:solidFill>
                <a:srgbClr val="2B336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a:t>
            </a:r>
            <a:endParaRPr lang="en-US" altLang="zh-CN" sz="1200" dirty="0">
              <a:solidFill>
                <a:srgbClr val="2B336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a:t>
            </a:r>
            <a:endParaRPr lang="en-US" altLang="zh-CN" sz="1200" dirty="0">
              <a:solidFill>
                <a:srgbClr val="2B336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a:t>
            </a:r>
            <a:endParaRPr lang="zh-CN" altLang="en-US" sz="1200" dirty="0">
              <a:solidFill>
                <a:srgbClr val="2B3360"/>
              </a:solidFill>
              <a:latin typeface="微软雅黑" panose="020B0503020204020204" pitchFamily="34" charset="-122"/>
              <a:ea typeface="微软雅黑" panose="020B0503020204020204" pitchFamily="34" charset="-122"/>
            </a:endParaRPr>
          </a:p>
        </p:txBody>
      </p:sp>
      <p:sp>
        <p:nvSpPr>
          <p:cNvPr id="55" name="TextBox 15"/>
          <p:cNvSpPr txBox="1"/>
          <p:nvPr/>
        </p:nvSpPr>
        <p:spPr>
          <a:xfrm>
            <a:off x="8238064" y="3176085"/>
            <a:ext cx="1897213" cy="1477328"/>
          </a:xfrm>
          <a:prstGeom prst="rect">
            <a:avLst/>
          </a:prstGeom>
          <a:noFill/>
        </p:spPr>
        <p:txBody>
          <a:bodyPr wrap="square" rtlCol="0">
            <a:spAutoFit/>
          </a:bodyPr>
          <a:lstStyle/>
          <a:p>
            <a:pPr algn="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a:t>
            </a:r>
            <a:endParaRPr lang="en-US" altLang="zh-CN" sz="1200" dirty="0">
              <a:solidFill>
                <a:srgbClr val="2B336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a:t>
            </a:r>
            <a:endParaRPr lang="en-US" altLang="zh-CN" sz="1200" dirty="0">
              <a:solidFill>
                <a:srgbClr val="2B336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a:t>
            </a:r>
            <a:endParaRPr lang="en-US" altLang="zh-CN" sz="1200" dirty="0">
              <a:solidFill>
                <a:srgbClr val="2B336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a:t>
            </a:r>
            <a:endParaRPr lang="en-US" altLang="zh-CN" sz="1200" dirty="0">
              <a:solidFill>
                <a:srgbClr val="2B336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a:t>
            </a:r>
            <a:endParaRPr lang="zh-CN" altLang="en-US" sz="1200" dirty="0">
              <a:solidFill>
                <a:srgbClr val="2B3360"/>
              </a:solidFill>
              <a:latin typeface="微软雅黑" panose="020B0503020204020204" pitchFamily="34" charset="-122"/>
              <a:ea typeface="微软雅黑" panose="020B0503020204020204" pitchFamily="34" charset="-122"/>
            </a:endParaRPr>
          </a:p>
        </p:txBody>
      </p:sp>
      <p:sp>
        <p:nvSpPr>
          <p:cNvPr id="56" name="TextBox 4"/>
          <p:cNvSpPr txBox="1">
            <a:spLocks noChangeArrowheads="1"/>
          </p:cNvSpPr>
          <p:nvPr/>
        </p:nvSpPr>
        <p:spPr bwMode="auto">
          <a:xfrm>
            <a:off x="1937484" y="2383169"/>
            <a:ext cx="1716417" cy="499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2000" b="1" dirty="0">
                <a:solidFill>
                  <a:srgbClr val="62A0CA"/>
                </a:solidFill>
                <a:latin typeface="Franklin Gothic Book" panose="020B0503020102020204" pitchFamily="34" charset="0"/>
                <a:ea typeface="微软雅黑" panose="020B0503020204020204" pitchFamily="34" charset="-122"/>
              </a:rPr>
              <a:t>标题栏</a:t>
            </a:r>
            <a:endParaRPr lang="en-US" altLang="zh-CN" sz="2000" b="1" dirty="0">
              <a:solidFill>
                <a:srgbClr val="62A0CA"/>
              </a:solidFill>
              <a:latin typeface="Franklin Gothic Book" panose="020B0503020102020204" pitchFamily="34" charset="0"/>
              <a:ea typeface="微软雅黑" panose="020B0503020204020204" pitchFamily="34" charset="-122"/>
            </a:endParaRPr>
          </a:p>
        </p:txBody>
      </p:sp>
      <p:sp>
        <p:nvSpPr>
          <p:cNvPr id="57" name="TextBox 4"/>
          <p:cNvSpPr txBox="1">
            <a:spLocks noChangeArrowheads="1"/>
          </p:cNvSpPr>
          <p:nvPr/>
        </p:nvSpPr>
        <p:spPr bwMode="auto">
          <a:xfrm>
            <a:off x="8326092" y="2383168"/>
            <a:ext cx="1716417" cy="499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50000"/>
              </a:lnSpc>
            </a:pPr>
            <a:r>
              <a:rPr lang="zh-CN" altLang="en-US" sz="2000" b="1" dirty="0">
                <a:solidFill>
                  <a:srgbClr val="62A0CA"/>
                </a:solidFill>
                <a:latin typeface="Franklin Gothic Book" panose="020B0503020102020204" pitchFamily="34" charset="0"/>
                <a:ea typeface="微软雅黑" panose="020B0503020204020204" pitchFamily="34" charset="-122"/>
              </a:rPr>
              <a:t>标题栏</a:t>
            </a:r>
            <a:endParaRPr lang="en-US" altLang="zh-CN" sz="2000" b="1" dirty="0">
              <a:solidFill>
                <a:srgbClr val="62A0CA"/>
              </a:solidFill>
              <a:latin typeface="Franklin Gothic Book" panose="020B0503020102020204" pitchFamily="34" charset="0"/>
              <a:ea typeface="微软雅黑" panose="020B0503020204020204" pitchFamily="34" charset="-122"/>
            </a:endParaRPr>
          </a:p>
        </p:txBody>
      </p:sp>
    </p:spTree>
  </p:cSld>
  <p:clrMapOvr>
    <a:masterClrMapping/>
  </p:clrMapOvr>
  <p:transition spd="slow">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5"/>
          <p:cNvSpPr/>
          <p:nvPr/>
        </p:nvSpPr>
        <p:spPr bwMode="auto">
          <a:xfrm>
            <a:off x="2030414" y="3250340"/>
            <a:ext cx="8131175" cy="987425"/>
          </a:xfrm>
          <a:custGeom>
            <a:avLst/>
            <a:gdLst>
              <a:gd name="T0" fmla="*/ 0 w 5760"/>
              <a:gd name="T1" fmla="*/ 0 h 700"/>
              <a:gd name="T2" fmla="*/ 72 w 5760"/>
              <a:gd name="T3" fmla="*/ 38 h 700"/>
              <a:gd name="T4" fmla="*/ 197 w 5760"/>
              <a:gd name="T5" fmla="*/ 96 h 700"/>
              <a:gd name="T6" fmla="*/ 378 w 5760"/>
              <a:gd name="T7" fmla="*/ 175 h 700"/>
              <a:gd name="T8" fmla="*/ 613 w 5760"/>
              <a:gd name="T9" fmla="*/ 266 h 700"/>
              <a:gd name="T10" fmla="*/ 748 w 5760"/>
              <a:gd name="T11" fmla="*/ 314 h 700"/>
              <a:gd name="T12" fmla="*/ 895 w 5760"/>
              <a:gd name="T13" fmla="*/ 363 h 700"/>
              <a:gd name="T14" fmla="*/ 1053 w 5760"/>
              <a:gd name="T15" fmla="*/ 412 h 700"/>
              <a:gd name="T16" fmla="*/ 1221 w 5760"/>
              <a:gd name="T17" fmla="*/ 458 h 700"/>
              <a:gd name="T18" fmla="*/ 1400 w 5760"/>
              <a:gd name="T19" fmla="*/ 504 h 700"/>
              <a:gd name="T20" fmla="*/ 1588 w 5760"/>
              <a:gd name="T21" fmla="*/ 547 h 700"/>
              <a:gd name="T22" fmla="*/ 1786 w 5760"/>
              <a:gd name="T23" fmla="*/ 586 h 700"/>
              <a:gd name="T24" fmla="*/ 1991 w 5760"/>
              <a:gd name="T25" fmla="*/ 621 h 700"/>
              <a:gd name="T26" fmla="*/ 2206 w 5760"/>
              <a:gd name="T27" fmla="*/ 651 h 700"/>
              <a:gd name="T28" fmla="*/ 2427 w 5760"/>
              <a:gd name="T29" fmla="*/ 674 h 700"/>
              <a:gd name="T30" fmla="*/ 2656 w 5760"/>
              <a:gd name="T31" fmla="*/ 691 h 700"/>
              <a:gd name="T32" fmla="*/ 2890 w 5760"/>
              <a:gd name="T33" fmla="*/ 699 h 700"/>
              <a:gd name="T34" fmla="*/ 3132 w 5760"/>
              <a:gd name="T35" fmla="*/ 699 h 700"/>
              <a:gd name="T36" fmla="*/ 3378 w 5760"/>
              <a:gd name="T37" fmla="*/ 690 h 700"/>
              <a:gd name="T38" fmla="*/ 3630 w 5760"/>
              <a:gd name="T39" fmla="*/ 670 h 700"/>
              <a:gd name="T40" fmla="*/ 3821 w 5760"/>
              <a:gd name="T41" fmla="*/ 648 h 700"/>
              <a:gd name="T42" fmla="*/ 3950 w 5760"/>
              <a:gd name="T43" fmla="*/ 629 h 700"/>
              <a:gd name="T44" fmla="*/ 4080 w 5760"/>
              <a:gd name="T45" fmla="*/ 608 h 700"/>
              <a:gd name="T46" fmla="*/ 4211 w 5760"/>
              <a:gd name="T47" fmla="*/ 583 h 700"/>
              <a:gd name="T48" fmla="*/ 4343 w 5760"/>
              <a:gd name="T49" fmla="*/ 555 h 700"/>
              <a:gd name="T50" fmla="*/ 4475 w 5760"/>
              <a:gd name="T51" fmla="*/ 523 h 700"/>
              <a:gd name="T52" fmla="*/ 4608 w 5760"/>
              <a:gd name="T53" fmla="*/ 489 h 700"/>
              <a:gd name="T54" fmla="*/ 4742 w 5760"/>
              <a:gd name="T55" fmla="*/ 450 h 700"/>
              <a:gd name="T56" fmla="*/ 4876 w 5760"/>
              <a:gd name="T57" fmla="*/ 408 h 700"/>
              <a:gd name="T58" fmla="*/ 5012 w 5760"/>
              <a:gd name="T59" fmla="*/ 363 h 700"/>
              <a:gd name="T60" fmla="*/ 5146 w 5760"/>
              <a:gd name="T61" fmla="*/ 313 h 700"/>
              <a:gd name="T62" fmla="*/ 5283 w 5760"/>
              <a:gd name="T63" fmla="*/ 259 h 700"/>
              <a:gd name="T64" fmla="*/ 5418 w 5760"/>
              <a:gd name="T65" fmla="*/ 201 h 700"/>
              <a:gd name="T66" fmla="*/ 5555 w 5760"/>
              <a:gd name="T67" fmla="*/ 138 h 700"/>
              <a:gd name="T68" fmla="*/ 5692 w 5760"/>
              <a:gd name="T69" fmla="*/ 72 h 700"/>
              <a:gd name="T70" fmla="*/ 5760 w 5760"/>
              <a:gd name="T71" fmla="*/ 37 h 700"/>
              <a:gd name="T72" fmla="*/ 5623 w 5760"/>
              <a:gd name="T73" fmla="*/ 63 h 700"/>
              <a:gd name="T74" fmla="*/ 5460 w 5760"/>
              <a:gd name="T75" fmla="*/ 92 h 700"/>
              <a:gd name="T76" fmla="*/ 5242 w 5760"/>
              <a:gd name="T77" fmla="*/ 127 h 700"/>
              <a:gd name="T78" fmla="*/ 4971 w 5760"/>
              <a:gd name="T79" fmla="*/ 164 h 700"/>
              <a:gd name="T80" fmla="*/ 4653 w 5760"/>
              <a:gd name="T81" fmla="*/ 203 h 700"/>
              <a:gd name="T82" fmla="*/ 4294 w 5760"/>
              <a:gd name="T83" fmla="*/ 241 h 700"/>
              <a:gd name="T84" fmla="*/ 3898 w 5760"/>
              <a:gd name="T85" fmla="*/ 272 h 700"/>
              <a:gd name="T86" fmla="*/ 3579 w 5760"/>
              <a:gd name="T87" fmla="*/ 291 h 700"/>
              <a:gd name="T88" fmla="*/ 3358 w 5760"/>
              <a:gd name="T89" fmla="*/ 300 h 700"/>
              <a:gd name="T90" fmla="*/ 3132 w 5760"/>
              <a:gd name="T91" fmla="*/ 307 h 700"/>
              <a:gd name="T92" fmla="*/ 2898 w 5760"/>
              <a:gd name="T93" fmla="*/ 310 h 700"/>
              <a:gd name="T94" fmla="*/ 2660 w 5760"/>
              <a:gd name="T95" fmla="*/ 309 h 700"/>
              <a:gd name="T96" fmla="*/ 2417 w 5760"/>
              <a:gd name="T97" fmla="*/ 306 h 700"/>
              <a:gd name="T98" fmla="*/ 2170 w 5760"/>
              <a:gd name="T99" fmla="*/ 297 h 700"/>
              <a:gd name="T100" fmla="*/ 1920 w 5760"/>
              <a:gd name="T101" fmla="*/ 284 h 700"/>
              <a:gd name="T102" fmla="*/ 1667 w 5760"/>
              <a:gd name="T103" fmla="*/ 266 h 700"/>
              <a:gd name="T104" fmla="*/ 1412 w 5760"/>
              <a:gd name="T105" fmla="*/ 242 h 700"/>
              <a:gd name="T106" fmla="*/ 1155 w 5760"/>
              <a:gd name="T107" fmla="*/ 212 h 700"/>
              <a:gd name="T108" fmla="*/ 898 w 5760"/>
              <a:gd name="T109" fmla="*/ 177 h 700"/>
              <a:gd name="T110" fmla="*/ 640 w 5760"/>
              <a:gd name="T111" fmla="*/ 136 h 700"/>
              <a:gd name="T112" fmla="*/ 383 w 5760"/>
              <a:gd name="T113" fmla="*/ 87 h 700"/>
              <a:gd name="T114" fmla="*/ 128 w 5760"/>
              <a:gd name="T115" fmla="*/ 31 h 700"/>
              <a:gd name="T116" fmla="*/ 0 w 5760"/>
              <a:gd name="T117" fmla="*/ 0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760" h="700">
                <a:moveTo>
                  <a:pt x="0" y="0"/>
                </a:moveTo>
                <a:lnTo>
                  <a:pt x="0" y="0"/>
                </a:lnTo>
                <a:lnTo>
                  <a:pt x="32" y="17"/>
                </a:lnTo>
                <a:lnTo>
                  <a:pt x="72" y="38"/>
                </a:lnTo>
                <a:lnTo>
                  <a:pt x="128" y="64"/>
                </a:lnTo>
                <a:lnTo>
                  <a:pt x="197" y="96"/>
                </a:lnTo>
                <a:lnTo>
                  <a:pt x="281" y="134"/>
                </a:lnTo>
                <a:lnTo>
                  <a:pt x="378" y="175"/>
                </a:lnTo>
                <a:lnTo>
                  <a:pt x="490" y="219"/>
                </a:lnTo>
                <a:lnTo>
                  <a:pt x="613" y="266"/>
                </a:lnTo>
                <a:lnTo>
                  <a:pt x="679" y="290"/>
                </a:lnTo>
                <a:lnTo>
                  <a:pt x="748" y="314"/>
                </a:lnTo>
                <a:lnTo>
                  <a:pt x="820" y="339"/>
                </a:lnTo>
                <a:lnTo>
                  <a:pt x="895" y="363"/>
                </a:lnTo>
                <a:lnTo>
                  <a:pt x="973" y="387"/>
                </a:lnTo>
                <a:lnTo>
                  <a:pt x="1053" y="412"/>
                </a:lnTo>
                <a:lnTo>
                  <a:pt x="1136" y="436"/>
                </a:lnTo>
                <a:lnTo>
                  <a:pt x="1221" y="458"/>
                </a:lnTo>
                <a:lnTo>
                  <a:pt x="1310" y="482"/>
                </a:lnTo>
                <a:lnTo>
                  <a:pt x="1400" y="504"/>
                </a:lnTo>
                <a:lnTo>
                  <a:pt x="1494" y="526"/>
                </a:lnTo>
                <a:lnTo>
                  <a:pt x="1588" y="547"/>
                </a:lnTo>
                <a:lnTo>
                  <a:pt x="1686" y="568"/>
                </a:lnTo>
                <a:lnTo>
                  <a:pt x="1786" y="586"/>
                </a:lnTo>
                <a:lnTo>
                  <a:pt x="1888" y="604"/>
                </a:lnTo>
                <a:lnTo>
                  <a:pt x="1991" y="621"/>
                </a:lnTo>
                <a:lnTo>
                  <a:pt x="2097" y="636"/>
                </a:lnTo>
                <a:lnTo>
                  <a:pt x="2206" y="651"/>
                </a:lnTo>
                <a:lnTo>
                  <a:pt x="2315" y="664"/>
                </a:lnTo>
                <a:lnTo>
                  <a:pt x="2427" y="674"/>
                </a:lnTo>
                <a:lnTo>
                  <a:pt x="2541" y="683"/>
                </a:lnTo>
                <a:lnTo>
                  <a:pt x="2656" y="691"/>
                </a:lnTo>
                <a:lnTo>
                  <a:pt x="2772" y="695"/>
                </a:lnTo>
                <a:lnTo>
                  <a:pt x="2890" y="699"/>
                </a:lnTo>
                <a:lnTo>
                  <a:pt x="3010" y="700"/>
                </a:lnTo>
                <a:lnTo>
                  <a:pt x="3132" y="699"/>
                </a:lnTo>
                <a:lnTo>
                  <a:pt x="3254" y="695"/>
                </a:lnTo>
                <a:lnTo>
                  <a:pt x="3378" y="690"/>
                </a:lnTo>
                <a:lnTo>
                  <a:pt x="3503" y="681"/>
                </a:lnTo>
                <a:lnTo>
                  <a:pt x="3630" y="670"/>
                </a:lnTo>
                <a:lnTo>
                  <a:pt x="3756" y="656"/>
                </a:lnTo>
                <a:lnTo>
                  <a:pt x="3821" y="648"/>
                </a:lnTo>
                <a:lnTo>
                  <a:pt x="3885" y="638"/>
                </a:lnTo>
                <a:lnTo>
                  <a:pt x="3950" y="629"/>
                </a:lnTo>
                <a:lnTo>
                  <a:pt x="4015" y="619"/>
                </a:lnTo>
                <a:lnTo>
                  <a:pt x="4080" y="608"/>
                </a:lnTo>
                <a:lnTo>
                  <a:pt x="4145" y="596"/>
                </a:lnTo>
                <a:lnTo>
                  <a:pt x="4211" y="583"/>
                </a:lnTo>
                <a:lnTo>
                  <a:pt x="4277" y="569"/>
                </a:lnTo>
                <a:lnTo>
                  <a:pt x="4343" y="555"/>
                </a:lnTo>
                <a:lnTo>
                  <a:pt x="4409" y="539"/>
                </a:lnTo>
                <a:lnTo>
                  <a:pt x="4475" y="523"/>
                </a:lnTo>
                <a:lnTo>
                  <a:pt x="4541" y="506"/>
                </a:lnTo>
                <a:lnTo>
                  <a:pt x="4608" y="489"/>
                </a:lnTo>
                <a:lnTo>
                  <a:pt x="4674" y="470"/>
                </a:lnTo>
                <a:lnTo>
                  <a:pt x="4742" y="450"/>
                </a:lnTo>
                <a:lnTo>
                  <a:pt x="4809" y="430"/>
                </a:lnTo>
                <a:lnTo>
                  <a:pt x="4876" y="408"/>
                </a:lnTo>
                <a:lnTo>
                  <a:pt x="4943" y="386"/>
                </a:lnTo>
                <a:lnTo>
                  <a:pt x="5012" y="363"/>
                </a:lnTo>
                <a:lnTo>
                  <a:pt x="5079" y="338"/>
                </a:lnTo>
                <a:lnTo>
                  <a:pt x="5146" y="313"/>
                </a:lnTo>
                <a:lnTo>
                  <a:pt x="5214" y="286"/>
                </a:lnTo>
                <a:lnTo>
                  <a:pt x="5283" y="259"/>
                </a:lnTo>
                <a:lnTo>
                  <a:pt x="5350" y="231"/>
                </a:lnTo>
                <a:lnTo>
                  <a:pt x="5418" y="201"/>
                </a:lnTo>
                <a:lnTo>
                  <a:pt x="5487" y="170"/>
                </a:lnTo>
                <a:lnTo>
                  <a:pt x="5555" y="138"/>
                </a:lnTo>
                <a:lnTo>
                  <a:pt x="5623" y="106"/>
                </a:lnTo>
                <a:lnTo>
                  <a:pt x="5692" y="72"/>
                </a:lnTo>
                <a:lnTo>
                  <a:pt x="5760" y="37"/>
                </a:lnTo>
                <a:lnTo>
                  <a:pt x="5760" y="37"/>
                </a:lnTo>
                <a:lnTo>
                  <a:pt x="5725" y="44"/>
                </a:lnTo>
                <a:lnTo>
                  <a:pt x="5623" y="63"/>
                </a:lnTo>
                <a:lnTo>
                  <a:pt x="5549" y="77"/>
                </a:lnTo>
                <a:lnTo>
                  <a:pt x="5460" y="92"/>
                </a:lnTo>
                <a:lnTo>
                  <a:pt x="5358" y="109"/>
                </a:lnTo>
                <a:lnTo>
                  <a:pt x="5242" y="127"/>
                </a:lnTo>
                <a:lnTo>
                  <a:pt x="5112" y="145"/>
                </a:lnTo>
                <a:lnTo>
                  <a:pt x="4971" y="164"/>
                </a:lnTo>
                <a:lnTo>
                  <a:pt x="4818" y="184"/>
                </a:lnTo>
                <a:lnTo>
                  <a:pt x="4653" y="203"/>
                </a:lnTo>
                <a:lnTo>
                  <a:pt x="4478" y="223"/>
                </a:lnTo>
                <a:lnTo>
                  <a:pt x="4294" y="241"/>
                </a:lnTo>
                <a:lnTo>
                  <a:pt x="4100" y="257"/>
                </a:lnTo>
                <a:lnTo>
                  <a:pt x="3898" y="272"/>
                </a:lnTo>
                <a:lnTo>
                  <a:pt x="3688" y="285"/>
                </a:lnTo>
                <a:lnTo>
                  <a:pt x="3579" y="291"/>
                </a:lnTo>
                <a:lnTo>
                  <a:pt x="3470" y="296"/>
                </a:lnTo>
                <a:lnTo>
                  <a:pt x="3358" y="300"/>
                </a:lnTo>
                <a:lnTo>
                  <a:pt x="3246" y="303"/>
                </a:lnTo>
                <a:lnTo>
                  <a:pt x="3132" y="307"/>
                </a:lnTo>
                <a:lnTo>
                  <a:pt x="3016" y="309"/>
                </a:lnTo>
                <a:lnTo>
                  <a:pt x="2898" y="310"/>
                </a:lnTo>
                <a:lnTo>
                  <a:pt x="2780" y="310"/>
                </a:lnTo>
                <a:lnTo>
                  <a:pt x="2660" y="309"/>
                </a:lnTo>
                <a:lnTo>
                  <a:pt x="2539" y="308"/>
                </a:lnTo>
                <a:lnTo>
                  <a:pt x="2417" y="306"/>
                </a:lnTo>
                <a:lnTo>
                  <a:pt x="2294" y="302"/>
                </a:lnTo>
                <a:lnTo>
                  <a:pt x="2170" y="297"/>
                </a:lnTo>
                <a:lnTo>
                  <a:pt x="2045" y="291"/>
                </a:lnTo>
                <a:lnTo>
                  <a:pt x="1920" y="284"/>
                </a:lnTo>
                <a:lnTo>
                  <a:pt x="1793" y="275"/>
                </a:lnTo>
                <a:lnTo>
                  <a:pt x="1667" y="266"/>
                </a:lnTo>
                <a:lnTo>
                  <a:pt x="1539" y="254"/>
                </a:lnTo>
                <a:lnTo>
                  <a:pt x="1412" y="242"/>
                </a:lnTo>
                <a:lnTo>
                  <a:pt x="1284" y="228"/>
                </a:lnTo>
                <a:lnTo>
                  <a:pt x="1155" y="212"/>
                </a:lnTo>
                <a:lnTo>
                  <a:pt x="1026" y="196"/>
                </a:lnTo>
                <a:lnTo>
                  <a:pt x="898" y="177"/>
                </a:lnTo>
                <a:lnTo>
                  <a:pt x="769" y="158"/>
                </a:lnTo>
                <a:lnTo>
                  <a:pt x="640" y="136"/>
                </a:lnTo>
                <a:lnTo>
                  <a:pt x="512" y="112"/>
                </a:lnTo>
                <a:lnTo>
                  <a:pt x="383" y="87"/>
                </a:lnTo>
                <a:lnTo>
                  <a:pt x="255" y="60"/>
                </a:lnTo>
                <a:lnTo>
                  <a:pt x="128" y="31"/>
                </a:lnTo>
                <a:lnTo>
                  <a:pt x="0" y="0"/>
                </a:lnTo>
                <a:lnTo>
                  <a:pt x="0" y="0"/>
                </a:lnTo>
                <a:close/>
              </a:path>
            </a:pathLst>
          </a:custGeom>
          <a:solidFill>
            <a:schemeClr val="bg1">
              <a:lumMod val="75000"/>
            </a:schemeClr>
          </a:solidFill>
          <a:ln>
            <a:noFill/>
          </a:ln>
        </p:spPr>
        <p:txBody>
          <a:bodyPr/>
          <a:lstStyle/>
          <a:p>
            <a:pPr>
              <a:defRPr/>
            </a:pPr>
            <a:endParaRPr lang="zh-CN" altLang="en-US"/>
          </a:p>
        </p:txBody>
      </p:sp>
      <p:sp>
        <p:nvSpPr>
          <p:cNvPr id="13" name="Freeform 11"/>
          <p:cNvSpPr/>
          <p:nvPr/>
        </p:nvSpPr>
        <p:spPr bwMode="auto">
          <a:xfrm>
            <a:off x="3232151" y="2682015"/>
            <a:ext cx="1019175" cy="1020763"/>
          </a:xfrm>
          <a:custGeom>
            <a:avLst/>
            <a:gdLst>
              <a:gd name="T0" fmla="*/ 642 w 642"/>
              <a:gd name="T1" fmla="*/ 338 h 643"/>
              <a:gd name="T2" fmla="*/ 635 w 642"/>
              <a:gd name="T3" fmla="*/ 386 h 643"/>
              <a:gd name="T4" fmla="*/ 623 w 642"/>
              <a:gd name="T5" fmla="*/ 432 h 643"/>
              <a:gd name="T6" fmla="*/ 603 w 642"/>
              <a:gd name="T7" fmla="*/ 474 h 643"/>
              <a:gd name="T8" fmla="*/ 578 w 642"/>
              <a:gd name="T9" fmla="*/ 514 h 643"/>
              <a:gd name="T10" fmla="*/ 548 w 642"/>
              <a:gd name="T11" fmla="*/ 548 h 643"/>
              <a:gd name="T12" fmla="*/ 513 w 642"/>
              <a:gd name="T13" fmla="*/ 579 h 643"/>
              <a:gd name="T14" fmla="*/ 474 w 642"/>
              <a:gd name="T15" fmla="*/ 604 h 643"/>
              <a:gd name="T16" fmla="*/ 431 w 642"/>
              <a:gd name="T17" fmla="*/ 623 h 643"/>
              <a:gd name="T18" fmla="*/ 386 w 642"/>
              <a:gd name="T19" fmla="*/ 636 h 643"/>
              <a:gd name="T20" fmla="*/ 337 w 642"/>
              <a:gd name="T21" fmla="*/ 643 h 643"/>
              <a:gd name="T22" fmla="*/ 304 w 642"/>
              <a:gd name="T23" fmla="*/ 643 h 643"/>
              <a:gd name="T24" fmla="*/ 256 w 642"/>
              <a:gd name="T25" fmla="*/ 636 h 643"/>
              <a:gd name="T26" fmla="*/ 210 w 642"/>
              <a:gd name="T27" fmla="*/ 623 h 643"/>
              <a:gd name="T28" fmla="*/ 167 w 642"/>
              <a:gd name="T29" fmla="*/ 604 h 643"/>
              <a:gd name="T30" fmla="*/ 128 w 642"/>
              <a:gd name="T31" fmla="*/ 579 h 643"/>
              <a:gd name="T32" fmla="*/ 93 w 642"/>
              <a:gd name="T33" fmla="*/ 548 h 643"/>
              <a:gd name="T34" fmla="*/ 63 w 642"/>
              <a:gd name="T35" fmla="*/ 514 h 643"/>
              <a:gd name="T36" fmla="*/ 38 w 642"/>
              <a:gd name="T37" fmla="*/ 474 h 643"/>
              <a:gd name="T38" fmla="*/ 19 w 642"/>
              <a:gd name="T39" fmla="*/ 432 h 643"/>
              <a:gd name="T40" fmla="*/ 7 w 642"/>
              <a:gd name="T41" fmla="*/ 386 h 643"/>
              <a:gd name="T42" fmla="*/ 0 w 642"/>
              <a:gd name="T43" fmla="*/ 338 h 643"/>
              <a:gd name="T44" fmla="*/ 0 w 642"/>
              <a:gd name="T45" fmla="*/ 304 h 643"/>
              <a:gd name="T46" fmla="*/ 7 w 642"/>
              <a:gd name="T47" fmla="*/ 256 h 643"/>
              <a:gd name="T48" fmla="*/ 19 w 642"/>
              <a:gd name="T49" fmla="*/ 211 h 643"/>
              <a:gd name="T50" fmla="*/ 38 w 642"/>
              <a:gd name="T51" fmla="*/ 169 h 643"/>
              <a:gd name="T52" fmla="*/ 63 w 642"/>
              <a:gd name="T53" fmla="*/ 129 h 643"/>
              <a:gd name="T54" fmla="*/ 93 w 642"/>
              <a:gd name="T55" fmla="*/ 95 h 643"/>
              <a:gd name="T56" fmla="*/ 128 w 642"/>
              <a:gd name="T57" fmla="*/ 64 h 643"/>
              <a:gd name="T58" fmla="*/ 167 w 642"/>
              <a:gd name="T59" fmla="*/ 39 h 643"/>
              <a:gd name="T60" fmla="*/ 210 w 642"/>
              <a:gd name="T61" fmla="*/ 19 h 643"/>
              <a:gd name="T62" fmla="*/ 256 w 642"/>
              <a:gd name="T63" fmla="*/ 7 h 643"/>
              <a:gd name="T64" fmla="*/ 304 w 642"/>
              <a:gd name="T65" fmla="*/ 0 h 643"/>
              <a:gd name="T66" fmla="*/ 337 w 642"/>
              <a:gd name="T67" fmla="*/ 0 h 643"/>
              <a:gd name="T68" fmla="*/ 386 w 642"/>
              <a:gd name="T69" fmla="*/ 7 h 643"/>
              <a:gd name="T70" fmla="*/ 431 w 642"/>
              <a:gd name="T71" fmla="*/ 19 h 643"/>
              <a:gd name="T72" fmla="*/ 474 w 642"/>
              <a:gd name="T73" fmla="*/ 39 h 643"/>
              <a:gd name="T74" fmla="*/ 513 w 642"/>
              <a:gd name="T75" fmla="*/ 64 h 643"/>
              <a:gd name="T76" fmla="*/ 548 w 642"/>
              <a:gd name="T77" fmla="*/ 95 h 643"/>
              <a:gd name="T78" fmla="*/ 578 w 642"/>
              <a:gd name="T79" fmla="*/ 129 h 643"/>
              <a:gd name="T80" fmla="*/ 603 w 642"/>
              <a:gd name="T81" fmla="*/ 169 h 643"/>
              <a:gd name="T82" fmla="*/ 623 w 642"/>
              <a:gd name="T83" fmla="*/ 211 h 643"/>
              <a:gd name="T84" fmla="*/ 635 w 642"/>
              <a:gd name="T85" fmla="*/ 256 h 643"/>
              <a:gd name="T86" fmla="*/ 642 w 642"/>
              <a:gd name="T87" fmla="*/ 304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2" h="643">
                <a:moveTo>
                  <a:pt x="642" y="321"/>
                </a:moveTo>
                <a:lnTo>
                  <a:pt x="642" y="321"/>
                </a:lnTo>
                <a:lnTo>
                  <a:pt x="642" y="338"/>
                </a:lnTo>
                <a:lnTo>
                  <a:pt x="640" y="354"/>
                </a:lnTo>
                <a:lnTo>
                  <a:pt x="639" y="370"/>
                </a:lnTo>
                <a:lnTo>
                  <a:pt x="635" y="386"/>
                </a:lnTo>
                <a:lnTo>
                  <a:pt x="632" y="401"/>
                </a:lnTo>
                <a:lnTo>
                  <a:pt x="627" y="417"/>
                </a:lnTo>
                <a:lnTo>
                  <a:pt x="623" y="432"/>
                </a:lnTo>
                <a:lnTo>
                  <a:pt x="617" y="447"/>
                </a:lnTo>
                <a:lnTo>
                  <a:pt x="610" y="460"/>
                </a:lnTo>
                <a:lnTo>
                  <a:pt x="603" y="474"/>
                </a:lnTo>
                <a:lnTo>
                  <a:pt x="596" y="488"/>
                </a:lnTo>
                <a:lnTo>
                  <a:pt x="588" y="501"/>
                </a:lnTo>
                <a:lnTo>
                  <a:pt x="578" y="514"/>
                </a:lnTo>
                <a:lnTo>
                  <a:pt x="569" y="525"/>
                </a:lnTo>
                <a:lnTo>
                  <a:pt x="559" y="538"/>
                </a:lnTo>
                <a:lnTo>
                  <a:pt x="548" y="548"/>
                </a:lnTo>
                <a:lnTo>
                  <a:pt x="537" y="560"/>
                </a:lnTo>
                <a:lnTo>
                  <a:pt x="525" y="570"/>
                </a:lnTo>
                <a:lnTo>
                  <a:pt x="513" y="579"/>
                </a:lnTo>
                <a:lnTo>
                  <a:pt x="501" y="588"/>
                </a:lnTo>
                <a:lnTo>
                  <a:pt x="487" y="596"/>
                </a:lnTo>
                <a:lnTo>
                  <a:pt x="474" y="604"/>
                </a:lnTo>
                <a:lnTo>
                  <a:pt x="460" y="611"/>
                </a:lnTo>
                <a:lnTo>
                  <a:pt x="446" y="618"/>
                </a:lnTo>
                <a:lnTo>
                  <a:pt x="431" y="623"/>
                </a:lnTo>
                <a:lnTo>
                  <a:pt x="417" y="628"/>
                </a:lnTo>
                <a:lnTo>
                  <a:pt x="401" y="632"/>
                </a:lnTo>
                <a:lnTo>
                  <a:pt x="386" y="636"/>
                </a:lnTo>
                <a:lnTo>
                  <a:pt x="370" y="639"/>
                </a:lnTo>
                <a:lnTo>
                  <a:pt x="354" y="642"/>
                </a:lnTo>
                <a:lnTo>
                  <a:pt x="337" y="643"/>
                </a:lnTo>
                <a:lnTo>
                  <a:pt x="321" y="643"/>
                </a:lnTo>
                <a:lnTo>
                  <a:pt x="321" y="643"/>
                </a:lnTo>
                <a:lnTo>
                  <a:pt x="304" y="643"/>
                </a:lnTo>
                <a:lnTo>
                  <a:pt x="288" y="642"/>
                </a:lnTo>
                <a:lnTo>
                  <a:pt x="272" y="639"/>
                </a:lnTo>
                <a:lnTo>
                  <a:pt x="256" y="636"/>
                </a:lnTo>
                <a:lnTo>
                  <a:pt x="240" y="632"/>
                </a:lnTo>
                <a:lnTo>
                  <a:pt x="225" y="628"/>
                </a:lnTo>
                <a:lnTo>
                  <a:pt x="210" y="623"/>
                </a:lnTo>
                <a:lnTo>
                  <a:pt x="196" y="618"/>
                </a:lnTo>
                <a:lnTo>
                  <a:pt x="182" y="611"/>
                </a:lnTo>
                <a:lnTo>
                  <a:pt x="167" y="604"/>
                </a:lnTo>
                <a:lnTo>
                  <a:pt x="155" y="596"/>
                </a:lnTo>
                <a:lnTo>
                  <a:pt x="141" y="588"/>
                </a:lnTo>
                <a:lnTo>
                  <a:pt x="128" y="579"/>
                </a:lnTo>
                <a:lnTo>
                  <a:pt x="117" y="570"/>
                </a:lnTo>
                <a:lnTo>
                  <a:pt x="105" y="560"/>
                </a:lnTo>
                <a:lnTo>
                  <a:pt x="93" y="548"/>
                </a:lnTo>
                <a:lnTo>
                  <a:pt x="83" y="538"/>
                </a:lnTo>
                <a:lnTo>
                  <a:pt x="73" y="525"/>
                </a:lnTo>
                <a:lnTo>
                  <a:pt x="63" y="514"/>
                </a:lnTo>
                <a:lnTo>
                  <a:pt x="54" y="501"/>
                </a:lnTo>
                <a:lnTo>
                  <a:pt x="46" y="488"/>
                </a:lnTo>
                <a:lnTo>
                  <a:pt x="38" y="474"/>
                </a:lnTo>
                <a:lnTo>
                  <a:pt x="32" y="460"/>
                </a:lnTo>
                <a:lnTo>
                  <a:pt x="25" y="447"/>
                </a:lnTo>
                <a:lnTo>
                  <a:pt x="19" y="432"/>
                </a:lnTo>
                <a:lnTo>
                  <a:pt x="15" y="417"/>
                </a:lnTo>
                <a:lnTo>
                  <a:pt x="10" y="401"/>
                </a:lnTo>
                <a:lnTo>
                  <a:pt x="7" y="386"/>
                </a:lnTo>
                <a:lnTo>
                  <a:pt x="3" y="370"/>
                </a:lnTo>
                <a:lnTo>
                  <a:pt x="1" y="354"/>
                </a:lnTo>
                <a:lnTo>
                  <a:pt x="0" y="338"/>
                </a:lnTo>
                <a:lnTo>
                  <a:pt x="0" y="321"/>
                </a:lnTo>
                <a:lnTo>
                  <a:pt x="0" y="321"/>
                </a:lnTo>
                <a:lnTo>
                  <a:pt x="0" y="304"/>
                </a:lnTo>
                <a:lnTo>
                  <a:pt x="1" y="288"/>
                </a:lnTo>
                <a:lnTo>
                  <a:pt x="3" y="272"/>
                </a:lnTo>
                <a:lnTo>
                  <a:pt x="7" y="256"/>
                </a:lnTo>
                <a:lnTo>
                  <a:pt x="10" y="242"/>
                </a:lnTo>
                <a:lnTo>
                  <a:pt x="15" y="226"/>
                </a:lnTo>
                <a:lnTo>
                  <a:pt x="19" y="211"/>
                </a:lnTo>
                <a:lnTo>
                  <a:pt x="25" y="196"/>
                </a:lnTo>
                <a:lnTo>
                  <a:pt x="32" y="182"/>
                </a:lnTo>
                <a:lnTo>
                  <a:pt x="38" y="169"/>
                </a:lnTo>
                <a:lnTo>
                  <a:pt x="46" y="155"/>
                </a:lnTo>
                <a:lnTo>
                  <a:pt x="54" y="141"/>
                </a:lnTo>
                <a:lnTo>
                  <a:pt x="63" y="129"/>
                </a:lnTo>
                <a:lnTo>
                  <a:pt x="73" y="117"/>
                </a:lnTo>
                <a:lnTo>
                  <a:pt x="83" y="105"/>
                </a:lnTo>
                <a:lnTo>
                  <a:pt x="93" y="95"/>
                </a:lnTo>
                <a:lnTo>
                  <a:pt x="105" y="83"/>
                </a:lnTo>
                <a:lnTo>
                  <a:pt x="117" y="73"/>
                </a:lnTo>
                <a:lnTo>
                  <a:pt x="128" y="64"/>
                </a:lnTo>
                <a:lnTo>
                  <a:pt x="141" y="55"/>
                </a:lnTo>
                <a:lnTo>
                  <a:pt x="155" y="47"/>
                </a:lnTo>
                <a:lnTo>
                  <a:pt x="167" y="39"/>
                </a:lnTo>
                <a:lnTo>
                  <a:pt x="182" y="32"/>
                </a:lnTo>
                <a:lnTo>
                  <a:pt x="196" y="25"/>
                </a:lnTo>
                <a:lnTo>
                  <a:pt x="210" y="19"/>
                </a:lnTo>
                <a:lnTo>
                  <a:pt x="225" y="15"/>
                </a:lnTo>
                <a:lnTo>
                  <a:pt x="240" y="10"/>
                </a:lnTo>
                <a:lnTo>
                  <a:pt x="256" y="7"/>
                </a:lnTo>
                <a:lnTo>
                  <a:pt x="272" y="3"/>
                </a:lnTo>
                <a:lnTo>
                  <a:pt x="288" y="1"/>
                </a:lnTo>
                <a:lnTo>
                  <a:pt x="304" y="0"/>
                </a:lnTo>
                <a:lnTo>
                  <a:pt x="321" y="0"/>
                </a:lnTo>
                <a:lnTo>
                  <a:pt x="321" y="0"/>
                </a:lnTo>
                <a:lnTo>
                  <a:pt x="337" y="0"/>
                </a:lnTo>
                <a:lnTo>
                  <a:pt x="354" y="1"/>
                </a:lnTo>
                <a:lnTo>
                  <a:pt x="370" y="3"/>
                </a:lnTo>
                <a:lnTo>
                  <a:pt x="386" y="7"/>
                </a:lnTo>
                <a:lnTo>
                  <a:pt x="401" y="10"/>
                </a:lnTo>
                <a:lnTo>
                  <a:pt x="417" y="15"/>
                </a:lnTo>
                <a:lnTo>
                  <a:pt x="431" y="19"/>
                </a:lnTo>
                <a:lnTo>
                  <a:pt x="446" y="25"/>
                </a:lnTo>
                <a:lnTo>
                  <a:pt x="460" y="32"/>
                </a:lnTo>
                <a:lnTo>
                  <a:pt x="474" y="39"/>
                </a:lnTo>
                <a:lnTo>
                  <a:pt x="487" y="47"/>
                </a:lnTo>
                <a:lnTo>
                  <a:pt x="501" y="55"/>
                </a:lnTo>
                <a:lnTo>
                  <a:pt x="513" y="64"/>
                </a:lnTo>
                <a:lnTo>
                  <a:pt x="525" y="73"/>
                </a:lnTo>
                <a:lnTo>
                  <a:pt x="537" y="83"/>
                </a:lnTo>
                <a:lnTo>
                  <a:pt x="548" y="95"/>
                </a:lnTo>
                <a:lnTo>
                  <a:pt x="559" y="105"/>
                </a:lnTo>
                <a:lnTo>
                  <a:pt x="569" y="117"/>
                </a:lnTo>
                <a:lnTo>
                  <a:pt x="578" y="129"/>
                </a:lnTo>
                <a:lnTo>
                  <a:pt x="588" y="141"/>
                </a:lnTo>
                <a:lnTo>
                  <a:pt x="596" y="155"/>
                </a:lnTo>
                <a:lnTo>
                  <a:pt x="603" y="169"/>
                </a:lnTo>
                <a:lnTo>
                  <a:pt x="610" y="182"/>
                </a:lnTo>
                <a:lnTo>
                  <a:pt x="617" y="196"/>
                </a:lnTo>
                <a:lnTo>
                  <a:pt x="623" y="211"/>
                </a:lnTo>
                <a:lnTo>
                  <a:pt x="627" y="226"/>
                </a:lnTo>
                <a:lnTo>
                  <a:pt x="632" y="242"/>
                </a:lnTo>
                <a:lnTo>
                  <a:pt x="635" y="256"/>
                </a:lnTo>
                <a:lnTo>
                  <a:pt x="639" y="272"/>
                </a:lnTo>
                <a:lnTo>
                  <a:pt x="640" y="288"/>
                </a:lnTo>
                <a:lnTo>
                  <a:pt x="642" y="304"/>
                </a:lnTo>
                <a:lnTo>
                  <a:pt x="642" y="321"/>
                </a:lnTo>
                <a:lnTo>
                  <a:pt x="642" y="321"/>
                </a:lnTo>
                <a:close/>
              </a:path>
            </a:pathLst>
          </a:custGeom>
          <a:solidFill>
            <a:srgbClr val="FF7182"/>
          </a:solidFill>
          <a:ln>
            <a:noFill/>
          </a:ln>
        </p:spPr>
        <p:txBody>
          <a:bodyPr anchor="ctr" anchorCtr="1"/>
          <a:lstStyle/>
          <a:p>
            <a:pPr algn="ctr">
              <a:defRPr/>
            </a:pPr>
            <a:r>
              <a:rPr lang="zh-CN" altLang="en-US" sz="1600" b="1" dirty="0">
                <a:solidFill>
                  <a:schemeClr val="bg1"/>
                </a:solidFill>
                <a:latin typeface="微软雅黑" panose="020B0503020204020204" pitchFamily="34" charset="-122"/>
                <a:ea typeface="微软雅黑" panose="020B0503020204020204" pitchFamily="34" charset="-122"/>
              </a:rPr>
              <a:t>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24" name="Freeform 10"/>
          <p:cNvSpPr/>
          <p:nvPr/>
        </p:nvSpPr>
        <p:spPr bwMode="auto">
          <a:xfrm>
            <a:off x="4802189" y="2855052"/>
            <a:ext cx="1019175" cy="1020762"/>
          </a:xfrm>
          <a:custGeom>
            <a:avLst/>
            <a:gdLst>
              <a:gd name="T0" fmla="*/ 642 w 642"/>
              <a:gd name="T1" fmla="*/ 339 h 643"/>
              <a:gd name="T2" fmla="*/ 635 w 642"/>
              <a:gd name="T3" fmla="*/ 386 h 643"/>
              <a:gd name="T4" fmla="*/ 623 w 642"/>
              <a:gd name="T5" fmla="*/ 432 h 643"/>
              <a:gd name="T6" fmla="*/ 603 w 642"/>
              <a:gd name="T7" fmla="*/ 474 h 643"/>
              <a:gd name="T8" fmla="*/ 578 w 642"/>
              <a:gd name="T9" fmla="*/ 514 h 643"/>
              <a:gd name="T10" fmla="*/ 547 w 642"/>
              <a:gd name="T11" fmla="*/ 548 h 643"/>
              <a:gd name="T12" fmla="*/ 513 w 642"/>
              <a:gd name="T13" fmla="*/ 579 h 643"/>
              <a:gd name="T14" fmla="*/ 473 w 642"/>
              <a:gd name="T15" fmla="*/ 604 h 643"/>
              <a:gd name="T16" fmla="*/ 431 w 642"/>
              <a:gd name="T17" fmla="*/ 623 h 643"/>
              <a:gd name="T18" fmla="*/ 386 w 642"/>
              <a:gd name="T19" fmla="*/ 636 h 643"/>
              <a:gd name="T20" fmla="*/ 337 w 642"/>
              <a:gd name="T21" fmla="*/ 643 h 643"/>
              <a:gd name="T22" fmla="*/ 304 w 642"/>
              <a:gd name="T23" fmla="*/ 643 h 643"/>
              <a:gd name="T24" fmla="*/ 256 w 642"/>
              <a:gd name="T25" fmla="*/ 636 h 643"/>
              <a:gd name="T26" fmla="*/ 210 w 642"/>
              <a:gd name="T27" fmla="*/ 623 h 643"/>
              <a:gd name="T28" fmla="*/ 168 w 642"/>
              <a:gd name="T29" fmla="*/ 604 h 643"/>
              <a:gd name="T30" fmla="*/ 128 w 642"/>
              <a:gd name="T31" fmla="*/ 579 h 643"/>
              <a:gd name="T32" fmla="*/ 94 w 642"/>
              <a:gd name="T33" fmla="*/ 548 h 643"/>
              <a:gd name="T34" fmla="*/ 63 w 642"/>
              <a:gd name="T35" fmla="*/ 514 h 643"/>
              <a:gd name="T36" fmla="*/ 38 w 642"/>
              <a:gd name="T37" fmla="*/ 474 h 643"/>
              <a:gd name="T38" fmla="*/ 19 w 642"/>
              <a:gd name="T39" fmla="*/ 432 h 643"/>
              <a:gd name="T40" fmla="*/ 6 w 642"/>
              <a:gd name="T41" fmla="*/ 386 h 643"/>
              <a:gd name="T42" fmla="*/ 0 w 642"/>
              <a:gd name="T43" fmla="*/ 339 h 643"/>
              <a:gd name="T44" fmla="*/ 0 w 642"/>
              <a:gd name="T45" fmla="*/ 305 h 643"/>
              <a:gd name="T46" fmla="*/ 6 w 642"/>
              <a:gd name="T47" fmla="*/ 256 h 643"/>
              <a:gd name="T48" fmla="*/ 19 w 642"/>
              <a:gd name="T49" fmla="*/ 211 h 643"/>
              <a:gd name="T50" fmla="*/ 38 w 642"/>
              <a:gd name="T51" fmla="*/ 169 h 643"/>
              <a:gd name="T52" fmla="*/ 63 w 642"/>
              <a:gd name="T53" fmla="*/ 129 h 643"/>
              <a:gd name="T54" fmla="*/ 94 w 642"/>
              <a:gd name="T55" fmla="*/ 95 h 643"/>
              <a:gd name="T56" fmla="*/ 128 w 642"/>
              <a:gd name="T57" fmla="*/ 64 h 643"/>
              <a:gd name="T58" fmla="*/ 168 w 642"/>
              <a:gd name="T59" fmla="*/ 39 h 643"/>
              <a:gd name="T60" fmla="*/ 210 w 642"/>
              <a:gd name="T61" fmla="*/ 19 h 643"/>
              <a:gd name="T62" fmla="*/ 256 w 642"/>
              <a:gd name="T63" fmla="*/ 7 h 643"/>
              <a:gd name="T64" fmla="*/ 304 w 642"/>
              <a:gd name="T65" fmla="*/ 0 h 643"/>
              <a:gd name="T66" fmla="*/ 337 w 642"/>
              <a:gd name="T67" fmla="*/ 0 h 643"/>
              <a:gd name="T68" fmla="*/ 386 w 642"/>
              <a:gd name="T69" fmla="*/ 7 h 643"/>
              <a:gd name="T70" fmla="*/ 431 w 642"/>
              <a:gd name="T71" fmla="*/ 19 h 643"/>
              <a:gd name="T72" fmla="*/ 473 w 642"/>
              <a:gd name="T73" fmla="*/ 39 h 643"/>
              <a:gd name="T74" fmla="*/ 513 w 642"/>
              <a:gd name="T75" fmla="*/ 64 h 643"/>
              <a:gd name="T76" fmla="*/ 547 w 642"/>
              <a:gd name="T77" fmla="*/ 95 h 643"/>
              <a:gd name="T78" fmla="*/ 578 w 642"/>
              <a:gd name="T79" fmla="*/ 129 h 643"/>
              <a:gd name="T80" fmla="*/ 603 w 642"/>
              <a:gd name="T81" fmla="*/ 169 h 643"/>
              <a:gd name="T82" fmla="*/ 623 w 642"/>
              <a:gd name="T83" fmla="*/ 211 h 643"/>
              <a:gd name="T84" fmla="*/ 635 w 642"/>
              <a:gd name="T85" fmla="*/ 256 h 643"/>
              <a:gd name="T86" fmla="*/ 642 w 642"/>
              <a:gd name="T87" fmla="*/ 305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2" h="643">
                <a:moveTo>
                  <a:pt x="642" y="321"/>
                </a:moveTo>
                <a:lnTo>
                  <a:pt x="642" y="321"/>
                </a:lnTo>
                <a:lnTo>
                  <a:pt x="642" y="339"/>
                </a:lnTo>
                <a:lnTo>
                  <a:pt x="641" y="354"/>
                </a:lnTo>
                <a:lnTo>
                  <a:pt x="639" y="370"/>
                </a:lnTo>
                <a:lnTo>
                  <a:pt x="635" y="386"/>
                </a:lnTo>
                <a:lnTo>
                  <a:pt x="632" y="402"/>
                </a:lnTo>
                <a:lnTo>
                  <a:pt x="627" y="417"/>
                </a:lnTo>
                <a:lnTo>
                  <a:pt x="623" y="432"/>
                </a:lnTo>
                <a:lnTo>
                  <a:pt x="617" y="447"/>
                </a:lnTo>
                <a:lnTo>
                  <a:pt x="610" y="460"/>
                </a:lnTo>
                <a:lnTo>
                  <a:pt x="603" y="474"/>
                </a:lnTo>
                <a:lnTo>
                  <a:pt x="595" y="488"/>
                </a:lnTo>
                <a:lnTo>
                  <a:pt x="587" y="501"/>
                </a:lnTo>
                <a:lnTo>
                  <a:pt x="578" y="514"/>
                </a:lnTo>
                <a:lnTo>
                  <a:pt x="569" y="525"/>
                </a:lnTo>
                <a:lnTo>
                  <a:pt x="559" y="538"/>
                </a:lnTo>
                <a:lnTo>
                  <a:pt x="547" y="548"/>
                </a:lnTo>
                <a:lnTo>
                  <a:pt x="537" y="560"/>
                </a:lnTo>
                <a:lnTo>
                  <a:pt x="525" y="570"/>
                </a:lnTo>
                <a:lnTo>
                  <a:pt x="513" y="579"/>
                </a:lnTo>
                <a:lnTo>
                  <a:pt x="501" y="588"/>
                </a:lnTo>
                <a:lnTo>
                  <a:pt x="487" y="596"/>
                </a:lnTo>
                <a:lnTo>
                  <a:pt x="473" y="604"/>
                </a:lnTo>
                <a:lnTo>
                  <a:pt x="460" y="611"/>
                </a:lnTo>
                <a:lnTo>
                  <a:pt x="446" y="618"/>
                </a:lnTo>
                <a:lnTo>
                  <a:pt x="431" y="623"/>
                </a:lnTo>
                <a:lnTo>
                  <a:pt x="416" y="628"/>
                </a:lnTo>
                <a:lnTo>
                  <a:pt x="401" y="632"/>
                </a:lnTo>
                <a:lnTo>
                  <a:pt x="386" y="636"/>
                </a:lnTo>
                <a:lnTo>
                  <a:pt x="370" y="639"/>
                </a:lnTo>
                <a:lnTo>
                  <a:pt x="354" y="642"/>
                </a:lnTo>
                <a:lnTo>
                  <a:pt x="337" y="643"/>
                </a:lnTo>
                <a:lnTo>
                  <a:pt x="321" y="643"/>
                </a:lnTo>
                <a:lnTo>
                  <a:pt x="321" y="643"/>
                </a:lnTo>
                <a:lnTo>
                  <a:pt x="304" y="643"/>
                </a:lnTo>
                <a:lnTo>
                  <a:pt x="288" y="642"/>
                </a:lnTo>
                <a:lnTo>
                  <a:pt x="272" y="639"/>
                </a:lnTo>
                <a:lnTo>
                  <a:pt x="256" y="636"/>
                </a:lnTo>
                <a:lnTo>
                  <a:pt x="240" y="632"/>
                </a:lnTo>
                <a:lnTo>
                  <a:pt x="225" y="628"/>
                </a:lnTo>
                <a:lnTo>
                  <a:pt x="210" y="623"/>
                </a:lnTo>
                <a:lnTo>
                  <a:pt x="195" y="618"/>
                </a:lnTo>
                <a:lnTo>
                  <a:pt x="182" y="611"/>
                </a:lnTo>
                <a:lnTo>
                  <a:pt x="168" y="604"/>
                </a:lnTo>
                <a:lnTo>
                  <a:pt x="154" y="596"/>
                </a:lnTo>
                <a:lnTo>
                  <a:pt x="141" y="588"/>
                </a:lnTo>
                <a:lnTo>
                  <a:pt x="128" y="579"/>
                </a:lnTo>
                <a:lnTo>
                  <a:pt x="117" y="570"/>
                </a:lnTo>
                <a:lnTo>
                  <a:pt x="104" y="560"/>
                </a:lnTo>
                <a:lnTo>
                  <a:pt x="94" y="548"/>
                </a:lnTo>
                <a:lnTo>
                  <a:pt x="83" y="538"/>
                </a:lnTo>
                <a:lnTo>
                  <a:pt x="72" y="525"/>
                </a:lnTo>
                <a:lnTo>
                  <a:pt x="63" y="514"/>
                </a:lnTo>
                <a:lnTo>
                  <a:pt x="54" y="501"/>
                </a:lnTo>
                <a:lnTo>
                  <a:pt x="46" y="488"/>
                </a:lnTo>
                <a:lnTo>
                  <a:pt x="38" y="474"/>
                </a:lnTo>
                <a:lnTo>
                  <a:pt x="31" y="460"/>
                </a:lnTo>
                <a:lnTo>
                  <a:pt x="25" y="447"/>
                </a:lnTo>
                <a:lnTo>
                  <a:pt x="19" y="432"/>
                </a:lnTo>
                <a:lnTo>
                  <a:pt x="14" y="417"/>
                </a:lnTo>
                <a:lnTo>
                  <a:pt x="10" y="402"/>
                </a:lnTo>
                <a:lnTo>
                  <a:pt x="6" y="386"/>
                </a:lnTo>
                <a:lnTo>
                  <a:pt x="3" y="370"/>
                </a:lnTo>
                <a:lnTo>
                  <a:pt x="1" y="354"/>
                </a:lnTo>
                <a:lnTo>
                  <a:pt x="0" y="339"/>
                </a:lnTo>
                <a:lnTo>
                  <a:pt x="0" y="321"/>
                </a:lnTo>
                <a:lnTo>
                  <a:pt x="0" y="321"/>
                </a:lnTo>
                <a:lnTo>
                  <a:pt x="0" y="305"/>
                </a:lnTo>
                <a:lnTo>
                  <a:pt x="1" y="288"/>
                </a:lnTo>
                <a:lnTo>
                  <a:pt x="3" y="272"/>
                </a:lnTo>
                <a:lnTo>
                  <a:pt x="6" y="256"/>
                </a:lnTo>
                <a:lnTo>
                  <a:pt x="10" y="242"/>
                </a:lnTo>
                <a:lnTo>
                  <a:pt x="14" y="226"/>
                </a:lnTo>
                <a:lnTo>
                  <a:pt x="19" y="211"/>
                </a:lnTo>
                <a:lnTo>
                  <a:pt x="25" y="196"/>
                </a:lnTo>
                <a:lnTo>
                  <a:pt x="31" y="182"/>
                </a:lnTo>
                <a:lnTo>
                  <a:pt x="38" y="169"/>
                </a:lnTo>
                <a:lnTo>
                  <a:pt x="46" y="155"/>
                </a:lnTo>
                <a:lnTo>
                  <a:pt x="54" y="141"/>
                </a:lnTo>
                <a:lnTo>
                  <a:pt x="63" y="129"/>
                </a:lnTo>
                <a:lnTo>
                  <a:pt x="72" y="117"/>
                </a:lnTo>
                <a:lnTo>
                  <a:pt x="83" y="105"/>
                </a:lnTo>
                <a:lnTo>
                  <a:pt x="94" y="95"/>
                </a:lnTo>
                <a:lnTo>
                  <a:pt x="104" y="83"/>
                </a:lnTo>
                <a:lnTo>
                  <a:pt x="117" y="73"/>
                </a:lnTo>
                <a:lnTo>
                  <a:pt x="128" y="64"/>
                </a:lnTo>
                <a:lnTo>
                  <a:pt x="141" y="55"/>
                </a:lnTo>
                <a:lnTo>
                  <a:pt x="154" y="47"/>
                </a:lnTo>
                <a:lnTo>
                  <a:pt x="168" y="39"/>
                </a:lnTo>
                <a:lnTo>
                  <a:pt x="182" y="32"/>
                </a:lnTo>
                <a:lnTo>
                  <a:pt x="195" y="25"/>
                </a:lnTo>
                <a:lnTo>
                  <a:pt x="210" y="19"/>
                </a:lnTo>
                <a:lnTo>
                  <a:pt x="225" y="15"/>
                </a:lnTo>
                <a:lnTo>
                  <a:pt x="240" y="10"/>
                </a:lnTo>
                <a:lnTo>
                  <a:pt x="256" y="7"/>
                </a:lnTo>
                <a:lnTo>
                  <a:pt x="272" y="4"/>
                </a:lnTo>
                <a:lnTo>
                  <a:pt x="288" y="1"/>
                </a:lnTo>
                <a:lnTo>
                  <a:pt x="304" y="0"/>
                </a:lnTo>
                <a:lnTo>
                  <a:pt x="321" y="0"/>
                </a:lnTo>
                <a:lnTo>
                  <a:pt x="321" y="0"/>
                </a:lnTo>
                <a:lnTo>
                  <a:pt x="337" y="0"/>
                </a:lnTo>
                <a:lnTo>
                  <a:pt x="354" y="1"/>
                </a:lnTo>
                <a:lnTo>
                  <a:pt x="370" y="4"/>
                </a:lnTo>
                <a:lnTo>
                  <a:pt x="386" y="7"/>
                </a:lnTo>
                <a:lnTo>
                  <a:pt x="401" y="10"/>
                </a:lnTo>
                <a:lnTo>
                  <a:pt x="416" y="15"/>
                </a:lnTo>
                <a:lnTo>
                  <a:pt x="431" y="19"/>
                </a:lnTo>
                <a:lnTo>
                  <a:pt x="446" y="25"/>
                </a:lnTo>
                <a:lnTo>
                  <a:pt x="460" y="32"/>
                </a:lnTo>
                <a:lnTo>
                  <a:pt x="473" y="39"/>
                </a:lnTo>
                <a:lnTo>
                  <a:pt x="487" y="47"/>
                </a:lnTo>
                <a:lnTo>
                  <a:pt x="501" y="55"/>
                </a:lnTo>
                <a:lnTo>
                  <a:pt x="513" y="64"/>
                </a:lnTo>
                <a:lnTo>
                  <a:pt x="525" y="73"/>
                </a:lnTo>
                <a:lnTo>
                  <a:pt x="537" y="83"/>
                </a:lnTo>
                <a:lnTo>
                  <a:pt x="547" y="95"/>
                </a:lnTo>
                <a:lnTo>
                  <a:pt x="559" y="105"/>
                </a:lnTo>
                <a:lnTo>
                  <a:pt x="569" y="117"/>
                </a:lnTo>
                <a:lnTo>
                  <a:pt x="578" y="129"/>
                </a:lnTo>
                <a:lnTo>
                  <a:pt x="587" y="141"/>
                </a:lnTo>
                <a:lnTo>
                  <a:pt x="595" y="155"/>
                </a:lnTo>
                <a:lnTo>
                  <a:pt x="603" y="169"/>
                </a:lnTo>
                <a:lnTo>
                  <a:pt x="610" y="182"/>
                </a:lnTo>
                <a:lnTo>
                  <a:pt x="617" y="196"/>
                </a:lnTo>
                <a:lnTo>
                  <a:pt x="623" y="211"/>
                </a:lnTo>
                <a:lnTo>
                  <a:pt x="627" y="226"/>
                </a:lnTo>
                <a:lnTo>
                  <a:pt x="632" y="242"/>
                </a:lnTo>
                <a:lnTo>
                  <a:pt x="635" y="256"/>
                </a:lnTo>
                <a:lnTo>
                  <a:pt x="639" y="272"/>
                </a:lnTo>
                <a:lnTo>
                  <a:pt x="641" y="288"/>
                </a:lnTo>
                <a:lnTo>
                  <a:pt x="642" y="305"/>
                </a:lnTo>
                <a:lnTo>
                  <a:pt x="642" y="321"/>
                </a:lnTo>
                <a:lnTo>
                  <a:pt x="642" y="321"/>
                </a:lnTo>
                <a:close/>
              </a:path>
            </a:pathLst>
          </a:custGeom>
          <a:solidFill>
            <a:srgbClr val="62A0CA"/>
          </a:solidFill>
          <a:ln>
            <a:noFill/>
          </a:ln>
        </p:spPr>
        <p:txBody>
          <a:bodyPr anchor="ctr" anchorCtr="1"/>
          <a:lstStyle/>
          <a:p>
            <a:pPr algn="ctr">
              <a:defRPr/>
            </a:pPr>
            <a:r>
              <a:rPr lang="zh-CN" altLang="en-US" sz="1600" b="1" dirty="0">
                <a:solidFill>
                  <a:schemeClr val="bg1"/>
                </a:solidFill>
                <a:latin typeface="微软雅黑" panose="020B0503020204020204" pitchFamily="34" charset="-122"/>
                <a:ea typeface="微软雅黑" panose="020B0503020204020204" pitchFamily="34" charset="-122"/>
              </a:rPr>
              <a:t>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25" name="Freeform 8"/>
          <p:cNvSpPr/>
          <p:nvPr/>
        </p:nvSpPr>
        <p:spPr bwMode="auto">
          <a:xfrm>
            <a:off x="7939088" y="2682015"/>
            <a:ext cx="1020762" cy="1020763"/>
          </a:xfrm>
          <a:custGeom>
            <a:avLst/>
            <a:gdLst>
              <a:gd name="T0" fmla="*/ 643 w 643"/>
              <a:gd name="T1" fmla="*/ 339 h 643"/>
              <a:gd name="T2" fmla="*/ 636 w 643"/>
              <a:gd name="T3" fmla="*/ 387 h 643"/>
              <a:gd name="T4" fmla="*/ 623 w 643"/>
              <a:gd name="T5" fmla="*/ 432 h 643"/>
              <a:gd name="T6" fmla="*/ 604 w 643"/>
              <a:gd name="T7" fmla="*/ 474 h 643"/>
              <a:gd name="T8" fmla="*/ 579 w 643"/>
              <a:gd name="T9" fmla="*/ 514 h 643"/>
              <a:gd name="T10" fmla="*/ 549 w 643"/>
              <a:gd name="T11" fmla="*/ 549 h 643"/>
              <a:gd name="T12" fmla="*/ 514 w 643"/>
              <a:gd name="T13" fmla="*/ 579 h 643"/>
              <a:gd name="T14" fmla="*/ 475 w 643"/>
              <a:gd name="T15" fmla="*/ 604 h 643"/>
              <a:gd name="T16" fmla="*/ 432 w 643"/>
              <a:gd name="T17" fmla="*/ 624 h 643"/>
              <a:gd name="T18" fmla="*/ 386 w 643"/>
              <a:gd name="T19" fmla="*/ 636 h 643"/>
              <a:gd name="T20" fmla="*/ 338 w 643"/>
              <a:gd name="T21" fmla="*/ 643 h 643"/>
              <a:gd name="T22" fmla="*/ 305 w 643"/>
              <a:gd name="T23" fmla="*/ 643 h 643"/>
              <a:gd name="T24" fmla="*/ 256 w 643"/>
              <a:gd name="T25" fmla="*/ 636 h 643"/>
              <a:gd name="T26" fmla="*/ 211 w 643"/>
              <a:gd name="T27" fmla="*/ 624 h 643"/>
              <a:gd name="T28" fmla="*/ 169 w 643"/>
              <a:gd name="T29" fmla="*/ 604 h 643"/>
              <a:gd name="T30" fmla="*/ 129 w 643"/>
              <a:gd name="T31" fmla="*/ 579 h 643"/>
              <a:gd name="T32" fmla="*/ 95 w 643"/>
              <a:gd name="T33" fmla="*/ 549 h 643"/>
              <a:gd name="T34" fmla="*/ 64 w 643"/>
              <a:gd name="T35" fmla="*/ 514 h 643"/>
              <a:gd name="T36" fmla="*/ 39 w 643"/>
              <a:gd name="T37" fmla="*/ 474 h 643"/>
              <a:gd name="T38" fmla="*/ 19 w 643"/>
              <a:gd name="T39" fmla="*/ 432 h 643"/>
              <a:gd name="T40" fmla="*/ 7 w 643"/>
              <a:gd name="T41" fmla="*/ 387 h 643"/>
              <a:gd name="T42" fmla="*/ 0 w 643"/>
              <a:gd name="T43" fmla="*/ 339 h 643"/>
              <a:gd name="T44" fmla="*/ 0 w 643"/>
              <a:gd name="T45" fmla="*/ 306 h 643"/>
              <a:gd name="T46" fmla="*/ 7 w 643"/>
              <a:gd name="T47" fmla="*/ 257 h 643"/>
              <a:gd name="T48" fmla="*/ 19 w 643"/>
              <a:gd name="T49" fmla="*/ 211 h 643"/>
              <a:gd name="T50" fmla="*/ 39 w 643"/>
              <a:gd name="T51" fmla="*/ 169 h 643"/>
              <a:gd name="T52" fmla="*/ 64 w 643"/>
              <a:gd name="T53" fmla="*/ 129 h 643"/>
              <a:gd name="T54" fmla="*/ 95 w 643"/>
              <a:gd name="T55" fmla="*/ 95 h 643"/>
              <a:gd name="T56" fmla="*/ 129 w 643"/>
              <a:gd name="T57" fmla="*/ 64 h 643"/>
              <a:gd name="T58" fmla="*/ 169 w 643"/>
              <a:gd name="T59" fmla="*/ 39 h 643"/>
              <a:gd name="T60" fmla="*/ 211 w 643"/>
              <a:gd name="T61" fmla="*/ 20 h 643"/>
              <a:gd name="T62" fmla="*/ 256 w 643"/>
              <a:gd name="T63" fmla="*/ 7 h 643"/>
              <a:gd name="T64" fmla="*/ 305 w 643"/>
              <a:gd name="T65" fmla="*/ 0 h 643"/>
              <a:gd name="T66" fmla="*/ 338 w 643"/>
              <a:gd name="T67" fmla="*/ 0 h 643"/>
              <a:gd name="T68" fmla="*/ 386 w 643"/>
              <a:gd name="T69" fmla="*/ 7 h 643"/>
              <a:gd name="T70" fmla="*/ 432 w 643"/>
              <a:gd name="T71" fmla="*/ 20 h 643"/>
              <a:gd name="T72" fmla="*/ 475 w 643"/>
              <a:gd name="T73" fmla="*/ 39 h 643"/>
              <a:gd name="T74" fmla="*/ 514 w 643"/>
              <a:gd name="T75" fmla="*/ 64 h 643"/>
              <a:gd name="T76" fmla="*/ 549 w 643"/>
              <a:gd name="T77" fmla="*/ 95 h 643"/>
              <a:gd name="T78" fmla="*/ 579 w 643"/>
              <a:gd name="T79" fmla="*/ 129 h 643"/>
              <a:gd name="T80" fmla="*/ 604 w 643"/>
              <a:gd name="T81" fmla="*/ 169 h 643"/>
              <a:gd name="T82" fmla="*/ 623 w 643"/>
              <a:gd name="T83" fmla="*/ 211 h 643"/>
              <a:gd name="T84" fmla="*/ 636 w 643"/>
              <a:gd name="T85" fmla="*/ 257 h 643"/>
              <a:gd name="T86" fmla="*/ 643 w 643"/>
              <a:gd name="T87" fmla="*/ 306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3" h="643">
                <a:moveTo>
                  <a:pt x="643" y="322"/>
                </a:moveTo>
                <a:lnTo>
                  <a:pt x="643" y="322"/>
                </a:lnTo>
                <a:lnTo>
                  <a:pt x="643" y="339"/>
                </a:lnTo>
                <a:lnTo>
                  <a:pt x="642" y="355"/>
                </a:lnTo>
                <a:lnTo>
                  <a:pt x="639" y="371"/>
                </a:lnTo>
                <a:lnTo>
                  <a:pt x="636" y="387"/>
                </a:lnTo>
                <a:lnTo>
                  <a:pt x="632" y="403"/>
                </a:lnTo>
                <a:lnTo>
                  <a:pt x="628" y="417"/>
                </a:lnTo>
                <a:lnTo>
                  <a:pt x="623" y="432"/>
                </a:lnTo>
                <a:lnTo>
                  <a:pt x="618" y="447"/>
                </a:lnTo>
                <a:lnTo>
                  <a:pt x="611" y="461"/>
                </a:lnTo>
                <a:lnTo>
                  <a:pt x="604" y="474"/>
                </a:lnTo>
                <a:lnTo>
                  <a:pt x="596" y="488"/>
                </a:lnTo>
                <a:lnTo>
                  <a:pt x="588" y="502"/>
                </a:lnTo>
                <a:lnTo>
                  <a:pt x="579" y="514"/>
                </a:lnTo>
                <a:lnTo>
                  <a:pt x="570" y="526"/>
                </a:lnTo>
                <a:lnTo>
                  <a:pt x="559" y="538"/>
                </a:lnTo>
                <a:lnTo>
                  <a:pt x="549" y="549"/>
                </a:lnTo>
                <a:lnTo>
                  <a:pt x="538" y="560"/>
                </a:lnTo>
                <a:lnTo>
                  <a:pt x="526" y="570"/>
                </a:lnTo>
                <a:lnTo>
                  <a:pt x="514" y="579"/>
                </a:lnTo>
                <a:lnTo>
                  <a:pt x="501" y="588"/>
                </a:lnTo>
                <a:lnTo>
                  <a:pt x="488" y="596"/>
                </a:lnTo>
                <a:lnTo>
                  <a:pt x="475" y="604"/>
                </a:lnTo>
                <a:lnTo>
                  <a:pt x="460" y="611"/>
                </a:lnTo>
                <a:lnTo>
                  <a:pt x="447" y="618"/>
                </a:lnTo>
                <a:lnTo>
                  <a:pt x="432" y="624"/>
                </a:lnTo>
                <a:lnTo>
                  <a:pt x="417" y="628"/>
                </a:lnTo>
                <a:lnTo>
                  <a:pt x="402" y="633"/>
                </a:lnTo>
                <a:lnTo>
                  <a:pt x="386" y="636"/>
                </a:lnTo>
                <a:lnTo>
                  <a:pt x="370" y="640"/>
                </a:lnTo>
                <a:lnTo>
                  <a:pt x="354" y="642"/>
                </a:lnTo>
                <a:lnTo>
                  <a:pt x="338" y="643"/>
                </a:lnTo>
                <a:lnTo>
                  <a:pt x="321" y="643"/>
                </a:lnTo>
                <a:lnTo>
                  <a:pt x="321" y="643"/>
                </a:lnTo>
                <a:lnTo>
                  <a:pt x="305" y="643"/>
                </a:lnTo>
                <a:lnTo>
                  <a:pt x="288" y="642"/>
                </a:lnTo>
                <a:lnTo>
                  <a:pt x="272" y="640"/>
                </a:lnTo>
                <a:lnTo>
                  <a:pt x="256" y="636"/>
                </a:lnTo>
                <a:lnTo>
                  <a:pt x="242" y="633"/>
                </a:lnTo>
                <a:lnTo>
                  <a:pt x="226" y="628"/>
                </a:lnTo>
                <a:lnTo>
                  <a:pt x="211" y="624"/>
                </a:lnTo>
                <a:lnTo>
                  <a:pt x="196" y="618"/>
                </a:lnTo>
                <a:lnTo>
                  <a:pt x="182" y="611"/>
                </a:lnTo>
                <a:lnTo>
                  <a:pt x="169" y="604"/>
                </a:lnTo>
                <a:lnTo>
                  <a:pt x="155" y="596"/>
                </a:lnTo>
                <a:lnTo>
                  <a:pt x="141" y="588"/>
                </a:lnTo>
                <a:lnTo>
                  <a:pt x="129" y="579"/>
                </a:lnTo>
                <a:lnTo>
                  <a:pt x="117" y="570"/>
                </a:lnTo>
                <a:lnTo>
                  <a:pt x="105" y="560"/>
                </a:lnTo>
                <a:lnTo>
                  <a:pt x="95" y="549"/>
                </a:lnTo>
                <a:lnTo>
                  <a:pt x="83" y="538"/>
                </a:lnTo>
                <a:lnTo>
                  <a:pt x="73" y="526"/>
                </a:lnTo>
                <a:lnTo>
                  <a:pt x="64" y="514"/>
                </a:lnTo>
                <a:lnTo>
                  <a:pt x="55" y="502"/>
                </a:lnTo>
                <a:lnTo>
                  <a:pt x="47" y="488"/>
                </a:lnTo>
                <a:lnTo>
                  <a:pt x="39" y="474"/>
                </a:lnTo>
                <a:lnTo>
                  <a:pt x="32" y="461"/>
                </a:lnTo>
                <a:lnTo>
                  <a:pt x="25" y="447"/>
                </a:lnTo>
                <a:lnTo>
                  <a:pt x="19" y="432"/>
                </a:lnTo>
                <a:lnTo>
                  <a:pt x="15" y="417"/>
                </a:lnTo>
                <a:lnTo>
                  <a:pt x="10" y="403"/>
                </a:lnTo>
                <a:lnTo>
                  <a:pt x="7" y="387"/>
                </a:lnTo>
                <a:lnTo>
                  <a:pt x="4" y="371"/>
                </a:lnTo>
                <a:lnTo>
                  <a:pt x="2" y="355"/>
                </a:lnTo>
                <a:lnTo>
                  <a:pt x="0" y="339"/>
                </a:lnTo>
                <a:lnTo>
                  <a:pt x="0" y="322"/>
                </a:lnTo>
                <a:lnTo>
                  <a:pt x="0" y="322"/>
                </a:lnTo>
                <a:lnTo>
                  <a:pt x="0" y="306"/>
                </a:lnTo>
                <a:lnTo>
                  <a:pt x="2" y="289"/>
                </a:lnTo>
                <a:lnTo>
                  <a:pt x="4" y="273"/>
                </a:lnTo>
                <a:lnTo>
                  <a:pt x="7" y="257"/>
                </a:lnTo>
                <a:lnTo>
                  <a:pt x="10" y="242"/>
                </a:lnTo>
                <a:lnTo>
                  <a:pt x="15" y="226"/>
                </a:lnTo>
                <a:lnTo>
                  <a:pt x="19" y="211"/>
                </a:lnTo>
                <a:lnTo>
                  <a:pt x="25" y="196"/>
                </a:lnTo>
                <a:lnTo>
                  <a:pt x="32" y="183"/>
                </a:lnTo>
                <a:lnTo>
                  <a:pt x="39" y="169"/>
                </a:lnTo>
                <a:lnTo>
                  <a:pt x="47" y="155"/>
                </a:lnTo>
                <a:lnTo>
                  <a:pt x="55" y="142"/>
                </a:lnTo>
                <a:lnTo>
                  <a:pt x="64" y="129"/>
                </a:lnTo>
                <a:lnTo>
                  <a:pt x="73" y="118"/>
                </a:lnTo>
                <a:lnTo>
                  <a:pt x="83" y="105"/>
                </a:lnTo>
                <a:lnTo>
                  <a:pt x="95" y="95"/>
                </a:lnTo>
                <a:lnTo>
                  <a:pt x="105" y="84"/>
                </a:lnTo>
                <a:lnTo>
                  <a:pt x="117" y="73"/>
                </a:lnTo>
                <a:lnTo>
                  <a:pt x="129" y="64"/>
                </a:lnTo>
                <a:lnTo>
                  <a:pt x="141" y="55"/>
                </a:lnTo>
                <a:lnTo>
                  <a:pt x="155" y="47"/>
                </a:lnTo>
                <a:lnTo>
                  <a:pt x="169" y="39"/>
                </a:lnTo>
                <a:lnTo>
                  <a:pt x="182" y="32"/>
                </a:lnTo>
                <a:lnTo>
                  <a:pt x="196" y="26"/>
                </a:lnTo>
                <a:lnTo>
                  <a:pt x="211" y="20"/>
                </a:lnTo>
                <a:lnTo>
                  <a:pt x="226" y="15"/>
                </a:lnTo>
                <a:lnTo>
                  <a:pt x="242" y="11"/>
                </a:lnTo>
                <a:lnTo>
                  <a:pt x="256" y="7"/>
                </a:lnTo>
                <a:lnTo>
                  <a:pt x="272" y="4"/>
                </a:lnTo>
                <a:lnTo>
                  <a:pt x="288" y="2"/>
                </a:lnTo>
                <a:lnTo>
                  <a:pt x="305" y="0"/>
                </a:lnTo>
                <a:lnTo>
                  <a:pt x="321" y="0"/>
                </a:lnTo>
                <a:lnTo>
                  <a:pt x="321" y="0"/>
                </a:lnTo>
                <a:lnTo>
                  <a:pt x="338" y="0"/>
                </a:lnTo>
                <a:lnTo>
                  <a:pt x="354" y="2"/>
                </a:lnTo>
                <a:lnTo>
                  <a:pt x="370" y="4"/>
                </a:lnTo>
                <a:lnTo>
                  <a:pt x="386" y="7"/>
                </a:lnTo>
                <a:lnTo>
                  <a:pt x="402" y="11"/>
                </a:lnTo>
                <a:lnTo>
                  <a:pt x="417" y="15"/>
                </a:lnTo>
                <a:lnTo>
                  <a:pt x="432" y="20"/>
                </a:lnTo>
                <a:lnTo>
                  <a:pt x="447" y="26"/>
                </a:lnTo>
                <a:lnTo>
                  <a:pt x="460" y="32"/>
                </a:lnTo>
                <a:lnTo>
                  <a:pt x="475" y="39"/>
                </a:lnTo>
                <a:lnTo>
                  <a:pt x="488" y="47"/>
                </a:lnTo>
                <a:lnTo>
                  <a:pt x="501" y="55"/>
                </a:lnTo>
                <a:lnTo>
                  <a:pt x="514" y="64"/>
                </a:lnTo>
                <a:lnTo>
                  <a:pt x="526" y="73"/>
                </a:lnTo>
                <a:lnTo>
                  <a:pt x="538" y="84"/>
                </a:lnTo>
                <a:lnTo>
                  <a:pt x="549" y="95"/>
                </a:lnTo>
                <a:lnTo>
                  <a:pt x="559" y="105"/>
                </a:lnTo>
                <a:lnTo>
                  <a:pt x="570" y="118"/>
                </a:lnTo>
                <a:lnTo>
                  <a:pt x="579" y="129"/>
                </a:lnTo>
                <a:lnTo>
                  <a:pt x="588" y="142"/>
                </a:lnTo>
                <a:lnTo>
                  <a:pt x="596" y="155"/>
                </a:lnTo>
                <a:lnTo>
                  <a:pt x="604" y="169"/>
                </a:lnTo>
                <a:lnTo>
                  <a:pt x="611" y="183"/>
                </a:lnTo>
                <a:lnTo>
                  <a:pt x="618" y="196"/>
                </a:lnTo>
                <a:lnTo>
                  <a:pt x="623" y="211"/>
                </a:lnTo>
                <a:lnTo>
                  <a:pt x="628" y="226"/>
                </a:lnTo>
                <a:lnTo>
                  <a:pt x="632" y="242"/>
                </a:lnTo>
                <a:lnTo>
                  <a:pt x="636" y="257"/>
                </a:lnTo>
                <a:lnTo>
                  <a:pt x="639" y="273"/>
                </a:lnTo>
                <a:lnTo>
                  <a:pt x="642" y="289"/>
                </a:lnTo>
                <a:lnTo>
                  <a:pt x="643" y="306"/>
                </a:lnTo>
                <a:lnTo>
                  <a:pt x="643" y="322"/>
                </a:lnTo>
                <a:lnTo>
                  <a:pt x="643" y="322"/>
                </a:lnTo>
                <a:close/>
              </a:path>
            </a:pathLst>
          </a:custGeom>
          <a:solidFill>
            <a:srgbClr val="62A0CA"/>
          </a:solidFill>
          <a:ln>
            <a:noFill/>
          </a:ln>
        </p:spPr>
        <p:txBody>
          <a:bodyPr anchor="ctr" anchorCtr="1"/>
          <a:lstStyle/>
          <a:p>
            <a:pPr algn="ctr">
              <a:defRPr/>
            </a:pPr>
            <a:r>
              <a:rPr lang="zh-CN" altLang="en-US" sz="1600" b="1" dirty="0">
                <a:solidFill>
                  <a:schemeClr val="bg1"/>
                </a:solidFill>
                <a:latin typeface="微软雅黑" panose="020B0503020204020204" pitchFamily="34" charset="-122"/>
                <a:ea typeface="微软雅黑" panose="020B0503020204020204" pitchFamily="34" charset="-122"/>
              </a:rPr>
              <a:t>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26" name="Freeform 9"/>
          <p:cNvSpPr/>
          <p:nvPr/>
        </p:nvSpPr>
        <p:spPr bwMode="auto">
          <a:xfrm>
            <a:off x="6367463" y="2845527"/>
            <a:ext cx="1020762" cy="1020762"/>
          </a:xfrm>
          <a:custGeom>
            <a:avLst/>
            <a:gdLst>
              <a:gd name="T0" fmla="*/ 643 w 643"/>
              <a:gd name="T1" fmla="*/ 339 h 643"/>
              <a:gd name="T2" fmla="*/ 636 w 643"/>
              <a:gd name="T3" fmla="*/ 387 h 643"/>
              <a:gd name="T4" fmla="*/ 623 w 643"/>
              <a:gd name="T5" fmla="*/ 432 h 643"/>
              <a:gd name="T6" fmla="*/ 604 w 643"/>
              <a:gd name="T7" fmla="*/ 474 h 643"/>
              <a:gd name="T8" fmla="*/ 579 w 643"/>
              <a:gd name="T9" fmla="*/ 514 h 643"/>
              <a:gd name="T10" fmla="*/ 548 w 643"/>
              <a:gd name="T11" fmla="*/ 549 h 643"/>
              <a:gd name="T12" fmla="*/ 514 w 643"/>
              <a:gd name="T13" fmla="*/ 579 h 643"/>
              <a:gd name="T14" fmla="*/ 474 w 643"/>
              <a:gd name="T15" fmla="*/ 604 h 643"/>
              <a:gd name="T16" fmla="*/ 432 w 643"/>
              <a:gd name="T17" fmla="*/ 624 h 643"/>
              <a:gd name="T18" fmla="*/ 387 w 643"/>
              <a:gd name="T19" fmla="*/ 636 h 643"/>
              <a:gd name="T20" fmla="*/ 339 w 643"/>
              <a:gd name="T21" fmla="*/ 643 h 643"/>
              <a:gd name="T22" fmla="*/ 306 w 643"/>
              <a:gd name="T23" fmla="*/ 643 h 643"/>
              <a:gd name="T24" fmla="*/ 257 w 643"/>
              <a:gd name="T25" fmla="*/ 636 h 643"/>
              <a:gd name="T26" fmla="*/ 211 w 643"/>
              <a:gd name="T27" fmla="*/ 624 h 643"/>
              <a:gd name="T28" fmla="*/ 169 w 643"/>
              <a:gd name="T29" fmla="*/ 604 h 643"/>
              <a:gd name="T30" fmla="*/ 129 w 643"/>
              <a:gd name="T31" fmla="*/ 579 h 643"/>
              <a:gd name="T32" fmla="*/ 95 w 643"/>
              <a:gd name="T33" fmla="*/ 549 h 643"/>
              <a:gd name="T34" fmla="*/ 64 w 643"/>
              <a:gd name="T35" fmla="*/ 514 h 643"/>
              <a:gd name="T36" fmla="*/ 39 w 643"/>
              <a:gd name="T37" fmla="*/ 474 h 643"/>
              <a:gd name="T38" fmla="*/ 20 w 643"/>
              <a:gd name="T39" fmla="*/ 432 h 643"/>
              <a:gd name="T40" fmla="*/ 7 w 643"/>
              <a:gd name="T41" fmla="*/ 387 h 643"/>
              <a:gd name="T42" fmla="*/ 0 w 643"/>
              <a:gd name="T43" fmla="*/ 339 h 643"/>
              <a:gd name="T44" fmla="*/ 0 w 643"/>
              <a:gd name="T45" fmla="*/ 306 h 643"/>
              <a:gd name="T46" fmla="*/ 7 w 643"/>
              <a:gd name="T47" fmla="*/ 257 h 643"/>
              <a:gd name="T48" fmla="*/ 20 w 643"/>
              <a:gd name="T49" fmla="*/ 211 h 643"/>
              <a:gd name="T50" fmla="*/ 39 w 643"/>
              <a:gd name="T51" fmla="*/ 169 h 643"/>
              <a:gd name="T52" fmla="*/ 64 w 643"/>
              <a:gd name="T53" fmla="*/ 129 h 643"/>
              <a:gd name="T54" fmla="*/ 95 w 643"/>
              <a:gd name="T55" fmla="*/ 95 h 643"/>
              <a:gd name="T56" fmla="*/ 129 w 643"/>
              <a:gd name="T57" fmla="*/ 64 h 643"/>
              <a:gd name="T58" fmla="*/ 169 w 643"/>
              <a:gd name="T59" fmla="*/ 39 h 643"/>
              <a:gd name="T60" fmla="*/ 211 w 643"/>
              <a:gd name="T61" fmla="*/ 20 h 643"/>
              <a:gd name="T62" fmla="*/ 257 w 643"/>
              <a:gd name="T63" fmla="*/ 7 h 643"/>
              <a:gd name="T64" fmla="*/ 306 w 643"/>
              <a:gd name="T65" fmla="*/ 0 h 643"/>
              <a:gd name="T66" fmla="*/ 339 w 643"/>
              <a:gd name="T67" fmla="*/ 0 h 643"/>
              <a:gd name="T68" fmla="*/ 387 w 643"/>
              <a:gd name="T69" fmla="*/ 7 h 643"/>
              <a:gd name="T70" fmla="*/ 432 w 643"/>
              <a:gd name="T71" fmla="*/ 20 h 643"/>
              <a:gd name="T72" fmla="*/ 474 w 643"/>
              <a:gd name="T73" fmla="*/ 39 h 643"/>
              <a:gd name="T74" fmla="*/ 514 w 643"/>
              <a:gd name="T75" fmla="*/ 64 h 643"/>
              <a:gd name="T76" fmla="*/ 548 w 643"/>
              <a:gd name="T77" fmla="*/ 95 h 643"/>
              <a:gd name="T78" fmla="*/ 579 w 643"/>
              <a:gd name="T79" fmla="*/ 129 h 643"/>
              <a:gd name="T80" fmla="*/ 604 w 643"/>
              <a:gd name="T81" fmla="*/ 169 h 643"/>
              <a:gd name="T82" fmla="*/ 623 w 643"/>
              <a:gd name="T83" fmla="*/ 211 h 643"/>
              <a:gd name="T84" fmla="*/ 636 w 643"/>
              <a:gd name="T85" fmla="*/ 257 h 643"/>
              <a:gd name="T86" fmla="*/ 643 w 643"/>
              <a:gd name="T87" fmla="*/ 306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3" h="643">
                <a:moveTo>
                  <a:pt x="643" y="322"/>
                </a:moveTo>
                <a:lnTo>
                  <a:pt x="643" y="322"/>
                </a:lnTo>
                <a:lnTo>
                  <a:pt x="643" y="339"/>
                </a:lnTo>
                <a:lnTo>
                  <a:pt x="642" y="355"/>
                </a:lnTo>
                <a:lnTo>
                  <a:pt x="639" y="371"/>
                </a:lnTo>
                <a:lnTo>
                  <a:pt x="636" y="387"/>
                </a:lnTo>
                <a:lnTo>
                  <a:pt x="633" y="403"/>
                </a:lnTo>
                <a:lnTo>
                  <a:pt x="628" y="417"/>
                </a:lnTo>
                <a:lnTo>
                  <a:pt x="623" y="432"/>
                </a:lnTo>
                <a:lnTo>
                  <a:pt x="618" y="447"/>
                </a:lnTo>
                <a:lnTo>
                  <a:pt x="611" y="461"/>
                </a:lnTo>
                <a:lnTo>
                  <a:pt x="604" y="474"/>
                </a:lnTo>
                <a:lnTo>
                  <a:pt x="596" y="488"/>
                </a:lnTo>
                <a:lnTo>
                  <a:pt x="588" y="502"/>
                </a:lnTo>
                <a:lnTo>
                  <a:pt x="579" y="514"/>
                </a:lnTo>
                <a:lnTo>
                  <a:pt x="570" y="526"/>
                </a:lnTo>
                <a:lnTo>
                  <a:pt x="560" y="538"/>
                </a:lnTo>
                <a:lnTo>
                  <a:pt x="548" y="549"/>
                </a:lnTo>
                <a:lnTo>
                  <a:pt x="538" y="560"/>
                </a:lnTo>
                <a:lnTo>
                  <a:pt x="526" y="570"/>
                </a:lnTo>
                <a:lnTo>
                  <a:pt x="514" y="579"/>
                </a:lnTo>
                <a:lnTo>
                  <a:pt x="502" y="588"/>
                </a:lnTo>
                <a:lnTo>
                  <a:pt x="488" y="596"/>
                </a:lnTo>
                <a:lnTo>
                  <a:pt x="474" y="604"/>
                </a:lnTo>
                <a:lnTo>
                  <a:pt x="461" y="611"/>
                </a:lnTo>
                <a:lnTo>
                  <a:pt x="447" y="618"/>
                </a:lnTo>
                <a:lnTo>
                  <a:pt x="432" y="624"/>
                </a:lnTo>
                <a:lnTo>
                  <a:pt x="417" y="628"/>
                </a:lnTo>
                <a:lnTo>
                  <a:pt x="402" y="633"/>
                </a:lnTo>
                <a:lnTo>
                  <a:pt x="387" y="636"/>
                </a:lnTo>
                <a:lnTo>
                  <a:pt x="371" y="640"/>
                </a:lnTo>
                <a:lnTo>
                  <a:pt x="355" y="642"/>
                </a:lnTo>
                <a:lnTo>
                  <a:pt x="339" y="643"/>
                </a:lnTo>
                <a:lnTo>
                  <a:pt x="322" y="643"/>
                </a:lnTo>
                <a:lnTo>
                  <a:pt x="322" y="643"/>
                </a:lnTo>
                <a:lnTo>
                  <a:pt x="306" y="643"/>
                </a:lnTo>
                <a:lnTo>
                  <a:pt x="289" y="642"/>
                </a:lnTo>
                <a:lnTo>
                  <a:pt x="273" y="640"/>
                </a:lnTo>
                <a:lnTo>
                  <a:pt x="257" y="636"/>
                </a:lnTo>
                <a:lnTo>
                  <a:pt x="242" y="633"/>
                </a:lnTo>
                <a:lnTo>
                  <a:pt x="226" y="628"/>
                </a:lnTo>
                <a:lnTo>
                  <a:pt x="211" y="624"/>
                </a:lnTo>
                <a:lnTo>
                  <a:pt x="196" y="618"/>
                </a:lnTo>
                <a:lnTo>
                  <a:pt x="183" y="611"/>
                </a:lnTo>
                <a:lnTo>
                  <a:pt x="169" y="604"/>
                </a:lnTo>
                <a:lnTo>
                  <a:pt x="155" y="596"/>
                </a:lnTo>
                <a:lnTo>
                  <a:pt x="142" y="588"/>
                </a:lnTo>
                <a:lnTo>
                  <a:pt x="129" y="579"/>
                </a:lnTo>
                <a:lnTo>
                  <a:pt x="118" y="570"/>
                </a:lnTo>
                <a:lnTo>
                  <a:pt x="105" y="560"/>
                </a:lnTo>
                <a:lnTo>
                  <a:pt x="95" y="549"/>
                </a:lnTo>
                <a:lnTo>
                  <a:pt x="83" y="538"/>
                </a:lnTo>
                <a:lnTo>
                  <a:pt x="73" y="526"/>
                </a:lnTo>
                <a:lnTo>
                  <a:pt x="64" y="514"/>
                </a:lnTo>
                <a:lnTo>
                  <a:pt x="55" y="502"/>
                </a:lnTo>
                <a:lnTo>
                  <a:pt x="47" y="488"/>
                </a:lnTo>
                <a:lnTo>
                  <a:pt x="39" y="474"/>
                </a:lnTo>
                <a:lnTo>
                  <a:pt x="32" y="461"/>
                </a:lnTo>
                <a:lnTo>
                  <a:pt x="25" y="447"/>
                </a:lnTo>
                <a:lnTo>
                  <a:pt x="20" y="432"/>
                </a:lnTo>
                <a:lnTo>
                  <a:pt x="15" y="417"/>
                </a:lnTo>
                <a:lnTo>
                  <a:pt x="11" y="403"/>
                </a:lnTo>
                <a:lnTo>
                  <a:pt x="7" y="387"/>
                </a:lnTo>
                <a:lnTo>
                  <a:pt x="4" y="371"/>
                </a:lnTo>
                <a:lnTo>
                  <a:pt x="1" y="355"/>
                </a:lnTo>
                <a:lnTo>
                  <a:pt x="0" y="339"/>
                </a:lnTo>
                <a:lnTo>
                  <a:pt x="0" y="322"/>
                </a:lnTo>
                <a:lnTo>
                  <a:pt x="0" y="322"/>
                </a:lnTo>
                <a:lnTo>
                  <a:pt x="0" y="306"/>
                </a:lnTo>
                <a:lnTo>
                  <a:pt x="1" y="289"/>
                </a:lnTo>
                <a:lnTo>
                  <a:pt x="4" y="273"/>
                </a:lnTo>
                <a:lnTo>
                  <a:pt x="7" y="257"/>
                </a:lnTo>
                <a:lnTo>
                  <a:pt x="11" y="242"/>
                </a:lnTo>
                <a:lnTo>
                  <a:pt x="15" y="226"/>
                </a:lnTo>
                <a:lnTo>
                  <a:pt x="20" y="211"/>
                </a:lnTo>
                <a:lnTo>
                  <a:pt x="25" y="196"/>
                </a:lnTo>
                <a:lnTo>
                  <a:pt x="32" y="183"/>
                </a:lnTo>
                <a:lnTo>
                  <a:pt x="39" y="169"/>
                </a:lnTo>
                <a:lnTo>
                  <a:pt x="47" y="155"/>
                </a:lnTo>
                <a:lnTo>
                  <a:pt x="55" y="142"/>
                </a:lnTo>
                <a:lnTo>
                  <a:pt x="64" y="129"/>
                </a:lnTo>
                <a:lnTo>
                  <a:pt x="73" y="118"/>
                </a:lnTo>
                <a:lnTo>
                  <a:pt x="83" y="105"/>
                </a:lnTo>
                <a:lnTo>
                  <a:pt x="95" y="95"/>
                </a:lnTo>
                <a:lnTo>
                  <a:pt x="105" y="84"/>
                </a:lnTo>
                <a:lnTo>
                  <a:pt x="118" y="73"/>
                </a:lnTo>
                <a:lnTo>
                  <a:pt x="129" y="64"/>
                </a:lnTo>
                <a:lnTo>
                  <a:pt x="142" y="55"/>
                </a:lnTo>
                <a:lnTo>
                  <a:pt x="155" y="47"/>
                </a:lnTo>
                <a:lnTo>
                  <a:pt x="169" y="39"/>
                </a:lnTo>
                <a:lnTo>
                  <a:pt x="183" y="32"/>
                </a:lnTo>
                <a:lnTo>
                  <a:pt x="196" y="26"/>
                </a:lnTo>
                <a:lnTo>
                  <a:pt x="211" y="20"/>
                </a:lnTo>
                <a:lnTo>
                  <a:pt x="226" y="15"/>
                </a:lnTo>
                <a:lnTo>
                  <a:pt x="242" y="11"/>
                </a:lnTo>
                <a:lnTo>
                  <a:pt x="257" y="7"/>
                </a:lnTo>
                <a:lnTo>
                  <a:pt x="273" y="4"/>
                </a:lnTo>
                <a:lnTo>
                  <a:pt x="289" y="2"/>
                </a:lnTo>
                <a:lnTo>
                  <a:pt x="306" y="0"/>
                </a:lnTo>
                <a:lnTo>
                  <a:pt x="322" y="0"/>
                </a:lnTo>
                <a:lnTo>
                  <a:pt x="322" y="0"/>
                </a:lnTo>
                <a:lnTo>
                  <a:pt x="339" y="0"/>
                </a:lnTo>
                <a:lnTo>
                  <a:pt x="355" y="2"/>
                </a:lnTo>
                <a:lnTo>
                  <a:pt x="371" y="4"/>
                </a:lnTo>
                <a:lnTo>
                  <a:pt x="387" y="7"/>
                </a:lnTo>
                <a:lnTo>
                  <a:pt x="402" y="11"/>
                </a:lnTo>
                <a:lnTo>
                  <a:pt x="417" y="15"/>
                </a:lnTo>
                <a:lnTo>
                  <a:pt x="432" y="20"/>
                </a:lnTo>
                <a:lnTo>
                  <a:pt x="447" y="26"/>
                </a:lnTo>
                <a:lnTo>
                  <a:pt x="461" y="32"/>
                </a:lnTo>
                <a:lnTo>
                  <a:pt x="474" y="39"/>
                </a:lnTo>
                <a:lnTo>
                  <a:pt x="488" y="47"/>
                </a:lnTo>
                <a:lnTo>
                  <a:pt x="502" y="55"/>
                </a:lnTo>
                <a:lnTo>
                  <a:pt x="514" y="64"/>
                </a:lnTo>
                <a:lnTo>
                  <a:pt x="526" y="73"/>
                </a:lnTo>
                <a:lnTo>
                  <a:pt x="538" y="84"/>
                </a:lnTo>
                <a:lnTo>
                  <a:pt x="548" y="95"/>
                </a:lnTo>
                <a:lnTo>
                  <a:pt x="560" y="105"/>
                </a:lnTo>
                <a:lnTo>
                  <a:pt x="570" y="118"/>
                </a:lnTo>
                <a:lnTo>
                  <a:pt x="579" y="129"/>
                </a:lnTo>
                <a:lnTo>
                  <a:pt x="588" y="142"/>
                </a:lnTo>
                <a:lnTo>
                  <a:pt x="596" y="155"/>
                </a:lnTo>
                <a:lnTo>
                  <a:pt x="604" y="169"/>
                </a:lnTo>
                <a:lnTo>
                  <a:pt x="611" y="183"/>
                </a:lnTo>
                <a:lnTo>
                  <a:pt x="618" y="196"/>
                </a:lnTo>
                <a:lnTo>
                  <a:pt x="623" y="211"/>
                </a:lnTo>
                <a:lnTo>
                  <a:pt x="628" y="226"/>
                </a:lnTo>
                <a:lnTo>
                  <a:pt x="633" y="242"/>
                </a:lnTo>
                <a:lnTo>
                  <a:pt x="636" y="257"/>
                </a:lnTo>
                <a:lnTo>
                  <a:pt x="639" y="273"/>
                </a:lnTo>
                <a:lnTo>
                  <a:pt x="642" y="289"/>
                </a:lnTo>
                <a:lnTo>
                  <a:pt x="643" y="306"/>
                </a:lnTo>
                <a:lnTo>
                  <a:pt x="643" y="322"/>
                </a:lnTo>
                <a:lnTo>
                  <a:pt x="643" y="322"/>
                </a:lnTo>
                <a:close/>
              </a:path>
            </a:pathLst>
          </a:custGeom>
          <a:solidFill>
            <a:srgbClr val="FF7182"/>
          </a:solidFill>
          <a:ln>
            <a:noFill/>
          </a:ln>
        </p:spPr>
        <p:txBody>
          <a:bodyPr anchor="ctr" anchorCtr="1"/>
          <a:lstStyle/>
          <a:p>
            <a:pPr algn="ctr">
              <a:defRPr/>
            </a:pPr>
            <a:r>
              <a:rPr lang="zh-CN" altLang="en-US" sz="1600" b="1" dirty="0">
                <a:solidFill>
                  <a:schemeClr val="bg1"/>
                </a:solidFill>
                <a:latin typeface="微软雅黑" panose="020B0503020204020204" pitchFamily="34" charset="-122"/>
                <a:ea typeface="微软雅黑" panose="020B0503020204020204" pitchFamily="34" charset="-122"/>
              </a:rPr>
              <a:t>添加标题</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27" name="TextBox 15"/>
          <p:cNvSpPr txBox="1"/>
          <p:nvPr/>
        </p:nvSpPr>
        <p:spPr>
          <a:xfrm>
            <a:off x="3114155" y="1002281"/>
            <a:ext cx="1255166" cy="1477328"/>
          </a:xfrm>
          <a:prstGeom prst="rect">
            <a:avLst/>
          </a:prstGeom>
          <a:noFill/>
        </p:spPr>
        <p:txBody>
          <a:bodyPr wrap="square" rtlCol="0">
            <a:spAutoFit/>
          </a:bodyPr>
          <a:lstStyle/>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输入简单的文字</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输入简单的文字</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输入简单的文字</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输入简单的文字</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输入简单的文字</a:t>
            </a:r>
            <a:endParaRPr lang="zh-CN" altLang="en-US" sz="1200" dirty="0">
              <a:solidFill>
                <a:srgbClr val="FF7182"/>
              </a:solidFill>
              <a:latin typeface="微软雅黑" panose="020B0503020204020204" pitchFamily="34" charset="-122"/>
              <a:ea typeface="微软雅黑" panose="020B0503020204020204" pitchFamily="34" charset="-122"/>
            </a:endParaRPr>
          </a:p>
        </p:txBody>
      </p:sp>
      <p:sp>
        <p:nvSpPr>
          <p:cNvPr id="28" name="TextBox 15"/>
          <p:cNvSpPr txBox="1"/>
          <p:nvPr/>
        </p:nvSpPr>
        <p:spPr>
          <a:xfrm>
            <a:off x="4681811" y="1204687"/>
            <a:ext cx="1255166" cy="1477328"/>
          </a:xfrm>
          <a:prstGeom prst="rect">
            <a:avLst/>
          </a:prstGeom>
          <a:noFill/>
        </p:spPr>
        <p:txBody>
          <a:bodyPr wrap="square" rtlCol="0">
            <a:spAutoFit/>
          </a:bodyPr>
          <a:lstStyle/>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输入简单的文字</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输入简单的文字</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输入简单的文字</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输入简单的文字</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输入简单的文字</a:t>
            </a:r>
            <a:endParaRPr lang="zh-CN" altLang="en-US" sz="1200" dirty="0">
              <a:solidFill>
                <a:srgbClr val="62A0CA"/>
              </a:solidFill>
              <a:latin typeface="微软雅黑" panose="020B0503020204020204" pitchFamily="34" charset="-122"/>
              <a:ea typeface="微软雅黑" panose="020B0503020204020204" pitchFamily="34" charset="-122"/>
            </a:endParaRPr>
          </a:p>
        </p:txBody>
      </p:sp>
      <p:sp>
        <p:nvSpPr>
          <p:cNvPr id="29" name="TextBox 15"/>
          <p:cNvSpPr txBox="1"/>
          <p:nvPr/>
        </p:nvSpPr>
        <p:spPr>
          <a:xfrm>
            <a:off x="6249467" y="1204687"/>
            <a:ext cx="1255166" cy="1477328"/>
          </a:xfrm>
          <a:prstGeom prst="rect">
            <a:avLst/>
          </a:prstGeom>
          <a:noFill/>
        </p:spPr>
        <p:txBody>
          <a:bodyPr wrap="square" rtlCol="0">
            <a:spAutoFit/>
          </a:bodyPr>
          <a:lstStyle/>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输入简单的文字</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输入简单的文字</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输入简单的文字</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输入简单的文字</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输入简单的文字</a:t>
            </a:r>
            <a:endParaRPr lang="zh-CN" altLang="en-US" sz="1200" dirty="0">
              <a:solidFill>
                <a:srgbClr val="FF7182"/>
              </a:solidFill>
              <a:latin typeface="微软雅黑" panose="020B0503020204020204" pitchFamily="34" charset="-122"/>
              <a:ea typeface="微软雅黑" panose="020B0503020204020204" pitchFamily="34" charset="-122"/>
            </a:endParaRPr>
          </a:p>
        </p:txBody>
      </p:sp>
      <p:sp>
        <p:nvSpPr>
          <p:cNvPr id="30" name="TextBox 15"/>
          <p:cNvSpPr txBox="1"/>
          <p:nvPr/>
        </p:nvSpPr>
        <p:spPr>
          <a:xfrm>
            <a:off x="7821886" y="1002281"/>
            <a:ext cx="1255166" cy="1477328"/>
          </a:xfrm>
          <a:prstGeom prst="rect">
            <a:avLst/>
          </a:prstGeom>
          <a:noFill/>
        </p:spPr>
        <p:txBody>
          <a:bodyPr wrap="square" rtlCol="0">
            <a:spAutoFit/>
          </a:bodyPr>
          <a:lstStyle/>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输入简单的文字</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输入简单的文字</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输入简单的文字</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输入简单的文字</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输入简单的文字</a:t>
            </a:r>
            <a:endParaRPr lang="zh-CN" altLang="en-US" sz="1200" dirty="0">
              <a:solidFill>
                <a:srgbClr val="62A0CA"/>
              </a:solidFill>
              <a:latin typeface="微软雅黑" panose="020B0503020204020204" pitchFamily="34" charset="-122"/>
              <a:ea typeface="微软雅黑" panose="020B0503020204020204" pitchFamily="34" charset="-122"/>
            </a:endParaRPr>
          </a:p>
        </p:txBody>
      </p:sp>
      <p:sp>
        <p:nvSpPr>
          <p:cNvPr id="31" name="TextBox 15"/>
          <p:cNvSpPr txBox="1"/>
          <p:nvPr/>
        </p:nvSpPr>
        <p:spPr>
          <a:xfrm>
            <a:off x="2345674" y="4806090"/>
            <a:ext cx="8043578" cy="1061829"/>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标题此处输入文本这里输入标题此处输入文本这里输入简单字概述</a:t>
            </a:r>
            <a:endParaRPr lang="zh-CN" altLang="en-US" sz="1400" dirty="0">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transition spd="slow">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图片 49"/>
          <p:cNvPicPr>
            <a:picLocks noChangeAspect="1"/>
          </p:cNvPicPr>
          <p:nvPr/>
        </p:nvPicPr>
        <p:blipFill rotWithShape="1">
          <a:blip r:embed="rId1" cstate="print">
            <a:extLst>
              <a:ext uri="{28A0092B-C50C-407E-A947-70E740481C1C}">
                <a14:useLocalDpi xmlns:a14="http://schemas.microsoft.com/office/drawing/2010/main" val="0"/>
              </a:ext>
            </a:extLst>
          </a:blip>
          <a:srcRect r="796" b="4871"/>
          <a:stretch>
            <a:fillRect/>
          </a:stretch>
        </p:blipFill>
        <p:spPr>
          <a:xfrm>
            <a:off x="2289415" y="717566"/>
            <a:ext cx="2553468" cy="1609347"/>
          </a:xfrm>
          <a:prstGeom prst="rect">
            <a:avLst/>
          </a:prstGeom>
        </p:spPr>
      </p:pic>
      <p:pic>
        <p:nvPicPr>
          <p:cNvPr id="51" name="图片 50"/>
          <p:cNvPicPr>
            <a:picLocks noChangeAspect="1"/>
          </p:cNvPicPr>
          <p:nvPr/>
        </p:nvPicPr>
        <p:blipFill rotWithShape="1">
          <a:blip r:embed="rId2" cstate="print">
            <a:extLst>
              <a:ext uri="{28A0092B-C50C-407E-A947-70E740481C1C}">
                <a14:useLocalDpi xmlns:a14="http://schemas.microsoft.com/office/drawing/2010/main" val="0"/>
              </a:ext>
            </a:extLst>
          </a:blip>
          <a:srcRect l="-1" r="728" b="4533"/>
          <a:stretch>
            <a:fillRect/>
          </a:stretch>
        </p:blipFill>
        <p:spPr>
          <a:xfrm>
            <a:off x="7607194" y="717568"/>
            <a:ext cx="2553468" cy="1609345"/>
          </a:xfrm>
          <a:prstGeom prst="rect">
            <a:avLst/>
          </a:prstGeom>
        </p:spPr>
      </p:pic>
      <p:pic>
        <p:nvPicPr>
          <p:cNvPr id="52" name="图片 51"/>
          <p:cNvPicPr>
            <a:picLocks noChangeAspect="1"/>
          </p:cNvPicPr>
          <p:nvPr/>
        </p:nvPicPr>
        <p:blipFill rotWithShape="1">
          <a:blip r:embed="rId3" cstate="print">
            <a:extLst>
              <a:ext uri="{28A0092B-C50C-407E-A947-70E740481C1C}">
                <a14:useLocalDpi xmlns:a14="http://schemas.microsoft.com/office/drawing/2010/main" val="0"/>
              </a:ext>
            </a:extLst>
          </a:blip>
          <a:srcRect r="646" b="5500"/>
          <a:stretch>
            <a:fillRect/>
          </a:stretch>
        </p:blipFill>
        <p:spPr>
          <a:xfrm>
            <a:off x="3566149" y="2437880"/>
            <a:ext cx="2536789" cy="1609345"/>
          </a:xfrm>
          <a:prstGeom prst="rect">
            <a:avLst/>
          </a:prstGeom>
        </p:spPr>
      </p:pic>
      <p:pic>
        <p:nvPicPr>
          <p:cNvPr id="2" name="图片 1"/>
          <p:cNvPicPr>
            <a:picLocks noChangeAspect="1"/>
          </p:cNvPicPr>
          <p:nvPr/>
        </p:nvPicPr>
        <p:blipFill rotWithShape="1">
          <a:blip r:embed="rId4" cstate="print">
            <a:extLst>
              <a:ext uri="{28A0092B-C50C-407E-A947-70E740481C1C}">
                <a14:useLocalDpi xmlns:a14="http://schemas.microsoft.com/office/drawing/2010/main" val="0"/>
              </a:ext>
            </a:extLst>
          </a:blip>
          <a:srcRect r="2099" b="7595"/>
          <a:stretch>
            <a:fillRect/>
          </a:stretch>
        </p:blipFill>
        <p:spPr>
          <a:xfrm>
            <a:off x="4946855" y="717566"/>
            <a:ext cx="2556367" cy="1609347"/>
          </a:xfrm>
          <a:prstGeom prst="rect">
            <a:avLst/>
          </a:prstGeom>
        </p:spPr>
      </p:pic>
      <p:pic>
        <p:nvPicPr>
          <p:cNvPr id="4" name="图片 3"/>
          <p:cNvPicPr>
            <a:picLocks noChangeAspect="1"/>
          </p:cNvPicPr>
          <p:nvPr/>
        </p:nvPicPr>
        <p:blipFill rotWithShape="1">
          <a:blip r:embed="rId5" cstate="print">
            <a:extLst>
              <a:ext uri="{28A0092B-C50C-407E-A947-70E740481C1C}">
                <a14:useLocalDpi xmlns:a14="http://schemas.microsoft.com/office/drawing/2010/main" val="0"/>
              </a:ext>
            </a:extLst>
          </a:blip>
          <a:srcRect r="577" b="4575"/>
          <a:stretch>
            <a:fillRect/>
          </a:stretch>
        </p:blipFill>
        <p:spPr>
          <a:xfrm>
            <a:off x="6458459" y="2437880"/>
            <a:ext cx="2553468" cy="1600970"/>
          </a:xfrm>
          <a:prstGeom prst="rect">
            <a:avLst/>
          </a:prstGeom>
        </p:spPr>
      </p:pic>
      <p:sp>
        <p:nvSpPr>
          <p:cNvPr id="53" name="TextBox 15"/>
          <p:cNvSpPr txBox="1"/>
          <p:nvPr/>
        </p:nvSpPr>
        <p:spPr>
          <a:xfrm>
            <a:off x="2117084" y="5119302"/>
            <a:ext cx="8043578" cy="1061829"/>
          </a:xfrm>
          <a:prstGeom prst="rect">
            <a:avLst/>
          </a:prstGeom>
          <a:noFill/>
        </p:spPr>
        <p:txBody>
          <a:bodyPr wrap="square" rtlCol="0">
            <a:spAutoFit/>
          </a:bodyPr>
          <a:lstStyle/>
          <a:p>
            <a:pPr>
              <a:lnSpc>
                <a:spcPct val="150000"/>
              </a:lnSpc>
            </a:pPr>
            <a:r>
              <a:rPr lang="zh-CN" altLang="en-US" sz="1400" dirty="0">
                <a:solidFill>
                  <a:srgbClr val="62A0CA"/>
                </a:solidFill>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标题此处输入文本这里输入标题此处输入文本这里输入简单字概述</a:t>
            </a:r>
            <a:endParaRPr lang="zh-CN" altLang="en-US" sz="1400" dirty="0">
              <a:solidFill>
                <a:srgbClr val="62A0CA"/>
              </a:solidFill>
              <a:latin typeface="微软雅黑" panose="020B0503020204020204" pitchFamily="34" charset="-122"/>
              <a:ea typeface="微软雅黑" panose="020B0503020204020204" pitchFamily="34" charset="-122"/>
            </a:endParaRPr>
          </a:p>
        </p:txBody>
      </p:sp>
      <p:sp>
        <p:nvSpPr>
          <p:cNvPr id="54" name="矩形 53"/>
          <p:cNvSpPr/>
          <p:nvPr/>
        </p:nvSpPr>
        <p:spPr>
          <a:xfrm>
            <a:off x="3755030" y="4456735"/>
            <a:ext cx="3467616" cy="584775"/>
          </a:xfrm>
          <a:prstGeom prst="rect">
            <a:avLst/>
          </a:prstGeom>
        </p:spPr>
        <p:txBody>
          <a:bodyPr wrap="none">
            <a:spAutoFit/>
          </a:bodyPr>
          <a:lstStyle/>
          <a:p>
            <a:r>
              <a:rPr lang="zh-CN" altLang="en-US" sz="3200" b="1" dirty="0">
                <a:solidFill>
                  <a:srgbClr val="FF7182"/>
                </a:solidFill>
                <a:latin typeface="微软雅黑" panose="020B0503020204020204" pitchFamily="34" charset="-122"/>
                <a:ea typeface="微软雅黑" panose="020B0503020204020204" pitchFamily="34" charset="-122"/>
              </a:rPr>
              <a:t>标题此处输入文本</a:t>
            </a:r>
            <a:endParaRPr lang="zh-CN" altLang="en-US" sz="3200" b="1" dirty="0">
              <a:solidFill>
                <a:srgbClr val="FF7182"/>
              </a:solidFill>
            </a:endParaRPr>
          </a:p>
        </p:txBody>
      </p:sp>
    </p:spTree>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MH_Others_2"/>
          <p:cNvSpPr txBox="1">
            <a:spLocks noChangeArrowheads="1"/>
          </p:cNvSpPr>
          <p:nvPr>
            <p:custDataLst>
              <p:tags r:id="rId1"/>
            </p:custDataLst>
          </p:nvPr>
        </p:nvSpPr>
        <p:spPr bwMode="auto">
          <a:xfrm rot="18856311">
            <a:off x="-562313" y="750388"/>
            <a:ext cx="3152947" cy="821762"/>
          </a:xfrm>
          <a:custGeom>
            <a:avLst/>
            <a:gdLst>
              <a:gd name="connsiteX0" fmla="*/ 2784501 w 2784501"/>
              <a:gd name="connsiteY0" fmla="*/ 585096 h 586015"/>
              <a:gd name="connsiteX1" fmla="*/ 0 w 2784501"/>
              <a:gd name="connsiteY1" fmla="*/ 586015 h 586015"/>
              <a:gd name="connsiteX2" fmla="*/ 600556 w 2784501"/>
              <a:gd name="connsiteY2" fmla="*/ 533 h 586015"/>
              <a:gd name="connsiteX3" fmla="*/ 2214090 w 2784501"/>
              <a:gd name="connsiteY3" fmla="*/ 0 h 586015"/>
              <a:gd name="connsiteX0-1" fmla="*/ 2825679 w 2825679"/>
              <a:gd name="connsiteY0-2" fmla="*/ 553153 h 586015"/>
              <a:gd name="connsiteX1-3" fmla="*/ 0 w 2825679"/>
              <a:gd name="connsiteY1-4" fmla="*/ 586015 h 586015"/>
              <a:gd name="connsiteX2-5" fmla="*/ 600556 w 2825679"/>
              <a:gd name="connsiteY2-6" fmla="*/ 533 h 586015"/>
              <a:gd name="connsiteX3-7" fmla="*/ 2214090 w 2825679"/>
              <a:gd name="connsiteY3-8" fmla="*/ 0 h 586015"/>
              <a:gd name="connsiteX4" fmla="*/ 2825679 w 2825679"/>
              <a:gd name="connsiteY4" fmla="*/ 553153 h 586015"/>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2825679" h="586015">
                <a:moveTo>
                  <a:pt x="2825679" y="553153"/>
                </a:moveTo>
                <a:lnTo>
                  <a:pt x="0" y="586015"/>
                </a:lnTo>
                <a:lnTo>
                  <a:pt x="600556" y="533"/>
                </a:lnTo>
                <a:lnTo>
                  <a:pt x="2214090" y="0"/>
                </a:lnTo>
                <a:cubicBezTo>
                  <a:pt x="2404227" y="195032"/>
                  <a:pt x="2635542" y="358121"/>
                  <a:pt x="2825679" y="553153"/>
                </a:cubicBezTo>
                <a:close/>
              </a:path>
            </a:pathLst>
          </a:custGeom>
          <a:solidFill>
            <a:srgbClr val="A3C7E0"/>
          </a:solidFill>
          <a:ln>
            <a:noFill/>
          </a:ln>
        </p:spPr>
        <p:txBody>
          <a:bodyPr wrap="square" lIns="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FontTx/>
              <a:buNone/>
            </a:pPr>
            <a:r>
              <a:rPr lang="zh-CN" altLang="en-US" sz="4800" b="1" dirty="0">
                <a:solidFill>
                  <a:srgbClr val="FFFFFF"/>
                </a:solidFill>
                <a:latin typeface="微软雅黑" panose="020B0503020204020204" pitchFamily="34" charset="-122"/>
                <a:ea typeface="微软雅黑" panose="020B0503020204020204" pitchFamily="34" charset="-122"/>
              </a:rPr>
              <a:t>目 录</a:t>
            </a:r>
            <a:endParaRPr lang="zh-CN" altLang="en-US" sz="4800" b="1" dirty="0">
              <a:solidFill>
                <a:srgbClr val="FFFFFF"/>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1614611" y="3718009"/>
            <a:ext cx="2073275" cy="433744"/>
          </a:xfrm>
          <a:prstGeom prst="rect">
            <a:avLst/>
          </a:prstGeom>
          <a:noFill/>
        </p:spPr>
        <p:txBody>
          <a:bodyPr>
            <a:noAutofit/>
          </a:bodyPr>
          <a:lstStyle/>
          <a:p>
            <a:pPr algn="ctr">
              <a:lnSpc>
                <a:spcPct val="130000"/>
              </a:lnSpc>
              <a:defRPr/>
            </a:pPr>
            <a:r>
              <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rPr>
              <a:t>标题栏</a:t>
            </a:r>
            <a:endPar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9" name="矩形 48"/>
          <p:cNvSpPr/>
          <p:nvPr/>
        </p:nvSpPr>
        <p:spPr>
          <a:xfrm>
            <a:off x="1577573" y="4252113"/>
            <a:ext cx="2147349" cy="1061829"/>
          </a:xfrm>
          <a:prstGeom prst="rect">
            <a:avLst/>
          </a:prstGeom>
        </p:spPr>
        <p:txBody>
          <a:bodyPr wrap="square">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p:txBody>
      </p:sp>
      <p:sp>
        <p:nvSpPr>
          <p:cNvPr id="50" name="文本框 49"/>
          <p:cNvSpPr txBox="1"/>
          <p:nvPr/>
        </p:nvSpPr>
        <p:spPr>
          <a:xfrm>
            <a:off x="4127995" y="3726362"/>
            <a:ext cx="2073275" cy="433744"/>
          </a:xfrm>
          <a:prstGeom prst="rect">
            <a:avLst/>
          </a:prstGeom>
          <a:noFill/>
        </p:spPr>
        <p:txBody>
          <a:bodyPr>
            <a:noAutofit/>
          </a:bodyPr>
          <a:lstStyle/>
          <a:p>
            <a:pPr algn="ctr">
              <a:lnSpc>
                <a:spcPct val="130000"/>
              </a:lnSpc>
              <a:defRPr/>
            </a:pPr>
            <a:r>
              <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rPr>
              <a:t>标题栏</a:t>
            </a:r>
            <a:endPar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1" name="矩形 50"/>
          <p:cNvSpPr/>
          <p:nvPr/>
        </p:nvSpPr>
        <p:spPr>
          <a:xfrm>
            <a:off x="4090957" y="4260466"/>
            <a:ext cx="2147349" cy="1061829"/>
          </a:xfrm>
          <a:prstGeom prst="rect">
            <a:avLst/>
          </a:prstGeom>
        </p:spPr>
        <p:txBody>
          <a:bodyPr wrap="square">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p:txBody>
      </p:sp>
      <p:sp>
        <p:nvSpPr>
          <p:cNvPr id="52" name="文本框 51"/>
          <p:cNvSpPr txBox="1"/>
          <p:nvPr/>
        </p:nvSpPr>
        <p:spPr>
          <a:xfrm>
            <a:off x="6641379" y="3734715"/>
            <a:ext cx="2073275" cy="433744"/>
          </a:xfrm>
          <a:prstGeom prst="rect">
            <a:avLst/>
          </a:prstGeom>
          <a:noFill/>
        </p:spPr>
        <p:txBody>
          <a:bodyPr>
            <a:noAutofit/>
          </a:bodyPr>
          <a:lstStyle/>
          <a:p>
            <a:pPr algn="ctr">
              <a:lnSpc>
                <a:spcPct val="130000"/>
              </a:lnSpc>
              <a:defRPr/>
            </a:pPr>
            <a:r>
              <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rPr>
              <a:t>标题栏</a:t>
            </a:r>
            <a:endPar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3" name="矩形 52"/>
          <p:cNvSpPr/>
          <p:nvPr/>
        </p:nvSpPr>
        <p:spPr>
          <a:xfrm>
            <a:off x="6604341" y="4268819"/>
            <a:ext cx="2147349" cy="1061829"/>
          </a:xfrm>
          <a:prstGeom prst="rect">
            <a:avLst/>
          </a:prstGeom>
        </p:spPr>
        <p:txBody>
          <a:bodyPr wrap="square">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p:txBody>
      </p:sp>
      <p:sp>
        <p:nvSpPr>
          <p:cNvPr id="54" name="文本框 53"/>
          <p:cNvSpPr txBox="1"/>
          <p:nvPr/>
        </p:nvSpPr>
        <p:spPr>
          <a:xfrm>
            <a:off x="9154762" y="3743068"/>
            <a:ext cx="2073275" cy="433744"/>
          </a:xfrm>
          <a:prstGeom prst="rect">
            <a:avLst/>
          </a:prstGeom>
          <a:noFill/>
        </p:spPr>
        <p:txBody>
          <a:bodyPr>
            <a:noAutofit/>
          </a:bodyPr>
          <a:lstStyle/>
          <a:p>
            <a:pPr algn="ctr">
              <a:lnSpc>
                <a:spcPct val="130000"/>
              </a:lnSpc>
              <a:defRPr/>
            </a:pPr>
            <a:r>
              <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rPr>
              <a:t>标题栏</a:t>
            </a:r>
            <a:endPar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5" name="矩形 54"/>
          <p:cNvSpPr/>
          <p:nvPr/>
        </p:nvSpPr>
        <p:spPr>
          <a:xfrm>
            <a:off x="9117724" y="4277172"/>
            <a:ext cx="2147349" cy="1061829"/>
          </a:xfrm>
          <a:prstGeom prst="rect">
            <a:avLst/>
          </a:prstGeom>
        </p:spPr>
        <p:txBody>
          <a:bodyPr wrap="square">
            <a:spAutoFit/>
          </a:bodyPr>
          <a:lstStyle/>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a:p>
            <a:pPr algn="r">
              <a:lnSpc>
                <a:spcPct val="150000"/>
              </a:lnSpc>
            </a:pPr>
            <a:r>
              <a:rPr lang="zh-CN" altLang="en-US" sz="1400" dirty="0">
                <a:latin typeface="微软雅黑" panose="020B0503020204020204" pitchFamily="34" charset="-122"/>
                <a:ea typeface="微软雅黑" panose="020B0503020204020204" pitchFamily="34" charset="-122"/>
              </a:rPr>
              <a:t>标题此处输入文本</a:t>
            </a:r>
            <a:endParaRPr lang="en-US" altLang="zh-CN" sz="1400" dirty="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07419" y="1347538"/>
            <a:ext cx="1847117" cy="1908688"/>
          </a:xfrm>
          <a:prstGeom prst="flowChartConnector">
            <a:avLst/>
          </a:prstGeom>
          <a:ln>
            <a:solidFill>
              <a:schemeClr val="bg1"/>
            </a:solidFill>
          </a:ln>
        </p:spPr>
      </p:pic>
      <p:sp>
        <p:nvSpPr>
          <p:cNvPr id="25" name="椭圆 24"/>
          <p:cNvSpPr/>
          <p:nvPr/>
        </p:nvSpPr>
        <p:spPr>
          <a:xfrm>
            <a:off x="2876673" y="2824247"/>
            <a:ext cx="677863" cy="676275"/>
          </a:xfrm>
          <a:prstGeom prst="ellipse">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800" dirty="0">
                <a:solidFill>
                  <a:srgbClr val="FFFFFF"/>
                </a:solidFill>
                <a:latin typeface="微软雅黑" panose="020B0503020204020204" pitchFamily="34" charset="-122"/>
                <a:ea typeface="微软雅黑" panose="020B0503020204020204" pitchFamily="34" charset="-122"/>
              </a:rPr>
              <a:t>01</a:t>
            </a:r>
            <a:endParaRPr lang="zh-CN" altLang="en-US" sz="2800" dirty="0">
              <a:solidFill>
                <a:srgbClr val="FFFFFF"/>
              </a:solidFill>
              <a:latin typeface="微软雅黑" panose="020B0503020204020204" pitchFamily="34" charset="-122"/>
              <a:ea typeface="微软雅黑" panose="020B0503020204020204" pitchFamily="34" charset="-122"/>
            </a:endParaRPr>
          </a:p>
        </p:txBody>
      </p:sp>
      <p:pic>
        <p:nvPicPr>
          <p:cNvPr id="56" name="图片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4884" y="1335034"/>
            <a:ext cx="1847117" cy="1908688"/>
          </a:xfrm>
          <a:prstGeom prst="flowChartConnector">
            <a:avLst/>
          </a:prstGeom>
          <a:ln>
            <a:solidFill>
              <a:schemeClr val="bg1"/>
            </a:solidFill>
          </a:ln>
        </p:spPr>
      </p:pic>
      <p:pic>
        <p:nvPicPr>
          <p:cNvPr id="57" name="图片 5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2349" y="1322531"/>
            <a:ext cx="1847117" cy="1908688"/>
          </a:xfrm>
          <a:prstGeom prst="flowChartConnector">
            <a:avLst/>
          </a:prstGeom>
          <a:ln>
            <a:solidFill>
              <a:schemeClr val="bg1"/>
            </a:solidFill>
          </a:ln>
        </p:spPr>
      </p:pic>
      <p:pic>
        <p:nvPicPr>
          <p:cNvPr id="58" name="图片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79813" y="1310028"/>
            <a:ext cx="1847117" cy="1908688"/>
          </a:xfrm>
          <a:prstGeom prst="flowChartConnector">
            <a:avLst/>
          </a:prstGeom>
          <a:ln>
            <a:solidFill>
              <a:schemeClr val="bg1"/>
            </a:solidFill>
          </a:ln>
        </p:spPr>
      </p:pic>
      <p:sp>
        <p:nvSpPr>
          <p:cNvPr id="30" name="椭圆 29"/>
          <p:cNvSpPr/>
          <p:nvPr/>
        </p:nvSpPr>
        <p:spPr>
          <a:xfrm>
            <a:off x="5321423" y="2824247"/>
            <a:ext cx="677863" cy="676275"/>
          </a:xfrm>
          <a:prstGeom prst="ellipse">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800">
                <a:solidFill>
                  <a:srgbClr val="FFFFFF"/>
                </a:solidFill>
                <a:latin typeface="微软雅黑" panose="020B0503020204020204" pitchFamily="34" charset="-122"/>
                <a:ea typeface="微软雅黑" panose="020B0503020204020204" pitchFamily="34" charset="-122"/>
              </a:rPr>
              <a:t>02</a:t>
            </a:r>
            <a:endParaRPr lang="zh-CN" altLang="en-US" sz="2800">
              <a:solidFill>
                <a:srgbClr val="FFFFFF"/>
              </a:solidFill>
              <a:latin typeface="微软雅黑" panose="020B0503020204020204" pitchFamily="34" charset="-122"/>
              <a:ea typeface="微软雅黑" panose="020B0503020204020204" pitchFamily="34" charset="-122"/>
            </a:endParaRPr>
          </a:p>
        </p:txBody>
      </p:sp>
      <p:sp>
        <p:nvSpPr>
          <p:cNvPr id="33" name="椭圆 32"/>
          <p:cNvSpPr/>
          <p:nvPr/>
        </p:nvSpPr>
        <p:spPr>
          <a:xfrm>
            <a:off x="7766173" y="2824247"/>
            <a:ext cx="677863" cy="676275"/>
          </a:xfrm>
          <a:prstGeom prst="ellipse">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800">
                <a:solidFill>
                  <a:srgbClr val="FFFFFF"/>
                </a:solidFill>
                <a:latin typeface="微软雅黑" panose="020B0503020204020204" pitchFamily="34" charset="-122"/>
                <a:ea typeface="微软雅黑" panose="020B0503020204020204" pitchFamily="34" charset="-122"/>
              </a:rPr>
              <a:t>03</a:t>
            </a:r>
            <a:endParaRPr lang="zh-CN" altLang="en-US" sz="2800">
              <a:solidFill>
                <a:srgbClr val="FFFFFF"/>
              </a:solidFill>
              <a:latin typeface="微软雅黑" panose="020B0503020204020204" pitchFamily="34" charset="-122"/>
              <a:ea typeface="微软雅黑" panose="020B0503020204020204" pitchFamily="34" charset="-122"/>
            </a:endParaRPr>
          </a:p>
        </p:txBody>
      </p:sp>
      <p:sp>
        <p:nvSpPr>
          <p:cNvPr id="47" name="椭圆 46"/>
          <p:cNvSpPr/>
          <p:nvPr/>
        </p:nvSpPr>
        <p:spPr>
          <a:xfrm>
            <a:off x="10210923" y="2824247"/>
            <a:ext cx="677863" cy="676275"/>
          </a:xfrm>
          <a:prstGeom prst="ellipse">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zh-CN" sz="2800" dirty="0">
                <a:solidFill>
                  <a:srgbClr val="FFFFFF"/>
                </a:solidFill>
                <a:latin typeface="微软雅黑" panose="020B0503020204020204" pitchFamily="34" charset="-122"/>
                <a:ea typeface="微软雅黑" panose="020B0503020204020204" pitchFamily="34" charset="-122"/>
              </a:rPr>
              <a:t>04</a:t>
            </a:r>
            <a:endParaRPr lang="zh-CN" altLang="en-US" sz="2800" dirty="0">
              <a:solidFill>
                <a:srgbClr val="FFFFFF"/>
              </a:solidFill>
              <a:latin typeface="微软雅黑" panose="020B0503020204020204" pitchFamily="34" charset="-122"/>
              <a:ea typeface="微软雅黑" panose="020B0503020204020204" pitchFamily="34" charset="-122"/>
            </a:endParaRPr>
          </a:p>
        </p:txBody>
      </p:sp>
    </p:spTree>
    <p:custDataLst>
      <p:tags r:id="rId3"/>
    </p:custDataLst>
  </p:cSld>
  <p:clrMapOvr>
    <a:masterClrMapping/>
  </p:clrMapOvr>
  <p:transition spd="slow">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图表 8"/>
          <p:cNvGraphicFramePr/>
          <p:nvPr/>
        </p:nvGraphicFramePr>
        <p:xfrm>
          <a:off x="1582077" y="409701"/>
          <a:ext cx="9111281" cy="3805838"/>
        </p:xfrm>
        <a:graphic>
          <a:graphicData uri="http://schemas.openxmlformats.org/drawingml/2006/chart">
            <c:chart xmlns:c="http://schemas.openxmlformats.org/drawingml/2006/chart" xmlns:r="http://schemas.openxmlformats.org/officeDocument/2006/relationships" r:id="rId1"/>
          </a:graphicData>
        </a:graphic>
      </p:graphicFrame>
      <p:sp>
        <p:nvSpPr>
          <p:cNvPr id="66" name="TextBox 15"/>
          <p:cNvSpPr txBox="1"/>
          <p:nvPr/>
        </p:nvSpPr>
        <p:spPr>
          <a:xfrm>
            <a:off x="2148081" y="5212291"/>
            <a:ext cx="8043578" cy="1061829"/>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标题此处输入文本这里输入标题此处输入文本这里输入简单字概述</a:t>
            </a:r>
            <a:endParaRPr lang="zh-CN" altLang="en-US" sz="1400" dirty="0">
              <a:latin typeface="微软雅黑" panose="020B0503020204020204" pitchFamily="34" charset="-122"/>
              <a:ea typeface="微软雅黑" panose="020B0503020204020204" pitchFamily="34" charset="-122"/>
            </a:endParaRPr>
          </a:p>
        </p:txBody>
      </p:sp>
      <p:sp>
        <p:nvSpPr>
          <p:cNvPr id="67" name="矩形 66"/>
          <p:cNvSpPr/>
          <p:nvPr/>
        </p:nvSpPr>
        <p:spPr>
          <a:xfrm>
            <a:off x="4028768" y="4549724"/>
            <a:ext cx="3057247" cy="523220"/>
          </a:xfrm>
          <a:prstGeom prst="rect">
            <a:avLst/>
          </a:prstGeom>
        </p:spPr>
        <p:txBody>
          <a:bodyPr wrap="none">
            <a:spAutoFit/>
          </a:bodyPr>
          <a:lstStyle/>
          <a:p>
            <a:r>
              <a:rPr lang="zh-CN" altLang="en-US" sz="2800" b="1" dirty="0">
                <a:solidFill>
                  <a:srgbClr val="62A0CA"/>
                </a:solidFill>
                <a:latin typeface="微软雅黑" panose="020B0503020204020204" pitchFamily="34" charset="-122"/>
                <a:ea typeface="微软雅黑" panose="020B0503020204020204" pitchFamily="34" charset="-122"/>
              </a:rPr>
              <a:t>标题此处输入文本</a:t>
            </a:r>
            <a:endParaRPr lang="zh-CN" altLang="en-US" sz="2800" b="1" dirty="0">
              <a:solidFill>
                <a:srgbClr val="62A0CA"/>
              </a:solidFill>
            </a:endParaRPr>
          </a:p>
        </p:txBody>
      </p:sp>
    </p:spTree>
  </p:cSld>
  <p:clrMapOvr>
    <a:masterClrMapping/>
  </p:clrMapOvr>
  <p:transition spd="slow">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53"/>
          <p:cNvGrpSpPr/>
          <p:nvPr/>
        </p:nvGrpSpPr>
        <p:grpSpPr bwMode="auto">
          <a:xfrm>
            <a:off x="6205539" y="2332039"/>
            <a:ext cx="777875" cy="776287"/>
            <a:chOff x="1188720" y="1335024"/>
            <a:chExt cx="900000" cy="900000"/>
          </a:xfrm>
        </p:grpSpPr>
        <p:sp>
          <p:nvSpPr>
            <p:cNvPr id="16" name="矩形 15"/>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17" name="直接连接符 16"/>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18" name="直接连接符 17"/>
            <p:cNvCxnSpPr/>
            <p:nvPr/>
          </p:nvCxnSpPr>
          <p:spPr>
            <a:xfrm rot="5400000">
              <a:off x="118871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19" name="组合 57"/>
          <p:cNvGrpSpPr/>
          <p:nvPr/>
        </p:nvGrpSpPr>
        <p:grpSpPr bwMode="auto">
          <a:xfrm>
            <a:off x="7129464" y="2332039"/>
            <a:ext cx="776287" cy="776287"/>
            <a:chOff x="1188720" y="1335024"/>
            <a:chExt cx="900000" cy="900000"/>
          </a:xfrm>
        </p:grpSpPr>
        <p:sp>
          <p:nvSpPr>
            <p:cNvPr id="20" name="矩形 19"/>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21" name="直接连接符 20"/>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22" name="直接连接符 21"/>
            <p:cNvCxnSpPr/>
            <p:nvPr/>
          </p:nvCxnSpPr>
          <p:spPr>
            <a:xfrm rot="5400000">
              <a:off x="118963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23" name="组合 61"/>
          <p:cNvGrpSpPr/>
          <p:nvPr/>
        </p:nvGrpSpPr>
        <p:grpSpPr bwMode="auto">
          <a:xfrm>
            <a:off x="8053389" y="2332039"/>
            <a:ext cx="776287" cy="776287"/>
            <a:chOff x="1188720" y="1335024"/>
            <a:chExt cx="900000" cy="900000"/>
          </a:xfrm>
        </p:grpSpPr>
        <p:sp>
          <p:nvSpPr>
            <p:cNvPr id="24" name="矩形 23"/>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25" name="直接连接符 24"/>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26" name="直接连接符 25"/>
            <p:cNvCxnSpPr/>
            <p:nvPr/>
          </p:nvCxnSpPr>
          <p:spPr>
            <a:xfrm rot="5400000">
              <a:off x="118963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27" name="组合 65"/>
          <p:cNvGrpSpPr/>
          <p:nvPr/>
        </p:nvGrpSpPr>
        <p:grpSpPr bwMode="auto">
          <a:xfrm>
            <a:off x="8975726" y="2332039"/>
            <a:ext cx="777875" cy="776287"/>
            <a:chOff x="1188720" y="1335024"/>
            <a:chExt cx="900000" cy="900000"/>
          </a:xfrm>
        </p:grpSpPr>
        <p:sp>
          <p:nvSpPr>
            <p:cNvPr id="28" name="矩形 27"/>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29" name="直接连接符 28"/>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30" name="直接连接符 29"/>
            <p:cNvCxnSpPr/>
            <p:nvPr/>
          </p:nvCxnSpPr>
          <p:spPr>
            <a:xfrm rot="5400000">
              <a:off x="1188720" y="1785025"/>
              <a:ext cx="900000" cy="0"/>
            </a:xfrm>
            <a:prstGeom prst="line">
              <a:avLst/>
            </a:prstGeom>
            <a:noFill/>
            <a:ln w="12700" cap="flat" cmpd="sng" algn="ctr">
              <a:solidFill>
                <a:schemeClr val="accent1">
                  <a:lumMod val="40000"/>
                  <a:lumOff val="60000"/>
                </a:schemeClr>
              </a:solidFill>
              <a:prstDash val="dash"/>
              <a:miter lim="800000"/>
            </a:ln>
            <a:effectLst/>
          </p:spPr>
        </p:cxnSp>
      </p:grpSp>
      <p:sp>
        <p:nvSpPr>
          <p:cNvPr id="31" name="文本框 30"/>
          <p:cNvSpPr txBox="1"/>
          <p:nvPr/>
        </p:nvSpPr>
        <p:spPr>
          <a:xfrm>
            <a:off x="6196013" y="2305051"/>
            <a:ext cx="850900"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第</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2" name="文本框 31"/>
          <p:cNvSpPr txBox="1"/>
          <p:nvPr/>
        </p:nvSpPr>
        <p:spPr>
          <a:xfrm>
            <a:off x="7118350" y="2305051"/>
            <a:ext cx="852488"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四</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3" name="文本框 32"/>
          <p:cNvSpPr txBox="1"/>
          <p:nvPr/>
        </p:nvSpPr>
        <p:spPr>
          <a:xfrm>
            <a:off x="8042275" y="2305051"/>
            <a:ext cx="852488"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章</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4" name="文本框 33"/>
          <p:cNvSpPr txBox="1"/>
          <p:nvPr/>
        </p:nvSpPr>
        <p:spPr>
          <a:xfrm>
            <a:off x="8966200" y="2305051"/>
            <a:ext cx="850900"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节</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5" name="文本框 34"/>
          <p:cNvSpPr txBox="1"/>
          <p:nvPr/>
        </p:nvSpPr>
        <p:spPr>
          <a:xfrm>
            <a:off x="6343650" y="1941513"/>
            <a:ext cx="501650"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di</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6" name="文本框 35"/>
          <p:cNvSpPr txBox="1"/>
          <p:nvPr/>
        </p:nvSpPr>
        <p:spPr>
          <a:xfrm>
            <a:off x="7267576" y="1941513"/>
            <a:ext cx="500063" cy="400050"/>
          </a:xfrm>
          <a:prstGeom prst="rect">
            <a:avLst/>
          </a:prstGeom>
          <a:noFill/>
        </p:spPr>
        <p:txBody>
          <a:bodyPr wrap="none"/>
          <a:lstStyle/>
          <a:p>
            <a:pPr>
              <a:defRPr/>
            </a:pPr>
            <a:r>
              <a:rPr lang="en-US" altLang="zh-CN" sz="2000" spc="400" dirty="0" err="1">
                <a:solidFill>
                  <a:schemeClr val="bg1"/>
                </a:solidFill>
                <a:latin typeface="华文新魏" panose="02010800040101010101" pitchFamily="2" charset="-122"/>
                <a:ea typeface="华文新魏" panose="02010800040101010101" pitchFamily="2" charset="-122"/>
              </a:rPr>
              <a:t>si</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7" name="文本框 36"/>
          <p:cNvSpPr txBox="1"/>
          <p:nvPr/>
        </p:nvSpPr>
        <p:spPr>
          <a:xfrm>
            <a:off x="7905750" y="1941513"/>
            <a:ext cx="1098550"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zhang</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8" name="文本框 37"/>
          <p:cNvSpPr txBox="1"/>
          <p:nvPr/>
        </p:nvSpPr>
        <p:spPr>
          <a:xfrm>
            <a:off x="9115426" y="1941513"/>
            <a:ext cx="595313"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jie</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9" name="文本框 38"/>
          <p:cNvSpPr txBox="1"/>
          <p:nvPr/>
        </p:nvSpPr>
        <p:spPr>
          <a:xfrm>
            <a:off x="5318125" y="3432393"/>
            <a:ext cx="4498975" cy="738188"/>
          </a:xfrm>
          <a:prstGeom prst="rect">
            <a:avLst/>
          </a:prstGeom>
          <a:noFill/>
        </p:spPr>
        <p:txBody>
          <a:bodyPr/>
          <a:lstStyle/>
          <a:p>
            <a:pPr algn="r">
              <a:lnSpc>
                <a:spcPct val="150000"/>
              </a:lnSpc>
              <a:defRPr/>
            </a:pPr>
            <a:r>
              <a:rPr lang="zh-CN" altLang="en-US" sz="1400" dirty="0">
                <a:solidFill>
                  <a:schemeClr val="bg1"/>
                </a:solidFill>
                <a:latin typeface="微软雅黑" panose="020B0503020204020204" pitchFamily="34" charset="-122"/>
                <a:ea typeface="微软雅黑" panose="020B0503020204020204" pitchFamily="34" charset="-122"/>
              </a:rPr>
              <a:t>您的内容请写在这里您的内容请写在里您的内容请写在这里您的内容您的内容请写在这里</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1"/>
          <p:cNvSpPr/>
          <p:nvPr/>
        </p:nvSpPr>
        <p:spPr>
          <a:xfrm rot="9257143">
            <a:off x="5944985" y="4556783"/>
            <a:ext cx="1797147" cy="508418"/>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rgbClr val="FF718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EEDCA3"/>
              </a:solidFill>
            </a:endParaRPr>
          </a:p>
        </p:txBody>
      </p:sp>
      <p:sp>
        <p:nvSpPr>
          <p:cNvPr id="3" name="任意多边形 2"/>
          <p:cNvSpPr/>
          <p:nvPr/>
        </p:nvSpPr>
        <p:spPr>
          <a:xfrm rot="12342857">
            <a:off x="4550150" y="4556783"/>
            <a:ext cx="1797148" cy="508418"/>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rgbClr val="FF718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EEDCA3"/>
              </a:solidFill>
            </a:endParaRPr>
          </a:p>
        </p:txBody>
      </p:sp>
      <p:sp>
        <p:nvSpPr>
          <p:cNvPr id="4" name="任意多边形 3"/>
          <p:cNvSpPr/>
          <p:nvPr/>
        </p:nvSpPr>
        <p:spPr>
          <a:xfrm rot="15428571">
            <a:off x="3680313" y="3465895"/>
            <a:ext cx="1797147" cy="508418"/>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rgbClr val="62A0C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 name="任意多边形 4"/>
          <p:cNvSpPr/>
          <p:nvPr/>
        </p:nvSpPr>
        <p:spPr>
          <a:xfrm rot="18514286">
            <a:off x="3990891" y="2105323"/>
            <a:ext cx="1794937" cy="508418"/>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rgbClr val="FF718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EEDCA3"/>
              </a:solidFill>
            </a:endParaRPr>
          </a:p>
        </p:txBody>
      </p:sp>
      <p:sp>
        <p:nvSpPr>
          <p:cNvPr id="6" name="任意多边形 5"/>
          <p:cNvSpPr/>
          <p:nvPr/>
        </p:nvSpPr>
        <p:spPr>
          <a:xfrm>
            <a:off x="5248672" y="1499644"/>
            <a:ext cx="1794937" cy="508418"/>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rgbClr val="62A0C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7" name="任意多边形 6"/>
          <p:cNvSpPr/>
          <p:nvPr/>
        </p:nvSpPr>
        <p:spPr>
          <a:xfrm rot="3085714">
            <a:off x="6506455" y="2105323"/>
            <a:ext cx="1794937" cy="508418"/>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rgbClr val="FF718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EEDCA3"/>
              </a:solidFill>
            </a:endParaRPr>
          </a:p>
        </p:txBody>
      </p:sp>
      <p:sp>
        <p:nvSpPr>
          <p:cNvPr id="8" name="任意多边形 7"/>
          <p:cNvSpPr/>
          <p:nvPr/>
        </p:nvSpPr>
        <p:spPr>
          <a:xfrm rot="6171428">
            <a:off x="6814822" y="3465895"/>
            <a:ext cx="1797147" cy="508418"/>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rgbClr val="62A0C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9" name="矩形 3"/>
          <p:cNvSpPr>
            <a:spLocks noChangeArrowheads="1"/>
          </p:cNvSpPr>
          <p:nvPr/>
        </p:nvSpPr>
        <p:spPr bwMode="auto">
          <a:xfrm>
            <a:off x="5163715" y="2997511"/>
            <a:ext cx="201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eaLnBrk="1" hangingPunct="1">
              <a:spcBef>
                <a:spcPct val="0"/>
              </a:spcBef>
              <a:buFontTx/>
              <a:buNone/>
            </a:pPr>
            <a:r>
              <a:rPr lang="zh-CN" altLang="en-US" b="1" dirty="0">
                <a:solidFill>
                  <a:srgbClr val="62A0CA"/>
                </a:solidFill>
                <a:latin typeface="微软雅黑" panose="020B0503020204020204" pitchFamily="34" charset="-122"/>
              </a:rPr>
              <a:t>添加标题</a:t>
            </a:r>
            <a:endParaRPr lang="zh-CN" altLang="en-US" b="1" dirty="0">
              <a:solidFill>
                <a:srgbClr val="62A0CA"/>
              </a:solidFill>
              <a:latin typeface="微软雅黑" panose="020B0503020204020204" pitchFamily="34" charset="-122"/>
            </a:endParaRPr>
          </a:p>
        </p:txBody>
      </p:sp>
      <p:sp>
        <p:nvSpPr>
          <p:cNvPr id="10" name="矩形 9"/>
          <p:cNvSpPr/>
          <p:nvPr/>
        </p:nvSpPr>
        <p:spPr>
          <a:xfrm>
            <a:off x="5438255" y="767759"/>
            <a:ext cx="1415773" cy="338554"/>
          </a:xfrm>
          <a:prstGeom prst="rect">
            <a:avLst/>
          </a:prstGeom>
        </p:spPr>
        <p:txBody>
          <a:bodyPr wrap="none">
            <a:spAutoFit/>
          </a:bodyPr>
          <a:lstStyle/>
          <a:p>
            <a:pPr algn="ctr" eaLnBrk="1" fontAlgn="auto" hangingPunct="1">
              <a:spcBef>
                <a:spcPts val="0"/>
              </a:spcBef>
              <a:spcAft>
                <a:spcPts val="0"/>
              </a:spcAft>
              <a:defRPr/>
            </a:pPr>
            <a:r>
              <a:rPr lang="zh-CN" altLang="en-US" sz="1600" dirty="0">
                <a:solidFill>
                  <a:srgbClr val="62A0CA"/>
                </a:solidFill>
                <a:latin typeface="微软雅黑" panose="020B0503020204020204" pitchFamily="34" charset="-122"/>
                <a:ea typeface="微软雅黑" panose="020B0503020204020204" pitchFamily="34" charset="-122"/>
              </a:rPr>
              <a:t>点击添加文本</a:t>
            </a:r>
            <a:endParaRPr lang="zh-CN" altLang="en-US" sz="1600" dirty="0">
              <a:solidFill>
                <a:srgbClr val="62A0CA"/>
              </a:solidFill>
              <a:latin typeface="微软雅黑" panose="020B0503020204020204" pitchFamily="34" charset="-122"/>
              <a:ea typeface="微软雅黑" panose="020B0503020204020204" pitchFamily="34" charset="-122"/>
            </a:endParaRPr>
          </a:p>
        </p:txBody>
      </p:sp>
      <p:sp>
        <p:nvSpPr>
          <p:cNvPr id="11" name="矩形 10"/>
          <p:cNvSpPr/>
          <p:nvPr/>
        </p:nvSpPr>
        <p:spPr>
          <a:xfrm>
            <a:off x="8229028" y="1775957"/>
            <a:ext cx="1415772" cy="338554"/>
          </a:xfrm>
          <a:prstGeom prst="rect">
            <a:avLst/>
          </a:prstGeom>
        </p:spPr>
        <p:txBody>
          <a:bodyPr wrap="none">
            <a:spAutoFit/>
          </a:bodyPr>
          <a:lstStyle/>
          <a:p>
            <a:pPr algn="ctr">
              <a:defRPr/>
            </a:pPr>
            <a:r>
              <a:rPr lang="zh-CN" altLang="en-US" sz="1600" dirty="0">
                <a:solidFill>
                  <a:srgbClr val="FF7182"/>
                </a:solidFill>
                <a:latin typeface="微软雅黑" panose="020B0503020204020204" pitchFamily="34" charset="-122"/>
                <a:ea typeface="微软雅黑" panose="020B0503020204020204" pitchFamily="34" charset="-122"/>
              </a:rPr>
              <a:t>点击添加文本</a:t>
            </a:r>
            <a:endParaRPr lang="zh-CN" altLang="en-US" sz="1600" dirty="0">
              <a:solidFill>
                <a:srgbClr val="FF7182"/>
              </a:solidFill>
              <a:latin typeface="微软雅黑" panose="020B0503020204020204" pitchFamily="34" charset="-122"/>
              <a:ea typeface="微软雅黑" panose="020B0503020204020204" pitchFamily="34" charset="-122"/>
            </a:endParaRPr>
          </a:p>
        </p:txBody>
      </p:sp>
      <p:sp>
        <p:nvSpPr>
          <p:cNvPr id="12" name="矩形 11"/>
          <p:cNvSpPr/>
          <p:nvPr/>
        </p:nvSpPr>
        <p:spPr>
          <a:xfrm>
            <a:off x="8590447" y="3643842"/>
            <a:ext cx="1415772" cy="338554"/>
          </a:xfrm>
          <a:prstGeom prst="rect">
            <a:avLst/>
          </a:prstGeom>
        </p:spPr>
        <p:txBody>
          <a:bodyPr wrap="none">
            <a:spAutoFit/>
          </a:bodyPr>
          <a:lstStyle/>
          <a:p>
            <a:pPr algn="ctr">
              <a:defRPr/>
            </a:pPr>
            <a:r>
              <a:rPr lang="zh-CN" altLang="en-US" sz="1600" dirty="0">
                <a:solidFill>
                  <a:srgbClr val="62A0CA"/>
                </a:solidFill>
                <a:latin typeface="微软雅黑" panose="020B0503020204020204" pitchFamily="34" charset="-122"/>
                <a:ea typeface="微软雅黑" panose="020B0503020204020204" pitchFamily="34" charset="-122"/>
              </a:rPr>
              <a:t>点击添加文本</a:t>
            </a:r>
            <a:endParaRPr lang="zh-CN" altLang="en-US" sz="1600" dirty="0">
              <a:solidFill>
                <a:srgbClr val="62A0CA"/>
              </a:solidFill>
              <a:latin typeface="微软雅黑" panose="020B0503020204020204" pitchFamily="34" charset="-122"/>
              <a:ea typeface="微软雅黑" panose="020B0503020204020204" pitchFamily="34" charset="-122"/>
            </a:endParaRPr>
          </a:p>
        </p:txBody>
      </p:sp>
      <p:sp>
        <p:nvSpPr>
          <p:cNvPr id="13" name="矩形 12"/>
          <p:cNvSpPr/>
          <p:nvPr/>
        </p:nvSpPr>
        <p:spPr>
          <a:xfrm>
            <a:off x="7526085" y="5058570"/>
            <a:ext cx="1415772" cy="338554"/>
          </a:xfrm>
          <a:prstGeom prst="rect">
            <a:avLst/>
          </a:prstGeom>
        </p:spPr>
        <p:txBody>
          <a:bodyPr wrap="none">
            <a:spAutoFit/>
          </a:bodyPr>
          <a:lstStyle/>
          <a:p>
            <a:pPr algn="ctr">
              <a:defRPr/>
            </a:pPr>
            <a:r>
              <a:rPr lang="zh-CN" altLang="en-US" sz="1600" dirty="0">
                <a:solidFill>
                  <a:srgbClr val="FF7182"/>
                </a:solidFill>
                <a:latin typeface="微软雅黑" panose="020B0503020204020204" pitchFamily="34" charset="-122"/>
                <a:ea typeface="微软雅黑" panose="020B0503020204020204" pitchFamily="34" charset="-122"/>
              </a:rPr>
              <a:t>点击添加文本</a:t>
            </a:r>
            <a:endParaRPr lang="zh-CN" altLang="en-US" sz="1600" dirty="0">
              <a:solidFill>
                <a:srgbClr val="FF7182"/>
              </a:solidFill>
              <a:latin typeface="微软雅黑" panose="020B0503020204020204" pitchFamily="34" charset="-122"/>
              <a:ea typeface="微软雅黑" panose="020B0503020204020204" pitchFamily="34" charset="-122"/>
            </a:endParaRPr>
          </a:p>
        </p:txBody>
      </p:sp>
      <p:sp>
        <p:nvSpPr>
          <p:cNvPr id="14" name="矩形 13"/>
          <p:cNvSpPr/>
          <p:nvPr/>
        </p:nvSpPr>
        <p:spPr>
          <a:xfrm>
            <a:off x="3265320" y="5058570"/>
            <a:ext cx="1415772" cy="338554"/>
          </a:xfrm>
          <a:prstGeom prst="rect">
            <a:avLst/>
          </a:prstGeom>
        </p:spPr>
        <p:txBody>
          <a:bodyPr wrap="none">
            <a:spAutoFit/>
          </a:bodyPr>
          <a:lstStyle/>
          <a:p>
            <a:pPr algn="ctr">
              <a:defRPr/>
            </a:pPr>
            <a:r>
              <a:rPr lang="zh-CN" altLang="en-US" sz="1600" dirty="0">
                <a:solidFill>
                  <a:srgbClr val="FF7182"/>
                </a:solidFill>
                <a:latin typeface="微软雅黑" panose="020B0503020204020204" pitchFamily="34" charset="-122"/>
                <a:ea typeface="微软雅黑" panose="020B0503020204020204" pitchFamily="34" charset="-122"/>
              </a:rPr>
              <a:t>点击添加文本</a:t>
            </a:r>
            <a:endParaRPr lang="zh-CN" altLang="en-US" sz="1600" dirty="0">
              <a:solidFill>
                <a:srgbClr val="FF7182"/>
              </a:solidFill>
              <a:latin typeface="微软雅黑" panose="020B0503020204020204" pitchFamily="34" charset="-122"/>
              <a:ea typeface="微软雅黑" panose="020B0503020204020204" pitchFamily="34" charset="-122"/>
            </a:endParaRPr>
          </a:p>
        </p:txBody>
      </p:sp>
      <p:sp>
        <p:nvSpPr>
          <p:cNvPr id="15" name="矩形 14"/>
          <p:cNvSpPr/>
          <p:nvPr/>
        </p:nvSpPr>
        <p:spPr>
          <a:xfrm>
            <a:off x="2277221" y="3643842"/>
            <a:ext cx="1415772" cy="338554"/>
          </a:xfrm>
          <a:prstGeom prst="rect">
            <a:avLst/>
          </a:prstGeom>
        </p:spPr>
        <p:txBody>
          <a:bodyPr wrap="none">
            <a:spAutoFit/>
          </a:bodyPr>
          <a:lstStyle/>
          <a:p>
            <a:pPr algn="ctr">
              <a:defRPr/>
            </a:pPr>
            <a:r>
              <a:rPr lang="zh-CN" altLang="en-US" sz="1600" dirty="0">
                <a:solidFill>
                  <a:srgbClr val="62A0CA"/>
                </a:solidFill>
                <a:latin typeface="微软雅黑" panose="020B0503020204020204" pitchFamily="34" charset="-122"/>
                <a:ea typeface="微软雅黑" panose="020B0503020204020204" pitchFamily="34" charset="-122"/>
              </a:rPr>
              <a:t>点击添加文本</a:t>
            </a:r>
            <a:endParaRPr lang="zh-CN" altLang="en-US" sz="1600" dirty="0">
              <a:solidFill>
                <a:srgbClr val="62A0CA"/>
              </a:solidFill>
              <a:latin typeface="微软雅黑" panose="020B0503020204020204" pitchFamily="34" charset="-122"/>
              <a:ea typeface="微软雅黑" panose="020B0503020204020204" pitchFamily="34" charset="-122"/>
            </a:endParaRPr>
          </a:p>
        </p:txBody>
      </p:sp>
      <p:sp>
        <p:nvSpPr>
          <p:cNvPr id="16" name="矩形 15"/>
          <p:cNvSpPr/>
          <p:nvPr/>
        </p:nvSpPr>
        <p:spPr>
          <a:xfrm>
            <a:off x="2625377" y="1775957"/>
            <a:ext cx="1415772" cy="338554"/>
          </a:xfrm>
          <a:prstGeom prst="rect">
            <a:avLst/>
          </a:prstGeom>
        </p:spPr>
        <p:txBody>
          <a:bodyPr wrap="none">
            <a:spAutoFit/>
          </a:bodyPr>
          <a:lstStyle/>
          <a:p>
            <a:pPr algn="ctr">
              <a:defRPr/>
            </a:pPr>
            <a:r>
              <a:rPr lang="zh-CN" altLang="en-US" sz="1600" dirty="0">
                <a:solidFill>
                  <a:srgbClr val="FF7182"/>
                </a:solidFill>
                <a:latin typeface="微软雅黑" panose="020B0503020204020204" pitchFamily="34" charset="-122"/>
                <a:ea typeface="微软雅黑" panose="020B0503020204020204" pitchFamily="34" charset="-122"/>
              </a:rPr>
              <a:t>点击添加文本</a:t>
            </a:r>
            <a:endParaRPr lang="zh-CN" altLang="en-US" sz="1600" dirty="0">
              <a:solidFill>
                <a:srgbClr val="FF7182"/>
              </a:solidFill>
              <a:latin typeface="微软雅黑" panose="020B0503020204020204" pitchFamily="34" charset="-122"/>
              <a:ea typeface="微软雅黑" panose="020B0503020204020204" pitchFamily="34" charset="-122"/>
            </a:endParaRPr>
          </a:p>
        </p:txBody>
      </p:sp>
      <p:sp>
        <p:nvSpPr>
          <p:cNvPr id="17" name="矩形 16"/>
          <p:cNvSpPr/>
          <p:nvPr/>
        </p:nvSpPr>
        <p:spPr>
          <a:xfrm>
            <a:off x="2548433" y="2110035"/>
            <a:ext cx="1569660" cy="276999"/>
          </a:xfrm>
          <a:prstGeom prst="rect">
            <a:avLst/>
          </a:prstGeom>
        </p:spPr>
        <p:txBody>
          <a:bodyPr wrap="none">
            <a:spAutoFit/>
          </a:bodyPr>
          <a:lstStyle/>
          <a:p>
            <a:r>
              <a:rPr lang="zh-CN" altLang="en-US" sz="1200" dirty="0">
                <a:solidFill>
                  <a:srgbClr val="FF7182"/>
                </a:solidFill>
                <a:latin typeface="微软雅黑" panose="020B0503020204020204" pitchFamily="34" charset="-122"/>
                <a:ea typeface="微软雅黑" panose="020B0503020204020204" pitchFamily="34" charset="-122"/>
              </a:rPr>
              <a:t>这里输入简单字概述</a:t>
            </a:r>
            <a:endParaRPr lang="zh-CN" altLang="en-US" sz="1200" dirty="0">
              <a:solidFill>
                <a:srgbClr val="FF7182"/>
              </a:solidFill>
            </a:endParaRPr>
          </a:p>
        </p:txBody>
      </p:sp>
      <p:sp>
        <p:nvSpPr>
          <p:cNvPr id="18" name="矩形 17"/>
          <p:cNvSpPr/>
          <p:nvPr/>
        </p:nvSpPr>
        <p:spPr>
          <a:xfrm>
            <a:off x="8152084" y="2104639"/>
            <a:ext cx="1569660" cy="276999"/>
          </a:xfrm>
          <a:prstGeom prst="rect">
            <a:avLst/>
          </a:prstGeom>
        </p:spPr>
        <p:txBody>
          <a:bodyPr wrap="none">
            <a:spAutoFit/>
          </a:bodyPr>
          <a:lstStyle/>
          <a:p>
            <a:r>
              <a:rPr lang="zh-CN" altLang="en-US" sz="1200" dirty="0">
                <a:solidFill>
                  <a:srgbClr val="FF7182"/>
                </a:solidFill>
                <a:latin typeface="微软雅黑" panose="020B0503020204020204" pitchFamily="34" charset="-122"/>
                <a:ea typeface="微软雅黑" panose="020B0503020204020204" pitchFamily="34" charset="-122"/>
              </a:rPr>
              <a:t>这里输入简单字概述</a:t>
            </a:r>
            <a:endParaRPr lang="zh-CN" altLang="en-US" sz="1200" dirty="0">
              <a:solidFill>
                <a:srgbClr val="FF7182"/>
              </a:solidFill>
            </a:endParaRPr>
          </a:p>
        </p:txBody>
      </p:sp>
      <p:sp>
        <p:nvSpPr>
          <p:cNvPr id="19" name="矩形 18"/>
          <p:cNvSpPr/>
          <p:nvPr/>
        </p:nvSpPr>
        <p:spPr>
          <a:xfrm>
            <a:off x="2200277" y="3970904"/>
            <a:ext cx="1569660" cy="276999"/>
          </a:xfrm>
          <a:prstGeom prst="rect">
            <a:avLst/>
          </a:prstGeom>
        </p:spPr>
        <p:txBody>
          <a:bodyPr wrap="none">
            <a:spAutoFit/>
          </a:bodyPr>
          <a:lstStyle/>
          <a:p>
            <a:r>
              <a:rPr lang="zh-CN" altLang="en-US" sz="1200" dirty="0">
                <a:solidFill>
                  <a:srgbClr val="62A0CA"/>
                </a:solidFill>
                <a:latin typeface="微软雅黑" panose="020B0503020204020204" pitchFamily="34" charset="-122"/>
                <a:ea typeface="微软雅黑" panose="020B0503020204020204" pitchFamily="34" charset="-122"/>
              </a:rPr>
              <a:t>这里输入简单字概述</a:t>
            </a:r>
            <a:endParaRPr lang="zh-CN" altLang="en-US" sz="1200" dirty="0">
              <a:solidFill>
                <a:srgbClr val="62A0CA"/>
              </a:solidFill>
            </a:endParaRPr>
          </a:p>
        </p:txBody>
      </p:sp>
      <p:sp>
        <p:nvSpPr>
          <p:cNvPr id="20" name="矩形 19"/>
          <p:cNvSpPr/>
          <p:nvPr/>
        </p:nvSpPr>
        <p:spPr>
          <a:xfrm>
            <a:off x="8579917" y="3967952"/>
            <a:ext cx="1569660" cy="276999"/>
          </a:xfrm>
          <a:prstGeom prst="rect">
            <a:avLst/>
          </a:prstGeom>
        </p:spPr>
        <p:txBody>
          <a:bodyPr wrap="none">
            <a:spAutoFit/>
          </a:bodyPr>
          <a:lstStyle/>
          <a:p>
            <a:r>
              <a:rPr lang="zh-CN" altLang="en-US" sz="1200" dirty="0">
                <a:solidFill>
                  <a:srgbClr val="62A0CA"/>
                </a:solidFill>
                <a:latin typeface="微软雅黑" panose="020B0503020204020204" pitchFamily="34" charset="-122"/>
                <a:ea typeface="微软雅黑" panose="020B0503020204020204" pitchFamily="34" charset="-122"/>
              </a:rPr>
              <a:t>这里输入简单字概述</a:t>
            </a:r>
            <a:endParaRPr lang="zh-CN" altLang="en-US" sz="1200" dirty="0">
              <a:solidFill>
                <a:srgbClr val="62A0CA"/>
              </a:solidFill>
            </a:endParaRPr>
          </a:p>
        </p:txBody>
      </p:sp>
      <p:sp>
        <p:nvSpPr>
          <p:cNvPr id="21" name="矩形 20"/>
          <p:cNvSpPr/>
          <p:nvPr/>
        </p:nvSpPr>
        <p:spPr>
          <a:xfrm>
            <a:off x="3231935" y="5348099"/>
            <a:ext cx="1569660" cy="276999"/>
          </a:xfrm>
          <a:prstGeom prst="rect">
            <a:avLst/>
          </a:prstGeom>
        </p:spPr>
        <p:txBody>
          <a:bodyPr wrap="none">
            <a:spAutoFit/>
          </a:bodyPr>
          <a:lstStyle/>
          <a:p>
            <a:r>
              <a:rPr lang="zh-CN" altLang="en-US" sz="1200" dirty="0">
                <a:solidFill>
                  <a:srgbClr val="FF7182"/>
                </a:solidFill>
                <a:latin typeface="微软雅黑" panose="020B0503020204020204" pitchFamily="34" charset="-122"/>
                <a:ea typeface="微软雅黑" panose="020B0503020204020204" pitchFamily="34" charset="-122"/>
              </a:rPr>
              <a:t>这里输入简单字概述</a:t>
            </a:r>
            <a:endParaRPr lang="zh-CN" altLang="en-US" sz="1200" dirty="0">
              <a:solidFill>
                <a:srgbClr val="FF7182"/>
              </a:solidFill>
            </a:endParaRPr>
          </a:p>
        </p:txBody>
      </p:sp>
      <p:sp>
        <p:nvSpPr>
          <p:cNvPr id="22" name="矩形 21"/>
          <p:cNvSpPr/>
          <p:nvPr/>
        </p:nvSpPr>
        <p:spPr>
          <a:xfrm>
            <a:off x="7454353" y="5391596"/>
            <a:ext cx="1569660" cy="276999"/>
          </a:xfrm>
          <a:prstGeom prst="rect">
            <a:avLst/>
          </a:prstGeom>
        </p:spPr>
        <p:txBody>
          <a:bodyPr wrap="none">
            <a:spAutoFit/>
          </a:bodyPr>
          <a:lstStyle/>
          <a:p>
            <a:r>
              <a:rPr lang="zh-CN" altLang="en-US" sz="1200" dirty="0">
                <a:solidFill>
                  <a:srgbClr val="FF7182"/>
                </a:solidFill>
                <a:latin typeface="微软雅黑" panose="020B0503020204020204" pitchFamily="34" charset="-122"/>
                <a:ea typeface="微软雅黑" panose="020B0503020204020204" pitchFamily="34" charset="-122"/>
              </a:rPr>
              <a:t>这里输入简单字概述</a:t>
            </a:r>
            <a:endParaRPr lang="zh-CN" altLang="en-US" sz="1200" dirty="0">
              <a:solidFill>
                <a:srgbClr val="FF7182"/>
              </a:solidFill>
            </a:endParaRPr>
          </a:p>
        </p:txBody>
      </p:sp>
      <p:sp>
        <p:nvSpPr>
          <p:cNvPr id="24" name="矩形 23"/>
          <p:cNvSpPr/>
          <p:nvPr/>
        </p:nvSpPr>
        <p:spPr>
          <a:xfrm>
            <a:off x="5361310" y="1106313"/>
            <a:ext cx="1569660" cy="276999"/>
          </a:xfrm>
          <a:prstGeom prst="rect">
            <a:avLst/>
          </a:prstGeom>
        </p:spPr>
        <p:txBody>
          <a:bodyPr wrap="none">
            <a:spAutoFit/>
          </a:bodyPr>
          <a:lstStyle/>
          <a:p>
            <a:r>
              <a:rPr lang="zh-CN" altLang="en-US" sz="1200" dirty="0">
                <a:solidFill>
                  <a:srgbClr val="62A0CA"/>
                </a:solidFill>
                <a:latin typeface="微软雅黑" panose="020B0503020204020204" pitchFamily="34" charset="-122"/>
                <a:ea typeface="微软雅黑" panose="020B0503020204020204" pitchFamily="34" charset="-122"/>
              </a:rPr>
              <a:t>这里输入简单字概述</a:t>
            </a:r>
            <a:endParaRPr lang="zh-CN" altLang="en-US" sz="1200" dirty="0">
              <a:solidFill>
                <a:srgbClr val="62A0CA"/>
              </a:solidFill>
            </a:endParaRPr>
          </a:p>
        </p:txBody>
      </p:sp>
    </p:spTree>
  </p:cSld>
  <p:clrMapOvr>
    <a:masterClrMapping/>
  </p:clrMapOvr>
  <p:transition spd="slow">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4"/>
          <p:cNvSpPr txBox="1">
            <a:spLocks noChangeArrowheads="1"/>
          </p:cNvSpPr>
          <p:nvPr/>
        </p:nvSpPr>
        <p:spPr bwMode="auto">
          <a:xfrm>
            <a:off x="7430801" y="2217647"/>
            <a:ext cx="3868785" cy="79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lnSpc>
                <a:spcPct val="130000"/>
              </a:lnSpc>
              <a:spcBef>
                <a:spcPct val="0"/>
              </a:spcBef>
              <a:buFontTx/>
              <a:buNone/>
            </a:pPr>
            <a:r>
              <a:rPr lang="zh-CN" altLang="en-US" sz="1600" dirty="0">
                <a:solidFill>
                  <a:srgbClr val="62A0CA"/>
                </a:solidFill>
                <a:latin typeface="微软雅黑" panose="020B0503020204020204" pitchFamily="34" charset="-122"/>
              </a:rPr>
              <a:t>添加标题</a:t>
            </a:r>
            <a:endParaRPr lang="en-US" altLang="zh-CN" sz="1600" dirty="0">
              <a:solidFill>
                <a:srgbClr val="62A0CA"/>
              </a:solidFill>
              <a:latin typeface="微软雅黑" panose="020B0503020204020204" pitchFamily="34" charset="-122"/>
            </a:endParaRPr>
          </a:p>
          <a:p>
            <a:pPr>
              <a:lnSpc>
                <a:spcPct val="130000"/>
              </a:lnSpc>
              <a:spcBef>
                <a:spcPct val="0"/>
              </a:spcBef>
              <a:buNone/>
            </a:pPr>
            <a:r>
              <a:rPr lang="zh-CN" altLang="en-US" sz="1600" dirty="0">
                <a:solidFill>
                  <a:srgbClr val="62A0CA"/>
                </a:solidFill>
                <a:latin typeface="微软雅黑" panose="020B0503020204020204" pitchFamily="34" charset="-122"/>
              </a:rPr>
              <a:t>添加内容添加内容添加内容添加内容</a:t>
            </a:r>
            <a:endParaRPr lang="zh-CN" altLang="en-US" sz="1600" dirty="0">
              <a:solidFill>
                <a:srgbClr val="62A0CA"/>
              </a:solidFill>
              <a:latin typeface="微软雅黑" panose="020B0503020204020204" pitchFamily="34" charset="-122"/>
            </a:endParaRPr>
          </a:p>
        </p:txBody>
      </p:sp>
      <p:sp>
        <p:nvSpPr>
          <p:cNvPr id="5" name="文本框 4"/>
          <p:cNvSpPr txBox="1"/>
          <p:nvPr/>
        </p:nvSpPr>
        <p:spPr>
          <a:xfrm>
            <a:off x="7244821" y="2676098"/>
            <a:ext cx="3868787" cy="616357"/>
          </a:xfrm>
          <a:prstGeom prst="rect">
            <a:avLst/>
          </a:prstGeom>
        </p:spPr>
        <p:txBody>
          <a:bodyPr/>
          <a:lstStyle>
            <a:defPPr>
              <a:defRPr lang="zh-CN"/>
            </a:defPPr>
            <a:lvl1pPr>
              <a:defRPr>
                <a:solidFill>
                  <a:schemeClr val="tx1">
                    <a:lumMod val="65000"/>
                    <a:lumOff val="35000"/>
                  </a:schemeClr>
                </a:solidFill>
                <a:latin typeface="微软雅黑" panose="020B0503020204020204" pitchFamily="34" charset="-122"/>
                <a:ea typeface="微软雅黑" panose="020B0503020204020204" pitchFamily="34" charset="-122"/>
              </a:defRPr>
            </a:lvl1pPr>
          </a:lstStyle>
          <a:p>
            <a:pPr eaLnBrk="1" fontAlgn="auto" hangingPunct="1">
              <a:lnSpc>
                <a:spcPct val="130000"/>
              </a:lnSpc>
              <a:spcBef>
                <a:spcPts val="0"/>
              </a:spcBef>
              <a:spcAft>
                <a:spcPts val="0"/>
              </a:spcAft>
              <a:defRPr/>
            </a:pPr>
            <a:endParaRPr lang="zh-CN" altLang="en-US" sz="1050" dirty="0">
              <a:solidFill>
                <a:srgbClr val="5C5C5C"/>
              </a:solidFill>
              <a:latin typeface="Arial" panose="020B0604020202020204" pitchFamily="34" charset="0"/>
            </a:endParaRPr>
          </a:p>
        </p:txBody>
      </p:sp>
      <p:sp>
        <p:nvSpPr>
          <p:cNvPr id="12" name="椭圆 11"/>
          <p:cNvSpPr/>
          <p:nvPr/>
        </p:nvSpPr>
        <p:spPr>
          <a:xfrm>
            <a:off x="6457816" y="3231533"/>
            <a:ext cx="787002" cy="789548"/>
          </a:xfrm>
          <a:prstGeom prst="ellipse">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EEDCA3"/>
              </a:solidFill>
            </a:endParaRPr>
          </a:p>
        </p:txBody>
      </p:sp>
      <p:sp>
        <p:nvSpPr>
          <p:cNvPr id="14" name="椭圆 13"/>
          <p:cNvSpPr/>
          <p:nvPr/>
        </p:nvSpPr>
        <p:spPr>
          <a:xfrm>
            <a:off x="6457816" y="2255701"/>
            <a:ext cx="787002" cy="787002"/>
          </a:xfrm>
          <a:prstGeom prst="ellipse">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C51C29"/>
              </a:solidFill>
            </a:endParaRPr>
          </a:p>
        </p:txBody>
      </p:sp>
      <p:sp>
        <p:nvSpPr>
          <p:cNvPr id="16" name="椭圆 15"/>
          <p:cNvSpPr/>
          <p:nvPr/>
        </p:nvSpPr>
        <p:spPr>
          <a:xfrm>
            <a:off x="6457816" y="4209911"/>
            <a:ext cx="787002" cy="789548"/>
          </a:xfrm>
          <a:prstGeom prst="ellipse">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C51C29"/>
              </a:solidFill>
            </a:endParaRPr>
          </a:p>
        </p:txBody>
      </p:sp>
      <p:sp>
        <p:nvSpPr>
          <p:cNvPr id="18" name="椭圆 17"/>
          <p:cNvSpPr/>
          <p:nvPr/>
        </p:nvSpPr>
        <p:spPr>
          <a:xfrm>
            <a:off x="6457816" y="5188289"/>
            <a:ext cx="787002" cy="787000"/>
          </a:xfrm>
          <a:prstGeom prst="ellipse">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EEDCA3"/>
              </a:solidFill>
            </a:endParaRPr>
          </a:p>
        </p:txBody>
      </p:sp>
      <p:sp>
        <p:nvSpPr>
          <p:cNvPr id="20" name="TextBox 15"/>
          <p:cNvSpPr txBox="1"/>
          <p:nvPr/>
        </p:nvSpPr>
        <p:spPr>
          <a:xfrm>
            <a:off x="1144145" y="902984"/>
            <a:ext cx="9872714" cy="700576"/>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标题此处输入文本这里输入标题此处输入文本这里输入简单字概述</a:t>
            </a:r>
            <a:endParaRPr lang="zh-CN" altLang="en-US" sz="1400" dirty="0">
              <a:latin typeface="微软雅黑" panose="020B0503020204020204" pitchFamily="34" charset="-122"/>
              <a:ea typeface="微软雅黑" panose="020B0503020204020204" pitchFamily="34" charset="-122"/>
            </a:endParaRPr>
          </a:p>
        </p:txBody>
      </p:sp>
      <p:pic>
        <p:nvPicPr>
          <p:cNvPr id="21" name="图片 20"/>
          <p:cNvPicPr>
            <a:picLocks noChangeAspect="1"/>
          </p:cNvPicPr>
          <p:nvPr/>
        </p:nvPicPr>
        <p:blipFill rotWithShape="1">
          <a:blip r:embed="rId1">
            <a:extLst>
              <a:ext uri="{28A0092B-C50C-407E-A947-70E740481C1C}">
                <a14:useLocalDpi xmlns:a14="http://schemas.microsoft.com/office/drawing/2010/main" val="0"/>
              </a:ext>
            </a:extLst>
          </a:blip>
          <a:srcRect r="636" b="10454"/>
          <a:stretch>
            <a:fillRect/>
          </a:stretch>
        </p:blipFill>
        <p:spPr>
          <a:xfrm>
            <a:off x="1144145" y="2590142"/>
            <a:ext cx="4962198" cy="3239538"/>
          </a:xfrm>
          <a:prstGeom prst="rect">
            <a:avLst/>
          </a:prstGeom>
        </p:spPr>
      </p:pic>
      <p:sp>
        <p:nvSpPr>
          <p:cNvPr id="28" name="文本框 4"/>
          <p:cNvSpPr txBox="1">
            <a:spLocks noChangeArrowheads="1"/>
          </p:cNvSpPr>
          <p:nvPr/>
        </p:nvSpPr>
        <p:spPr bwMode="auto">
          <a:xfrm>
            <a:off x="7430801" y="3259551"/>
            <a:ext cx="3868785" cy="79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lnSpc>
                <a:spcPct val="130000"/>
              </a:lnSpc>
              <a:spcBef>
                <a:spcPct val="0"/>
              </a:spcBef>
              <a:buFontTx/>
              <a:buNone/>
            </a:pPr>
            <a:r>
              <a:rPr lang="zh-CN" altLang="en-US" sz="1600" dirty="0">
                <a:solidFill>
                  <a:srgbClr val="FF7182"/>
                </a:solidFill>
                <a:latin typeface="微软雅黑" panose="020B0503020204020204" pitchFamily="34" charset="-122"/>
              </a:rPr>
              <a:t>添加标题</a:t>
            </a:r>
            <a:endParaRPr lang="en-US" altLang="zh-CN" sz="1600" dirty="0">
              <a:solidFill>
                <a:srgbClr val="FF7182"/>
              </a:solidFill>
              <a:latin typeface="微软雅黑" panose="020B0503020204020204" pitchFamily="34" charset="-122"/>
            </a:endParaRPr>
          </a:p>
          <a:p>
            <a:pPr>
              <a:lnSpc>
                <a:spcPct val="130000"/>
              </a:lnSpc>
              <a:spcBef>
                <a:spcPct val="0"/>
              </a:spcBef>
              <a:buNone/>
            </a:pPr>
            <a:r>
              <a:rPr lang="zh-CN" altLang="en-US" sz="1600" dirty="0">
                <a:solidFill>
                  <a:srgbClr val="FF7182"/>
                </a:solidFill>
                <a:latin typeface="微软雅黑" panose="020B0503020204020204" pitchFamily="34" charset="-122"/>
              </a:rPr>
              <a:t>添加内容添加内容添加内容添加内容</a:t>
            </a:r>
            <a:endParaRPr lang="zh-CN" altLang="en-US" sz="1600" dirty="0">
              <a:solidFill>
                <a:srgbClr val="FF7182"/>
              </a:solidFill>
              <a:latin typeface="微软雅黑" panose="020B0503020204020204" pitchFamily="34" charset="-122"/>
            </a:endParaRPr>
          </a:p>
        </p:txBody>
      </p:sp>
      <p:sp>
        <p:nvSpPr>
          <p:cNvPr id="29" name="文本框 4"/>
          <p:cNvSpPr txBox="1">
            <a:spLocks noChangeArrowheads="1"/>
          </p:cNvSpPr>
          <p:nvPr/>
        </p:nvSpPr>
        <p:spPr bwMode="auto">
          <a:xfrm>
            <a:off x="7430801" y="4209911"/>
            <a:ext cx="3868785" cy="79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lnSpc>
                <a:spcPct val="130000"/>
              </a:lnSpc>
              <a:spcBef>
                <a:spcPct val="0"/>
              </a:spcBef>
              <a:buFontTx/>
              <a:buNone/>
            </a:pPr>
            <a:r>
              <a:rPr lang="zh-CN" altLang="en-US" sz="1600" dirty="0">
                <a:solidFill>
                  <a:srgbClr val="62A0CA"/>
                </a:solidFill>
                <a:latin typeface="微软雅黑" panose="020B0503020204020204" pitchFamily="34" charset="-122"/>
              </a:rPr>
              <a:t>添加标题</a:t>
            </a:r>
            <a:endParaRPr lang="en-US" altLang="zh-CN" sz="1600" dirty="0">
              <a:solidFill>
                <a:srgbClr val="62A0CA"/>
              </a:solidFill>
              <a:latin typeface="微软雅黑" panose="020B0503020204020204" pitchFamily="34" charset="-122"/>
            </a:endParaRPr>
          </a:p>
          <a:p>
            <a:pPr>
              <a:lnSpc>
                <a:spcPct val="130000"/>
              </a:lnSpc>
              <a:spcBef>
                <a:spcPct val="0"/>
              </a:spcBef>
              <a:buNone/>
            </a:pPr>
            <a:r>
              <a:rPr lang="zh-CN" altLang="en-US" sz="1600" dirty="0">
                <a:solidFill>
                  <a:srgbClr val="62A0CA"/>
                </a:solidFill>
                <a:latin typeface="微软雅黑" panose="020B0503020204020204" pitchFamily="34" charset="-122"/>
              </a:rPr>
              <a:t>添加内容添加内容添加内容添加内容</a:t>
            </a:r>
            <a:endParaRPr lang="zh-CN" altLang="en-US" sz="1600" dirty="0">
              <a:solidFill>
                <a:srgbClr val="62A0CA"/>
              </a:solidFill>
              <a:latin typeface="微软雅黑" panose="020B0503020204020204" pitchFamily="34" charset="-122"/>
            </a:endParaRPr>
          </a:p>
        </p:txBody>
      </p:sp>
      <p:sp>
        <p:nvSpPr>
          <p:cNvPr id="30" name="文本框 4"/>
          <p:cNvSpPr txBox="1">
            <a:spLocks noChangeArrowheads="1"/>
          </p:cNvSpPr>
          <p:nvPr/>
        </p:nvSpPr>
        <p:spPr bwMode="auto">
          <a:xfrm>
            <a:off x="7430801" y="5188289"/>
            <a:ext cx="3868785" cy="79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lnSpc>
                <a:spcPct val="130000"/>
              </a:lnSpc>
              <a:spcBef>
                <a:spcPct val="0"/>
              </a:spcBef>
              <a:buFontTx/>
              <a:buNone/>
            </a:pPr>
            <a:r>
              <a:rPr lang="zh-CN" altLang="en-US" sz="1600" dirty="0">
                <a:solidFill>
                  <a:srgbClr val="FF7182"/>
                </a:solidFill>
                <a:latin typeface="微软雅黑" panose="020B0503020204020204" pitchFamily="34" charset="-122"/>
              </a:rPr>
              <a:t>添加标题</a:t>
            </a:r>
            <a:endParaRPr lang="en-US" altLang="zh-CN" sz="1600" dirty="0">
              <a:solidFill>
                <a:srgbClr val="FF7182"/>
              </a:solidFill>
              <a:latin typeface="微软雅黑" panose="020B0503020204020204" pitchFamily="34" charset="-122"/>
            </a:endParaRPr>
          </a:p>
          <a:p>
            <a:pPr>
              <a:lnSpc>
                <a:spcPct val="130000"/>
              </a:lnSpc>
              <a:spcBef>
                <a:spcPct val="0"/>
              </a:spcBef>
              <a:buNone/>
            </a:pPr>
            <a:r>
              <a:rPr lang="zh-CN" altLang="en-US" sz="1600" dirty="0">
                <a:solidFill>
                  <a:srgbClr val="FF7182"/>
                </a:solidFill>
                <a:latin typeface="微软雅黑" panose="020B0503020204020204" pitchFamily="34" charset="-122"/>
              </a:rPr>
              <a:t>添加内容添加内容添加内容添加内容</a:t>
            </a:r>
            <a:endParaRPr lang="zh-CN" altLang="en-US" sz="1600" dirty="0">
              <a:solidFill>
                <a:srgbClr val="FF7182"/>
              </a:solidFill>
              <a:latin typeface="微软雅黑" panose="020B0503020204020204" pitchFamily="34" charset="-122"/>
            </a:endParaRPr>
          </a:p>
        </p:txBody>
      </p:sp>
      <p:sp>
        <p:nvSpPr>
          <p:cNvPr id="2" name="矩形 1"/>
          <p:cNvSpPr/>
          <p:nvPr/>
        </p:nvSpPr>
        <p:spPr>
          <a:xfrm>
            <a:off x="6594676" y="2384031"/>
            <a:ext cx="513282" cy="523220"/>
          </a:xfrm>
          <a:prstGeom prst="rect">
            <a:avLst/>
          </a:prstGeom>
        </p:spPr>
        <p:txBody>
          <a:bodyPr wrap="none">
            <a:spAutoFit/>
          </a:bodyPr>
          <a:lstStyle/>
          <a:p>
            <a:pPr algn="ctr">
              <a:defRPr/>
            </a:pPr>
            <a:r>
              <a:rPr lang="en-US" altLang="zh-CN" sz="2800" dirty="0">
                <a:solidFill>
                  <a:schemeClr val="bg1"/>
                </a:solidFill>
                <a:latin typeface="Impact" panose="020B0806030902050204" pitchFamily="34" charset="0"/>
              </a:rPr>
              <a:t>01</a:t>
            </a:r>
            <a:endParaRPr lang="zh-CN" altLang="en-US" sz="2800" dirty="0">
              <a:solidFill>
                <a:schemeClr val="bg1"/>
              </a:solidFill>
              <a:latin typeface="Impact" panose="020B0806030902050204" pitchFamily="34" charset="0"/>
            </a:endParaRPr>
          </a:p>
        </p:txBody>
      </p:sp>
      <p:sp>
        <p:nvSpPr>
          <p:cNvPr id="15" name="矩形 14"/>
          <p:cNvSpPr/>
          <p:nvPr/>
        </p:nvSpPr>
        <p:spPr>
          <a:xfrm>
            <a:off x="6573036" y="3364697"/>
            <a:ext cx="556563" cy="523220"/>
          </a:xfrm>
          <a:prstGeom prst="rect">
            <a:avLst/>
          </a:prstGeom>
        </p:spPr>
        <p:txBody>
          <a:bodyPr wrap="none">
            <a:spAutoFit/>
          </a:bodyPr>
          <a:lstStyle/>
          <a:p>
            <a:pPr algn="ctr">
              <a:defRPr/>
            </a:pPr>
            <a:r>
              <a:rPr lang="en-US" altLang="zh-CN" sz="2800" dirty="0">
                <a:solidFill>
                  <a:schemeClr val="bg1"/>
                </a:solidFill>
                <a:latin typeface="Impact" panose="020B0806030902050204" pitchFamily="34" charset="0"/>
              </a:rPr>
              <a:t>02</a:t>
            </a:r>
            <a:endParaRPr lang="zh-CN" altLang="en-US" sz="2800" dirty="0">
              <a:solidFill>
                <a:schemeClr val="bg1"/>
              </a:solidFill>
              <a:latin typeface="Impact" panose="020B0806030902050204" pitchFamily="34" charset="0"/>
            </a:endParaRPr>
          </a:p>
        </p:txBody>
      </p:sp>
      <p:sp>
        <p:nvSpPr>
          <p:cNvPr id="17" name="矩形 16"/>
          <p:cNvSpPr/>
          <p:nvPr/>
        </p:nvSpPr>
        <p:spPr>
          <a:xfrm>
            <a:off x="6561815" y="4343075"/>
            <a:ext cx="567784" cy="523220"/>
          </a:xfrm>
          <a:prstGeom prst="rect">
            <a:avLst/>
          </a:prstGeom>
        </p:spPr>
        <p:txBody>
          <a:bodyPr wrap="none">
            <a:spAutoFit/>
          </a:bodyPr>
          <a:lstStyle/>
          <a:p>
            <a:pPr algn="ctr">
              <a:defRPr/>
            </a:pPr>
            <a:r>
              <a:rPr lang="en-US" altLang="zh-CN" sz="2800" dirty="0">
                <a:solidFill>
                  <a:schemeClr val="bg1"/>
                </a:solidFill>
                <a:latin typeface="Impact" panose="020B0806030902050204" pitchFamily="34" charset="0"/>
              </a:rPr>
              <a:t>03</a:t>
            </a:r>
            <a:endParaRPr lang="zh-CN" altLang="en-US" sz="2800" dirty="0">
              <a:solidFill>
                <a:schemeClr val="bg1"/>
              </a:solidFill>
              <a:latin typeface="Impact" panose="020B0806030902050204" pitchFamily="34" charset="0"/>
            </a:endParaRPr>
          </a:p>
        </p:txBody>
      </p:sp>
      <p:sp>
        <p:nvSpPr>
          <p:cNvPr id="19" name="矩形 18"/>
          <p:cNvSpPr/>
          <p:nvPr/>
        </p:nvSpPr>
        <p:spPr>
          <a:xfrm>
            <a:off x="6573036" y="5331795"/>
            <a:ext cx="556563" cy="523220"/>
          </a:xfrm>
          <a:prstGeom prst="rect">
            <a:avLst/>
          </a:prstGeom>
        </p:spPr>
        <p:txBody>
          <a:bodyPr wrap="none">
            <a:spAutoFit/>
          </a:bodyPr>
          <a:lstStyle/>
          <a:p>
            <a:pPr algn="ctr">
              <a:defRPr/>
            </a:pPr>
            <a:r>
              <a:rPr lang="en-US" altLang="zh-CN" sz="2800" dirty="0">
                <a:solidFill>
                  <a:schemeClr val="bg1"/>
                </a:solidFill>
                <a:latin typeface="Impact" panose="020B0806030902050204" pitchFamily="34" charset="0"/>
              </a:rPr>
              <a:t>04</a:t>
            </a:r>
            <a:endParaRPr lang="zh-CN" altLang="en-US" sz="2800" dirty="0">
              <a:solidFill>
                <a:schemeClr val="bg1"/>
              </a:solidFill>
              <a:latin typeface="Impact" panose="020B0806030902050204" pitchFamily="34" charset="0"/>
            </a:endParaRPr>
          </a:p>
        </p:txBody>
      </p:sp>
    </p:spTree>
  </p:cSld>
  <p:clrMapOvr>
    <a:masterClrMapping/>
  </p:clrMapOvr>
  <p:transition spd="slow">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p:cNvGrpSpPr/>
          <p:nvPr/>
        </p:nvGrpSpPr>
        <p:grpSpPr>
          <a:xfrm>
            <a:off x="2269241" y="1796075"/>
            <a:ext cx="7554314" cy="1442735"/>
            <a:chOff x="1419655" y="1993404"/>
            <a:chExt cx="6032665" cy="1152128"/>
          </a:xfrm>
        </p:grpSpPr>
        <p:cxnSp>
          <p:nvCxnSpPr>
            <p:cNvPr id="32" name="直接连接符 31"/>
            <p:cNvCxnSpPr/>
            <p:nvPr/>
          </p:nvCxnSpPr>
          <p:spPr>
            <a:xfrm>
              <a:off x="1419655" y="2497460"/>
              <a:ext cx="603266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a:off x="1419655" y="2497460"/>
              <a:ext cx="0" cy="648072"/>
            </a:xfrm>
            <a:prstGeom prst="straightConnector1">
              <a:avLst/>
            </a:prstGeom>
            <a:ln>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p:nvPr/>
          </p:nvCxnSpPr>
          <p:spPr>
            <a:xfrm>
              <a:off x="3451140" y="2497460"/>
              <a:ext cx="0" cy="648072"/>
            </a:xfrm>
            <a:prstGeom prst="straightConnector1">
              <a:avLst/>
            </a:prstGeom>
            <a:ln>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a:off x="5564105" y="2497460"/>
              <a:ext cx="0" cy="648072"/>
            </a:xfrm>
            <a:prstGeom prst="straightConnector1">
              <a:avLst/>
            </a:prstGeom>
            <a:ln>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直接箭头连接符 35"/>
            <p:cNvCxnSpPr/>
            <p:nvPr/>
          </p:nvCxnSpPr>
          <p:spPr>
            <a:xfrm>
              <a:off x="7450413" y="2497460"/>
              <a:ext cx="0" cy="648072"/>
            </a:xfrm>
            <a:prstGeom prst="straightConnector1">
              <a:avLst/>
            </a:prstGeom>
            <a:ln>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4499992" y="1993404"/>
              <a:ext cx="1" cy="5040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8" name="TextBox 29"/>
          <p:cNvSpPr txBox="1"/>
          <p:nvPr/>
        </p:nvSpPr>
        <p:spPr>
          <a:xfrm>
            <a:off x="926412" y="4035645"/>
            <a:ext cx="2524786" cy="738664"/>
          </a:xfrm>
          <a:prstGeom prst="rect">
            <a:avLst/>
          </a:prstGeom>
          <a:noFill/>
        </p:spPr>
        <p:txBody>
          <a:bodyPr wrap="square" rtlCol="0">
            <a:spAutoFit/>
          </a:bodyPr>
          <a:lstStyle/>
          <a:p>
            <a:pPr algn="ctr">
              <a:lnSpc>
                <a:spcPct val="150000"/>
              </a:lnSpc>
            </a:pPr>
            <a:r>
              <a:rPr lang="zh-CN" altLang="en-US" sz="1400" dirty="0">
                <a:solidFill>
                  <a:srgbClr val="FF7182"/>
                </a:solidFill>
                <a:latin typeface="微软雅黑" panose="020B0503020204020204" pitchFamily="34" charset="-122"/>
                <a:ea typeface="微软雅黑" panose="020B0503020204020204" pitchFamily="34" charset="-122"/>
              </a:rPr>
              <a:t>点击添加文字说明</a:t>
            </a:r>
            <a:endParaRPr lang="zh-CN" altLang="en-US" sz="1400" dirty="0">
              <a:solidFill>
                <a:srgbClr val="FF7182"/>
              </a:solidFill>
              <a:latin typeface="微软雅黑" panose="020B0503020204020204" pitchFamily="34" charset="-122"/>
              <a:ea typeface="微软雅黑" panose="020B0503020204020204" pitchFamily="34" charset="-122"/>
            </a:endParaRPr>
          </a:p>
          <a:p>
            <a:pPr algn="ctr">
              <a:lnSpc>
                <a:spcPct val="150000"/>
              </a:lnSpc>
            </a:pPr>
            <a:r>
              <a:rPr lang="zh-CN" altLang="en-US" sz="1400" dirty="0">
                <a:solidFill>
                  <a:srgbClr val="FF7182"/>
                </a:solidFill>
                <a:latin typeface="微软雅黑" panose="020B0503020204020204" pitchFamily="34" charset="-122"/>
                <a:ea typeface="微软雅黑" panose="020B0503020204020204" pitchFamily="34" charset="-122"/>
              </a:rPr>
              <a:t>点击添加文字说明</a:t>
            </a:r>
            <a:endParaRPr lang="zh-CN" altLang="en-US" sz="1400" dirty="0">
              <a:solidFill>
                <a:srgbClr val="FF7182"/>
              </a:solidFill>
              <a:latin typeface="微软雅黑" panose="020B0503020204020204" pitchFamily="34" charset="-122"/>
              <a:ea typeface="微软雅黑" panose="020B0503020204020204" pitchFamily="34" charset="-122"/>
            </a:endParaRPr>
          </a:p>
        </p:txBody>
      </p:sp>
      <p:sp>
        <p:nvSpPr>
          <p:cNvPr id="39" name="TextBox 30"/>
          <p:cNvSpPr txBox="1"/>
          <p:nvPr/>
        </p:nvSpPr>
        <p:spPr>
          <a:xfrm>
            <a:off x="3451198" y="4035645"/>
            <a:ext cx="2524786" cy="738664"/>
          </a:xfrm>
          <a:prstGeom prst="rect">
            <a:avLst/>
          </a:prstGeom>
          <a:noFill/>
        </p:spPr>
        <p:txBody>
          <a:bodyPr wrap="square" rtlCol="0">
            <a:spAutoFit/>
          </a:bodyPr>
          <a:lstStyle/>
          <a:p>
            <a:pPr algn="ctr">
              <a:lnSpc>
                <a:spcPct val="150000"/>
              </a:lnSpc>
            </a:pPr>
            <a:r>
              <a:rPr lang="zh-CN" altLang="en-US" sz="1400" dirty="0">
                <a:solidFill>
                  <a:srgbClr val="62A0CA"/>
                </a:solidFill>
                <a:latin typeface="微软雅黑" panose="020B0503020204020204" pitchFamily="34" charset="-122"/>
                <a:ea typeface="微软雅黑" panose="020B0503020204020204" pitchFamily="34" charset="-122"/>
              </a:rPr>
              <a:t>点击添加文字说明</a:t>
            </a:r>
            <a:endParaRPr lang="zh-CN" altLang="en-US" sz="1400" dirty="0">
              <a:solidFill>
                <a:srgbClr val="62A0CA"/>
              </a:solidFill>
              <a:latin typeface="微软雅黑" panose="020B0503020204020204" pitchFamily="34" charset="-122"/>
              <a:ea typeface="微软雅黑" panose="020B0503020204020204" pitchFamily="34" charset="-122"/>
            </a:endParaRPr>
          </a:p>
          <a:p>
            <a:pPr algn="ctr">
              <a:lnSpc>
                <a:spcPct val="150000"/>
              </a:lnSpc>
            </a:pPr>
            <a:r>
              <a:rPr lang="zh-CN" altLang="en-US" sz="1400" dirty="0">
                <a:solidFill>
                  <a:srgbClr val="62A0CA"/>
                </a:solidFill>
                <a:latin typeface="微软雅黑" panose="020B0503020204020204" pitchFamily="34" charset="-122"/>
                <a:ea typeface="微软雅黑" panose="020B0503020204020204" pitchFamily="34" charset="-122"/>
              </a:rPr>
              <a:t>点击添加文字说明</a:t>
            </a:r>
            <a:endParaRPr lang="zh-CN" altLang="en-US" sz="1400" dirty="0">
              <a:solidFill>
                <a:srgbClr val="62A0CA"/>
              </a:solidFill>
              <a:latin typeface="微软雅黑" panose="020B0503020204020204" pitchFamily="34" charset="-122"/>
              <a:ea typeface="微软雅黑" panose="020B0503020204020204" pitchFamily="34" charset="-122"/>
            </a:endParaRPr>
          </a:p>
        </p:txBody>
      </p:sp>
      <p:sp>
        <p:nvSpPr>
          <p:cNvPr id="40" name="TextBox 31"/>
          <p:cNvSpPr txBox="1"/>
          <p:nvPr/>
        </p:nvSpPr>
        <p:spPr>
          <a:xfrm>
            <a:off x="6066155" y="4035645"/>
            <a:ext cx="2524786" cy="738664"/>
          </a:xfrm>
          <a:prstGeom prst="rect">
            <a:avLst/>
          </a:prstGeom>
          <a:noFill/>
        </p:spPr>
        <p:txBody>
          <a:bodyPr wrap="square" rtlCol="0">
            <a:spAutoFit/>
          </a:bodyPr>
          <a:lstStyle/>
          <a:p>
            <a:pPr algn="ctr">
              <a:lnSpc>
                <a:spcPct val="150000"/>
              </a:lnSpc>
            </a:pPr>
            <a:r>
              <a:rPr lang="zh-CN" altLang="en-US" sz="1400" dirty="0">
                <a:solidFill>
                  <a:srgbClr val="FF7182"/>
                </a:solidFill>
                <a:latin typeface="微软雅黑" panose="020B0503020204020204" pitchFamily="34" charset="-122"/>
                <a:ea typeface="微软雅黑" panose="020B0503020204020204" pitchFamily="34" charset="-122"/>
              </a:rPr>
              <a:t>点击添加文字说明</a:t>
            </a:r>
            <a:endParaRPr lang="zh-CN" altLang="en-US" sz="1400" dirty="0">
              <a:solidFill>
                <a:srgbClr val="FF7182"/>
              </a:solidFill>
              <a:latin typeface="微软雅黑" panose="020B0503020204020204" pitchFamily="34" charset="-122"/>
              <a:ea typeface="微软雅黑" panose="020B0503020204020204" pitchFamily="34" charset="-122"/>
            </a:endParaRPr>
          </a:p>
          <a:p>
            <a:pPr algn="ctr">
              <a:lnSpc>
                <a:spcPct val="150000"/>
              </a:lnSpc>
            </a:pPr>
            <a:r>
              <a:rPr lang="zh-CN" altLang="en-US" sz="1400" dirty="0">
                <a:solidFill>
                  <a:srgbClr val="FF7182"/>
                </a:solidFill>
                <a:latin typeface="微软雅黑" panose="020B0503020204020204" pitchFamily="34" charset="-122"/>
                <a:ea typeface="微软雅黑" panose="020B0503020204020204" pitchFamily="34" charset="-122"/>
              </a:rPr>
              <a:t>点击添加文字说明</a:t>
            </a:r>
            <a:endParaRPr lang="zh-CN" altLang="en-US" sz="1400" dirty="0">
              <a:solidFill>
                <a:srgbClr val="FF7182"/>
              </a:solidFill>
              <a:latin typeface="微软雅黑" panose="020B0503020204020204" pitchFamily="34" charset="-122"/>
              <a:ea typeface="微软雅黑" panose="020B0503020204020204" pitchFamily="34" charset="-122"/>
            </a:endParaRPr>
          </a:p>
        </p:txBody>
      </p:sp>
      <p:sp>
        <p:nvSpPr>
          <p:cNvPr id="41" name="TextBox 32"/>
          <p:cNvSpPr txBox="1"/>
          <p:nvPr/>
        </p:nvSpPr>
        <p:spPr>
          <a:xfrm>
            <a:off x="8771283" y="4035645"/>
            <a:ext cx="2524786" cy="738664"/>
          </a:xfrm>
          <a:prstGeom prst="rect">
            <a:avLst/>
          </a:prstGeom>
          <a:noFill/>
        </p:spPr>
        <p:txBody>
          <a:bodyPr wrap="square" rtlCol="0">
            <a:spAutoFit/>
          </a:bodyPr>
          <a:lstStyle/>
          <a:p>
            <a:pPr algn="ctr">
              <a:lnSpc>
                <a:spcPct val="150000"/>
              </a:lnSpc>
            </a:pPr>
            <a:r>
              <a:rPr lang="zh-CN" altLang="en-US" sz="1400" dirty="0">
                <a:solidFill>
                  <a:srgbClr val="62A0CA"/>
                </a:solidFill>
                <a:latin typeface="微软雅黑" panose="020B0503020204020204" pitchFamily="34" charset="-122"/>
                <a:ea typeface="微软雅黑" panose="020B0503020204020204" pitchFamily="34" charset="-122"/>
              </a:rPr>
              <a:t>点击添加文字说明</a:t>
            </a:r>
            <a:endParaRPr lang="zh-CN" altLang="en-US" sz="1400" dirty="0">
              <a:solidFill>
                <a:srgbClr val="62A0CA"/>
              </a:solidFill>
              <a:latin typeface="微软雅黑" panose="020B0503020204020204" pitchFamily="34" charset="-122"/>
              <a:ea typeface="微软雅黑" panose="020B0503020204020204" pitchFamily="34" charset="-122"/>
            </a:endParaRPr>
          </a:p>
          <a:p>
            <a:pPr algn="ctr">
              <a:lnSpc>
                <a:spcPct val="150000"/>
              </a:lnSpc>
            </a:pPr>
            <a:r>
              <a:rPr lang="zh-CN" altLang="en-US" sz="1400" dirty="0">
                <a:solidFill>
                  <a:srgbClr val="62A0CA"/>
                </a:solidFill>
                <a:latin typeface="微软雅黑" panose="020B0503020204020204" pitchFamily="34" charset="-122"/>
                <a:ea typeface="微软雅黑" panose="020B0503020204020204" pitchFamily="34" charset="-122"/>
              </a:rPr>
              <a:t>点击添加文字说明</a:t>
            </a:r>
            <a:endParaRPr lang="zh-CN" altLang="en-US" sz="1400" dirty="0">
              <a:solidFill>
                <a:srgbClr val="62A0CA"/>
              </a:solidFill>
              <a:latin typeface="微软雅黑" panose="020B0503020204020204" pitchFamily="34" charset="-122"/>
              <a:ea typeface="微软雅黑" panose="020B0503020204020204" pitchFamily="34" charset="-122"/>
            </a:endParaRPr>
          </a:p>
        </p:txBody>
      </p:sp>
      <p:sp>
        <p:nvSpPr>
          <p:cNvPr id="42" name="等腰三角形 41"/>
          <p:cNvSpPr/>
          <p:nvPr/>
        </p:nvSpPr>
        <p:spPr>
          <a:xfrm rot="5400000">
            <a:off x="3566576" y="5413083"/>
            <a:ext cx="360684" cy="310935"/>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DC0DC"/>
              </a:solidFill>
            </a:endParaRPr>
          </a:p>
        </p:txBody>
      </p:sp>
      <p:grpSp>
        <p:nvGrpSpPr>
          <p:cNvPr id="44" name="组合 43"/>
          <p:cNvGrpSpPr/>
          <p:nvPr/>
        </p:nvGrpSpPr>
        <p:grpSpPr>
          <a:xfrm>
            <a:off x="4658483" y="1074707"/>
            <a:ext cx="2905514" cy="721368"/>
            <a:chOff x="3385609" y="1289874"/>
            <a:chExt cx="2320263" cy="576064"/>
          </a:xfrm>
          <a:solidFill>
            <a:schemeClr val="bg1">
              <a:lumMod val="65000"/>
            </a:schemeClr>
          </a:solidFill>
        </p:grpSpPr>
        <p:sp>
          <p:nvSpPr>
            <p:cNvPr id="45" name="矩形 44"/>
            <p:cNvSpPr/>
            <p:nvPr/>
          </p:nvSpPr>
          <p:spPr>
            <a:xfrm>
              <a:off x="3385609" y="1289874"/>
              <a:ext cx="2320263"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TextBox 35"/>
            <p:cNvSpPr txBox="1"/>
            <p:nvPr/>
          </p:nvSpPr>
          <p:spPr>
            <a:xfrm>
              <a:off x="3755638" y="1418148"/>
              <a:ext cx="1560715" cy="319516"/>
            </a:xfrm>
            <a:prstGeom prst="rect">
              <a:avLst/>
            </a:prstGeom>
            <a:grpFill/>
          </p:spPr>
          <p:txBody>
            <a:bodyPr wrap="none" rtlCol="0">
              <a:spAutoFit/>
            </a:bodyPr>
            <a:lstStyle/>
            <a:p>
              <a:pPr algn="ctr"/>
              <a:r>
                <a:rPr lang="zh-CN" altLang="en-US" sz="2000" b="1" spc="300" dirty="0">
                  <a:solidFill>
                    <a:schemeClr val="bg1"/>
                  </a:solidFill>
                  <a:latin typeface="微软雅黑" panose="020B0503020204020204" pitchFamily="34" charset="-122"/>
                  <a:ea typeface="微软雅黑" panose="020B0503020204020204" pitchFamily="34" charset="-122"/>
                </a:rPr>
                <a:t>此处输入标题</a:t>
              </a:r>
              <a:endParaRPr lang="zh-CN" altLang="en-US" sz="2000" b="1" spc="300" dirty="0">
                <a:solidFill>
                  <a:schemeClr val="bg1"/>
                </a:solidFill>
                <a:latin typeface="微软雅黑" panose="020B0503020204020204" pitchFamily="34" charset="-122"/>
                <a:ea typeface="微软雅黑" panose="020B0503020204020204" pitchFamily="34" charset="-122"/>
              </a:endParaRPr>
            </a:p>
          </p:txBody>
        </p:sp>
      </p:grpSp>
      <p:grpSp>
        <p:nvGrpSpPr>
          <p:cNvPr id="47" name="组合 46"/>
          <p:cNvGrpSpPr/>
          <p:nvPr/>
        </p:nvGrpSpPr>
        <p:grpSpPr>
          <a:xfrm>
            <a:off x="1016583" y="3238810"/>
            <a:ext cx="2384533" cy="721368"/>
            <a:chOff x="467544" y="3018066"/>
            <a:chExt cx="1904222" cy="576064"/>
          </a:xfrm>
          <a:solidFill>
            <a:srgbClr val="FF7182"/>
          </a:solidFill>
        </p:grpSpPr>
        <p:sp>
          <p:nvSpPr>
            <p:cNvPr id="48" name="矩形 47"/>
            <p:cNvSpPr/>
            <p:nvPr/>
          </p:nvSpPr>
          <p:spPr>
            <a:xfrm>
              <a:off x="467544"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9" name="TextBox 36"/>
            <p:cNvSpPr txBox="1"/>
            <p:nvPr/>
          </p:nvSpPr>
          <p:spPr>
            <a:xfrm>
              <a:off x="792911" y="3158629"/>
              <a:ext cx="1253487" cy="294938"/>
            </a:xfrm>
            <a:prstGeom prst="rect">
              <a:avLst/>
            </a:prstGeom>
            <a:grpFill/>
          </p:spPr>
          <p:txBody>
            <a:bodyPr wrap="none" rtlCol="0">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此处输入标题</a:t>
              </a:r>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50" name="组合 49"/>
          <p:cNvGrpSpPr/>
          <p:nvPr/>
        </p:nvGrpSpPr>
        <p:grpSpPr>
          <a:xfrm>
            <a:off x="3591451" y="3238810"/>
            <a:ext cx="2384533" cy="721368"/>
            <a:chOff x="2523762" y="3018066"/>
            <a:chExt cx="1904222" cy="576064"/>
          </a:xfrm>
          <a:solidFill>
            <a:srgbClr val="62A0CA"/>
          </a:solidFill>
        </p:grpSpPr>
        <p:sp>
          <p:nvSpPr>
            <p:cNvPr id="51" name="矩形 50"/>
            <p:cNvSpPr/>
            <p:nvPr/>
          </p:nvSpPr>
          <p:spPr>
            <a:xfrm>
              <a:off x="2523762"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2" name="TextBox 37"/>
            <p:cNvSpPr txBox="1"/>
            <p:nvPr/>
          </p:nvSpPr>
          <p:spPr>
            <a:xfrm>
              <a:off x="2849129" y="3158629"/>
              <a:ext cx="1253487" cy="294938"/>
            </a:xfrm>
            <a:prstGeom prst="rect">
              <a:avLst/>
            </a:prstGeom>
            <a:grpFill/>
          </p:spPr>
          <p:txBody>
            <a:bodyPr wrap="none" rtlCol="0">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此处输入标题</a:t>
              </a:r>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53" name="组合 52"/>
          <p:cNvGrpSpPr/>
          <p:nvPr/>
        </p:nvGrpSpPr>
        <p:grpSpPr>
          <a:xfrm>
            <a:off x="6206408" y="3238810"/>
            <a:ext cx="2384533" cy="721368"/>
            <a:chOff x="4611994" y="3018066"/>
            <a:chExt cx="1904222" cy="576064"/>
          </a:xfrm>
          <a:solidFill>
            <a:srgbClr val="FF7182"/>
          </a:solidFill>
        </p:grpSpPr>
        <p:sp>
          <p:nvSpPr>
            <p:cNvPr id="54" name="矩形 53"/>
            <p:cNvSpPr/>
            <p:nvPr/>
          </p:nvSpPr>
          <p:spPr>
            <a:xfrm>
              <a:off x="4611994"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5" name="TextBox 38"/>
            <p:cNvSpPr txBox="1"/>
            <p:nvPr/>
          </p:nvSpPr>
          <p:spPr>
            <a:xfrm>
              <a:off x="4937361" y="3158629"/>
              <a:ext cx="1253487" cy="294938"/>
            </a:xfrm>
            <a:prstGeom prst="rect">
              <a:avLst/>
            </a:prstGeom>
            <a:grpFill/>
          </p:spPr>
          <p:txBody>
            <a:bodyPr wrap="none" rtlCol="0">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此处输入标题</a:t>
              </a:r>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56" name="组合 55"/>
          <p:cNvGrpSpPr/>
          <p:nvPr/>
        </p:nvGrpSpPr>
        <p:grpSpPr>
          <a:xfrm>
            <a:off x="8821365" y="3238810"/>
            <a:ext cx="2384533" cy="721368"/>
            <a:chOff x="6700226" y="3018066"/>
            <a:chExt cx="1904222" cy="576064"/>
          </a:xfrm>
          <a:solidFill>
            <a:srgbClr val="62A0CA"/>
          </a:solidFill>
        </p:grpSpPr>
        <p:sp>
          <p:nvSpPr>
            <p:cNvPr id="57" name="矩形 56"/>
            <p:cNvSpPr/>
            <p:nvPr/>
          </p:nvSpPr>
          <p:spPr>
            <a:xfrm>
              <a:off x="6700226" y="3018066"/>
              <a:ext cx="1904222"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8" name="TextBox 39"/>
            <p:cNvSpPr txBox="1"/>
            <p:nvPr/>
          </p:nvSpPr>
          <p:spPr>
            <a:xfrm>
              <a:off x="7025593" y="3158629"/>
              <a:ext cx="1253487" cy="294938"/>
            </a:xfrm>
            <a:prstGeom prst="rect">
              <a:avLst/>
            </a:prstGeom>
            <a:grpFill/>
          </p:spPr>
          <p:txBody>
            <a:bodyPr wrap="none" rtlCol="0">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此处输入标题</a:t>
              </a:r>
              <a:endParaRPr lang="zh-CN" altLang="en-US" dirty="0">
                <a:solidFill>
                  <a:schemeClr val="bg1"/>
                </a:solidFill>
                <a:latin typeface="微软雅黑" panose="020B0503020204020204" pitchFamily="34" charset="-122"/>
                <a:ea typeface="微软雅黑" panose="020B0503020204020204" pitchFamily="34" charset="-122"/>
              </a:endParaRPr>
            </a:p>
          </p:txBody>
        </p:sp>
      </p:grpSp>
      <p:sp>
        <p:nvSpPr>
          <p:cNvPr id="30" name="矩形 29"/>
          <p:cNvSpPr/>
          <p:nvPr/>
        </p:nvSpPr>
        <p:spPr>
          <a:xfrm>
            <a:off x="4119037" y="5306940"/>
            <a:ext cx="4535424" cy="523220"/>
          </a:xfrm>
          <a:prstGeom prst="rect">
            <a:avLst/>
          </a:prstGeom>
        </p:spPr>
        <p:txBody>
          <a:bodyPr wrap="square">
            <a:spAutoFit/>
          </a:bodyPr>
          <a:lstStyle/>
          <a:p>
            <a:r>
              <a:rPr lang="zh-CN" altLang="en-US" sz="1400" dirty="0">
                <a:latin typeface="微软雅黑" panose="020B0503020204020204" pitchFamily="34" charset="-122"/>
                <a:ea typeface="微软雅黑" panose="020B0503020204020204" pitchFamily="34" charset="-122"/>
              </a:rPr>
              <a:t>这里输入简单字概述这里输入简单简单的文字概述这里</a:t>
            </a:r>
            <a:endParaRPr lang="en-US" altLang="zh-CN" sz="1400" dirty="0">
              <a:latin typeface="微软雅黑" panose="020B0503020204020204" pitchFamily="34" charset="-122"/>
              <a:ea typeface="微软雅黑" panose="020B0503020204020204" pitchFamily="34" charset="-122"/>
            </a:endParaRPr>
          </a:p>
          <a:p>
            <a:r>
              <a:rPr lang="zh-CN" altLang="en-US" sz="1400" dirty="0">
                <a:latin typeface="微软雅黑" panose="020B0503020204020204" pitchFamily="34" charset="-122"/>
                <a:ea typeface="微软雅黑" panose="020B0503020204020204" pitchFamily="34" charset="-122"/>
              </a:rPr>
              <a:t>输入简单的文字概述简单的文字</a:t>
            </a:r>
            <a:endParaRPr lang="zh-CN" altLang="en-US" sz="1400" dirty="0"/>
          </a:p>
        </p:txBody>
      </p:sp>
    </p:spTree>
  </p:cSld>
  <p:clrMapOvr>
    <a:masterClrMapping/>
  </p:clrMapOvr>
  <p:transition spd="slow">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等腰三角形 6"/>
          <p:cNvSpPr/>
          <p:nvPr/>
        </p:nvSpPr>
        <p:spPr>
          <a:xfrm>
            <a:off x="1864060" y="515235"/>
            <a:ext cx="1730665" cy="3393267"/>
          </a:xfrm>
          <a:custGeom>
            <a:avLst/>
            <a:gdLst>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1" fmla="*/ 0 w 1992574"/>
              <a:gd name="connsiteY0-2" fmla="*/ 3916908 h 3916908"/>
              <a:gd name="connsiteX1-3" fmla="*/ 996287 w 1992574"/>
              <a:gd name="connsiteY1-4" fmla="*/ 0 h 3916908"/>
              <a:gd name="connsiteX2-5" fmla="*/ 1992574 w 1992574"/>
              <a:gd name="connsiteY2-6" fmla="*/ 3916908 h 3916908"/>
              <a:gd name="connsiteX3-7" fmla="*/ 0 w 1992574"/>
              <a:gd name="connsiteY3-8" fmla="*/ 3916908 h 3916908"/>
              <a:gd name="connsiteX0-9" fmla="*/ 0 w 1992574"/>
              <a:gd name="connsiteY0-10" fmla="*/ 3916908 h 3916908"/>
              <a:gd name="connsiteX1-11" fmla="*/ 996287 w 1992574"/>
              <a:gd name="connsiteY1-12" fmla="*/ 0 h 3916908"/>
              <a:gd name="connsiteX2-13" fmla="*/ 1992574 w 1992574"/>
              <a:gd name="connsiteY2-14" fmla="*/ 3916908 h 3916908"/>
              <a:gd name="connsiteX3-15" fmla="*/ 0 w 1992574"/>
              <a:gd name="connsiteY3-16" fmla="*/ 3916908 h 3916908"/>
              <a:gd name="connsiteX0-17" fmla="*/ 0 w 1992574"/>
              <a:gd name="connsiteY0-18" fmla="*/ 3916908 h 3916908"/>
              <a:gd name="connsiteX1-19" fmla="*/ 996287 w 1992574"/>
              <a:gd name="connsiteY1-20" fmla="*/ 0 h 3916908"/>
              <a:gd name="connsiteX2-21" fmla="*/ 1992574 w 1992574"/>
              <a:gd name="connsiteY2-22" fmla="*/ 3916908 h 3916908"/>
              <a:gd name="connsiteX3-23" fmla="*/ 0 w 1992574"/>
              <a:gd name="connsiteY3-24" fmla="*/ 3916908 h 3916908"/>
              <a:gd name="connsiteX0-25" fmla="*/ 0 w 1992574"/>
              <a:gd name="connsiteY0-26" fmla="*/ 3916908 h 3916908"/>
              <a:gd name="connsiteX1-27" fmla="*/ 996287 w 1992574"/>
              <a:gd name="connsiteY1-28" fmla="*/ 0 h 3916908"/>
              <a:gd name="connsiteX2-29" fmla="*/ 1992574 w 1992574"/>
              <a:gd name="connsiteY2-30" fmla="*/ 3916908 h 3916908"/>
              <a:gd name="connsiteX3-31" fmla="*/ 0 w 1992574"/>
              <a:gd name="connsiteY3-32" fmla="*/ 3916908 h 3916908"/>
              <a:gd name="connsiteX0-33" fmla="*/ 0 w 1992574"/>
              <a:gd name="connsiteY0-34" fmla="*/ 3916908 h 3916908"/>
              <a:gd name="connsiteX1-35" fmla="*/ 996287 w 1992574"/>
              <a:gd name="connsiteY1-36" fmla="*/ 0 h 3916908"/>
              <a:gd name="connsiteX2-37" fmla="*/ 1992574 w 1992574"/>
              <a:gd name="connsiteY2-38" fmla="*/ 3916908 h 3916908"/>
              <a:gd name="connsiteX3-39" fmla="*/ 0 w 1992574"/>
              <a:gd name="connsiteY3-40" fmla="*/ 3916908 h 3916908"/>
              <a:gd name="connsiteX0-41" fmla="*/ 0 w 1992574"/>
              <a:gd name="connsiteY0-42" fmla="*/ 3916908 h 3916908"/>
              <a:gd name="connsiteX1-43" fmla="*/ 996287 w 1992574"/>
              <a:gd name="connsiteY1-44" fmla="*/ 0 h 3916908"/>
              <a:gd name="connsiteX2-45" fmla="*/ 1992574 w 1992574"/>
              <a:gd name="connsiteY2-46" fmla="*/ 3916908 h 3916908"/>
              <a:gd name="connsiteX3-47" fmla="*/ 0 w 1992574"/>
              <a:gd name="connsiteY3-48" fmla="*/ 3916908 h 3916908"/>
              <a:gd name="connsiteX0-49" fmla="*/ 0 w 1992574"/>
              <a:gd name="connsiteY0-50" fmla="*/ 3916908 h 3916908"/>
              <a:gd name="connsiteX1-51" fmla="*/ 996287 w 1992574"/>
              <a:gd name="connsiteY1-52" fmla="*/ 0 h 3916908"/>
              <a:gd name="connsiteX2-53" fmla="*/ 1992574 w 1992574"/>
              <a:gd name="connsiteY2-54" fmla="*/ 3916908 h 3916908"/>
              <a:gd name="connsiteX3-55" fmla="*/ 0 w 1992574"/>
              <a:gd name="connsiteY3-56" fmla="*/ 3916908 h 3916908"/>
              <a:gd name="connsiteX0-57" fmla="*/ 0 w 1992574"/>
              <a:gd name="connsiteY0-58" fmla="*/ 3903212 h 3903212"/>
              <a:gd name="connsiteX1-59" fmla="*/ 1050878 w 1992574"/>
              <a:gd name="connsiteY1-60" fmla="*/ 0 h 3903212"/>
              <a:gd name="connsiteX2-61" fmla="*/ 1992574 w 1992574"/>
              <a:gd name="connsiteY2-62" fmla="*/ 3903212 h 3903212"/>
              <a:gd name="connsiteX3-63" fmla="*/ 0 w 1992574"/>
              <a:gd name="connsiteY3-64" fmla="*/ 3903212 h 3903212"/>
            </a:gdLst>
            <a:ahLst/>
            <a:cxnLst>
              <a:cxn ang="0">
                <a:pos x="connsiteX0-1" y="connsiteY0-2"/>
              </a:cxn>
              <a:cxn ang="0">
                <a:pos x="connsiteX1-3" y="connsiteY1-4"/>
              </a:cxn>
              <a:cxn ang="0">
                <a:pos x="connsiteX2-5" y="connsiteY2-6"/>
              </a:cxn>
              <a:cxn ang="0">
                <a:pos x="connsiteX3-7" y="connsiteY3-8"/>
              </a:cxn>
            </a:cxnLst>
            <a:rect l="l" t="t" r="r" b="b"/>
            <a:pathLst>
              <a:path w="1992574" h="3903212">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EB2AC"/>
              </a:solidFill>
            </a:endParaRPr>
          </a:p>
        </p:txBody>
      </p:sp>
      <p:sp>
        <p:nvSpPr>
          <p:cNvPr id="14" name="等腰三角形 6"/>
          <p:cNvSpPr/>
          <p:nvPr/>
        </p:nvSpPr>
        <p:spPr>
          <a:xfrm>
            <a:off x="5294588" y="1079141"/>
            <a:ext cx="1719451" cy="2829361"/>
          </a:xfrm>
          <a:custGeom>
            <a:avLst/>
            <a:gdLst>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1" fmla="*/ 0 w 1992574"/>
              <a:gd name="connsiteY0-2" fmla="*/ 3916908 h 3916908"/>
              <a:gd name="connsiteX1-3" fmla="*/ 996287 w 1992574"/>
              <a:gd name="connsiteY1-4" fmla="*/ 0 h 3916908"/>
              <a:gd name="connsiteX2-5" fmla="*/ 1992574 w 1992574"/>
              <a:gd name="connsiteY2-6" fmla="*/ 3916908 h 3916908"/>
              <a:gd name="connsiteX3-7" fmla="*/ 0 w 1992574"/>
              <a:gd name="connsiteY3-8" fmla="*/ 3916908 h 3916908"/>
              <a:gd name="connsiteX0-9" fmla="*/ 0 w 1992574"/>
              <a:gd name="connsiteY0-10" fmla="*/ 3916908 h 3916908"/>
              <a:gd name="connsiteX1-11" fmla="*/ 996287 w 1992574"/>
              <a:gd name="connsiteY1-12" fmla="*/ 0 h 3916908"/>
              <a:gd name="connsiteX2-13" fmla="*/ 1992574 w 1992574"/>
              <a:gd name="connsiteY2-14" fmla="*/ 3916908 h 3916908"/>
              <a:gd name="connsiteX3-15" fmla="*/ 0 w 1992574"/>
              <a:gd name="connsiteY3-16" fmla="*/ 3916908 h 3916908"/>
              <a:gd name="connsiteX0-17" fmla="*/ 0 w 1992574"/>
              <a:gd name="connsiteY0-18" fmla="*/ 3916908 h 3916908"/>
              <a:gd name="connsiteX1-19" fmla="*/ 996287 w 1992574"/>
              <a:gd name="connsiteY1-20" fmla="*/ 0 h 3916908"/>
              <a:gd name="connsiteX2-21" fmla="*/ 1992574 w 1992574"/>
              <a:gd name="connsiteY2-22" fmla="*/ 3916908 h 3916908"/>
              <a:gd name="connsiteX3-23" fmla="*/ 0 w 1992574"/>
              <a:gd name="connsiteY3-24" fmla="*/ 3916908 h 3916908"/>
              <a:gd name="connsiteX0-25" fmla="*/ 0 w 1992574"/>
              <a:gd name="connsiteY0-26" fmla="*/ 3916908 h 3916908"/>
              <a:gd name="connsiteX1-27" fmla="*/ 996287 w 1992574"/>
              <a:gd name="connsiteY1-28" fmla="*/ 0 h 3916908"/>
              <a:gd name="connsiteX2-29" fmla="*/ 1992574 w 1992574"/>
              <a:gd name="connsiteY2-30" fmla="*/ 3916908 h 3916908"/>
              <a:gd name="connsiteX3-31" fmla="*/ 0 w 1992574"/>
              <a:gd name="connsiteY3-32" fmla="*/ 3916908 h 3916908"/>
              <a:gd name="connsiteX0-33" fmla="*/ 0 w 1992574"/>
              <a:gd name="connsiteY0-34" fmla="*/ 3916908 h 3916908"/>
              <a:gd name="connsiteX1-35" fmla="*/ 996287 w 1992574"/>
              <a:gd name="connsiteY1-36" fmla="*/ 0 h 3916908"/>
              <a:gd name="connsiteX2-37" fmla="*/ 1992574 w 1992574"/>
              <a:gd name="connsiteY2-38" fmla="*/ 3916908 h 3916908"/>
              <a:gd name="connsiteX3-39" fmla="*/ 0 w 1992574"/>
              <a:gd name="connsiteY3-40" fmla="*/ 3916908 h 3916908"/>
              <a:gd name="connsiteX0-41" fmla="*/ 0 w 1992574"/>
              <a:gd name="connsiteY0-42" fmla="*/ 3916908 h 3916908"/>
              <a:gd name="connsiteX1-43" fmla="*/ 996287 w 1992574"/>
              <a:gd name="connsiteY1-44" fmla="*/ 0 h 3916908"/>
              <a:gd name="connsiteX2-45" fmla="*/ 1992574 w 1992574"/>
              <a:gd name="connsiteY2-46" fmla="*/ 3916908 h 3916908"/>
              <a:gd name="connsiteX3-47" fmla="*/ 0 w 1992574"/>
              <a:gd name="connsiteY3-48" fmla="*/ 3916908 h 3916908"/>
              <a:gd name="connsiteX0-49" fmla="*/ 0 w 1992574"/>
              <a:gd name="connsiteY0-50" fmla="*/ 3916908 h 3916908"/>
              <a:gd name="connsiteX1-51" fmla="*/ 996287 w 1992574"/>
              <a:gd name="connsiteY1-52" fmla="*/ 0 h 3916908"/>
              <a:gd name="connsiteX2-53" fmla="*/ 1992574 w 1992574"/>
              <a:gd name="connsiteY2-54" fmla="*/ 3916908 h 3916908"/>
              <a:gd name="connsiteX3-55" fmla="*/ 0 w 1992574"/>
              <a:gd name="connsiteY3-56" fmla="*/ 3916908 h 3916908"/>
              <a:gd name="connsiteX0-57" fmla="*/ 0 w 1992574"/>
              <a:gd name="connsiteY0-58" fmla="*/ 3903212 h 3903212"/>
              <a:gd name="connsiteX1-59" fmla="*/ 1050878 w 1992574"/>
              <a:gd name="connsiteY1-60" fmla="*/ 0 h 3903212"/>
              <a:gd name="connsiteX2-61" fmla="*/ 1992574 w 1992574"/>
              <a:gd name="connsiteY2-62" fmla="*/ 3903212 h 3903212"/>
              <a:gd name="connsiteX3-63" fmla="*/ 0 w 1992574"/>
              <a:gd name="connsiteY3-64" fmla="*/ 3903212 h 3903212"/>
            </a:gdLst>
            <a:ahLst/>
            <a:cxnLst>
              <a:cxn ang="0">
                <a:pos x="connsiteX0-1" y="connsiteY0-2"/>
              </a:cxn>
              <a:cxn ang="0">
                <a:pos x="connsiteX1-3" y="connsiteY1-4"/>
              </a:cxn>
              <a:cxn ang="0">
                <a:pos x="connsiteX2-5" y="connsiteY2-6"/>
              </a:cxn>
              <a:cxn ang="0">
                <a:pos x="connsiteX3-7" y="connsiteY3-8"/>
              </a:cxn>
            </a:cxnLst>
            <a:rect l="l" t="t" r="r" b="b"/>
            <a:pathLst>
              <a:path w="1992574" h="3903212">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EB2AC"/>
              </a:solidFill>
            </a:endParaRPr>
          </a:p>
        </p:txBody>
      </p:sp>
      <p:sp>
        <p:nvSpPr>
          <p:cNvPr id="15" name="等腰三角形 6"/>
          <p:cNvSpPr/>
          <p:nvPr/>
        </p:nvSpPr>
        <p:spPr>
          <a:xfrm>
            <a:off x="3584931" y="1666172"/>
            <a:ext cx="1719451" cy="2242330"/>
          </a:xfrm>
          <a:custGeom>
            <a:avLst/>
            <a:gdLst>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1" fmla="*/ 0 w 1992574"/>
              <a:gd name="connsiteY0-2" fmla="*/ 3916908 h 3916908"/>
              <a:gd name="connsiteX1-3" fmla="*/ 996287 w 1992574"/>
              <a:gd name="connsiteY1-4" fmla="*/ 0 h 3916908"/>
              <a:gd name="connsiteX2-5" fmla="*/ 1992574 w 1992574"/>
              <a:gd name="connsiteY2-6" fmla="*/ 3916908 h 3916908"/>
              <a:gd name="connsiteX3-7" fmla="*/ 0 w 1992574"/>
              <a:gd name="connsiteY3-8" fmla="*/ 3916908 h 3916908"/>
              <a:gd name="connsiteX0-9" fmla="*/ 0 w 1992574"/>
              <a:gd name="connsiteY0-10" fmla="*/ 3916908 h 3916908"/>
              <a:gd name="connsiteX1-11" fmla="*/ 996287 w 1992574"/>
              <a:gd name="connsiteY1-12" fmla="*/ 0 h 3916908"/>
              <a:gd name="connsiteX2-13" fmla="*/ 1992574 w 1992574"/>
              <a:gd name="connsiteY2-14" fmla="*/ 3916908 h 3916908"/>
              <a:gd name="connsiteX3-15" fmla="*/ 0 w 1992574"/>
              <a:gd name="connsiteY3-16" fmla="*/ 3916908 h 3916908"/>
              <a:gd name="connsiteX0-17" fmla="*/ 0 w 1992574"/>
              <a:gd name="connsiteY0-18" fmla="*/ 3916908 h 3916908"/>
              <a:gd name="connsiteX1-19" fmla="*/ 996287 w 1992574"/>
              <a:gd name="connsiteY1-20" fmla="*/ 0 h 3916908"/>
              <a:gd name="connsiteX2-21" fmla="*/ 1992574 w 1992574"/>
              <a:gd name="connsiteY2-22" fmla="*/ 3916908 h 3916908"/>
              <a:gd name="connsiteX3-23" fmla="*/ 0 w 1992574"/>
              <a:gd name="connsiteY3-24" fmla="*/ 3916908 h 3916908"/>
              <a:gd name="connsiteX0-25" fmla="*/ 0 w 1992574"/>
              <a:gd name="connsiteY0-26" fmla="*/ 3916908 h 3916908"/>
              <a:gd name="connsiteX1-27" fmla="*/ 996287 w 1992574"/>
              <a:gd name="connsiteY1-28" fmla="*/ 0 h 3916908"/>
              <a:gd name="connsiteX2-29" fmla="*/ 1992574 w 1992574"/>
              <a:gd name="connsiteY2-30" fmla="*/ 3916908 h 3916908"/>
              <a:gd name="connsiteX3-31" fmla="*/ 0 w 1992574"/>
              <a:gd name="connsiteY3-32" fmla="*/ 3916908 h 3916908"/>
              <a:gd name="connsiteX0-33" fmla="*/ 0 w 1992574"/>
              <a:gd name="connsiteY0-34" fmla="*/ 3916908 h 3916908"/>
              <a:gd name="connsiteX1-35" fmla="*/ 996287 w 1992574"/>
              <a:gd name="connsiteY1-36" fmla="*/ 0 h 3916908"/>
              <a:gd name="connsiteX2-37" fmla="*/ 1992574 w 1992574"/>
              <a:gd name="connsiteY2-38" fmla="*/ 3916908 h 3916908"/>
              <a:gd name="connsiteX3-39" fmla="*/ 0 w 1992574"/>
              <a:gd name="connsiteY3-40" fmla="*/ 3916908 h 3916908"/>
              <a:gd name="connsiteX0-41" fmla="*/ 0 w 1992574"/>
              <a:gd name="connsiteY0-42" fmla="*/ 3916908 h 3916908"/>
              <a:gd name="connsiteX1-43" fmla="*/ 996287 w 1992574"/>
              <a:gd name="connsiteY1-44" fmla="*/ 0 h 3916908"/>
              <a:gd name="connsiteX2-45" fmla="*/ 1992574 w 1992574"/>
              <a:gd name="connsiteY2-46" fmla="*/ 3916908 h 3916908"/>
              <a:gd name="connsiteX3-47" fmla="*/ 0 w 1992574"/>
              <a:gd name="connsiteY3-48" fmla="*/ 3916908 h 3916908"/>
              <a:gd name="connsiteX0-49" fmla="*/ 0 w 1992574"/>
              <a:gd name="connsiteY0-50" fmla="*/ 3916908 h 3916908"/>
              <a:gd name="connsiteX1-51" fmla="*/ 996287 w 1992574"/>
              <a:gd name="connsiteY1-52" fmla="*/ 0 h 3916908"/>
              <a:gd name="connsiteX2-53" fmla="*/ 1992574 w 1992574"/>
              <a:gd name="connsiteY2-54" fmla="*/ 3916908 h 3916908"/>
              <a:gd name="connsiteX3-55" fmla="*/ 0 w 1992574"/>
              <a:gd name="connsiteY3-56" fmla="*/ 3916908 h 3916908"/>
              <a:gd name="connsiteX0-57" fmla="*/ 0 w 1992574"/>
              <a:gd name="connsiteY0-58" fmla="*/ 3903212 h 3903212"/>
              <a:gd name="connsiteX1-59" fmla="*/ 1050878 w 1992574"/>
              <a:gd name="connsiteY1-60" fmla="*/ 0 h 3903212"/>
              <a:gd name="connsiteX2-61" fmla="*/ 1992574 w 1992574"/>
              <a:gd name="connsiteY2-62" fmla="*/ 3903212 h 3903212"/>
              <a:gd name="connsiteX3-63" fmla="*/ 0 w 1992574"/>
              <a:gd name="connsiteY3-64" fmla="*/ 3903212 h 3903212"/>
            </a:gdLst>
            <a:ahLst/>
            <a:cxnLst>
              <a:cxn ang="0">
                <a:pos x="connsiteX0-1" y="connsiteY0-2"/>
              </a:cxn>
              <a:cxn ang="0">
                <a:pos x="connsiteX1-3" y="connsiteY1-4"/>
              </a:cxn>
              <a:cxn ang="0">
                <a:pos x="connsiteX2-5" y="connsiteY2-6"/>
              </a:cxn>
              <a:cxn ang="0">
                <a:pos x="connsiteX3-7" y="connsiteY3-8"/>
              </a:cxn>
            </a:cxnLst>
            <a:rect l="l" t="t" r="r" b="b"/>
            <a:pathLst>
              <a:path w="1992574" h="3903212">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EB2AC"/>
              </a:solidFill>
            </a:endParaRPr>
          </a:p>
        </p:txBody>
      </p:sp>
      <p:sp>
        <p:nvSpPr>
          <p:cNvPr id="16" name="等腰三角形 6"/>
          <p:cNvSpPr/>
          <p:nvPr/>
        </p:nvSpPr>
        <p:spPr>
          <a:xfrm>
            <a:off x="7020108" y="1353769"/>
            <a:ext cx="1709657" cy="2554733"/>
          </a:xfrm>
          <a:custGeom>
            <a:avLst/>
            <a:gdLst>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1" fmla="*/ 0 w 1992574"/>
              <a:gd name="connsiteY0-2" fmla="*/ 3916908 h 3916908"/>
              <a:gd name="connsiteX1-3" fmla="*/ 996287 w 1992574"/>
              <a:gd name="connsiteY1-4" fmla="*/ 0 h 3916908"/>
              <a:gd name="connsiteX2-5" fmla="*/ 1992574 w 1992574"/>
              <a:gd name="connsiteY2-6" fmla="*/ 3916908 h 3916908"/>
              <a:gd name="connsiteX3-7" fmla="*/ 0 w 1992574"/>
              <a:gd name="connsiteY3-8" fmla="*/ 3916908 h 3916908"/>
              <a:gd name="connsiteX0-9" fmla="*/ 0 w 1992574"/>
              <a:gd name="connsiteY0-10" fmla="*/ 3916908 h 3916908"/>
              <a:gd name="connsiteX1-11" fmla="*/ 996287 w 1992574"/>
              <a:gd name="connsiteY1-12" fmla="*/ 0 h 3916908"/>
              <a:gd name="connsiteX2-13" fmla="*/ 1992574 w 1992574"/>
              <a:gd name="connsiteY2-14" fmla="*/ 3916908 h 3916908"/>
              <a:gd name="connsiteX3-15" fmla="*/ 0 w 1992574"/>
              <a:gd name="connsiteY3-16" fmla="*/ 3916908 h 3916908"/>
              <a:gd name="connsiteX0-17" fmla="*/ 0 w 1992574"/>
              <a:gd name="connsiteY0-18" fmla="*/ 3916908 h 3916908"/>
              <a:gd name="connsiteX1-19" fmla="*/ 996287 w 1992574"/>
              <a:gd name="connsiteY1-20" fmla="*/ 0 h 3916908"/>
              <a:gd name="connsiteX2-21" fmla="*/ 1992574 w 1992574"/>
              <a:gd name="connsiteY2-22" fmla="*/ 3916908 h 3916908"/>
              <a:gd name="connsiteX3-23" fmla="*/ 0 w 1992574"/>
              <a:gd name="connsiteY3-24" fmla="*/ 3916908 h 3916908"/>
              <a:gd name="connsiteX0-25" fmla="*/ 0 w 1992574"/>
              <a:gd name="connsiteY0-26" fmla="*/ 3916908 h 3916908"/>
              <a:gd name="connsiteX1-27" fmla="*/ 996287 w 1992574"/>
              <a:gd name="connsiteY1-28" fmla="*/ 0 h 3916908"/>
              <a:gd name="connsiteX2-29" fmla="*/ 1992574 w 1992574"/>
              <a:gd name="connsiteY2-30" fmla="*/ 3916908 h 3916908"/>
              <a:gd name="connsiteX3-31" fmla="*/ 0 w 1992574"/>
              <a:gd name="connsiteY3-32" fmla="*/ 3916908 h 3916908"/>
              <a:gd name="connsiteX0-33" fmla="*/ 0 w 1992574"/>
              <a:gd name="connsiteY0-34" fmla="*/ 3916908 h 3916908"/>
              <a:gd name="connsiteX1-35" fmla="*/ 996287 w 1992574"/>
              <a:gd name="connsiteY1-36" fmla="*/ 0 h 3916908"/>
              <a:gd name="connsiteX2-37" fmla="*/ 1992574 w 1992574"/>
              <a:gd name="connsiteY2-38" fmla="*/ 3916908 h 3916908"/>
              <a:gd name="connsiteX3-39" fmla="*/ 0 w 1992574"/>
              <a:gd name="connsiteY3-40" fmla="*/ 3916908 h 3916908"/>
              <a:gd name="connsiteX0-41" fmla="*/ 0 w 1992574"/>
              <a:gd name="connsiteY0-42" fmla="*/ 3916908 h 3916908"/>
              <a:gd name="connsiteX1-43" fmla="*/ 996287 w 1992574"/>
              <a:gd name="connsiteY1-44" fmla="*/ 0 h 3916908"/>
              <a:gd name="connsiteX2-45" fmla="*/ 1992574 w 1992574"/>
              <a:gd name="connsiteY2-46" fmla="*/ 3916908 h 3916908"/>
              <a:gd name="connsiteX3-47" fmla="*/ 0 w 1992574"/>
              <a:gd name="connsiteY3-48" fmla="*/ 3916908 h 3916908"/>
              <a:gd name="connsiteX0-49" fmla="*/ 0 w 1992574"/>
              <a:gd name="connsiteY0-50" fmla="*/ 3916908 h 3916908"/>
              <a:gd name="connsiteX1-51" fmla="*/ 996287 w 1992574"/>
              <a:gd name="connsiteY1-52" fmla="*/ 0 h 3916908"/>
              <a:gd name="connsiteX2-53" fmla="*/ 1992574 w 1992574"/>
              <a:gd name="connsiteY2-54" fmla="*/ 3916908 h 3916908"/>
              <a:gd name="connsiteX3-55" fmla="*/ 0 w 1992574"/>
              <a:gd name="connsiteY3-56" fmla="*/ 3916908 h 3916908"/>
              <a:gd name="connsiteX0-57" fmla="*/ 0 w 1992574"/>
              <a:gd name="connsiteY0-58" fmla="*/ 3903212 h 3903212"/>
              <a:gd name="connsiteX1-59" fmla="*/ 1050878 w 1992574"/>
              <a:gd name="connsiteY1-60" fmla="*/ 0 h 3903212"/>
              <a:gd name="connsiteX2-61" fmla="*/ 1992574 w 1992574"/>
              <a:gd name="connsiteY2-62" fmla="*/ 3903212 h 3903212"/>
              <a:gd name="connsiteX3-63" fmla="*/ 0 w 1992574"/>
              <a:gd name="connsiteY3-64" fmla="*/ 3903212 h 3903212"/>
            </a:gdLst>
            <a:ahLst/>
            <a:cxnLst>
              <a:cxn ang="0">
                <a:pos x="connsiteX0-1" y="connsiteY0-2"/>
              </a:cxn>
              <a:cxn ang="0">
                <a:pos x="connsiteX1-3" y="connsiteY1-4"/>
              </a:cxn>
              <a:cxn ang="0">
                <a:pos x="connsiteX2-5" y="connsiteY2-6"/>
              </a:cxn>
              <a:cxn ang="0">
                <a:pos x="connsiteX3-7" y="connsiteY3-8"/>
              </a:cxn>
            </a:cxnLst>
            <a:rect l="l" t="t" r="r" b="b"/>
            <a:pathLst>
              <a:path w="1992574" h="3903212">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EB2AC"/>
              </a:solidFill>
            </a:endParaRPr>
          </a:p>
        </p:txBody>
      </p:sp>
      <p:sp>
        <p:nvSpPr>
          <p:cNvPr id="17" name="等腰三角形 6"/>
          <p:cNvSpPr/>
          <p:nvPr/>
        </p:nvSpPr>
        <p:spPr>
          <a:xfrm>
            <a:off x="8729765" y="515235"/>
            <a:ext cx="1704512" cy="3393267"/>
          </a:xfrm>
          <a:custGeom>
            <a:avLst/>
            <a:gdLst>
              <a:gd name="connsiteX0" fmla="*/ 0 w 1992574"/>
              <a:gd name="connsiteY0" fmla="*/ 3916908 h 3916908"/>
              <a:gd name="connsiteX1" fmla="*/ 996287 w 1992574"/>
              <a:gd name="connsiteY1" fmla="*/ 0 h 3916908"/>
              <a:gd name="connsiteX2" fmla="*/ 1992574 w 1992574"/>
              <a:gd name="connsiteY2" fmla="*/ 3916908 h 3916908"/>
              <a:gd name="connsiteX3" fmla="*/ 0 w 1992574"/>
              <a:gd name="connsiteY3" fmla="*/ 3916908 h 3916908"/>
              <a:gd name="connsiteX0-1" fmla="*/ 0 w 1992574"/>
              <a:gd name="connsiteY0-2" fmla="*/ 3916908 h 3916908"/>
              <a:gd name="connsiteX1-3" fmla="*/ 996287 w 1992574"/>
              <a:gd name="connsiteY1-4" fmla="*/ 0 h 3916908"/>
              <a:gd name="connsiteX2-5" fmla="*/ 1992574 w 1992574"/>
              <a:gd name="connsiteY2-6" fmla="*/ 3916908 h 3916908"/>
              <a:gd name="connsiteX3-7" fmla="*/ 0 w 1992574"/>
              <a:gd name="connsiteY3-8" fmla="*/ 3916908 h 3916908"/>
              <a:gd name="connsiteX0-9" fmla="*/ 0 w 1992574"/>
              <a:gd name="connsiteY0-10" fmla="*/ 3916908 h 3916908"/>
              <a:gd name="connsiteX1-11" fmla="*/ 996287 w 1992574"/>
              <a:gd name="connsiteY1-12" fmla="*/ 0 h 3916908"/>
              <a:gd name="connsiteX2-13" fmla="*/ 1992574 w 1992574"/>
              <a:gd name="connsiteY2-14" fmla="*/ 3916908 h 3916908"/>
              <a:gd name="connsiteX3-15" fmla="*/ 0 w 1992574"/>
              <a:gd name="connsiteY3-16" fmla="*/ 3916908 h 3916908"/>
              <a:gd name="connsiteX0-17" fmla="*/ 0 w 1992574"/>
              <a:gd name="connsiteY0-18" fmla="*/ 3916908 h 3916908"/>
              <a:gd name="connsiteX1-19" fmla="*/ 996287 w 1992574"/>
              <a:gd name="connsiteY1-20" fmla="*/ 0 h 3916908"/>
              <a:gd name="connsiteX2-21" fmla="*/ 1992574 w 1992574"/>
              <a:gd name="connsiteY2-22" fmla="*/ 3916908 h 3916908"/>
              <a:gd name="connsiteX3-23" fmla="*/ 0 w 1992574"/>
              <a:gd name="connsiteY3-24" fmla="*/ 3916908 h 3916908"/>
              <a:gd name="connsiteX0-25" fmla="*/ 0 w 1992574"/>
              <a:gd name="connsiteY0-26" fmla="*/ 3916908 h 3916908"/>
              <a:gd name="connsiteX1-27" fmla="*/ 996287 w 1992574"/>
              <a:gd name="connsiteY1-28" fmla="*/ 0 h 3916908"/>
              <a:gd name="connsiteX2-29" fmla="*/ 1992574 w 1992574"/>
              <a:gd name="connsiteY2-30" fmla="*/ 3916908 h 3916908"/>
              <a:gd name="connsiteX3-31" fmla="*/ 0 w 1992574"/>
              <a:gd name="connsiteY3-32" fmla="*/ 3916908 h 3916908"/>
              <a:gd name="connsiteX0-33" fmla="*/ 0 w 1992574"/>
              <a:gd name="connsiteY0-34" fmla="*/ 3916908 h 3916908"/>
              <a:gd name="connsiteX1-35" fmla="*/ 996287 w 1992574"/>
              <a:gd name="connsiteY1-36" fmla="*/ 0 h 3916908"/>
              <a:gd name="connsiteX2-37" fmla="*/ 1992574 w 1992574"/>
              <a:gd name="connsiteY2-38" fmla="*/ 3916908 h 3916908"/>
              <a:gd name="connsiteX3-39" fmla="*/ 0 w 1992574"/>
              <a:gd name="connsiteY3-40" fmla="*/ 3916908 h 3916908"/>
              <a:gd name="connsiteX0-41" fmla="*/ 0 w 1992574"/>
              <a:gd name="connsiteY0-42" fmla="*/ 3916908 h 3916908"/>
              <a:gd name="connsiteX1-43" fmla="*/ 996287 w 1992574"/>
              <a:gd name="connsiteY1-44" fmla="*/ 0 h 3916908"/>
              <a:gd name="connsiteX2-45" fmla="*/ 1992574 w 1992574"/>
              <a:gd name="connsiteY2-46" fmla="*/ 3916908 h 3916908"/>
              <a:gd name="connsiteX3-47" fmla="*/ 0 w 1992574"/>
              <a:gd name="connsiteY3-48" fmla="*/ 3916908 h 3916908"/>
              <a:gd name="connsiteX0-49" fmla="*/ 0 w 1992574"/>
              <a:gd name="connsiteY0-50" fmla="*/ 3916908 h 3916908"/>
              <a:gd name="connsiteX1-51" fmla="*/ 996287 w 1992574"/>
              <a:gd name="connsiteY1-52" fmla="*/ 0 h 3916908"/>
              <a:gd name="connsiteX2-53" fmla="*/ 1992574 w 1992574"/>
              <a:gd name="connsiteY2-54" fmla="*/ 3916908 h 3916908"/>
              <a:gd name="connsiteX3-55" fmla="*/ 0 w 1992574"/>
              <a:gd name="connsiteY3-56" fmla="*/ 3916908 h 3916908"/>
              <a:gd name="connsiteX0-57" fmla="*/ 0 w 1992574"/>
              <a:gd name="connsiteY0-58" fmla="*/ 3903212 h 3903212"/>
              <a:gd name="connsiteX1-59" fmla="*/ 1050878 w 1992574"/>
              <a:gd name="connsiteY1-60" fmla="*/ 0 h 3903212"/>
              <a:gd name="connsiteX2-61" fmla="*/ 1992574 w 1992574"/>
              <a:gd name="connsiteY2-62" fmla="*/ 3903212 h 3903212"/>
              <a:gd name="connsiteX3-63" fmla="*/ 0 w 1992574"/>
              <a:gd name="connsiteY3-64" fmla="*/ 3903212 h 3903212"/>
            </a:gdLst>
            <a:ahLst/>
            <a:cxnLst>
              <a:cxn ang="0">
                <a:pos x="connsiteX0-1" y="connsiteY0-2"/>
              </a:cxn>
              <a:cxn ang="0">
                <a:pos x="connsiteX1-3" y="connsiteY1-4"/>
              </a:cxn>
              <a:cxn ang="0">
                <a:pos x="connsiteX2-5" y="connsiteY2-6"/>
              </a:cxn>
              <a:cxn ang="0">
                <a:pos x="connsiteX3-7" y="connsiteY3-8"/>
              </a:cxn>
            </a:cxnLst>
            <a:rect l="l" t="t" r="r" b="b"/>
            <a:pathLst>
              <a:path w="1992574" h="3903212">
                <a:moveTo>
                  <a:pt x="0" y="3903212"/>
                </a:moveTo>
                <a:cubicBezTo>
                  <a:pt x="605051" y="2679463"/>
                  <a:pt x="923499" y="1360227"/>
                  <a:pt x="1050878" y="0"/>
                </a:cubicBezTo>
                <a:cubicBezTo>
                  <a:pt x="1178257" y="1360228"/>
                  <a:pt x="1401170" y="2638519"/>
                  <a:pt x="1992574" y="3903212"/>
                </a:cubicBezTo>
                <a:lnTo>
                  <a:pt x="0" y="3903212"/>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EB2AC"/>
              </a:solidFill>
            </a:endParaRPr>
          </a:p>
        </p:txBody>
      </p:sp>
      <p:sp>
        <p:nvSpPr>
          <p:cNvPr id="21" name="文本框 20"/>
          <p:cNvSpPr txBox="1"/>
          <p:nvPr/>
        </p:nvSpPr>
        <p:spPr>
          <a:xfrm>
            <a:off x="4070408" y="3331890"/>
            <a:ext cx="1076651" cy="461665"/>
          </a:xfrm>
          <a:prstGeom prst="rect">
            <a:avLst/>
          </a:prstGeom>
          <a:no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26%</a:t>
            </a:r>
            <a:endPar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3" name="文本框 22"/>
          <p:cNvSpPr txBox="1"/>
          <p:nvPr/>
        </p:nvSpPr>
        <p:spPr>
          <a:xfrm>
            <a:off x="7510730" y="3331889"/>
            <a:ext cx="1076651" cy="461665"/>
          </a:xfrm>
          <a:prstGeom prst="rect">
            <a:avLst/>
          </a:prstGeom>
          <a:no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31%</a:t>
            </a:r>
            <a:endPar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5" name="文本框 24"/>
          <p:cNvSpPr txBox="1"/>
          <p:nvPr/>
        </p:nvSpPr>
        <p:spPr>
          <a:xfrm>
            <a:off x="5770271" y="3307003"/>
            <a:ext cx="1076651" cy="461665"/>
          </a:xfrm>
          <a:prstGeom prst="rect">
            <a:avLst/>
          </a:prstGeom>
          <a:no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43%</a:t>
            </a:r>
            <a:endPar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7" name="文本框 26"/>
          <p:cNvSpPr txBox="1"/>
          <p:nvPr/>
        </p:nvSpPr>
        <p:spPr>
          <a:xfrm>
            <a:off x="9205448" y="3307002"/>
            <a:ext cx="1076651" cy="461665"/>
          </a:xfrm>
          <a:prstGeom prst="rect">
            <a:avLst/>
          </a:prstGeom>
          <a:no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51%</a:t>
            </a:r>
            <a:endPar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8" name="文本框 27"/>
          <p:cNvSpPr txBox="1"/>
          <p:nvPr/>
        </p:nvSpPr>
        <p:spPr>
          <a:xfrm>
            <a:off x="2363324" y="3331888"/>
            <a:ext cx="1076651" cy="461665"/>
          </a:xfrm>
          <a:prstGeom prst="rect">
            <a:avLst/>
          </a:prstGeom>
          <a:noFill/>
        </p:spPr>
        <p:txBody>
          <a:bodyPr wrap="square" rtlCol="0">
            <a:spAutoFit/>
          </a:bodyPr>
          <a:lstStyle/>
          <a:p>
            <a:r>
              <a:rPr lang="en-US" altLang="zh-CN"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62%</a:t>
            </a:r>
            <a:endParaRPr lang="zh-CN" altLang="en-US" sz="240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9" name="文本框 28"/>
          <p:cNvSpPr txBox="1"/>
          <p:nvPr/>
        </p:nvSpPr>
        <p:spPr>
          <a:xfrm>
            <a:off x="2134527" y="3954511"/>
            <a:ext cx="1149302" cy="338554"/>
          </a:xfrm>
          <a:prstGeom prst="rect">
            <a:avLst/>
          </a:prstGeom>
          <a:noFill/>
        </p:spPr>
        <p:txBody>
          <a:bodyPr wrap="square" rtlCol="0">
            <a:spAutoFit/>
          </a:bodyPr>
          <a:lstStyle/>
          <a:p>
            <a:r>
              <a:rPr lang="zh-CN" altLang="en-US" sz="1600" dirty="0">
                <a:solidFill>
                  <a:srgbClr val="FF7182"/>
                </a:solidFill>
                <a:latin typeface="微软雅黑" panose="020B0503020204020204" pitchFamily="34" charset="-122"/>
                <a:ea typeface="微软雅黑" panose="020B0503020204020204" pitchFamily="34" charset="-122"/>
                <a:cs typeface="+mn-ea"/>
                <a:sym typeface="+mn-lt"/>
              </a:rPr>
              <a:t>添加标题</a:t>
            </a:r>
            <a:endParaRPr lang="en-US" altLang="zh-CN" sz="1600" dirty="0">
              <a:solidFill>
                <a:srgbClr val="FF7182"/>
              </a:solidFill>
              <a:latin typeface="微软雅黑" panose="020B0503020204020204" pitchFamily="34" charset="-122"/>
              <a:ea typeface="微软雅黑" panose="020B0503020204020204" pitchFamily="34" charset="-122"/>
              <a:cs typeface="+mn-ea"/>
              <a:sym typeface="+mn-lt"/>
            </a:endParaRPr>
          </a:p>
        </p:txBody>
      </p:sp>
      <p:sp>
        <p:nvSpPr>
          <p:cNvPr id="30" name="文本框 29"/>
          <p:cNvSpPr txBox="1"/>
          <p:nvPr/>
        </p:nvSpPr>
        <p:spPr>
          <a:xfrm>
            <a:off x="3859501" y="3954511"/>
            <a:ext cx="1149302" cy="338554"/>
          </a:xfrm>
          <a:prstGeom prst="rect">
            <a:avLst/>
          </a:prstGeom>
          <a:noFill/>
        </p:spPr>
        <p:txBody>
          <a:bodyPr wrap="square" rtlCol="0">
            <a:spAutoFit/>
          </a:bodyPr>
          <a:lstStyle/>
          <a:p>
            <a:r>
              <a:rPr lang="zh-CN" altLang="en-US" sz="1600" dirty="0">
                <a:solidFill>
                  <a:srgbClr val="FF7182"/>
                </a:solidFill>
                <a:latin typeface="微软雅黑" panose="020B0503020204020204" pitchFamily="34" charset="-122"/>
                <a:ea typeface="微软雅黑" panose="020B0503020204020204" pitchFamily="34" charset="-122"/>
                <a:cs typeface="+mn-ea"/>
                <a:sym typeface="+mn-lt"/>
              </a:rPr>
              <a:t>添加标题</a:t>
            </a:r>
            <a:endParaRPr lang="en-US" altLang="zh-CN" sz="1600" dirty="0">
              <a:solidFill>
                <a:srgbClr val="FF7182"/>
              </a:solidFill>
              <a:latin typeface="微软雅黑" panose="020B0503020204020204" pitchFamily="34" charset="-122"/>
              <a:ea typeface="微软雅黑" panose="020B0503020204020204" pitchFamily="34" charset="-122"/>
              <a:cs typeface="+mn-ea"/>
              <a:sym typeface="+mn-lt"/>
            </a:endParaRPr>
          </a:p>
        </p:txBody>
      </p:sp>
      <p:sp>
        <p:nvSpPr>
          <p:cNvPr id="31" name="文本框 30"/>
          <p:cNvSpPr txBox="1"/>
          <p:nvPr/>
        </p:nvSpPr>
        <p:spPr>
          <a:xfrm>
            <a:off x="5627082" y="3954511"/>
            <a:ext cx="1149302" cy="338554"/>
          </a:xfrm>
          <a:prstGeom prst="rect">
            <a:avLst/>
          </a:prstGeom>
          <a:noFill/>
        </p:spPr>
        <p:txBody>
          <a:bodyPr wrap="square" rtlCol="0">
            <a:spAutoFit/>
          </a:bodyPr>
          <a:lstStyle/>
          <a:p>
            <a:r>
              <a:rPr lang="zh-CN" altLang="en-US" sz="1600" dirty="0">
                <a:solidFill>
                  <a:srgbClr val="FF7182"/>
                </a:solidFill>
                <a:latin typeface="微软雅黑" panose="020B0503020204020204" pitchFamily="34" charset="-122"/>
                <a:ea typeface="微软雅黑" panose="020B0503020204020204" pitchFamily="34" charset="-122"/>
                <a:cs typeface="+mn-ea"/>
                <a:sym typeface="+mn-lt"/>
              </a:rPr>
              <a:t>添加标题</a:t>
            </a:r>
            <a:endParaRPr lang="en-US" altLang="zh-CN" sz="1600" dirty="0">
              <a:solidFill>
                <a:srgbClr val="FF7182"/>
              </a:solidFill>
              <a:latin typeface="微软雅黑" panose="020B0503020204020204" pitchFamily="34" charset="-122"/>
              <a:ea typeface="微软雅黑" panose="020B0503020204020204" pitchFamily="34" charset="-122"/>
              <a:cs typeface="+mn-ea"/>
              <a:sym typeface="+mn-lt"/>
            </a:endParaRPr>
          </a:p>
        </p:txBody>
      </p:sp>
      <p:sp>
        <p:nvSpPr>
          <p:cNvPr id="32" name="文本框 31"/>
          <p:cNvSpPr txBox="1"/>
          <p:nvPr/>
        </p:nvSpPr>
        <p:spPr>
          <a:xfrm>
            <a:off x="7352056" y="3954511"/>
            <a:ext cx="1149302" cy="338554"/>
          </a:xfrm>
          <a:prstGeom prst="rect">
            <a:avLst/>
          </a:prstGeom>
          <a:noFill/>
        </p:spPr>
        <p:txBody>
          <a:bodyPr wrap="square" rtlCol="0">
            <a:spAutoFit/>
          </a:bodyPr>
          <a:lstStyle/>
          <a:p>
            <a:r>
              <a:rPr lang="zh-CN" altLang="en-US" sz="1600" dirty="0">
                <a:solidFill>
                  <a:srgbClr val="FF7182"/>
                </a:solidFill>
                <a:latin typeface="微软雅黑" panose="020B0503020204020204" pitchFamily="34" charset="-122"/>
                <a:ea typeface="微软雅黑" panose="020B0503020204020204" pitchFamily="34" charset="-122"/>
                <a:cs typeface="+mn-ea"/>
                <a:sym typeface="+mn-lt"/>
              </a:rPr>
              <a:t>添加标题</a:t>
            </a:r>
            <a:endParaRPr lang="en-US" altLang="zh-CN" sz="1600" dirty="0">
              <a:solidFill>
                <a:srgbClr val="FF7182"/>
              </a:solidFill>
              <a:latin typeface="微软雅黑" panose="020B0503020204020204" pitchFamily="34" charset="-122"/>
              <a:ea typeface="微软雅黑" panose="020B0503020204020204" pitchFamily="34" charset="-122"/>
              <a:cs typeface="+mn-ea"/>
              <a:sym typeface="+mn-lt"/>
            </a:endParaRPr>
          </a:p>
        </p:txBody>
      </p:sp>
      <p:sp>
        <p:nvSpPr>
          <p:cNvPr id="33" name="文本框 32"/>
          <p:cNvSpPr txBox="1"/>
          <p:nvPr/>
        </p:nvSpPr>
        <p:spPr>
          <a:xfrm>
            <a:off x="9077030" y="3939183"/>
            <a:ext cx="1149302" cy="338554"/>
          </a:xfrm>
          <a:prstGeom prst="rect">
            <a:avLst/>
          </a:prstGeom>
          <a:noFill/>
        </p:spPr>
        <p:txBody>
          <a:bodyPr wrap="square" rtlCol="0">
            <a:spAutoFit/>
          </a:bodyPr>
          <a:lstStyle/>
          <a:p>
            <a:r>
              <a:rPr lang="zh-CN" altLang="en-US" sz="1600" dirty="0">
                <a:solidFill>
                  <a:srgbClr val="FF7182"/>
                </a:solidFill>
                <a:latin typeface="微软雅黑" panose="020B0503020204020204" pitchFamily="34" charset="-122"/>
                <a:ea typeface="微软雅黑" panose="020B0503020204020204" pitchFamily="34" charset="-122"/>
                <a:cs typeface="+mn-ea"/>
                <a:sym typeface="+mn-lt"/>
              </a:rPr>
              <a:t>添加标题</a:t>
            </a:r>
            <a:endParaRPr lang="en-US" altLang="zh-CN" sz="1600" dirty="0">
              <a:solidFill>
                <a:srgbClr val="FF7182"/>
              </a:solidFill>
              <a:latin typeface="微软雅黑" panose="020B0503020204020204" pitchFamily="34" charset="-122"/>
              <a:ea typeface="微软雅黑" panose="020B0503020204020204" pitchFamily="34" charset="-122"/>
              <a:cs typeface="+mn-ea"/>
              <a:sym typeface="+mn-lt"/>
            </a:endParaRPr>
          </a:p>
        </p:txBody>
      </p:sp>
      <p:sp>
        <p:nvSpPr>
          <p:cNvPr id="22" name="TextBox 15"/>
          <p:cNvSpPr txBox="1"/>
          <p:nvPr/>
        </p:nvSpPr>
        <p:spPr>
          <a:xfrm>
            <a:off x="2148081" y="5212291"/>
            <a:ext cx="8043578" cy="1061829"/>
          </a:xfrm>
          <a:prstGeom prst="rect">
            <a:avLst/>
          </a:prstGeom>
          <a:noFill/>
        </p:spPr>
        <p:txBody>
          <a:bodyPr wrap="square" rtlCol="0">
            <a:spAutoFit/>
          </a:bodyPr>
          <a:lstStyle/>
          <a:p>
            <a:pPr>
              <a:lnSpc>
                <a:spcPct val="150000"/>
              </a:lnSpc>
            </a:pPr>
            <a:r>
              <a:rPr lang="zh-CN" altLang="en-US" sz="1400" dirty="0">
                <a:solidFill>
                  <a:srgbClr val="FF7182"/>
                </a:solidFill>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标题此处输入文本这里输入标题此处输入文本这里输入简单字概述</a:t>
            </a:r>
            <a:endParaRPr lang="zh-CN" altLang="en-US" sz="1400" dirty="0">
              <a:solidFill>
                <a:srgbClr val="FF7182"/>
              </a:solidFill>
              <a:latin typeface="微软雅黑" panose="020B0503020204020204" pitchFamily="34" charset="-122"/>
              <a:ea typeface="微软雅黑" panose="020B0503020204020204" pitchFamily="34" charset="-122"/>
            </a:endParaRPr>
          </a:p>
        </p:txBody>
      </p:sp>
      <p:sp>
        <p:nvSpPr>
          <p:cNvPr id="24" name="矩形 23"/>
          <p:cNvSpPr/>
          <p:nvPr/>
        </p:nvSpPr>
        <p:spPr>
          <a:xfrm>
            <a:off x="3786027" y="4549724"/>
            <a:ext cx="3467616" cy="584775"/>
          </a:xfrm>
          <a:prstGeom prst="rect">
            <a:avLst/>
          </a:prstGeom>
        </p:spPr>
        <p:txBody>
          <a:bodyPr wrap="none">
            <a:spAutoFit/>
          </a:bodyPr>
          <a:lstStyle/>
          <a:p>
            <a:r>
              <a:rPr lang="zh-CN" altLang="en-US" sz="3200" b="1" dirty="0">
                <a:solidFill>
                  <a:srgbClr val="62A0CA"/>
                </a:solidFill>
                <a:latin typeface="微软雅黑" panose="020B0503020204020204" pitchFamily="34" charset="-122"/>
                <a:ea typeface="微软雅黑" panose="020B0503020204020204" pitchFamily="34" charset="-122"/>
              </a:rPr>
              <a:t>标题此处输入文本</a:t>
            </a:r>
            <a:endParaRPr lang="zh-CN" altLang="en-US" sz="3200" b="1" dirty="0">
              <a:solidFill>
                <a:srgbClr val="62A0CA"/>
              </a:solidFill>
            </a:endParaRPr>
          </a:p>
        </p:txBody>
      </p:sp>
    </p:spTree>
  </p:cSld>
  <p:clrMapOvr>
    <a:masterClrMapping/>
  </p:clrMapOvr>
  <p:transition spd="slow">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任意多边形 27"/>
          <p:cNvSpPr/>
          <p:nvPr/>
        </p:nvSpPr>
        <p:spPr>
          <a:xfrm>
            <a:off x="421645" y="4451821"/>
            <a:ext cx="11343473" cy="1517550"/>
          </a:xfrm>
          <a:custGeom>
            <a:avLst/>
            <a:gdLst>
              <a:gd name="connsiteX0" fmla="*/ 0 w 11343473"/>
              <a:gd name="connsiteY0" fmla="*/ 151755 h 1517550"/>
              <a:gd name="connsiteX1" fmla="*/ 151755 w 11343473"/>
              <a:gd name="connsiteY1" fmla="*/ 0 h 1517550"/>
              <a:gd name="connsiteX2" fmla="*/ 11191718 w 11343473"/>
              <a:gd name="connsiteY2" fmla="*/ 0 h 1517550"/>
              <a:gd name="connsiteX3" fmla="*/ 11343473 w 11343473"/>
              <a:gd name="connsiteY3" fmla="*/ 151755 h 1517550"/>
              <a:gd name="connsiteX4" fmla="*/ 11343473 w 11343473"/>
              <a:gd name="connsiteY4" fmla="*/ 1365795 h 1517550"/>
              <a:gd name="connsiteX5" fmla="*/ 11191718 w 11343473"/>
              <a:gd name="connsiteY5" fmla="*/ 1517550 h 1517550"/>
              <a:gd name="connsiteX6" fmla="*/ 151755 w 11343473"/>
              <a:gd name="connsiteY6" fmla="*/ 1517550 h 1517550"/>
              <a:gd name="connsiteX7" fmla="*/ 0 w 11343473"/>
              <a:gd name="connsiteY7" fmla="*/ 1365795 h 1517550"/>
              <a:gd name="connsiteX8" fmla="*/ 0 w 11343473"/>
              <a:gd name="connsiteY8" fmla="*/ 151755 h 151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43473" h="1517550">
                <a:moveTo>
                  <a:pt x="0" y="151755"/>
                </a:moveTo>
                <a:cubicBezTo>
                  <a:pt x="0" y="67943"/>
                  <a:pt x="67943" y="0"/>
                  <a:pt x="151755" y="0"/>
                </a:cubicBezTo>
                <a:lnTo>
                  <a:pt x="11191718" y="0"/>
                </a:lnTo>
                <a:cubicBezTo>
                  <a:pt x="11275530" y="0"/>
                  <a:pt x="11343473" y="67943"/>
                  <a:pt x="11343473" y="151755"/>
                </a:cubicBezTo>
                <a:lnTo>
                  <a:pt x="11343473" y="1365795"/>
                </a:lnTo>
                <a:cubicBezTo>
                  <a:pt x="11343473" y="1449607"/>
                  <a:pt x="11275530" y="1517550"/>
                  <a:pt x="11191718" y="1517550"/>
                </a:cubicBezTo>
                <a:lnTo>
                  <a:pt x="151755" y="1517550"/>
                </a:lnTo>
                <a:cubicBezTo>
                  <a:pt x="67943" y="1517550"/>
                  <a:pt x="0" y="1449607"/>
                  <a:pt x="0" y="1365795"/>
                </a:cubicBezTo>
                <a:lnTo>
                  <a:pt x="0" y="151755"/>
                </a:lnTo>
                <a:close/>
              </a:path>
            </a:pathLst>
          </a:custGeom>
          <a:solidFill>
            <a:schemeClr val="bg1">
              <a:lumMod val="65000"/>
              <a:alpha val="20000"/>
            </a:schemeClr>
          </a:solidFill>
          <a:ln>
            <a:noFill/>
          </a:ln>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369824" tIns="369824" rIns="8310256" bIns="369824" numCol="1" spcCol="1270" anchor="ctr" anchorCtr="0">
            <a:noAutofit/>
          </a:bodyPr>
          <a:lstStyle/>
          <a:p>
            <a:pPr lvl="0" algn="ctr" defTabSz="2311400">
              <a:lnSpc>
                <a:spcPct val="90000"/>
              </a:lnSpc>
              <a:spcBef>
                <a:spcPct val="0"/>
              </a:spcBef>
              <a:spcAft>
                <a:spcPct val="35000"/>
              </a:spcAft>
            </a:pPr>
            <a:endParaRPr lang="zh-CN" altLang="en-US" sz="5200" kern="1200"/>
          </a:p>
        </p:txBody>
      </p:sp>
      <p:sp>
        <p:nvSpPr>
          <p:cNvPr id="32" name="任意多边形 31"/>
          <p:cNvSpPr/>
          <p:nvPr/>
        </p:nvSpPr>
        <p:spPr>
          <a:xfrm>
            <a:off x="421645" y="2679855"/>
            <a:ext cx="11343473" cy="1517550"/>
          </a:xfrm>
          <a:custGeom>
            <a:avLst/>
            <a:gdLst>
              <a:gd name="connsiteX0" fmla="*/ 0 w 11343473"/>
              <a:gd name="connsiteY0" fmla="*/ 151755 h 1517550"/>
              <a:gd name="connsiteX1" fmla="*/ 151755 w 11343473"/>
              <a:gd name="connsiteY1" fmla="*/ 0 h 1517550"/>
              <a:gd name="connsiteX2" fmla="*/ 11191718 w 11343473"/>
              <a:gd name="connsiteY2" fmla="*/ 0 h 1517550"/>
              <a:gd name="connsiteX3" fmla="*/ 11343473 w 11343473"/>
              <a:gd name="connsiteY3" fmla="*/ 151755 h 1517550"/>
              <a:gd name="connsiteX4" fmla="*/ 11343473 w 11343473"/>
              <a:gd name="connsiteY4" fmla="*/ 1365795 h 1517550"/>
              <a:gd name="connsiteX5" fmla="*/ 11191718 w 11343473"/>
              <a:gd name="connsiteY5" fmla="*/ 1517550 h 1517550"/>
              <a:gd name="connsiteX6" fmla="*/ 151755 w 11343473"/>
              <a:gd name="connsiteY6" fmla="*/ 1517550 h 1517550"/>
              <a:gd name="connsiteX7" fmla="*/ 0 w 11343473"/>
              <a:gd name="connsiteY7" fmla="*/ 1365795 h 1517550"/>
              <a:gd name="connsiteX8" fmla="*/ 0 w 11343473"/>
              <a:gd name="connsiteY8" fmla="*/ 151755 h 151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43473" h="1517550">
                <a:moveTo>
                  <a:pt x="0" y="151755"/>
                </a:moveTo>
                <a:cubicBezTo>
                  <a:pt x="0" y="67943"/>
                  <a:pt x="67943" y="0"/>
                  <a:pt x="151755" y="0"/>
                </a:cubicBezTo>
                <a:lnTo>
                  <a:pt x="11191718" y="0"/>
                </a:lnTo>
                <a:cubicBezTo>
                  <a:pt x="11275530" y="0"/>
                  <a:pt x="11343473" y="67943"/>
                  <a:pt x="11343473" y="151755"/>
                </a:cubicBezTo>
                <a:lnTo>
                  <a:pt x="11343473" y="1365795"/>
                </a:lnTo>
                <a:cubicBezTo>
                  <a:pt x="11343473" y="1449607"/>
                  <a:pt x="11275530" y="1517550"/>
                  <a:pt x="11191718" y="1517550"/>
                </a:cubicBezTo>
                <a:lnTo>
                  <a:pt x="151755" y="1517550"/>
                </a:lnTo>
                <a:cubicBezTo>
                  <a:pt x="67943" y="1517550"/>
                  <a:pt x="0" y="1449607"/>
                  <a:pt x="0" y="1365795"/>
                </a:cubicBezTo>
                <a:lnTo>
                  <a:pt x="0" y="151755"/>
                </a:lnTo>
                <a:close/>
              </a:path>
            </a:pathLst>
          </a:custGeom>
          <a:solidFill>
            <a:schemeClr val="bg1">
              <a:lumMod val="65000"/>
              <a:alpha val="20000"/>
            </a:schemeClr>
          </a:solidFill>
          <a:ln>
            <a:noFill/>
          </a:ln>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369824" tIns="369824" rIns="8310256" bIns="369824" numCol="1" spcCol="1270" anchor="ctr" anchorCtr="0">
            <a:noAutofit/>
          </a:bodyPr>
          <a:lstStyle/>
          <a:p>
            <a:pPr lvl="0" algn="ctr" defTabSz="2311400">
              <a:lnSpc>
                <a:spcPct val="90000"/>
              </a:lnSpc>
              <a:spcBef>
                <a:spcPct val="0"/>
              </a:spcBef>
              <a:spcAft>
                <a:spcPct val="35000"/>
              </a:spcAft>
            </a:pPr>
            <a:endParaRPr lang="zh-CN" altLang="en-US" sz="5200" kern="1200"/>
          </a:p>
        </p:txBody>
      </p:sp>
      <p:sp>
        <p:nvSpPr>
          <p:cNvPr id="35" name="任意多边形 34"/>
          <p:cNvSpPr/>
          <p:nvPr/>
        </p:nvSpPr>
        <p:spPr>
          <a:xfrm>
            <a:off x="421645" y="907889"/>
            <a:ext cx="11343473" cy="1517550"/>
          </a:xfrm>
          <a:custGeom>
            <a:avLst/>
            <a:gdLst>
              <a:gd name="connsiteX0" fmla="*/ 0 w 11343473"/>
              <a:gd name="connsiteY0" fmla="*/ 151755 h 1517550"/>
              <a:gd name="connsiteX1" fmla="*/ 151755 w 11343473"/>
              <a:gd name="connsiteY1" fmla="*/ 0 h 1517550"/>
              <a:gd name="connsiteX2" fmla="*/ 11191718 w 11343473"/>
              <a:gd name="connsiteY2" fmla="*/ 0 h 1517550"/>
              <a:gd name="connsiteX3" fmla="*/ 11343473 w 11343473"/>
              <a:gd name="connsiteY3" fmla="*/ 151755 h 1517550"/>
              <a:gd name="connsiteX4" fmla="*/ 11343473 w 11343473"/>
              <a:gd name="connsiteY4" fmla="*/ 1365795 h 1517550"/>
              <a:gd name="connsiteX5" fmla="*/ 11191718 w 11343473"/>
              <a:gd name="connsiteY5" fmla="*/ 1517550 h 1517550"/>
              <a:gd name="connsiteX6" fmla="*/ 151755 w 11343473"/>
              <a:gd name="connsiteY6" fmla="*/ 1517550 h 1517550"/>
              <a:gd name="connsiteX7" fmla="*/ 0 w 11343473"/>
              <a:gd name="connsiteY7" fmla="*/ 1365795 h 1517550"/>
              <a:gd name="connsiteX8" fmla="*/ 0 w 11343473"/>
              <a:gd name="connsiteY8" fmla="*/ 151755 h 151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43473" h="1517550">
                <a:moveTo>
                  <a:pt x="0" y="151755"/>
                </a:moveTo>
                <a:cubicBezTo>
                  <a:pt x="0" y="67943"/>
                  <a:pt x="67943" y="0"/>
                  <a:pt x="151755" y="0"/>
                </a:cubicBezTo>
                <a:lnTo>
                  <a:pt x="11191718" y="0"/>
                </a:lnTo>
                <a:cubicBezTo>
                  <a:pt x="11275530" y="0"/>
                  <a:pt x="11343473" y="67943"/>
                  <a:pt x="11343473" y="151755"/>
                </a:cubicBezTo>
                <a:lnTo>
                  <a:pt x="11343473" y="1365795"/>
                </a:lnTo>
                <a:cubicBezTo>
                  <a:pt x="11343473" y="1449607"/>
                  <a:pt x="11275530" y="1517550"/>
                  <a:pt x="11191718" y="1517550"/>
                </a:cubicBezTo>
                <a:lnTo>
                  <a:pt x="151755" y="1517550"/>
                </a:lnTo>
                <a:cubicBezTo>
                  <a:pt x="67943" y="1517550"/>
                  <a:pt x="0" y="1449607"/>
                  <a:pt x="0" y="1365795"/>
                </a:cubicBezTo>
                <a:lnTo>
                  <a:pt x="0" y="151755"/>
                </a:lnTo>
                <a:close/>
              </a:path>
            </a:pathLst>
          </a:custGeom>
          <a:solidFill>
            <a:schemeClr val="bg1">
              <a:lumMod val="65000"/>
              <a:alpha val="20000"/>
            </a:schemeClr>
          </a:solidFill>
          <a:ln>
            <a:noFill/>
          </a:ln>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369824" tIns="369824" rIns="8310256" bIns="369824" numCol="1" spcCol="1270" anchor="ctr" anchorCtr="0">
            <a:noAutofit/>
          </a:bodyPr>
          <a:lstStyle/>
          <a:p>
            <a:pPr lvl="0" algn="ctr" defTabSz="2311400">
              <a:lnSpc>
                <a:spcPct val="90000"/>
              </a:lnSpc>
              <a:spcBef>
                <a:spcPct val="0"/>
              </a:spcBef>
              <a:spcAft>
                <a:spcPct val="35000"/>
              </a:spcAft>
            </a:pPr>
            <a:endParaRPr lang="zh-CN" altLang="en-US" sz="5200" kern="1200"/>
          </a:p>
        </p:txBody>
      </p:sp>
      <p:sp>
        <p:nvSpPr>
          <p:cNvPr id="36" name="任意多边形 35"/>
          <p:cNvSpPr/>
          <p:nvPr/>
        </p:nvSpPr>
        <p:spPr>
          <a:xfrm>
            <a:off x="7508320" y="1035097"/>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62A0CA"/>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endParaRPr lang="zh-CN" altLang="en-US" sz="4900" kern="1200"/>
          </a:p>
        </p:txBody>
      </p:sp>
      <p:sp>
        <p:nvSpPr>
          <p:cNvPr id="37" name="任意多边形 36"/>
          <p:cNvSpPr/>
          <p:nvPr/>
        </p:nvSpPr>
        <p:spPr>
          <a:xfrm>
            <a:off x="6601963" y="2307176"/>
            <a:ext cx="1860415" cy="508831"/>
          </a:xfrm>
          <a:custGeom>
            <a:avLst/>
            <a:gdLst/>
            <a:ahLst/>
            <a:cxnLst/>
            <a:rect l="0" t="0" r="0" b="0"/>
            <a:pathLst>
              <a:path>
                <a:moveTo>
                  <a:pt x="1860415" y="0"/>
                </a:moveTo>
                <a:lnTo>
                  <a:pt x="1860415" y="254415"/>
                </a:lnTo>
                <a:lnTo>
                  <a:pt x="0" y="254415"/>
                </a:lnTo>
                <a:lnTo>
                  <a:pt x="0" y="508831"/>
                </a:lnTo>
              </a:path>
            </a:pathLst>
          </a:custGeom>
          <a:noFill/>
          <a:ln w="28575">
            <a:solidFill>
              <a:schemeClr val="bg1">
                <a:lumMod val="65000"/>
              </a:schemeClr>
            </a:solidFill>
          </a:ln>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sp>
      <p:sp>
        <p:nvSpPr>
          <p:cNvPr id="38" name="任意多边形 37"/>
          <p:cNvSpPr/>
          <p:nvPr/>
        </p:nvSpPr>
        <p:spPr>
          <a:xfrm>
            <a:off x="5647904" y="2816007"/>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62A0CA"/>
          </a:solidFill>
          <a:ln>
            <a:no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endParaRPr lang="zh-CN" altLang="en-US" sz="4900" kern="1200"/>
          </a:p>
        </p:txBody>
      </p:sp>
      <p:sp>
        <p:nvSpPr>
          <p:cNvPr id="39" name="任意多边形 38"/>
          <p:cNvSpPr/>
          <p:nvPr/>
        </p:nvSpPr>
        <p:spPr>
          <a:xfrm>
            <a:off x="5361686" y="4088086"/>
            <a:ext cx="1240276" cy="508831"/>
          </a:xfrm>
          <a:custGeom>
            <a:avLst/>
            <a:gdLst/>
            <a:ahLst/>
            <a:cxnLst/>
            <a:rect l="0" t="0" r="0" b="0"/>
            <a:pathLst>
              <a:path>
                <a:moveTo>
                  <a:pt x="1240276" y="0"/>
                </a:moveTo>
                <a:lnTo>
                  <a:pt x="1240276" y="254415"/>
                </a:lnTo>
                <a:lnTo>
                  <a:pt x="0" y="254415"/>
                </a:lnTo>
                <a:lnTo>
                  <a:pt x="0" y="508831"/>
                </a:lnTo>
              </a:path>
            </a:pathLst>
          </a:custGeom>
          <a:noFill/>
          <a:ln w="28575">
            <a:solidFill>
              <a:schemeClr val="bg1">
                <a:lumMod val="65000"/>
              </a:schemeClr>
            </a:solidFill>
          </a:ln>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40" name="任意多边形 39"/>
          <p:cNvSpPr/>
          <p:nvPr/>
        </p:nvSpPr>
        <p:spPr>
          <a:xfrm>
            <a:off x="4407627" y="4596918"/>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FF7182"/>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r>
              <a:rPr lang="en-US" altLang="zh-CN" sz="2400" kern="1200" dirty="0">
                <a:solidFill>
                  <a:schemeClr val="bg1"/>
                </a:solidFill>
                <a:latin typeface="微软雅黑" panose="020B0503020204020204" pitchFamily="34" charset="-122"/>
                <a:ea typeface="微软雅黑" panose="020B0503020204020204" pitchFamily="34" charset="-122"/>
              </a:rPr>
              <a:t>Keyword</a:t>
            </a:r>
            <a:endParaRPr lang="zh-CN" altLang="en-US" sz="2400" kern="1200" dirty="0">
              <a:solidFill>
                <a:schemeClr val="bg1"/>
              </a:solidFill>
              <a:latin typeface="微软雅黑" panose="020B0503020204020204" pitchFamily="34" charset="-122"/>
              <a:ea typeface="微软雅黑" panose="020B0503020204020204" pitchFamily="34" charset="-122"/>
            </a:endParaRPr>
          </a:p>
        </p:txBody>
      </p:sp>
      <p:sp>
        <p:nvSpPr>
          <p:cNvPr id="41" name="任意多边形 40"/>
          <p:cNvSpPr/>
          <p:nvPr/>
        </p:nvSpPr>
        <p:spPr>
          <a:xfrm>
            <a:off x="6601963" y="4088086"/>
            <a:ext cx="1240276" cy="508831"/>
          </a:xfrm>
          <a:custGeom>
            <a:avLst/>
            <a:gdLst/>
            <a:ahLst/>
            <a:cxnLst/>
            <a:rect l="0" t="0" r="0" b="0"/>
            <a:pathLst>
              <a:path>
                <a:moveTo>
                  <a:pt x="0" y="0"/>
                </a:moveTo>
                <a:lnTo>
                  <a:pt x="0" y="254415"/>
                </a:lnTo>
                <a:lnTo>
                  <a:pt x="1240276" y="254415"/>
                </a:lnTo>
                <a:lnTo>
                  <a:pt x="1240276" y="508831"/>
                </a:lnTo>
              </a:path>
            </a:pathLst>
          </a:custGeom>
          <a:noFill/>
          <a:ln w="28575">
            <a:solidFill>
              <a:schemeClr val="bg1">
                <a:lumMod val="65000"/>
              </a:schemeClr>
            </a:solidFill>
          </a:ln>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42" name="任意多边形 41"/>
          <p:cNvSpPr/>
          <p:nvPr/>
        </p:nvSpPr>
        <p:spPr>
          <a:xfrm>
            <a:off x="6888181" y="4596918"/>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FF7182"/>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r>
              <a:rPr lang="en-US" altLang="zh-CN" sz="2400" dirty="0">
                <a:solidFill>
                  <a:schemeClr val="bg1"/>
                </a:solidFill>
                <a:latin typeface="微软雅黑" panose="020B0503020204020204" pitchFamily="34" charset="-122"/>
                <a:ea typeface="微软雅黑" panose="020B0503020204020204" pitchFamily="34" charset="-122"/>
              </a:rPr>
              <a:t>Keyword</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43" name="任意多边形 42"/>
          <p:cNvSpPr/>
          <p:nvPr/>
        </p:nvSpPr>
        <p:spPr>
          <a:xfrm>
            <a:off x="8462379" y="2307176"/>
            <a:ext cx="1860415" cy="508831"/>
          </a:xfrm>
          <a:custGeom>
            <a:avLst/>
            <a:gdLst/>
            <a:ahLst/>
            <a:cxnLst/>
            <a:rect l="0" t="0" r="0" b="0"/>
            <a:pathLst>
              <a:path>
                <a:moveTo>
                  <a:pt x="0" y="0"/>
                </a:moveTo>
                <a:lnTo>
                  <a:pt x="0" y="254415"/>
                </a:lnTo>
                <a:lnTo>
                  <a:pt x="1860415" y="254415"/>
                </a:lnTo>
                <a:lnTo>
                  <a:pt x="1860415" y="508831"/>
                </a:lnTo>
              </a:path>
            </a:pathLst>
          </a:custGeom>
          <a:noFill/>
          <a:ln w="28575">
            <a:solidFill>
              <a:schemeClr val="bg1">
                <a:lumMod val="65000"/>
              </a:schemeClr>
            </a:solidFill>
          </a:ln>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sp>
      <p:sp>
        <p:nvSpPr>
          <p:cNvPr id="44" name="任意多边形 43"/>
          <p:cNvSpPr/>
          <p:nvPr/>
        </p:nvSpPr>
        <p:spPr>
          <a:xfrm>
            <a:off x="9368735" y="2816007"/>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62A0CA"/>
          </a:solidFill>
          <a:ln>
            <a:no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endParaRPr lang="zh-CN" altLang="en-US" sz="4900" kern="1200"/>
          </a:p>
        </p:txBody>
      </p:sp>
      <p:sp>
        <p:nvSpPr>
          <p:cNvPr id="45" name="任意多边形 44"/>
          <p:cNvSpPr/>
          <p:nvPr/>
        </p:nvSpPr>
        <p:spPr>
          <a:xfrm>
            <a:off x="10277074" y="4088086"/>
            <a:ext cx="91440" cy="508831"/>
          </a:xfrm>
          <a:custGeom>
            <a:avLst/>
            <a:gdLst/>
            <a:ahLst/>
            <a:cxnLst/>
            <a:rect l="0" t="0" r="0" b="0"/>
            <a:pathLst>
              <a:path>
                <a:moveTo>
                  <a:pt x="45720" y="0"/>
                </a:moveTo>
                <a:lnTo>
                  <a:pt x="45720" y="508831"/>
                </a:lnTo>
              </a:path>
            </a:pathLst>
          </a:custGeom>
          <a:noFill/>
          <a:ln w="28575">
            <a:solidFill>
              <a:schemeClr val="bg1">
                <a:lumMod val="65000"/>
              </a:schemeClr>
            </a:solidFill>
          </a:ln>
        </p:spPr>
        <p:style>
          <a:lnRef idx="2">
            <a:schemeClr val="accent3">
              <a:hueOff val="0"/>
              <a:satOff val="0"/>
              <a:lumOff val="0"/>
              <a:alphaOff val="0"/>
            </a:schemeClr>
          </a:lnRef>
          <a:fillRef idx="0">
            <a:scrgbClr r="0" g="0" b="0"/>
          </a:fillRef>
          <a:effectRef idx="0">
            <a:schemeClr val="accent4">
              <a:tint val="70000"/>
              <a:hueOff val="0"/>
              <a:satOff val="0"/>
              <a:lumOff val="0"/>
              <a:alphaOff val="0"/>
            </a:schemeClr>
          </a:effectRef>
          <a:fontRef idx="minor">
            <a:schemeClr val="tx1">
              <a:hueOff val="0"/>
              <a:satOff val="0"/>
              <a:lumOff val="0"/>
              <a:alphaOff val="0"/>
            </a:schemeClr>
          </a:fontRef>
        </p:style>
      </p:sp>
      <p:sp>
        <p:nvSpPr>
          <p:cNvPr id="46" name="任意多边形 45"/>
          <p:cNvSpPr/>
          <p:nvPr/>
        </p:nvSpPr>
        <p:spPr>
          <a:xfrm>
            <a:off x="9368735" y="4596918"/>
            <a:ext cx="1908118" cy="1272078"/>
          </a:xfrm>
          <a:custGeom>
            <a:avLst/>
            <a:gdLst>
              <a:gd name="connsiteX0" fmla="*/ 0 w 1908118"/>
              <a:gd name="connsiteY0" fmla="*/ 127208 h 1272078"/>
              <a:gd name="connsiteX1" fmla="*/ 127208 w 1908118"/>
              <a:gd name="connsiteY1" fmla="*/ 0 h 1272078"/>
              <a:gd name="connsiteX2" fmla="*/ 1780910 w 1908118"/>
              <a:gd name="connsiteY2" fmla="*/ 0 h 1272078"/>
              <a:gd name="connsiteX3" fmla="*/ 1908118 w 1908118"/>
              <a:gd name="connsiteY3" fmla="*/ 127208 h 1272078"/>
              <a:gd name="connsiteX4" fmla="*/ 1908118 w 1908118"/>
              <a:gd name="connsiteY4" fmla="*/ 1144870 h 1272078"/>
              <a:gd name="connsiteX5" fmla="*/ 1780910 w 1908118"/>
              <a:gd name="connsiteY5" fmla="*/ 1272078 h 1272078"/>
              <a:gd name="connsiteX6" fmla="*/ 127208 w 1908118"/>
              <a:gd name="connsiteY6" fmla="*/ 1272078 h 1272078"/>
              <a:gd name="connsiteX7" fmla="*/ 0 w 1908118"/>
              <a:gd name="connsiteY7" fmla="*/ 1144870 h 1272078"/>
              <a:gd name="connsiteX8" fmla="*/ 0 w 1908118"/>
              <a:gd name="connsiteY8" fmla="*/ 127208 h 127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8118" h="1272078">
                <a:moveTo>
                  <a:pt x="0" y="127208"/>
                </a:moveTo>
                <a:cubicBezTo>
                  <a:pt x="0" y="56953"/>
                  <a:pt x="56953" y="0"/>
                  <a:pt x="127208" y="0"/>
                </a:cubicBezTo>
                <a:lnTo>
                  <a:pt x="1780910" y="0"/>
                </a:lnTo>
                <a:cubicBezTo>
                  <a:pt x="1851165" y="0"/>
                  <a:pt x="1908118" y="56953"/>
                  <a:pt x="1908118" y="127208"/>
                </a:cubicBezTo>
                <a:lnTo>
                  <a:pt x="1908118" y="1144870"/>
                </a:lnTo>
                <a:cubicBezTo>
                  <a:pt x="1908118" y="1215125"/>
                  <a:pt x="1851165" y="1272078"/>
                  <a:pt x="1780910" y="1272078"/>
                </a:cubicBezTo>
                <a:lnTo>
                  <a:pt x="127208" y="1272078"/>
                </a:lnTo>
                <a:cubicBezTo>
                  <a:pt x="56953" y="1272078"/>
                  <a:pt x="0" y="1215125"/>
                  <a:pt x="0" y="1144870"/>
                </a:cubicBezTo>
                <a:lnTo>
                  <a:pt x="0" y="127208"/>
                </a:lnTo>
                <a:close/>
              </a:path>
            </a:pathLst>
          </a:custGeom>
          <a:solidFill>
            <a:srgbClr val="FF7182"/>
          </a:solid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23948" tIns="223948" rIns="223948" bIns="223948" numCol="1" spcCol="1270" anchor="ctr" anchorCtr="0">
            <a:noAutofit/>
          </a:bodyPr>
          <a:lstStyle/>
          <a:p>
            <a:pPr lvl="0" algn="ctr" defTabSz="2178050">
              <a:lnSpc>
                <a:spcPct val="90000"/>
              </a:lnSpc>
              <a:spcBef>
                <a:spcPct val="0"/>
              </a:spcBef>
              <a:spcAft>
                <a:spcPct val="35000"/>
              </a:spcAft>
            </a:pPr>
            <a:r>
              <a:rPr lang="en-US" altLang="zh-CN" sz="2400" dirty="0">
                <a:solidFill>
                  <a:schemeClr val="bg1"/>
                </a:solidFill>
                <a:latin typeface="微软雅黑" panose="020B0503020204020204" pitchFamily="34" charset="-122"/>
                <a:ea typeface="微软雅黑" panose="020B0503020204020204" pitchFamily="34" charset="-122"/>
              </a:rPr>
              <a:t>Keyword</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47" name="KSO_Shape"/>
          <p:cNvSpPr/>
          <p:nvPr/>
        </p:nvSpPr>
        <p:spPr>
          <a:xfrm>
            <a:off x="721547" y="1337732"/>
            <a:ext cx="551822" cy="551822"/>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tx1"/>
              </a:solidFill>
            </a:endParaRPr>
          </a:p>
        </p:txBody>
      </p:sp>
      <p:sp>
        <p:nvSpPr>
          <p:cNvPr id="48" name="KSO_Shape"/>
          <p:cNvSpPr/>
          <p:nvPr/>
        </p:nvSpPr>
        <p:spPr>
          <a:xfrm>
            <a:off x="721547" y="3147389"/>
            <a:ext cx="551822" cy="551822"/>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tx1"/>
              </a:solidFill>
            </a:endParaRPr>
          </a:p>
        </p:txBody>
      </p:sp>
      <p:sp>
        <p:nvSpPr>
          <p:cNvPr id="49" name="KSO_Shape"/>
          <p:cNvSpPr/>
          <p:nvPr/>
        </p:nvSpPr>
        <p:spPr>
          <a:xfrm>
            <a:off x="721547" y="4957046"/>
            <a:ext cx="551822" cy="551822"/>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tx1"/>
              </a:solidFill>
            </a:endParaRPr>
          </a:p>
        </p:txBody>
      </p:sp>
      <p:sp>
        <p:nvSpPr>
          <p:cNvPr id="50" name="KSO_Shape"/>
          <p:cNvSpPr/>
          <p:nvPr/>
        </p:nvSpPr>
        <p:spPr bwMode="auto">
          <a:xfrm>
            <a:off x="8000029" y="1231024"/>
            <a:ext cx="796270" cy="851855"/>
          </a:xfrm>
          <a:custGeom>
            <a:avLst/>
            <a:gdLst/>
            <a:ahLst/>
            <a:cxnLst/>
            <a:rect l="0" t="0" r="r" b="b"/>
            <a:pathLst>
              <a:path w="1019175" h="1524001">
                <a:moveTo>
                  <a:pt x="643934" y="1322388"/>
                </a:moveTo>
                <a:lnTo>
                  <a:pt x="649244" y="1322388"/>
                </a:lnTo>
                <a:lnTo>
                  <a:pt x="835334" y="1322388"/>
                </a:lnTo>
                <a:lnTo>
                  <a:pt x="840643" y="1322388"/>
                </a:lnTo>
                <a:lnTo>
                  <a:pt x="845156" y="1323178"/>
                </a:lnTo>
                <a:lnTo>
                  <a:pt x="849935" y="1323704"/>
                </a:lnTo>
                <a:lnTo>
                  <a:pt x="854182" y="1324494"/>
                </a:lnTo>
                <a:lnTo>
                  <a:pt x="858695" y="1325547"/>
                </a:lnTo>
                <a:lnTo>
                  <a:pt x="862411" y="1327126"/>
                </a:lnTo>
                <a:lnTo>
                  <a:pt x="866128" y="1328705"/>
                </a:lnTo>
                <a:lnTo>
                  <a:pt x="869579" y="1330547"/>
                </a:lnTo>
                <a:lnTo>
                  <a:pt x="872499" y="1332390"/>
                </a:lnTo>
                <a:lnTo>
                  <a:pt x="875685" y="1334495"/>
                </a:lnTo>
                <a:lnTo>
                  <a:pt x="878605" y="1336864"/>
                </a:lnTo>
                <a:lnTo>
                  <a:pt x="880994" y="1339759"/>
                </a:lnTo>
                <a:lnTo>
                  <a:pt x="883383" y="1342392"/>
                </a:lnTo>
                <a:lnTo>
                  <a:pt x="885507" y="1345287"/>
                </a:lnTo>
                <a:lnTo>
                  <a:pt x="887896" y="1348708"/>
                </a:lnTo>
                <a:lnTo>
                  <a:pt x="889754" y="1352130"/>
                </a:lnTo>
                <a:lnTo>
                  <a:pt x="891347" y="1355552"/>
                </a:lnTo>
                <a:lnTo>
                  <a:pt x="892674" y="1359236"/>
                </a:lnTo>
                <a:lnTo>
                  <a:pt x="894267" y="1362921"/>
                </a:lnTo>
                <a:lnTo>
                  <a:pt x="895594" y="1366869"/>
                </a:lnTo>
                <a:lnTo>
                  <a:pt x="897718" y="1375292"/>
                </a:lnTo>
                <a:lnTo>
                  <a:pt x="899311" y="1383977"/>
                </a:lnTo>
                <a:lnTo>
                  <a:pt x="900638" y="1393190"/>
                </a:lnTo>
                <a:lnTo>
                  <a:pt x="901169" y="1402928"/>
                </a:lnTo>
                <a:lnTo>
                  <a:pt x="901700" y="1412930"/>
                </a:lnTo>
                <a:lnTo>
                  <a:pt x="901700" y="1423458"/>
                </a:lnTo>
                <a:lnTo>
                  <a:pt x="901700" y="1433460"/>
                </a:lnTo>
                <a:lnTo>
                  <a:pt x="901169" y="1443461"/>
                </a:lnTo>
                <a:lnTo>
                  <a:pt x="900638" y="1453200"/>
                </a:lnTo>
                <a:lnTo>
                  <a:pt x="899311" y="1462412"/>
                </a:lnTo>
                <a:lnTo>
                  <a:pt x="897718" y="1471097"/>
                </a:lnTo>
                <a:lnTo>
                  <a:pt x="895594" y="1479520"/>
                </a:lnTo>
                <a:lnTo>
                  <a:pt x="894267" y="1483468"/>
                </a:lnTo>
                <a:lnTo>
                  <a:pt x="892674" y="1487153"/>
                </a:lnTo>
                <a:lnTo>
                  <a:pt x="891347" y="1490838"/>
                </a:lnTo>
                <a:lnTo>
                  <a:pt x="889754" y="1494259"/>
                </a:lnTo>
                <a:lnTo>
                  <a:pt x="887896" y="1497681"/>
                </a:lnTo>
                <a:lnTo>
                  <a:pt x="885507" y="1500839"/>
                </a:lnTo>
                <a:lnTo>
                  <a:pt x="883383" y="1503998"/>
                </a:lnTo>
                <a:lnTo>
                  <a:pt x="880994" y="1506630"/>
                </a:lnTo>
                <a:lnTo>
                  <a:pt x="878605" y="1509525"/>
                </a:lnTo>
                <a:lnTo>
                  <a:pt x="875685" y="1511631"/>
                </a:lnTo>
                <a:lnTo>
                  <a:pt x="872499" y="1513999"/>
                </a:lnTo>
                <a:lnTo>
                  <a:pt x="869579" y="1515842"/>
                </a:lnTo>
                <a:lnTo>
                  <a:pt x="866128" y="1517684"/>
                </a:lnTo>
                <a:lnTo>
                  <a:pt x="862411" y="1519263"/>
                </a:lnTo>
                <a:lnTo>
                  <a:pt x="858695" y="1520843"/>
                </a:lnTo>
                <a:lnTo>
                  <a:pt x="854182" y="1521896"/>
                </a:lnTo>
                <a:lnTo>
                  <a:pt x="849935" y="1522685"/>
                </a:lnTo>
                <a:lnTo>
                  <a:pt x="845156" y="1523212"/>
                </a:lnTo>
                <a:lnTo>
                  <a:pt x="840643" y="1523738"/>
                </a:lnTo>
                <a:lnTo>
                  <a:pt x="835334" y="1524001"/>
                </a:lnTo>
                <a:lnTo>
                  <a:pt x="649244" y="1524001"/>
                </a:lnTo>
                <a:lnTo>
                  <a:pt x="643934" y="1523738"/>
                </a:lnTo>
                <a:lnTo>
                  <a:pt x="638891" y="1523212"/>
                </a:lnTo>
                <a:lnTo>
                  <a:pt x="634643" y="1522685"/>
                </a:lnTo>
                <a:lnTo>
                  <a:pt x="630130" y="1521896"/>
                </a:lnTo>
                <a:lnTo>
                  <a:pt x="625883" y="1520843"/>
                </a:lnTo>
                <a:lnTo>
                  <a:pt x="622166" y="1519263"/>
                </a:lnTo>
                <a:lnTo>
                  <a:pt x="618450" y="1517684"/>
                </a:lnTo>
                <a:lnTo>
                  <a:pt x="614999" y="1515842"/>
                </a:lnTo>
                <a:lnTo>
                  <a:pt x="611813" y="1513999"/>
                </a:lnTo>
                <a:lnTo>
                  <a:pt x="608628" y="1511631"/>
                </a:lnTo>
                <a:lnTo>
                  <a:pt x="605973" y="1509525"/>
                </a:lnTo>
                <a:lnTo>
                  <a:pt x="603318" y="1506630"/>
                </a:lnTo>
                <a:lnTo>
                  <a:pt x="600929" y="1503998"/>
                </a:lnTo>
                <a:lnTo>
                  <a:pt x="598805" y="1500839"/>
                </a:lnTo>
                <a:lnTo>
                  <a:pt x="596416" y="1497681"/>
                </a:lnTo>
                <a:lnTo>
                  <a:pt x="594558" y="1494259"/>
                </a:lnTo>
                <a:lnTo>
                  <a:pt x="592700" y="1490838"/>
                </a:lnTo>
                <a:lnTo>
                  <a:pt x="591372" y="1487153"/>
                </a:lnTo>
                <a:lnTo>
                  <a:pt x="590045" y="1483468"/>
                </a:lnTo>
                <a:lnTo>
                  <a:pt x="588718" y="1479520"/>
                </a:lnTo>
                <a:lnTo>
                  <a:pt x="586594" y="1471097"/>
                </a:lnTo>
                <a:lnTo>
                  <a:pt x="585001" y="1462412"/>
                </a:lnTo>
                <a:lnTo>
                  <a:pt x="583674" y="1453200"/>
                </a:lnTo>
                <a:lnTo>
                  <a:pt x="583143" y="1443461"/>
                </a:lnTo>
                <a:lnTo>
                  <a:pt x="582612" y="1433460"/>
                </a:lnTo>
                <a:lnTo>
                  <a:pt x="582612" y="1423458"/>
                </a:lnTo>
                <a:lnTo>
                  <a:pt x="582612" y="1412930"/>
                </a:lnTo>
                <a:lnTo>
                  <a:pt x="583143" y="1402928"/>
                </a:lnTo>
                <a:lnTo>
                  <a:pt x="583674" y="1393190"/>
                </a:lnTo>
                <a:lnTo>
                  <a:pt x="585001" y="1383977"/>
                </a:lnTo>
                <a:lnTo>
                  <a:pt x="586594" y="1375292"/>
                </a:lnTo>
                <a:lnTo>
                  <a:pt x="588718" y="1366869"/>
                </a:lnTo>
                <a:lnTo>
                  <a:pt x="590045" y="1362921"/>
                </a:lnTo>
                <a:lnTo>
                  <a:pt x="591372" y="1359236"/>
                </a:lnTo>
                <a:lnTo>
                  <a:pt x="592700" y="1355552"/>
                </a:lnTo>
                <a:lnTo>
                  <a:pt x="594558" y="1352130"/>
                </a:lnTo>
                <a:lnTo>
                  <a:pt x="596416" y="1348708"/>
                </a:lnTo>
                <a:lnTo>
                  <a:pt x="598805" y="1345287"/>
                </a:lnTo>
                <a:lnTo>
                  <a:pt x="600929" y="1342392"/>
                </a:lnTo>
                <a:lnTo>
                  <a:pt x="603318" y="1339759"/>
                </a:lnTo>
                <a:lnTo>
                  <a:pt x="605973" y="1336864"/>
                </a:lnTo>
                <a:lnTo>
                  <a:pt x="608628" y="1334495"/>
                </a:lnTo>
                <a:lnTo>
                  <a:pt x="611813" y="1332390"/>
                </a:lnTo>
                <a:lnTo>
                  <a:pt x="614999" y="1330547"/>
                </a:lnTo>
                <a:lnTo>
                  <a:pt x="618450" y="1328705"/>
                </a:lnTo>
                <a:lnTo>
                  <a:pt x="622166" y="1327126"/>
                </a:lnTo>
                <a:lnTo>
                  <a:pt x="625883" y="1325547"/>
                </a:lnTo>
                <a:lnTo>
                  <a:pt x="630130" y="1324494"/>
                </a:lnTo>
                <a:lnTo>
                  <a:pt x="634643" y="1323704"/>
                </a:lnTo>
                <a:lnTo>
                  <a:pt x="638891" y="1323178"/>
                </a:lnTo>
                <a:lnTo>
                  <a:pt x="643934" y="1322388"/>
                </a:lnTo>
                <a:close/>
                <a:moveTo>
                  <a:pt x="589756" y="1073150"/>
                </a:moveTo>
                <a:lnTo>
                  <a:pt x="595048" y="1073150"/>
                </a:lnTo>
                <a:lnTo>
                  <a:pt x="921015" y="1073150"/>
                </a:lnTo>
                <a:lnTo>
                  <a:pt x="926306" y="1073150"/>
                </a:lnTo>
                <a:lnTo>
                  <a:pt x="930804" y="1073415"/>
                </a:lnTo>
                <a:lnTo>
                  <a:pt x="935567" y="1074476"/>
                </a:lnTo>
                <a:lnTo>
                  <a:pt x="939800" y="1075007"/>
                </a:lnTo>
                <a:lnTo>
                  <a:pt x="943769" y="1076333"/>
                </a:lnTo>
                <a:lnTo>
                  <a:pt x="948002" y="1077660"/>
                </a:lnTo>
                <a:lnTo>
                  <a:pt x="951706" y="1079517"/>
                </a:lnTo>
                <a:lnTo>
                  <a:pt x="955146" y="1080843"/>
                </a:lnTo>
                <a:lnTo>
                  <a:pt x="958056" y="1083231"/>
                </a:lnTo>
                <a:lnTo>
                  <a:pt x="961231" y="1085353"/>
                </a:lnTo>
                <a:lnTo>
                  <a:pt x="964142" y="1087740"/>
                </a:lnTo>
                <a:lnTo>
                  <a:pt x="966523" y="1090393"/>
                </a:lnTo>
                <a:lnTo>
                  <a:pt x="968904" y="1093311"/>
                </a:lnTo>
                <a:lnTo>
                  <a:pt x="971286" y="1096229"/>
                </a:lnTo>
                <a:lnTo>
                  <a:pt x="973402" y="1099678"/>
                </a:lnTo>
                <a:lnTo>
                  <a:pt x="975254" y="1102861"/>
                </a:lnTo>
                <a:lnTo>
                  <a:pt x="976842" y="1106575"/>
                </a:lnTo>
                <a:lnTo>
                  <a:pt x="978429" y="1110289"/>
                </a:lnTo>
                <a:lnTo>
                  <a:pt x="979752" y="1114002"/>
                </a:lnTo>
                <a:lnTo>
                  <a:pt x="981075" y="1117981"/>
                </a:lnTo>
                <a:lnTo>
                  <a:pt x="983192" y="1126470"/>
                </a:lnTo>
                <a:lnTo>
                  <a:pt x="984779" y="1134959"/>
                </a:lnTo>
                <a:lnTo>
                  <a:pt x="986102" y="1144509"/>
                </a:lnTo>
                <a:lnTo>
                  <a:pt x="986631" y="1154059"/>
                </a:lnTo>
                <a:lnTo>
                  <a:pt x="987425" y="1164404"/>
                </a:lnTo>
                <a:lnTo>
                  <a:pt x="987425" y="1174485"/>
                </a:lnTo>
                <a:lnTo>
                  <a:pt x="987425" y="1185096"/>
                </a:lnTo>
                <a:lnTo>
                  <a:pt x="986631" y="1195176"/>
                </a:lnTo>
                <a:lnTo>
                  <a:pt x="986102" y="1204726"/>
                </a:lnTo>
                <a:lnTo>
                  <a:pt x="984779" y="1214011"/>
                </a:lnTo>
                <a:lnTo>
                  <a:pt x="983192" y="1223030"/>
                </a:lnTo>
                <a:lnTo>
                  <a:pt x="981075" y="1231519"/>
                </a:lnTo>
                <a:lnTo>
                  <a:pt x="979752" y="1235498"/>
                </a:lnTo>
                <a:lnTo>
                  <a:pt x="978429" y="1239212"/>
                </a:lnTo>
                <a:lnTo>
                  <a:pt x="976842" y="1242926"/>
                </a:lnTo>
                <a:lnTo>
                  <a:pt x="975254" y="1246374"/>
                </a:lnTo>
                <a:lnTo>
                  <a:pt x="973402" y="1249823"/>
                </a:lnTo>
                <a:lnTo>
                  <a:pt x="971286" y="1253006"/>
                </a:lnTo>
                <a:lnTo>
                  <a:pt x="968904" y="1255924"/>
                </a:lnTo>
                <a:lnTo>
                  <a:pt x="966523" y="1258842"/>
                </a:lnTo>
                <a:lnTo>
                  <a:pt x="964142" y="1261230"/>
                </a:lnTo>
                <a:lnTo>
                  <a:pt x="961231" y="1263882"/>
                </a:lnTo>
                <a:lnTo>
                  <a:pt x="958056" y="1266004"/>
                </a:lnTo>
                <a:lnTo>
                  <a:pt x="955146" y="1268127"/>
                </a:lnTo>
                <a:lnTo>
                  <a:pt x="951706" y="1269984"/>
                </a:lnTo>
                <a:lnTo>
                  <a:pt x="948002" y="1271575"/>
                </a:lnTo>
                <a:lnTo>
                  <a:pt x="943769" y="1272902"/>
                </a:lnTo>
                <a:lnTo>
                  <a:pt x="939800" y="1273963"/>
                </a:lnTo>
                <a:lnTo>
                  <a:pt x="935567" y="1275024"/>
                </a:lnTo>
                <a:lnTo>
                  <a:pt x="930804" y="1275554"/>
                </a:lnTo>
                <a:lnTo>
                  <a:pt x="926306" y="1275820"/>
                </a:lnTo>
                <a:lnTo>
                  <a:pt x="921015" y="1276350"/>
                </a:lnTo>
                <a:lnTo>
                  <a:pt x="595048" y="1276350"/>
                </a:lnTo>
                <a:lnTo>
                  <a:pt x="589756" y="1275820"/>
                </a:lnTo>
                <a:lnTo>
                  <a:pt x="584993" y="1275554"/>
                </a:lnTo>
                <a:lnTo>
                  <a:pt x="580496" y="1275024"/>
                </a:lnTo>
                <a:lnTo>
                  <a:pt x="575998" y="1273963"/>
                </a:lnTo>
                <a:lnTo>
                  <a:pt x="572029" y="1272902"/>
                </a:lnTo>
                <a:lnTo>
                  <a:pt x="568060" y="1271575"/>
                </a:lnTo>
                <a:lnTo>
                  <a:pt x="564620" y="1269984"/>
                </a:lnTo>
                <a:lnTo>
                  <a:pt x="561181" y="1268127"/>
                </a:lnTo>
                <a:lnTo>
                  <a:pt x="557741" y="1266004"/>
                </a:lnTo>
                <a:lnTo>
                  <a:pt x="554831" y="1263882"/>
                </a:lnTo>
                <a:lnTo>
                  <a:pt x="552185" y="1261230"/>
                </a:lnTo>
                <a:lnTo>
                  <a:pt x="549275" y="1258842"/>
                </a:lnTo>
                <a:lnTo>
                  <a:pt x="546893" y="1255924"/>
                </a:lnTo>
                <a:lnTo>
                  <a:pt x="544777" y="1253006"/>
                </a:lnTo>
                <a:lnTo>
                  <a:pt x="542925" y="1249823"/>
                </a:lnTo>
                <a:lnTo>
                  <a:pt x="541073" y="1246374"/>
                </a:lnTo>
                <a:lnTo>
                  <a:pt x="539220" y="1242926"/>
                </a:lnTo>
                <a:lnTo>
                  <a:pt x="537633" y="1239212"/>
                </a:lnTo>
                <a:lnTo>
                  <a:pt x="536045" y="1235498"/>
                </a:lnTo>
                <a:lnTo>
                  <a:pt x="534723" y="1231519"/>
                </a:lnTo>
                <a:lnTo>
                  <a:pt x="532606" y="1223030"/>
                </a:lnTo>
                <a:lnTo>
                  <a:pt x="531018" y="1214011"/>
                </a:lnTo>
                <a:lnTo>
                  <a:pt x="529695" y="1204726"/>
                </a:lnTo>
                <a:lnTo>
                  <a:pt x="529166" y="1195176"/>
                </a:lnTo>
                <a:lnTo>
                  <a:pt x="528902" y="1185096"/>
                </a:lnTo>
                <a:lnTo>
                  <a:pt x="528637" y="1174485"/>
                </a:lnTo>
                <a:lnTo>
                  <a:pt x="528902" y="1164404"/>
                </a:lnTo>
                <a:lnTo>
                  <a:pt x="529166" y="1154059"/>
                </a:lnTo>
                <a:lnTo>
                  <a:pt x="529695" y="1144509"/>
                </a:lnTo>
                <a:lnTo>
                  <a:pt x="531018" y="1134959"/>
                </a:lnTo>
                <a:lnTo>
                  <a:pt x="532606" y="1126470"/>
                </a:lnTo>
                <a:lnTo>
                  <a:pt x="534723" y="1117981"/>
                </a:lnTo>
                <a:lnTo>
                  <a:pt x="536045" y="1114002"/>
                </a:lnTo>
                <a:lnTo>
                  <a:pt x="537633" y="1110289"/>
                </a:lnTo>
                <a:lnTo>
                  <a:pt x="539220" y="1106575"/>
                </a:lnTo>
                <a:lnTo>
                  <a:pt x="541073" y="1102861"/>
                </a:lnTo>
                <a:lnTo>
                  <a:pt x="542925" y="1099678"/>
                </a:lnTo>
                <a:lnTo>
                  <a:pt x="544777" y="1096229"/>
                </a:lnTo>
                <a:lnTo>
                  <a:pt x="546893" y="1093311"/>
                </a:lnTo>
                <a:lnTo>
                  <a:pt x="549275" y="1090393"/>
                </a:lnTo>
                <a:lnTo>
                  <a:pt x="552185" y="1087740"/>
                </a:lnTo>
                <a:lnTo>
                  <a:pt x="554831" y="1085353"/>
                </a:lnTo>
                <a:lnTo>
                  <a:pt x="557741" y="1083231"/>
                </a:lnTo>
                <a:lnTo>
                  <a:pt x="561181" y="1080843"/>
                </a:lnTo>
                <a:lnTo>
                  <a:pt x="564620" y="1079517"/>
                </a:lnTo>
                <a:lnTo>
                  <a:pt x="568060" y="1077660"/>
                </a:lnTo>
                <a:lnTo>
                  <a:pt x="572029" y="1076333"/>
                </a:lnTo>
                <a:lnTo>
                  <a:pt x="575998" y="1075007"/>
                </a:lnTo>
                <a:lnTo>
                  <a:pt x="580496" y="1074476"/>
                </a:lnTo>
                <a:lnTo>
                  <a:pt x="584993" y="1073415"/>
                </a:lnTo>
                <a:lnTo>
                  <a:pt x="589756" y="1073150"/>
                </a:lnTo>
                <a:close/>
                <a:moveTo>
                  <a:pt x="535633" y="830263"/>
                </a:moveTo>
                <a:lnTo>
                  <a:pt x="540912" y="830263"/>
                </a:lnTo>
                <a:lnTo>
                  <a:pt x="952926" y="830263"/>
                </a:lnTo>
                <a:lnTo>
                  <a:pt x="958204" y="830263"/>
                </a:lnTo>
                <a:lnTo>
                  <a:pt x="962955" y="830790"/>
                </a:lnTo>
                <a:lnTo>
                  <a:pt x="967442" y="831317"/>
                </a:lnTo>
                <a:lnTo>
                  <a:pt x="971929" y="832371"/>
                </a:lnTo>
                <a:lnTo>
                  <a:pt x="976153" y="833426"/>
                </a:lnTo>
                <a:lnTo>
                  <a:pt x="979848" y="834743"/>
                </a:lnTo>
                <a:lnTo>
                  <a:pt x="983543" y="836325"/>
                </a:lnTo>
                <a:lnTo>
                  <a:pt x="986974" y="838170"/>
                </a:lnTo>
                <a:lnTo>
                  <a:pt x="990141" y="840014"/>
                </a:lnTo>
                <a:lnTo>
                  <a:pt x="993309" y="842386"/>
                </a:lnTo>
                <a:lnTo>
                  <a:pt x="995948" y="844758"/>
                </a:lnTo>
                <a:lnTo>
                  <a:pt x="998588" y="847394"/>
                </a:lnTo>
                <a:lnTo>
                  <a:pt x="1000963" y="850293"/>
                </a:lnTo>
                <a:lnTo>
                  <a:pt x="1003075" y="853455"/>
                </a:lnTo>
                <a:lnTo>
                  <a:pt x="1005186" y="856354"/>
                </a:lnTo>
                <a:lnTo>
                  <a:pt x="1007298" y="859780"/>
                </a:lnTo>
                <a:lnTo>
                  <a:pt x="1009145" y="863206"/>
                </a:lnTo>
                <a:lnTo>
                  <a:pt x="1010465" y="866896"/>
                </a:lnTo>
                <a:lnTo>
                  <a:pt x="1011785" y="870586"/>
                </a:lnTo>
                <a:lnTo>
                  <a:pt x="1013104" y="874802"/>
                </a:lnTo>
                <a:lnTo>
                  <a:pt x="1015216" y="882972"/>
                </a:lnTo>
                <a:lnTo>
                  <a:pt x="1016800" y="891669"/>
                </a:lnTo>
                <a:lnTo>
                  <a:pt x="1018119" y="900894"/>
                </a:lnTo>
                <a:lnTo>
                  <a:pt x="1018911" y="910908"/>
                </a:lnTo>
                <a:lnTo>
                  <a:pt x="1019175" y="920660"/>
                </a:lnTo>
                <a:lnTo>
                  <a:pt x="1019175" y="930938"/>
                </a:lnTo>
                <a:lnTo>
                  <a:pt x="1019175" y="941480"/>
                </a:lnTo>
                <a:lnTo>
                  <a:pt x="1018911" y="951231"/>
                </a:lnTo>
                <a:lnTo>
                  <a:pt x="1018119" y="961246"/>
                </a:lnTo>
                <a:lnTo>
                  <a:pt x="1016800" y="970470"/>
                </a:lnTo>
                <a:lnTo>
                  <a:pt x="1015216" y="979167"/>
                </a:lnTo>
                <a:lnTo>
                  <a:pt x="1013104" y="987337"/>
                </a:lnTo>
                <a:lnTo>
                  <a:pt x="1011785" y="991554"/>
                </a:lnTo>
                <a:lnTo>
                  <a:pt x="1010465" y="995243"/>
                </a:lnTo>
                <a:lnTo>
                  <a:pt x="1009145" y="998933"/>
                </a:lnTo>
                <a:lnTo>
                  <a:pt x="1007298" y="1002359"/>
                </a:lnTo>
                <a:lnTo>
                  <a:pt x="1005186" y="1005785"/>
                </a:lnTo>
                <a:lnTo>
                  <a:pt x="1003075" y="1008684"/>
                </a:lnTo>
                <a:lnTo>
                  <a:pt x="1000963" y="1011847"/>
                </a:lnTo>
                <a:lnTo>
                  <a:pt x="998588" y="1014746"/>
                </a:lnTo>
                <a:lnTo>
                  <a:pt x="995948" y="1017381"/>
                </a:lnTo>
                <a:lnTo>
                  <a:pt x="993309" y="1020017"/>
                </a:lnTo>
                <a:lnTo>
                  <a:pt x="990141" y="1022125"/>
                </a:lnTo>
                <a:lnTo>
                  <a:pt x="986974" y="1023970"/>
                </a:lnTo>
                <a:lnTo>
                  <a:pt x="983543" y="1025815"/>
                </a:lnTo>
                <a:lnTo>
                  <a:pt x="979848" y="1027396"/>
                </a:lnTo>
                <a:lnTo>
                  <a:pt x="976153" y="1028977"/>
                </a:lnTo>
                <a:lnTo>
                  <a:pt x="971929" y="1029768"/>
                </a:lnTo>
                <a:lnTo>
                  <a:pt x="967442" y="1030822"/>
                </a:lnTo>
                <a:lnTo>
                  <a:pt x="962955" y="1031349"/>
                </a:lnTo>
                <a:lnTo>
                  <a:pt x="958204" y="1031876"/>
                </a:lnTo>
                <a:lnTo>
                  <a:pt x="952926" y="1031876"/>
                </a:lnTo>
                <a:lnTo>
                  <a:pt x="540912" y="1031876"/>
                </a:lnTo>
                <a:lnTo>
                  <a:pt x="535633" y="1031876"/>
                </a:lnTo>
                <a:lnTo>
                  <a:pt x="530882" y="1031349"/>
                </a:lnTo>
                <a:lnTo>
                  <a:pt x="526395" y="1030822"/>
                </a:lnTo>
                <a:lnTo>
                  <a:pt x="521908" y="1029768"/>
                </a:lnTo>
                <a:lnTo>
                  <a:pt x="517685" y="1028977"/>
                </a:lnTo>
                <a:lnTo>
                  <a:pt x="513990" y="1027396"/>
                </a:lnTo>
                <a:lnTo>
                  <a:pt x="510294" y="1025815"/>
                </a:lnTo>
                <a:lnTo>
                  <a:pt x="506863" y="1023970"/>
                </a:lnTo>
                <a:lnTo>
                  <a:pt x="503696" y="1022125"/>
                </a:lnTo>
                <a:lnTo>
                  <a:pt x="500792" y="1020017"/>
                </a:lnTo>
                <a:lnTo>
                  <a:pt x="497889" y="1017381"/>
                </a:lnTo>
                <a:lnTo>
                  <a:pt x="495514" y="1014746"/>
                </a:lnTo>
                <a:lnTo>
                  <a:pt x="492874" y="1011847"/>
                </a:lnTo>
                <a:lnTo>
                  <a:pt x="490763" y="1008684"/>
                </a:lnTo>
                <a:lnTo>
                  <a:pt x="488651" y="1005785"/>
                </a:lnTo>
                <a:lnTo>
                  <a:pt x="486803" y="1002359"/>
                </a:lnTo>
                <a:lnTo>
                  <a:pt x="485220" y="998933"/>
                </a:lnTo>
                <a:lnTo>
                  <a:pt x="483636" y="995243"/>
                </a:lnTo>
                <a:lnTo>
                  <a:pt x="482053" y="991554"/>
                </a:lnTo>
                <a:lnTo>
                  <a:pt x="480997" y="987337"/>
                </a:lnTo>
                <a:lnTo>
                  <a:pt x="478621" y="979167"/>
                </a:lnTo>
                <a:lnTo>
                  <a:pt x="477038" y="970470"/>
                </a:lnTo>
                <a:lnTo>
                  <a:pt x="475982" y="961246"/>
                </a:lnTo>
                <a:lnTo>
                  <a:pt x="475190" y="951231"/>
                </a:lnTo>
                <a:lnTo>
                  <a:pt x="474662" y="941480"/>
                </a:lnTo>
                <a:lnTo>
                  <a:pt x="474662" y="930938"/>
                </a:lnTo>
                <a:lnTo>
                  <a:pt x="474662" y="920660"/>
                </a:lnTo>
                <a:lnTo>
                  <a:pt x="475190" y="910908"/>
                </a:lnTo>
                <a:lnTo>
                  <a:pt x="475982" y="900894"/>
                </a:lnTo>
                <a:lnTo>
                  <a:pt x="477038" y="891669"/>
                </a:lnTo>
                <a:lnTo>
                  <a:pt x="478621" y="882972"/>
                </a:lnTo>
                <a:lnTo>
                  <a:pt x="480997" y="874802"/>
                </a:lnTo>
                <a:lnTo>
                  <a:pt x="482053" y="870586"/>
                </a:lnTo>
                <a:lnTo>
                  <a:pt x="483636" y="866896"/>
                </a:lnTo>
                <a:lnTo>
                  <a:pt x="485220" y="863206"/>
                </a:lnTo>
                <a:lnTo>
                  <a:pt x="486803" y="859780"/>
                </a:lnTo>
                <a:lnTo>
                  <a:pt x="488651" y="856354"/>
                </a:lnTo>
                <a:lnTo>
                  <a:pt x="490763" y="853455"/>
                </a:lnTo>
                <a:lnTo>
                  <a:pt x="492874" y="850293"/>
                </a:lnTo>
                <a:lnTo>
                  <a:pt x="495514" y="847394"/>
                </a:lnTo>
                <a:lnTo>
                  <a:pt x="497889" y="844758"/>
                </a:lnTo>
                <a:lnTo>
                  <a:pt x="500792" y="842386"/>
                </a:lnTo>
                <a:lnTo>
                  <a:pt x="503696" y="840014"/>
                </a:lnTo>
                <a:lnTo>
                  <a:pt x="506863" y="838170"/>
                </a:lnTo>
                <a:lnTo>
                  <a:pt x="510294" y="836325"/>
                </a:lnTo>
                <a:lnTo>
                  <a:pt x="513990" y="834743"/>
                </a:lnTo>
                <a:lnTo>
                  <a:pt x="517685" y="833426"/>
                </a:lnTo>
                <a:lnTo>
                  <a:pt x="521908" y="832371"/>
                </a:lnTo>
                <a:lnTo>
                  <a:pt x="526395" y="831317"/>
                </a:lnTo>
                <a:lnTo>
                  <a:pt x="530882" y="830790"/>
                </a:lnTo>
                <a:lnTo>
                  <a:pt x="535633" y="830263"/>
                </a:lnTo>
                <a:close/>
                <a:moveTo>
                  <a:pt x="591344" y="588963"/>
                </a:moveTo>
                <a:lnTo>
                  <a:pt x="596636" y="588963"/>
                </a:lnTo>
                <a:lnTo>
                  <a:pt x="905404" y="588963"/>
                </a:lnTo>
                <a:lnTo>
                  <a:pt x="910431" y="588963"/>
                </a:lnTo>
                <a:lnTo>
                  <a:pt x="915458" y="589759"/>
                </a:lnTo>
                <a:lnTo>
                  <a:pt x="919956" y="590289"/>
                </a:lnTo>
                <a:lnTo>
                  <a:pt x="924190" y="591351"/>
                </a:lnTo>
                <a:lnTo>
                  <a:pt x="928423" y="592146"/>
                </a:lnTo>
                <a:lnTo>
                  <a:pt x="932392" y="593738"/>
                </a:lnTo>
                <a:lnTo>
                  <a:pt x="936096" y="595330"/>
                </a:lnTo>
                <a:lnTo>
                  <a:pt x="939271" y="597187"/>
                </a:lnTo>
                <a:lnTo>
                  <a:pt x="942446" y="599044"/>
                </a:lnTo>
                <a:lnTo>
                  <a:pt x="945621" y="601166"/>
                </a:lnTo>
                <a:lnTo>
                  <a:pt x="948267" y="603818"/>
                </a:lnTo>
                <a:lnTo>
                  <a:pt x="950913" y="606471"/>
                </a:lnTo>
                <a:lnTo>
                  <a:pt x="953294" y="609389"/>
                </a:lnTo>
                <a:lnTo>
                  <a:pt x="955411" y="612307"/>
                </a:lnTo>
                <a:lnTo>
                  <a:pt x="957792" y="615491"/>
                </a:lnTo>
                <a:lnTo>
                  <a:pt x="959644" y="618939"/>
                </a:lnTo>
                <a:lnTo>
                  <a:pt x="961231" y="622388"/>
                </a:lnTo>
                <a:lnTo>
                  <a:pt x="962554" y="626102"/>
                </a:lnTo>
                <a:lnTo>
                  <a:pt x="964142" y="629815"/>
                </a:lnTo>
                <a:lnTo>
                  <a:pt x="965465" y="633794"/>
                </a:lnTo>
                <a:lnTo>
                  <a:pt x="967581" y="642283"/>
                </a:lnTo>
                <a:lnTo>
                  <a:pt x="969169" y="651037"/>
                </a:lnTo>
                <a:lnTo>
                  <a:pt x="970492" y="660322"/>
                </a:lnTo>
                <a:lnTo>
                  <a:pt x="971021" y="670137"/>
                </a:lnTo>
                <a:lnTo>
                  <a:pt x="971550" y="680217"/>
                </a:lnTo>
                <a:lnTo>
                  <a:pt x="971550" y="690828"/>
                </a:lnTo>
                <a:lnTo>
                  <a:pt x="971550" y="700909"/>
                </a:lnTo>
                <a:lnTo>
                  <a:pt x="971021" y="710989"/>
                </a:lnTo>
                <a:lnTo>
                  <a:pt x="970492" y="721070"/>
                </a:lnTo>
                <a:lnTo>
                  <a:pt x="969169" y="730354"/>
                </a:lnTo>
                <a:lnTo>
                  <a:pt x="967581" y="738843"/>
                </a:lnTo>
                <a:lnTo>
                  <a:pt x="965465" y="747332"/>
                </a:lnTo>
                <a:lnTo>
                  <a:pt x="964142" y="751311"/>
                </a:lnTo>
                <a:lnTo>
                  <a:pt x="962554" y="755025"/>
                </a:lnTo>
                <a:lnTo>
                  <a:pt x="961231" y="759004"/>
                </a:lnTo>
                <a:lnTo>
                  <a:pt x="959644" y="762187"/>
                </a:lnTo>
                <a:lnTo>
                  <a:pt x="957792" y="765636"/>
                </a:lnTo>
                <a:lnTo>
                  <a:pt x="955411" y="769084"/>
                </a:lnTo>
                <a:lnTo>
                  <a:pt x="953294" y="772002"/>
                </a:lnTo>
                <a:lnTo>
                  <a:pt x="950913" y="774655"/>
                </a:lnTo>
                <a:lnTo>
                  <a:pt x="948267" y="777573"/>
                </a:lnTo>
                <a:lnTo>
                  <a:pt x="945621" y="779961"/>
                </a:lnTo>
                <a:lnTo>
                  <a:pt x="942446" y="782083"/>
                </a:lnTo>
                <a:lnTo>
                  <a:pt x="939271" y="783940"/>
                </a:lnTo>
                <a:lnTo>
                  <a:pt x="936096" y="786062"/>
                </a:lnTo>
                <a:lnTo>
                  <a:pt x="932392" y="787388"/>
                </a:lnTo>
                <a:lnTo>
                  <a:pt x="928423" y="788980"/>
                </a:lnTo>
                <a:lnTo>
                  <a:pt x="924190" y="790041"/>
                </a:lnTo>
                <a:lnTo>
                  <a:pt x="919956" y="790837"/>
                </a:lnTo>
                <a:lnTo>
                  <a:pt x="915458" y="791633"/>
                </a:lnTo>
                <a:lnTo>
                  <a:pt x="910431" y="792163"/>
                </a:lnTo>
                <a:lnTo>
                  <a:pt x="905404" y="792163"/>
                </a:lnTo>
                <a:lnTo>
                  <a:pt x="596636" y="792163"/>
                </a:lnTo>
                <a:lnTo>
                  <a:pt x="591344" y="792163"/>
                </a:lnTo>
                <a:lnTo>
                  <a:pt x="586317" y="791633"/>
                </a:lnTo>
                <a:lnTo>
                  <a:pt x="582083" y="790837"/>
                </a:lnTo>
                <a:lnTo>
                  <a:pt x="577850" y="790041"/>
                </a:lnTo>
                <a:lnTo>
                  <a:pt x="573352" y="788980"/>
                </a:lnTo>
                <a:lnTo>
                  <a:pt x="569648" y="787388"/>
                </a:lnTo>
                <a:lnTo>
                  <a:pt x="565944" y="786062"/>
                </a:lnTo>
                <a:lnTo>
                  <a:pt x="562504" y="783940"/>
                </a:lnTo>
                <a:lnTo>
                  <a:pt x="559329" y="782083"/>
                </a:lnTo>
                <a:lnTo>
                  <a:pt x="556419" y="779961"/>
                </a:lnTo>
                <a:lnTo>
                  <a:pt x="553508" y="777573"/>
                </a:lnTo>
                <a:lnTo>
                  <a:pt x="551127" y="774655"/>
                </a:lnTo>
                <a:lnTo>
                  <a:pt x="548481" y="772002"/>
                </a:lnTo>
                <a:lnTo>
                  <a:pt x="546365" y="769084"/>
                </a:lnTo>
                <a:lnTo>
                  <a:pt x="544248" y="765636"/>
                </a:lnTo>
                <a:lnTo>
                  <a:pt x="542396" y="762187"/>
                </a:lnTo>
                <a:lnTo>
                  <a:pt x="540544" y="759004"/>
                </a:lnTo>
                <a:lnTo>
                  <a:pt x="538956" y="755025"/>
                </a:lnTo>
                <a:lnTo>
                  <a:pt x="537633" y="751311"/>
                </a:lnTo>
                <a:lnTo>
                  <a:pt x="536575" y="747332"/>
                </a:lnTo>
                <a:lnTo>
                  <a:pt x="534458" y="738843"/>
                </a:lnTo>
                <a:lnTo>
                  <a:pt x="532871" y="730354"/>
                </a:lnTo>
                <a:lnTo>
                  <a:pt x="531548" y="721070"/>
                </a:lnTo>
                <a:lnTo>
                  <a:pt x="530490" y="710989"/>
                </a:lnTo>
                <a:lnTo>
                  <a:pt x="530225" y="700909"/>
                </a:lnTo>
                <a:lnTo>
                  <a:pt x="530225" y="690828"/>
                </a:lnTo>
                <a:lnTo>
                  <a:pt x="530225" y="680217"/>
                </a:lnTo>
                <a:lnTo>
                  <a:pt x="530490" y="670137"/>
                </a:lnTo>
                <a:lnTo>
                  <a:pt x="531548" y="660322"/>
                </a:lnTo>
                <a:lnTo>
                  <a:pt x="532871" y="651037"/>
                </a:lnTo>
                <a:lnTo>
                  <a:pt x="534458" y="642283"/>
                </a:lnTo>
                <a:lnTo>
                  <a:pt x="536575" y="633794"/>
                </a:lnTo>
                <a:lnTo>
                  <a:pt x="537633" y="629815"/>
                </a:lnTo>
                <a:lnTo>
                  <a:pt x="538956" y="626102"/>
                </a:lnTo>
                <a:lnTo>
                  <a:pt x="540544" y="622388"/>
                </a:lnTo>
                <a:lnTo>
                  <a:pt x="542396" y="618939"/>
                </a:lnTo>
                <a:lnTo>
                  <a:pt x="544248" y="615491"/>
                </a:lnTo>
                <a:lnTo>
                  <a:pt x="546365" y="612307"/>
                </a:lnTo>
                <a:lnTo>
                  <a:pt x="548481" y="609389"/>
                </a:lnTo>
                <a:lnTo>
                  <a:pt x="551127" y="606471"/>
                </a:lnTo>
                <a:lnTo>
                  <a:pt x="553508" y="603818"/>
                </a:lnTo>
                <a:lnTo>
                  <a:pt x="556419" y="601166"/>
                </a:lnTo>
                <a:lnTo>
                  <a:pt x="559329" y="599044"/>
                </a:lnTo>
                <a:lnTo>
                  <a:pt x="562504" y="597187"/>
                </a:lnTo>
                <a:lnTo>
                  <a:pt x="565944" y="595330"/>
                </a:lnTo>
                <a:lnTo>
                  <a:pt x="569648" y="593738"/>
                </a:lnTo>
                <a:lnTo>
                  <a:pt x="573352" y="592146"/>
                </a:lnTo>
                <a:lnTo>
                  <a:pt x="577850" y="591351"/>
                </a:lnTo>
                <a:lnTo>
                  <a:pt x="582083" y="590289"/>
                </a:lnTo>
                <a:lnTo>
                  <a:pt x="586317" y="589759"/>
                </a:lnTo>
                <a:lnTo>
                  <a:pt x="591344" y="588963"/>
                </a:lnTo>
                <a:close/>
                <a:moveTo>
                  <a:pt x="573015" y="0"/>
                </a:moveTo>
                <a:lnTo>
                  <a:pt x="580426" y="0"/>
                </a:lnTo>
                <a:lnTo>
                  <a:pt x="588630" y="265"/>
                </a:lnTo>
                <a:lnTo>
                  <a:pt x="597365" y="1058"/>
                </a:lnTo>
                <a:lnTo>
                  <a:pt x="606628" y="1588"/>
                </a:lnTo>
                <a:lnTo>
                  <a:pt x="616421" y="2910"/>
                </a:lnTo>
                <a:lnTo>
                  <a:pt x="626743" y="4498"/>
                </a:lnTo>
                <a:lnTo>
                  <a:pt x="637595" y="6615"/>
                </a:lnTo>
                <a:lnTo>
                  <a:pt x="648446" y="8996"/>
                </a:lnTo>
                <a:lnTo>
                  <a:pt x="659563" y="12171"/>
                </a:lnTo>
                <a:lnTo>
                  <a:pt x="670679" y="15875"/>
                </a:lnTo>
                <a:lnTo>
                  <a:pt x="682060" y="20638"/>
                </a:lnTo>
                <a:lnTo>
                  <a:pt x="693176" y="25400"/>
                </a:lnTo>
                <a:lnTo>
                  <a:pt x="698734" y="28310"/>
                </a:lnTo>
                <a:lnTo>
                  <a:pt x="704027" y="31485"/>
                </a:lnTo>
                <a:lnTo>
                  <a:pt x="709586" y="34396"/>
                </a:lnTo>
                <a:lnTo>
                  <a:pt x="714879" y="38100"/>
                </a:lnTo>
                <a:lnTo>
                  <a:pt x="719908" y="41540"/>
                </a:lnTo>
                <a:lnTo>
                  <a:pt x="725201" y="45773"/>
                </a:lnTo>
                <a:lnTo>
                  <a:pt x="729965" y="49742"/>
                </a:lnTo>
                <a:lnTo>
                  <a:pt x="734994" y="53975"/>
                </a:lnTo>
                <a:lnTo>
                  <a:pt x="739758" y="58738"/>
                </a:lnTo>
                <a:lnTo>
                  <a:pt x="744258" y="63235"/>
                </a:lnTo>
                <a:lnTo>
                  <a:pt x="748757" y="68527"/>
                </a:lnTo>
                <a:lnTo>
                  <a:pt x="752992" y="73819"/>
                </a:lnTo>
                <a:lnTo>
                  <a:pt x="756962" y="79375"/>
                </a:lnTo>
                <a:lnTo>
                  <a:pt x="761197" y="85460"/>
                </a:lnTo>
                <a:lnTo>
                  <a:pt x="764902" y="91546"/>
                </a:lnTo>
                <a:lnTo>
                  <a:pt x="768343" y="98160"/>
                </a:lnTo>
                <a:lnTo>
                  <a:pt x="771519" y="104510"/>
                </a:lnTo>
                <a:lnTo>
                  <a:pt x="774695" y="111654"/>
                </a:lnTo>
                <a:lnTo>
                  <a:pt x="777606" y="119063"/>
                </a:lnTo>
                <a:lnTo>
                  <a:pt x="780253" y="126735"/>
                </a:lnTo>
                <a:lnTo>
                  <a:pt x="782370" y="134673"/>
                </a:lnTo>
                <a:lnTo>
                  <a:pt x="784752" y="143140"/>
                </a:lnTo>
                <a:lnTo>
                  <a:pt x="786340" y="151606"/>
                </a:lnTo>
                <a:lnTo>
                  <a:pt x="787664" y="160338"/>
                </a:lnTo>
                <a:lnTo>
                  <a:pt x="788987" y="169598"/>
                </a:lnTo>
                <a:lnTo>
                  <a:pt x="789516" y="179388"/>
                </a:lnTo>
                <a:lnTo>
                  <a:pt x="790310" y="189706"/>
                </a:lnTo>
                <a:lnTo>
                  <a:pt x="790575" y="199760"/>
                </a:lnTo>
                <a:lnTo>
                  <a:pt x="790310" y="209550"/>
                </a:lnTo>
                <a:lnTo>
                  <a:pt x="790046" y="218810"/>
                </a:lnTo>
                <a:lnTo>
                  <a:pt x="788987" y="237067"/>
                </a:lnTo>
                <a:lnTo>
                  <a:pt x="787134" y="254794"/>
                </a:lnTo>
                <a:lnTo>
                  <a:pt x="785017" y="271992"/>
                </a:lnTo>
                <a:lnTo>
                  <a:pt x="781841" y="288396"/>
                </a:lnTo>
                <a:lnTo>
                  <a:pt x="778400" y="304536"/>
                </a:lnTo>
                <a:lnTo>
                  <a:pt x="774430" y="320146"/>
                </a:lnTo>
                <a:lnTo>
                  <a:pt x="770195" y="334963"/>
                </a:lnTo>
                <a:lnTo>
                  <a:pt x="765167" y="349250"/>
                </a:lnTo>
                <a:lnTo>
                  <a:pt x="760138" y="363008"/>
                </a:lnTo>
                <a:lnTo>
                  <a:pt x="754580" y="376238"/>
                </a:lnTo>
                <a:lnTo>
                  <a:pt x="749022" y="389202"/>
                </a:lnTo>
                <a:lnTo>
                  <a:pt x="743199" y="401373"/>
                </a:lnTo>
                <a:lnTo>
                  <a:pt x="737111" y="413279"/>
                </a:lnTo>
                <a:lnTo>
                  <a:pt x="731024" y="424656"/>
                </a:lnTo>
                <a:lnTo>
                  <a:pt x="724672" y="435504"/>
                </a:lnTo>
                <a:lnTo>
                  <a:pt x="718584" y="445823"/>
                </a:lnTo>
                <a:lnTo>
                  <a:pt x="712497" y="455613"/>
                </a:lnTo>
                <a:lnTo>
                  <a:pt x="700057" y="474398"/>
                </a:lnTo>
                <a:lnTo>
                  <a:pt x="678354" y="506148"/>
                </a:lnTo>
                <a:lnTo>
                  <a:pt x="668826" y="519906"/>
                </a:lnTo>
                <a:lnTo>
                  <a:pt x="665121" y="525992"/>
                </a:lnTo>
                <a:lnTo>
                  <a:pt x="661680" y="532342"/>
                </a:lnTo>
                <a:lnTo>
                  <a:pt x="659033" y="537633"/>
                </a:lnTo>
                <a:lnTo>
                  <a:pt x="656651" y="542925"/>
                </a:lnTo>
                <a:lnTo>
                  <a:pt x="655063" y="547688"/>
                </a:lnTo>
                <a:lnTo>
                  <a:pt x="654004" y="552450"/>
                </a:lnTo>
                <a:lnTo>
                  <a:pt x="591013" y="552450"/>
                </a:lnTo>
                <a:lnTo>
                  <a:pt x="581749" y="552715"/>
                </a:lnTo>
                <a:lnTo>
                  <a:pt x="573280" y="553773"/>
                </a:lnTo>
                <a:lnTo>
                  <a:pt x="565339" y="554831"/>
                </a:lnTo>
                <a:lnTo>
                  <a:pt x="557929" y="556683"/>
                </a:lnTo>
                <a:lnTo>
                  <a:pt x="551047" y="559329"/>
                </a:lnTo>
                <a:lnTo>
                  <a:pt x="544430" y="561975"/>
                </a:lnTo>
                <a:lnTo>
                  <a:pt x="538607" y="565150"/>
                </a:lnTo>
                <a:lnTo>
                  <a:pt x="533049" y="568590"/>
                </a:lnTo>
                <a:lnTo>
                  <a:pt x="528021" y="572294"/>
                </a:lnTo>
                <a:lnTo>
                  <a:pt x="523521" y="576263"/>
                </a:lnTo>
                <a:lnTo>
                  <a:pt x="519286" y="580231"/>
                </a:lnTo>
                <a:lnTo>
                  <a:pt x="515581" y="584729"/>
                </a:lnTo>
                <a:lnTo>
                  <a:pt x="512140" y="588963"/>
                </a:lnTo>
                <a:lnTo>
                  <a:pt x="509229" y="593461"/>
                </a:lnTo>
                <a:lnTo>
                  <a:pt x="506318" y="597694"/>
                </a:lnTo>
                <a:lnTo>
                  <a:pt x="504200" y="601663"/>
                </a:lnTo>
                <a:lnTo>
                  <a:pt x="502083" y="606161"/>
                </a:lnTo>
                <a:lnTo>
                  <a:pt x="500230" y="610129"/>
                </a:lnTo>
                <a:lnTo>
                  <a:pt x="498377" y="614892"/>
                </a:lnTo>
                <a:lnTo>
                  <a:pt x="496789" y="619390"/>
                </a:lnTo>
                <a:lnTo>
                  <a:pt x="493878" y="629179"/>
                </a:lnTo>
                <a:lnTo>
                  <a:pt x="491496" y="639498"/>
                </a:lnTo>
                <a:lnTo>
                  <a:pt x="489908" y="650875"/>
                </a:lnTo>
                <a:lnTo>
                  <a:pt x="488584" y="663046"/>
                </a:lnTo>
                <a:lnTo>
                  <a:pt x="487790" y="676275"/>
                </a:lnTo>
                <a:lnTo>
                  <a:pt x="487790" y="690827"/>
                </a:lnTo>
                <a:lnTo>
                  <a:pt x="487790" y="705115"/>
                </a:lnTo>
                <a:lnTo>
                  <a:pt x="488584" y="718079"/>
                </a:lnTo>
                <a:lnTo>
                  <a:pt x="489908" y="730515"/>
                </a:lnTo>
                <a:lnTo>
                  <a:pt x="491496" y="741892"/>
                </a:lnTo>
                <a:lnTo>
                  <a:pt x="493878" y="752211"/>
                </a:lnTo>
                <a:lnTo>
                  <a:pt x="496789" y="762000"/>
                </a:lnTo>
                <a:lnTo>
                  <a:pt x="498377" y="766498"/>
                </a:lnTo>
                <a:lnTo>
                  <a:pt x="500230" y="770996"/>
                </a:lnTo>
                <a:lnTo>
                  <a:pt x="502083" y="775494"/>
                </a:lnTo>
                <a:lnTo>
                  <a:pt x="504200" y="779463"/>
                </a:lnTo>
                <a:lnTo>
                  <a:pt x="506053" y="783167"/>
                </a:lnTo>
                <a:lnTo>
                  <a:pt x="508170" y="786871"/>
                </a:lnTo>
                <a:lnTo>
                  <a:pt x="510817" y="790575"/>
                </a:lnTo>
                <a:lnTo>
                  <a:pt x="513464" y="794015"/>
                </a:lnTo>
                <a:lnTo>
                  <a:pt x="507112" y="795602"/>
                </a:lnTo>
                <a:lnTo>
                  <a:pt x="500759" y="797190"/>
                </a:lnTo>
                <a:lnTo>
                  <a:pt x="494937" y="799306"/>
                </a:lnTo>
                <a:lnTo>
                  <a:pt x="489379" y="801688"/>
                </a:lnTo>
                <a:lnTo>
                  <a:pt x="484350" y="804333"/>
                </a:lnTo>
                <a:lnTo>
                  <a:pt x="479321" y="806979"/>
                </a:lnTo>
                <a:lnTo>
                  <a:pt x="475086" y="810154"/>
                </a:lnTo>
                <a:lnTo>
                  <a:pt x="471116" y="813329"/>
                </a:lnTo>
                <a:lnTo>
                  <a:pt x="466881" y="816769"/>
                </a:lnTo>
                <a:lnTo>
                  <a:pt x="463441" y="820208"/>
                </a:lnTo>
                <a:lnTo>
                  <a:pt x="460529" y="823648"/>
                </a:lnTo>
                <a:lnTo>
                  <a:pt x="457353" y="827352"/>
                </a:lnTo>
                <a:lnTo>
                  <a:pt x="454442" y="831056"/>
                </a:lnTo>
                <a:lnTo>
                  <a:pt x="452060" y="834761"/>
                </a:lnTo>
                <a:lnTo>
                  <a:pt x="448090" y="841904"/>
                </a:lnTo>
                <a:lnTo>
                  <a:pt x="445972" y="846138"/>
                </a:lnTo>
                <a:lnTo>
                  <a:pt x="444120" y="850106"/>
                </a:lnTo>
                <a:lnTo>
                  <a:pt x="442267" y="854869"/>
                </a:lnTo>
                <a:lnTo>
                  <a:pt x="440679" y="859102"/>
                </a:lnTo>
                <a:lnTo>
                  <a:pt x="437767" y="869156"/>
                </a:lnTo>
                <a:lnTo>
                  <a:pt x="435650" y="879740"/>
                </a:lnTo>
                <a:lnTo>
                  <a:pt x="433797" y="890852"/>
                </a:lnTo>
                <a:lnTo>
                  <a:pt x="432474" y="903288"/>
                </a:lnTo>
                <a:lnTo>
                  <a:pt x="431945" y="916252"/>
                </a:lnTo>
                <a:lnTo>
                  <a:pt x="431680" y="930540"/>
                </a:lnTo>
                <a:lnTo>
                  <a:pt x="431945" y="945092"/>
                </a:lnTo>
                <a:lnTo>
                  <a:pt x="432474" y="958056"/>
                </a:lnTo>
                <a:lnTo>
                  <a:pt x="433797" y="970492"/>
                </a:lnTo>
                <a:lnTo>
                  <a:pt x="435650" y="981604"/>
                </a:lnTo>
                <a:lnTo>
                  <a:pt x="437767" y="992188"/>
                </a:lnTo>
                <a:lnTo>
                  <a:pt x="440679" y="1001977"/>
                </a:lnTo>
                <a:lnTo>
                  <a:pt x="442267" y="1006475"/>
                </a:lnTo>
                <a:lnTo>
                  <a:pt x="444120" y="1011238"/>
                </a:lnTo>
                <a:lnTo>
                  <a:pt x="445972" y="1015206"/>
                </a:lnTo>
                <a:lnTo>
                  <a:pt x="448090" y="1019440"/>
                </a:lnTo>
                <a:lnTo>
                  <a:pt x="449942" y="1023144"/>
                </a:lnTo>
                <a:lnTo>
                  <a:pt x="452324" y="1026848"/>
                </a:lnTo>
                <a:lnTo>
                  <a:pt x="454971" y="1030817"/>
                </a:lnTo>
                <a:lnTo>
                  <a:pt x="457618" y="1034521"/>
                </a:lnTo>
                <a:lnTo>
                  <a:pt x="460529" y="1038225"/>
                </a:lnTo>
                <a:lnTo>
                  <a:pt x="463970" y="1041665"/>
                </a:lnTo>
                <a:lnTo>
                  <a:pt x="467675" y="1045369"/>
                </a:lnTo>
                <a:lnTo>
                  <a:pt x="471645" y="1048809"/>
                </a:lnTo>
                <a:lnTo>
                  <a:pt x="475616" y="1051719"/>
                </a:lnTo>
                <a:lnTo>
                  <a:pt x="480380" y="1054894"/>
                </a:lnTo>
                <a:lnTo>
                  <a:pt x="485144" y="1057804"/>
                </a:lnTo>
                <a:lnTo>
                  <a:pt x="490437" y="1060186"/>
                </a:lnTo>
                <a:lnTo>
                  <a:pt x="496260" y="1062567"/>
                </a:lnTo>
                <a:lnTo>
                  <a:pt x="502347" y="1064419"/>
                </a:lnTo>
                <a:lnTo>
                  <a:pt x="508435" y="1066271"/>
                </a:lnTo>
                <a:lnTo>
                  <a:pt x="515316" y="1067594"/>
                </a:lnTo>
                <a:lnTo>
                  <a:pt x="511876" y="1071827"/>
                </a:lnTo>
                <a:lnTo>
                  <a:pt x="508435" y="1076590"/>
                </a:lnTo>
                <a:lnTo>
                  <a:pt x="505788" y="1080823"/>
                </a:lnTo>
                <a:lnTo>
                  <a:pt x="503141" y="1085586"/>
                </a:lnTo>
                <a:lnTo>
                  <a:pt x="501024" y="1089554"/>
                </a:lnTo>
                <a:lnTo>
                  <a:pt x="499171" y="1094052"/>
                </a:lnTo>
                <a:lnTo>
                  <a:pt x="497583" y="1098286"/>
                </a:lnTo>
                <a:lnTo>
                  <a:pt x="495731" y="1103048"/>
                </a:lnTo>
                <a:lnTo>
                  <a:pt x="493084" y="1112838"/>
                </a:lnTo>
                <a:lnTo>
                  <a:pt x="490967" y="1123156"/>
                </a:lnTo>
                <a:lnTo>
                  <a:pt x="489114" y="1134534"/>
                </a:lnTo>
                <a:lnTo>
                  <a:pt x="487790" y="1146704"/>
                </a:lnTo>
                <a:lnTo>
                  <a:pt x="487261" y="1159934"/>
                </a:lnTo>
                <a:lnTo>
                  <a:pt x="486732" y="1174221"/>
                </a:lnTo>
                <a:lnTo>
                  <a:pt x="487261" y="1188509"/>
                </a:lnTo>
                <a:lnTo>
                  <a:pt x="487790" y="1202002"/>
                </a:lnTo>
                <a:lnTo>
                  <a:pt x="489114" y="1214438"/>
                </a:lnTo>
                <a:lnTo>
                  <a:pt x="490967" y="1225550"/>
                </a:lnTo>
                <a:lnTo>
                  <a:pt x="493084" y="1236134"/>
                </a:lnTo>
                <a:lnTo>
                  <a:pt x="495731" y="1245659"/>
                </a:lnTo>
                <a:lnTo>
                  <a:pt x="497583" y="1250156"/>
                </a:lnTo>
                <a:lnTo>
                  <a:pt x="499171" y="1254654"/>
                </a:lnTo>
                <a:lnTo>
                  <a:pt x="501024" y="1258888"/>
                </a:lnTo>
                <a:lnTo>
                  <a:pt x="503141" y="1263121"/>
                </a:lnTo>
                <a:lnTo>
                  <a:pt x="505523" y="1267090"/>
                </a:lnTo>
                <a:lnTo>
                  <a:pt x="507641" y="1270794"/>
                </a:lnTo>
                <a:lnTo>
                  <a:pt x="510288" y="1274498"/>
                </a:lnTo>
                <a:lnTo>
                  <a:pt x="513199" y="1278467"/>
                </a:lnTo>
                <a:lnTo>
                  <a:pt x="516375" y="1282171"/>
                </a:lnTo>
                <a:lnTo>
                  <a:pt x="519816" y="1285875"/>
                </a:lnTo>
                <a:lnTo>
                  <a:pt x="523521" y="1289315"/>
                </a:lnTo>
                <a:lnTo>
                  <a:pt x="527756" y="1292754"/>
                </a:lnTo>
                <a:lnTo>
                  <a:pt x="531991" y="1296194"/>
                </a:lnTo>
                <a:lnTo>
                  <a:pt x="536755" y="1299369"/>
                </a:lnTo>
                <a:lnTo>
                  <a:pt x="542048" y="1302015"/>
                </a:lnTo>
                <a:lnTo>
                  <a:pt x="547606" y="1304661"/>
                </a:lnTo>
                <a:lnTo>
                  <a:pt x="553429" y="1307042"/>
                </a:lnTo>
                <a:lnTo>
                  <a:pt x="559781" y="1308894"/>
                </a:lnTo>
                <a:lnTo>
                  <a:pt x="566663" y="1310481"/>
                </a:lnTo>
                <a:lnTo>
                  <a:pt x="573809" y="1311804"/>
                </a:lnTo>
                <a:lnTo>
                  <a:pt x="568780" y="1317361"/>
                </a:lnTo>
                <a:lnTo>
                  <a:pt x="564016" y="1322917"/>
                </a:lnTo>
                <a:lnTo>
                  <a:pt x="560311" y="1328738"/>
                </a:lnTo>
                <a:lnTo>
                  <a:pt x="557135" y="1334294"/>
                </a:lnTo>
                <a:lnTo>
                  <a:pt x="555017" y="1338792"/>
                </a:lnTo>
                <a:lnTo>
                  <a:pt x="553164" y="1342761"/>
                </a:lnTo>
                <a:lnTo>
                  <a:pt x="551312" y="1347259"/>
                </a:lnTo>
                <a:lnTo>
                  <a:pt x="549724" y="1351756"/>
                </a:lnTo>
                <a:lnTo>
                  <a:pt x="547077" y="1361546"/>
                </a:lnTo>
                <a:lnTo>
                  <a:pt x="544430" y="1372129"/>
                </a:lnTo>
                <a:lnTo>
                  <a:pt x="543107" y="1383242"/>
                </a:lnTo>
                <a:lnTo>
                  <a:pt x="541784" y="1395677"/>
                </a:lnTo>
                <a:lnTo>
                  <a:pt x="540725" y="1408642"/>
                </a:lnTo>
                <a:lnTo>
                  <a:pt x="540725" y="1423459"/>
                </a:lnTo>
                <a:lnTo>
                  <a:pt x="540725" y="1437481"/>
                </a:lnTo>
                <a:lnTo>
                  <a:pt x="541784" y="1450711"/>
                </a:lnTo>
                <a:lnTo>
                  <a:pt x="543107" y="1463146"/>
                </a:lnTo>
                <a:lnTo>
                  <a:pt x="544430" y="1474259"/>
                </a:lnTo>
                <a:lnTo>
                  <a:pt x="547077" y="1484842"/>
                </a:lnTo>
                <a:lnTo>
                  <a:pt x="549724" y="1494367"/>
                </a:lnTo>
                <a:lnTo>
                  <a:pt x="551312" y="1499129"/>
                </a:lnTo>
                <a:lnTo>
                  <a:pt x="553164" y="1503627"/>
                </a:lnTo>
                <a:lnTo>
                  <a:pt x="555017" y="1507596"/>
                </a:lnTo>
                <a:lnTo>
                  <a:pt x="557135" y="1512094"/>
                </a:lnTo>
                <a:lnTo>
                  <a:pt x="559781" y="1516327"/>
                </a:lnTo>
                <a:lnTo>
                  <a:pt x="562428" y="1520825"/>
                </a:lnTo>
                <a:lnTo>
                  <a:pt x="321047" y="1520825"/>
                </a:lnTo>
                <a:lnTo>
                  <a:pt x="312842" y="1520825"/>
                </a:lnTo>
                <a:lnTo>
                  <a:pt x="304373" y="1520296"/>
                </a:lnTo>
                <a:lnTo>
                  <a:pt x="296433" y="1519767"/>
                </a:lnTo>
                <a:lnTo>
                  <a:pt x="288228" y="1519238"/>
                </a:lnTo>
                <a:lnTo>
                  <a:pt x="280288" y="1518179"/>
                </a:lnTo>
                <a:lnTo>
                  <a:pt x="272083" y="1517121"/>
                </a:lnTo>
                <a:lnTo>
                  <a:pt x="264407" y="1515798"/>
                </a:lnTo>
                <a:lnTo>
                  <a:pt x="256203" y="1514211"/>
                </a:lnTo>
                <a:lnTo>
                  <a:pt x="248527" y="1512623"/>
                </a:lnTo>
                <a:lnTo>
                  <a:pt x="240852" y="1510771"/>
                </a:lnTo>
                <a:lnTo>
                  <a:pt x="233441" y="1508654"/>
                </a:lnTo>
                <a:lnTo>
                  <a:pt x="225501" y="1506538"/>
                </a:lnTo>
                <a:lnTo>
                  <a:pt x="218090" y="1503892"/>
                </a:lnTo>
                <a:lnTo>
                  <a:pt x="210679" y="1501511"/>
                </a:lnTo>
                <a:lnTo>
                  <a:pt x="203268" y="1498600"/>
                </a:lnTo>
                <a:lnTo>
                  <a:pt x="196122" y="1495690"/>
                </a:lnTo>
                <a:lnTo>
                  <a:pt x="188976" y="1492515"/>
                </a:lnTo>
                <a:lnTo>
                  <a:pt x="181830" y="1489075"/>
                </a:lnTo>
                <a:lnTo>
                  <a:pt x="174948" y="1485636"/>
                </a:lnTo>
                <a:lnTo>
                  <a:pt x="168067" y="1482196"/>
                </a:lnTo>
                <a:lnTo>
                  <a:pt x="161450" y="1478227"/>
                </a:lnTo>
                <a:lnTo>
                  <a:pt x="154569" y="1474523"/>
                </a:lnTo>
                <a:lnTo>
                  <a:pt x="147952" y="1470290"/>
                </a:lnTo>
                <a:lnTo>
                  <a:pt x="141600" y="1466056"/>
                </a:lnTo>
                <a:lnTo>
                  <a:pt x="129160" y="1457061"/>
                </a:lnTo>
                <a:lnTo>
                  <a:pt x="116985" y="1447536"/>
                </a:lnTo>
                <a:lnTo>
                  <a:pt x="105075" y="1437481"/>
                </a:lnTo>
                <a:lnTo>
                  <a:pt x="93959" y="1426634"/>
                </a:lnTo>
                <a:lnTo>
                  <a:pt x="83372" y="1415521"/>
                </a:lnTo>
                <a:lnTo>
                  <a:pt x="73579" y="1404144"/>
                </a:lnTo>
                <a:lnTo>
                  <a:pt x="64051" y="1391973"/>
                </a:lnTo>
                <a:lnTo>
                  <a:pt x="55052" y="1379273"/>
                </a:lnTo>
                <a:lnTo>
                  <a:pt x="50552" y="1373188"/>
                </a:lnTo>
                <a:lnTo>
                  <a:pt x="46582" y="1366309"/>
                </a:lnTo>
                <a:lnTo>
                  <a:pt x="42612" y="1359694"/>
                </a:lnTo>
                <a:lnTo>
                  <a:pt x="38907" y="1352815"/>
                </a:lnTo>
                <a:lnTo>
                  <a:pt x="35466" y="1346200"/>
                </a:lnTo>
                <a:lnTo>
                  <a:pt x="31761" y="1339056"/>
                </a:lnTo>
                <a:lnTo>
                  <a:pt x="28585" y="1332177"/>
                </a:lnTo>
                <a:lnTo>
                  <a:pt x="25409" y="1325034"/>
                </a:lnTo>
                <a:lnTo>
                  <a:pt x="22497" y="1317625"/>
                </a:lnTo>
                <a:lnTo>
                  <a:pt x="19586" y="1310481"/>
                </a:lnTo>
                <a:lnTo>
                  <a:pt x="17204" y="1303073"/>
                </a:lnTo>
                <a:lnTo>
                  <a:pt x="14557" y="1295665"/>
                </a:lnTo>
                <a:lnTo>
                  <a:pt x="12440" y="1287727"/>
                </a:lnTo>
                <a:lnTo>
                  <a:pt x="10322" y="1280054"/>
                </a:lnTo>
                <a:lnTo>
                  <a:pt x="8470" y="1272646"/>
                </a:lnTo>
                <a:lnTo>
                  <a:pt x="6617" y="1264444"/>
                </a:lnTo>
                <a:lnTo>
                  <a:pt x="5294" y="1256771"/>
                </a:lnTo>
                <a:lnTo>
                  <a:pt x="3706" y="1248834"/>
                </a:lnTo>
                <a:lnTo>
                  <a:pt x="2912" y="1240896"/>
                </a:lnTo>
                <a:lnTo>
                  <a:pt x="1853" y="1232959"/>
                </a:lnTo>
                <a:lnTo>
                  <a:pt x="1059" y="1224756"/>
                </a:lnTo>
                <a:lnTo>
                  <a:pt x="529" y="1216554"/>
                </a:lnTo>
                <a:lnTo>
                  <a:pt x="265" y="1208352"/>
                </a:lnTo>
                <a:lnTo>
                  <a:pt x="0" y="1200150"/>
                </a:lnTo>
                <a:lnTo>
                  <a:pt x="0" y="857515"/>
                </a:lnTo>
                <a:lnTo>
                  <a:pt x="265" y="847196"/>
                </a:lnTo>
                <a:lnTo>
                  <a:pt x="1059" y="836348"/>
                </a:lnTo>
                <a:lnTo>
                  <a:pt x="1588" y="826029"/>
                </a:lnTo>
                <a:lnTo>
                  <a:pt x="2912" y="815711"/>
                </a:lnTo>
                <a:lnTo>
                  <a:pt x="4500" y="805656"/>
                </a:lnTo>
                <a:lnTo>
                  <a:pt x="6352" y="795602"/>
                </a:lnTo>
                <a:lnTo>
                  <a:pt x="8205" y="785813"/>
                </a:lnTo>
                <a:lnTo>
                  <a:pt x="10587" y="776023"/>
                </a:lnTo>
                <a:lnTo>
                  <a:pt x="13498" y="766498"/>
                </a:lnTo>
                <a:lnTo>
                  <a:pt x="16410" y="757238"/>
                </a:lnTo>
                <a:lnTo>
                  <a:pt x="19851" y="747713"/>
                </a:lnTo>
                <a:lnTo>
                  <a:pt x="23291" y="738717"/>
                </a:lnTo>
                <a:lnTo>
                  <a:pt x="27261" y="730250"/>
                </a:lnTo>
                <a:lnTo>
                  <a:pt x="31761" y="721519"/>
                </a:lnTo>
                <a:lnTo>
                  <a:pt x="35996" y="712788"/>
                </a:lnTo>
                <a:lnTo>
                  <a:pt x="41024" y="704850"/>
                </a:lnTo>
                <a:lnTo>
                  <a:pt x="46053" y="696648"/>
                </a:lnTo>
                <a:lnTo>
                  <a:pt x="51346" y="688711"/>
                </a:lnTo>
                <a:lnTo>
                  <a:pt x="56905" y="680773"/>
                </a:lnTo>
                <a:lnTo>
                  <a:pt x="62727" y="673365"/>
                </a:lnTo>
                <a:lnTo>
                  <a:pt x="68550" y="666221"/>
                </a:lnTo>
                <a:lnTo>
                  <a:pt x="75167" y="659077"/>
                </a:lnTo>
                <a:lnTo>
                  <a:pt x="81519" y="652198"/>
                </a:lnTo>
                <a:lnTo>
                  <a:pt x="88401" y="645848"/>
                </a:lnTo>
                <a:lnTo>
                  <a:pt x="95547" y="639498"/>
                </a:lnTo>
                <a:lnTo>
                  <a:pt x="102958" y="633413"/>
                </a:lnTo>
                <a:lnTo>
                  <a:pt x="110368" y="627592"/>
                </a:lnTo>
                <a:lnTo>
                  <a:pt x="118308" y="622036"/>
                </a:lnTo>
                <a:lnTo>
                  <a:pt x="126249" y="616744"/>
                </a:lnTo>
                <a:lnTo>
                  <a:pt x="134453" y="611452"/>
                </a:lnTo>
                <a:lnTo>
                  <a:pt x="143188" y="606690"/>
                </a:lnTo>
                <a:lnTo>
                  <a:pt x="151392" y="602192"/>
                </a:lnTo>
                <a:lnTo>
                  <a:pt x="168596" y="587904"/>
                </a:lnTo>
                <a:lnTo>
                  <a:pt x="189505" y="569913"/>
                </a:lnTo>
                <a:lnTo>
                  <a:pt x="214120" y="548481"/>
                </a:lnTo>
                <a:lnTo>
                  <a:pt x="241381" y="524140"/>
                </a:lnTo>
                <a:lnTo>
                  <a:pt x="270760" y="497152"/>
                </a:lnTo>
                <a:lnTo>
                  <a:pt x="301726" y="468048"/>
                </a:lnTo>
                <a:lnTo>
                  <a:pt x="317342" y="452967"/>
                </a:lnTo>
                <a:lnTo>
                  <a:pt x="333222" y="437356"/>
                </a:lnTo>
                <a:lnTo>
                  <a:pt x="349367" y="421217"/>
                </a:lnTo>
                <a:lnTo>
                  <a:pt x="365247" y="405077"/>
                </a:lnTo>
                <a:lnTo>
                  <a:pt x="381128" y="388408"/>
                </a:lnTo>
                <a:lnTo>
                  <a:pt x="396479" y="371740"/>
                </a:lnTo>
                <a:lnTo>
                  <a:pt x="412094" y="354542"/>
                </a:lnTo>
                <a:lnTo>
                  <a:pt x="426916" y="337608"/>
                </a:lnTo>
                <a:lnTo>
                  <a:pt x="441473" y="320411"/>
                </a:lnTo>
                <a:lnTo>
                  <a:pt x="455765" y="303477"/>
                </a:lnTo>
                <a:lnTo>
                  <a:pt x="469263" y="286015"/>
                </a:lnTo>
                <a:lnTo>
                  <a:pt x="482232" y="269081"/>
                </a:lnTo>
                <a:lnTo>
                  <a:pt x="494143" y="252148"/>
                </a:lnTo>
                <a:lnTo>
                  <a:pt x="505523" y="235215"/>
                </a:lnTo>
                <a:lnTo>
                  <a:pt x="515581" y="218810"/>
                </a:lnTo>
                <a:lnTo>
                  <a:pt x="520610" y="210344"/>
                </a:lnTo>
                <a:lnTo>
                  <a:pt x="525374" y="202406"/>
                </a:lnTo>
                <a:lnTo>
                  <a:pt x="529344" y="194204"/>
                </a:lnTo>
                <a:lnTo>
                  <a:pt x="533314" y="186267"/>
                </a:lnTo>
                <a:lnTo>
                  <a:pt x="537019" y="178329"/>
                </a:lnTo>
                <a:lnTo>
                  <a:pt x="540460" y="170656"/>
                </a:lnTo>
                <a:lnTo>
                  <a:pt x="543636" y="162983"/>
                </a:lnTo>
                <a:lnTo>
                  <a:pt x="546283" y="155575"/>
                </a:lnTo>
                <a:lnTo>
                  <a:pt x="548930" y="147902"/>
                </a:lnTo>
                <a:lnTo>
                  <a:pt x="551047" y="140494"/>
                </a:lnTo>
                <a:lnTo>
                  <a:pt x="551047" y="1058"/>
                </a:lnTo>
                <a:lnTo>
                  <a:pt x="553958" y="794"/>
                </a:lnTo>
                <a:lnTo>
                  <a:pt x="561369" y="265"/>
                </a:lnTo>
                <a:lnTo>
                  <a:pt x="573015" y="0"/>
                </a:lnTo>
                <a:close/>
              </a:path>
            </a:pathLst>
          </a:custGeom>
          <a:solidFill>
            <a:schemeClr val="bg1"/>
          </a:solidFill>
          <a:ln>
            <a:noFill/>
          </a:ln>
        </p:spPr>
        <p:txBody>
          <a:bodyPr/>
          <a:lstStyle/>
          <a:p>
            <a:endParaRPr lang="zh-CN" altLang="en-US"/>
          </a:p>
        </p:txBody>
      </p:sp>
      <p:sp>
        <p:nvSpPr>
          <p:cNvPr id="51" name="KSO_Shape"/>
          <p:cNvSpPr/>
          <p:nvPr/>
        </p:nvSpPr>
        <p:spPr bwMode="auto">
          <a:xfrm>
            <a:off x="6191303" y="3102301"/>
            <a:ext cx="821320" cy="699491"/>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chemeClr val="bg1"/>
          </a:solidFill>
          <a:ln>
            <a:noFill/>
          </a:ln>
        </p:spPr>
        <p:txBody>
          <a:bodyPr/>
          <a:lstStyle/>
          <a:p>
            <a:endParaRPr lang="zh-CN" altLang="en-US"/>
          </a:p>
        </p:txBody>
      </p:sp>
      <p:sp>
        <p:nvSpPr>
          <p:cNvPr id="52" name="KSO_Shape"/>
          <p:cNvSpPr/>
          <p:nvPr/>
        </p:nvSpPr>
        <p:spPr bwMode="auto">
          <a:xfrm>
            <a:off x="9896501" y="3058435"/>
            <a:ext cx="852587" cy="787222"/>
          </a:xfrm>
          <a:custGeom>
            <a:avLst/>
            <a:gdLst>
              <a:gd name="T0" fmla="*/ 1541616 w 4477"/>
              <a:gd name="T1" fmla="*/ 16590 h 4133"/>
              <a:gd name="T2" fmla="*/ 1513532 w 4477"/>
              <a:gd name="T3" fmla="*/ 7657 h 4133"/>
              <a:gd name="T4" fmla="*/ 1486725 w 4477"/>
              <a:gd name="T5" fmla="*/ 2127 h 4133"/>
              <a:gd name="T6" fmla="*/ 1461195 w 4477"/>
              <a:gd name="T7" fmla="*/ 0 h 4133"/>
              <a:gd name="T8" fmla="*/ 1436516 w 4477"/>
              <a:gd name="T9" fmla="*/ 1276 h 4133"/>
              <a:gd name="T10" fmla="*/ 1413113 w 4477"/>
              <a:gd name="T11" fmla="*/ 5530 h 4133"/>
              <a:gd name="T12" fmla="*/ 1390561 w 4477"/>
              <a:gd name="T13" fmla="*/ 12762 h 4133"/>
              <a:gd name="T14" fmla="*/ 1369711 w 4477"/>
              <a:gd name="T15" fmla="*/ 22971 h 4133"/>
              <a:gd name="T16" fmla="*/ 1348861 w 4477"/>
              <a:gd name="T17" fmla="*/ 36158 h 4133"/>
              <a:gd name="T18" fmla="*/ 1329287 w 4477"/>
              <a:gd name="T19" fmla="*/ 51472 h 4133"/>
              <a:gd name="T20" fmla="*/ 1304608 w 4477"/>
              <a:gd name="T21" fmla="*/ 76145 h 4133"/>
              <a:gd name="T22" fmla="*/ 1316522 w 4477"/>
              <a:gd name="T23" fmla="*/ 210142 h 4133"/>
              <a:gd name="T24" fmla="*/ 1340776 w 4477"/>
              <a:gd name="T25" fmla="*/ 405821 h 4133"/>
              <a:gd name="T26" fmla="*/ 1372689 w 4477"/>
              <a:gd name="T27" fmla="*/ 594694 h 4133"/>
              <a:gd name="T28" fmla="*/ 1411836 w 4477"/>
              <a:gd name="T29" fmla="*/ 777186 h 4133"/>
              <a:gd name="T30" fmla="*/ 1449706 w 4477"/>
              <a:gd name="T31" fmla="*/ 923946 h 4133"/>
              <a:gd name="T32" fmla="*/ 1475662 w 4477"/>
              <a:gd name="T33" fmla="*/ 1009874 h 4133"/>
              <a:gd name="T34" fmla="*/ 1493534 w 4477"/>
              <a:gd name="T35" fmla="*/ 1066026 h 4133"/>
              <a:gd name="T36" fmla="*/ 1811814 w 4477"/>
              <a:gd name="T37" fmla="*/ 960104 h 4133"/>
              <a:gd name="T38" fmla="*/ 1798623 w 4477"/>
              <a:gd name="T39" fmla="*/ 861839 h 4133"/>
              <a:gd name="T40" fmla="*/ 1782454 w 4477"/>
              <a:gd name="T41" fmla="*/ 764850 h 4133"/>
              <a:gd name="T42" fmla="*/ 1764157 w 4477"/>
              <a:gd name="T43" fmla="*/ 669563 h 4133"/>
              <a:gd name="T44" fmla="*/ 1742881 w 4477"/>
              <a:gd name="T45" fmla="*/ 575977 h 4133"/>
              <a:gd name="T46" fmla="*/ 1719478 w 4477"/>
              <a:gd name="T47" fmla="*/ 484093 h 4133"/>
              <a:gd name="T48" fmla="*/ 1693097 w 4477"/>
              <a:gd name="T49" fmla="*/ 393910 h 4133"/>
              <a:gd name="T50" fmla="*/ 1664162 w 4477"/>
              <a:gd name="T51" fmla="*/ 305004 h 4133"/>
              <a:gd name="T52" fmla="*/ 1633526 w 4477"/>
              <a:gd name="T53" fmla="*/ 217799 h 4133"/>
              <a:gd name="T54" fmla="*/ 1599485 w 4477"/>
              <a:gd name="T55" fmla="*/ 131871 h 4133"/>
              <a:gd name="T56" fmla="*/ 1563742 w 4477"/>
              <a:gd name="T57" fmla="*/ 48069 h 4133"/>
              <a:gd name="T58" fmla="*/ 353597 w 4477"/>
              <a:gd name="T59" fmla="*/ 1192792 h 4133"/>
              <a:gd name="T60" fmla="*/ 353597 w 4477"/>
              <a:gd name="T61" fmla="*/ 1254473 h 4133"/>
              <a:gd name="T62" fmla="*/ 1496087 w 4477"/>
              <a:gd name="T63" fmla="*/ 1433562 h 4133"/>
              <a:gd name="T64" fmla="*/ 80847 w 4477"/>
              <a:gd name="T65" fmla="*/ 1595210 h 4133"/>
              <a:gd name="T66" fmla="*/ 0 w 4477"/>
              <a:gd name="T67" fmla="*/ 561514 h 4133"/>
              <a:gd name="T68" fmla="*/ 325088 w 4477"/>
              <a:gd name="T69" fmla="*/ 213971 h 4133"/>
              <a:gd name="T70" fmla="*/ 1204614 w 4477"/>
              <a:gd name="T71" fmla="*/ 191000 h 4133"/>
              <a:gd name="T72" fmla="*/ 1212273 w 4477"/>
              <a:gd name="T73" fmla="*/ 272249 h 4133"/>
              <a:gd name="T74" fmla="*/ 461251 w 4477"/>
              <a:gd name="T75" fmla="*/ 352648 h 4133"/>
              <a:gd name="T76" fmla="*/ 442528 w 4477"/>
              <a:gd name="T77" fmla="*/ 647443 h 4133"/>
              <a:gd name="T78" fmla="*/ 161693 w 4477"/>
              <a:gd name="T79" fmla="*/ 1433562 h 4133"/>
              <a:gd name="T80" fmla="*/ 200840 w 4477"/>
              <a:gd name="T81" fmla="*/ 558111 h 4133"/>
              <a:gd name="T82" fmla="*/ 200840 w 4477"/>
              <a:gd name="T83" fmla="*/ 558111 h 4133"/>
              <a:gd name="T84" fmla="*/ 353597 w 4477"/>
              <a:gd name="T85" fmla="*/ 938409 h 4133"/>
              <a:gd name="T86" fmla="*/ 1195678 w 4477"/>
              <a:gd name="T87" fmla="*/ 938409 h 4133"/>
              <a:gd name="T88" fmla="*/ 689749 w 4477"/>
              <a:gd name="T89" fmla="*/ 708699 h 4133"/>
              <a:gd name="T90" fmla="*/ 1195678 w 4477"/>
              <a:gd name="T91" fmla="*/ 708699 h 4133"/>
              <a:gd name="T92" fmla="*/ 689749 w 4477"/>
              <a:gd name="T93" fmla="*/ 473033 h 4133"/>
              <a:gd name="T94" fmla="*/ 1195678 w 4477"/>
              <a:gd name="T95" fmla="*/ 473033 h 4133"/>
              <a:gd name="T96" fmla="*/ 1702884 w 4477"/>
              <a:gd name="T97" fmla="*/ 1505878 h 4133"/>
              <a:gd name="T98" fmla="*/ 1802878 w 4477"/>
              <a:gd name="T99" fmla="*/ 1758134 h 4133"/>
              <a:gd name="T100" fmla="*/ 1837344 w 4477"/>
              <a:gd name="T101" fmla="*/ 1473123 h 4133"/>
              <a:gd name="T102" fmla="*/ 1817771 w 4477"/>
              <a:gd name="T103" fmla="*/ 1059645 h 4133"/>
              <a:gd name="T104" fmla="*/ 1646717 w 4477"/>
              <a:gd name="T105" fmla="*/ 1482482 h 4133"/>
              <a:gd name="T106" fmla="*/ 1524596 w 4477"/>
              <a:gd name="T107" fmla="*/ 1126431 h 413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477" h="4133">
                <a:moveTo>
                  <a:pt x="3646" y="48"/>
                </a:moveTo>
                <a:lnTo>
                  <a:pt x="3646" y="48"/>
                </a:lnTo>
                <a:lnTo>
                  <a:pt x="3623" y="39"/>
                </a:lnTo>
                <a:lnTo>
                  <a:pt x="3600" y="31"/>
                </a:lnTo>
                <a:lnTo>
                  <a:pt x="3578" y="24"/>
                </a:lnTo>
                <a:lnTo>
                  <a:pt x="3557" y="18"/>
                </a:lnTo>
                <a:lnTo>
                  <a:pt x="3536" y="13"/>
                </a:lnTo>
                <a:lnTo>
                  <a:pt x="3515" y="8"/>
                </a:lnTo>
                <a:lnTo>
                  <a:pt x="3494" y="5"/>
                </a:lnTo>
                <a:lnTo>
                  <a:pt x="3473" y="3"/>
                </a:lnTo>
                <a:lnTo>
                  <a:pt x="3454" y="1"/>
                </a:lnTo>
                <a:lnTo>
                  <a:pt x="3434" y="0"/>
                </a:lnTo>
                <a:lnTo>
                  <a:pt x="3415" y="0"/>
                </a:lnTo>
                <a:lnTo>
                  <a:pt x="3395" y="1"/>
                </a:lnTo>
                <a:lnTo>
                  <a:pt x="3376" y="3"/>
                </a:lnTo>
                <a:lnTo>
                  <a:pt x="3358" y="5"/>
                </a:lnTo>
                <a:lnTo>
                  <a:pt x="3339" y="9"/>
                </a:lnTo>
                <a:lnTo>
                  <a:pt x="3321" y="13"/>
                </a:lnTo>
                <a:lnTo>
                  <a:pt x="3303" y="18"/>
                </a:lnTo>
                <a:lnTo>
                  <a:pt x="3285" y="23"/>
                </a:lnTo>
                <a:lnTo>
                  <a:pt x="3268" y="30"/>
                </a:lnTo>
                <a:lnTo>
                  <a:pt x="3251" y="37"/>
                </a:lnTo>
                <a:lnTo>
                  <a:pt x="3235" y="45"/>
                </a:lnTo>
                <a:lnTo>
                  <a:pt x="3219" y="54"/>
                </a:lnTo>
                <a:lnTo>
                  <a:pt x="3201" y="63"/>
                </a:lnTo>
                <a:lnTo>
                  <a:pt x="3186" y="74"/>
                </a:lnTo>
                <a:lnTo>
                  <a:pt x="3170" y="85"/>
                </a:lnTo>
                <a:lnTo>
                  <a:pt x="3155" y="96"/>
                </a:lnTo>
                <a:lnTo>
                  <a:pt x="3139" y="108"/>
                </a:lnTo>
                <a:lnTo>
                  <a:pt x="3124" y="121"/>
                </a:lnTo>
                <a:lnTo>
                  <a:pt x="3110" y="134"/>
                </a:lnTo>
                <a:lnTo>
                  <a:pt x="3094" y="149"/>
                </a:lnTo>
                <a:lnTo>
                  <a:pt x="3066" y="179"/>
                </a:lnTo>
                <a:lnTo>
                  <a:pt x="3079" y="337"/>
                </a:lnTo>
                <a:lnTo>
                  <a:pt x="3094" y="494"/>
                </a:lnTo>
                <a:lnTo>
                  <a:pt x="3112" y="649"/>
                </a:lnTo>
                <a:lnTo>
                  <a:pt x="3131" y="802"/>
                </a:lnTo>
                <a:lnTo>
                  <a:pt x="3151" y="954"/>
                </a:lnTo>
                <a:lnTo>
                  <a:pt x="3174" y="1104"/>
                </a:lnTo>
                <a:lnTo>
                  <a:pt x="3198" y="1252"/>
                </a:lnTo>
                <a:lnTo>
                  <a:pt x="3226" y="1398"/>
                </a:lnTo>
                <a:lnTo>
                  <a:pt x="3254" y="1543"/>
                </a:lnTo>
                <a:lnTo>
                  <a:pt x="3284" y="1686"/>
                </a:lnTo>
                <a:lnTo>
                  <a:pt x="3318" y="1827"/>
                </a:lnTo>
                <a:lnTo>
                  <a:pt x="3352" y="1967"/>
                </a:lnTo>
                <a:lnTo>
                  <a:pt x="3388" y="2104"/>
                </a:lnTo>
                <a:lnTo>
                  <a:pt x="3407" y="2172"/>
                </a:lnTo>
                <a:lnTo>
                  <a:pt x="3427" y="2240"/>
                </a:lnTo>
                <a:lnTo>
                  <a:pt x="3447" y="2307"/>
                </a:lnTo>
                <a:lnTo>
                  <a:pt x="3468" y="2374"/>
                </a:lnTo>
                <a:lnTo>
                  <a:pt x="3488" y="2441"/>
                </a:lnTo>
                <a:lnTo>
                  <a:pt x="3510" y="2506"/>
                </a:lnTo>
                <a:lnTo>
                  <a:pt x="4267" y="2335"/>
                </a:lnTo>
                <a:lnTo>
                  <a:pt x="4258" y="2257"/>
                </a:lnTo>
                <a:lnTo>
                  <a:pt x="4249" y="2179"/>
                </a:lnTo>
                <a:lnTo>
                  <a:pt x="4238" y="2102"/>
                </a:lnTo>
                <a:lnTo>
                  <a:pt x="4227" y="2026"/>
                </a:lnTo>
                <a:lnTo>
                  <a:pt x="4214" y="1950"/>
                </a:lnTo>
                <a:lnTo>
                  <a:pt x="4202" y="1874"/>
                </a:lnTo>
                <a:lnTo>
                  <a:pt x="4189" y="1798"/>
                </a:lnTo>
                <a:lnTo>
                  <a:pt x="4175" y="1724"/>
                </a:lnTo>
                <a:lnTo>
                  <a:pt x="4161" y="1649"/>
                </a:lnTo>
                <a:lnTo>
                  <a:pt x="4146" y="1574"/>
                </a:lnTo>
                <a:lnTo>
                  <a:pt x="4130" y="1500"/>
                </a:lnTo>
                <a:lnTo>
                  <a:pt x="4113" y="1428"/>
                </a:lnTo>
                <a:lnTo>
                  <a:pt x="4096" y="1354"/>
                </a:lnTo>
                <a:lnTo>
                  <a:pt x="4078" y="1282"/>
                </a:lnTo>
                <a:lnTo>
                  <a:pt x="4060" y="1210"/>
                </a:lnTo>
                <a:lnTo>
                  <a:pt x="4041" y="1138"/>
                </a:lnTo>
                <a:lnTo>
                  <a:pt x="4020" y="1067"/>
                </a:lnTo>
                <a:lnTo>
                  <a:pt x="4000" y="995"/>
                </a:lnTo>
                <a:lnTo>
                  <a:pt x="3979" y="926"/>
                </a:lnTo>
                <a:lnTo>
                  <a:pt x="3957" y="855"/>
                </a:lnTo>
                <a:lnTo>
                  <a:pt x="3935" y="785"/>
                </a:lnTo>
                <a:lnTo>
                  <a:pt x="3911" y="717"/>
                </a:lnTo>
                <a:lnTo>
                  <a:pt x="3888" y="648"/>
                </a:lnTo>
                <a:lnTo>
                  <a:pt x="3863" y="579"/>
                </a:lnTo>
                <a:lnTo>
                  <a:pt x="3839" y="512"/>
                </a:lnTo>
                <a:lnTo>
                  <a:pt x="3812" y="444"/>
                </a:lnTo>
                <a:lnTo>
                  <a:pt x="3786" y="377"/>
                </a:lnTo>
                <a:lnTo>
                  <a:pt x="3759" y="310"/>
                </a:lnTo>
                <a:lnTo>
                  <a:pt x="3732" y="244"/>
                </a:lnTo>
                <a:lnTo>
                  <a:pt x="3703" y="179"/>
                </a:lnTo>
                <a:lnTo>
                  <a:pt x="3675" y="113"/>
                </a:lnTo>
                <a:lnTo>
                  <a:pt x="3646" y="48"/>
                </a:lnTo>
                <a:close/>
                <a:moveTo>
                  <a:pt x="831" y="2804"/>
                </a:moveTo>
                <a:lnTo>
                  <a:pt x="2810" y="2804"/>
                </a:lnTo>
                <a:lnTo>
                  <a:pt x="2810" y="2949"/>
                </a:lnTo>
                <a:lnTo>
                  <a:pt x="831" y="2949"/>
                </a:lnTo>
                <a:lnTo>
                  <a:pt x="831" y="2804"/>
                </a:lnTo>
                <a:close/>
                <a:moveTo>
                  <a:pt x="3516" y="3370"/>
                </a:moveTo>
                <a:lnTo>
                  <a:pt x="3637" y="3750"/>
                </a:lnTo>
                <a:lnTo>
                  <a:pt x="190" y="3750"/>
                </a:lnTo>
                <a:lnTo>
                  <a:pt x="0" y="3750"/>
                </a:lnTo>
                <a:lnTo>
                  <a:pt x="0" y="3559"/>
                </a:lnTo>
                <a:lnTo>
                  <a:pt x="0" y="1320"/>
                </a:lnTo>
                <a:lnTo>
                  <a:pt x="0" y="1240"/>
                </a:lnTo>
                <a:lnTo>
                  <a:pt x="59" y="1183"/>
                </a:lnTo>
                <a:lnTo>
                  <a:pt x="764" y="503"/>
                </a:lnTo>
                <a:lnTo>
                  <a:pt x="819" y="449"/>
                </a:lnTo>
                <a:lnTo>
                  <a:pt x="895" y="449"/>
                </a:lnTo>
                <a:lnTo>
                  <a:pt x="2831" y="449"/>
                </a:lnTo>
                <a:lnTo>
                  <a:pt x="2840" y="545"/>
                </a:lnTo>
                <a:lnTo>
                  <a:pt x="2849" y="640"/>
                </a:lnTo>
                <a:lnTo>
                  <a:pt x="2859" y="735"/>
                </a:lnTo>
                <a:lnTo>
                  <a:pt x="2870" y="829"/>
                </a:lnTo>
                <a:lnTo>
                  <a:pt x="1084" y="829"/>
                </a:lnTo>
                <a:lnTo>
                  <a:pt x="1138" y="1419"/>
                </a:lnTo>
                <a:lnTo>
                  <a:pt x="1148" y="1526"/>
                </a:lnTo>
                <a:lnTo>
                  <a:pt x="1040" y="1522"/>
                </a:lnTo>
                <a:lnTo>
                  <a:pt x="380" y="1497"/>
                </a:lnTo>
                <a:lnTo>
                  <a:pt x="380" y="3370"/>
                </a:lnTo>
                <a:lnTo>
                  <a:pt x="3516" y="3370"/>
                </a:lnTo>
                <a:close/>
                <a:moveTo>
                  <a:pt x="472" y="1312"/>
                </a:moveTo>
                <a:lnTo>
                  <a:pt x="939" y="1329"/>
                </a:lnTo>
                <a:lnTo>
                  <a:pt x="900" y="898"/>
                </a:lnTo>
                <a:lnTo>
                  <a:pt x="472" y="1312"/>
                </a:lnTo>
                <a:close/>
                <a:moveTo>
                  <a:pt x="2810" y="2206"/>
                </a:moveTo>
                <a:lnTo>
                  <a:pt x="831" y="2206"/>
                </a:lnTo>
                <a:lnTo>
                  <a:pt x="831" y="2351"/>
                </a:lnTo>
                <a:lnTo>
                  <a:pt x="2810" y="2351"/>
                </a:lnTo>
                <a:lnTo>
                  <a:pt x="2810" y="2206"/>
                </a:lnTo>
                <a:close/>
                <a:moveTo>
                  <a:pt x="2810" y="1666"/>
                </a:moveTo>
                <a:lnTo>
                  <a:pt x="1621" y="1666"/>
                </a:lnTo>
                <a:lnTo>
                  <a:pt x="1621" y="1810"/>
                </a:lnTo>
                <a:lnTo>
                  <a:pt x="2810" y="1810"/>
                </a:lnTo>
                <a:lnTo>
                  <a:pt x="2810" y="1666"/>
                </a:lnTo>
                <a:close/>
                <a:moveTo>
                  <a:pt x="2810" y="1112"/>
                </a:moveTo>
                <a:lnTo>
                  <a:pt x="1621" y="1112"/>
                </a:lnTo>
                <a:lnTo>
                  <a:pt x="1621" y="1256"/>
                </a:lnTo>
                <a:lnTo>
                  <a:pt x="2810" y="1256"/>
                </a:lnTo>
                <a:lnTo>
                  <a:pt x="2810" y="1112"/>
                </a:lnTo>
                <a:close/>
                <a:moveTo>
                  <a:pt x="4318" y="3463"/>
                </a:moveTo>
                <a:lnTo>
                  <a:pt x="4002" y="3540"/>
                </a:lnTo>
                <a:lnTo>
                  <a:pt x="4007" y="3867"/>
                </a:lnTo>
                <a:lnTo>
                  <a:pt x="4237" y="4133"/>
                </a:lnTo>
                <a:lnTo>
                  <a:pt x="4387" y="4100"/>
                </a:lnTo>
                <a:lnTo>
                  <a:pt x="4477" y="3751"/>
                </a:lnTo>
                <a:lnTo>
                  <a:pt x="4318" y="3463"/>
                </a:lnTo>
                <a:close/>
                <a:moveTo>
                  <a:pt x="4272" y="2491"/>
                </a:moveTo>
                <a:lnTo>
                  <a:pt x="4272" y="2491"/>
                </a:lnTo>
                <a:lnTo>
                  <a:pt x="4388" y="3367"/>
                </a:lnTo>
                <a:lnTo>
                  <a:pt x="3870" y="3485"/>
                </a:lnTo>
                <a:lnTo>
                  <a:pt x="3583" y="2648"/>
                </a:lnTo>
                <a:lnTo>
                  <a:pt x="4272" y="2491"/>
                </a:lnTo>
                <a:close/>
              </a:path>
            </a:pathLst>
          </a:custGeom>
          <a:solidFill>
            <a:schemeClr val="bg1"/>
          </a:solidFill>
          <a:ln>
            <a:noFill/>
          </a:ln>
        </p:spPr>
        <p:txBody>
          <a:bodyPr/>
          <a:lstStyle/>
          <a:p>
            <a:endParaRPr lang="zh-CN" altLang="en-US"/>
          </a:p>
        </p:txBody>
      </p:sp>
      <p:sp>
        <p:nvSpPr>
          <p:cNvPr id="53" name="TextBox 15"/>
          <p:cNvSpPr txBox="1"/>
          <p:nvPr/>
        </p:nvSpPr>
        <p:spPr>
          <a:xfrm>
            <a:off x="1329613" y="1172798"/>
            <a:ext cx="5521850" cy="1061829"/>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标题此处输入文本这里输入简单字概述这里输入简单简单的文字概述标题此处输入文本简单的文字概述标题此处输入文本标题此处输入文本标题此处输入文本这里输入简单</a:t>
            </a:r>
            <a:endParaRPr lang="zh-CN" altLang="en-US" sz="1400" dirty="0">
              <a:latin typeface="微软雅黑" panose="020B0503020204020204" pitchFamily="34" charset="-122"/>
              <a:ea typeface="微软雅黑" panose="020B0503020204020204" pitchFamily="34" charset="-122"/>
            </a:endParaRPr>
          </a:p>
        </p:txBody>
      </p:sp>
      <p:sp>
        <p:nvSpPr>
          <p:cNvPr id="54" name="TextBox 15"/>
          <p:cNvSpPr txBox="1"/>
          <p:nvPr/>
        </p:nvSpPr>
        <p:spPr>
          <a:xfrm>
            <a:off x="1329613" y="2982811"/>
            <a:ext cx="3930695" cy="1061829"/>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标题此处输入文本这里输入简单字概述这里输入简单简单的文字概述标题此处输入文本简单的文字概述这里输入</a:t>
            </a:r>
            <a:endParaRPr lang="zh-CN" altLang="en-US" sz="1400" dirty="0">
              <a:latin typeface="微软雅黑" panose="020B0503020204020204" pitchFamily="34" charset="-122"/>
              <a:ea typeface="微软雅黑" panose="020B0503020204020204" pitchFamily="34" charset="-122"/>
            </a:endParaRPr>
          </a:p>
        </p:txBody>
      </p:sp>
      <p:sp>
        <p:nvSpPr>
          <p:cNvPr id="55" name="TextBox 15"/>
          <p:cNvSpPr txBox="1"/>
          <p:nvPr/>
        </p:nvSpPr>
        <p:spPr>
          <a:xfrm>
            <a:off x="1329613" y="4792825"/>
            <a:ext cx="2917241" cy="700576"/>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标题此处输入文本这里输入简单字概述这里输入简单简单的</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p:transition spd="slow">
    <p:blinds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530371" y="1690928"/>
            <a:ext cx="9131259" cy="3476144"/>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3409899" y="1583585"/>
            <a:ext cx="5402682" cy="1862048"/>
          </a:xfrm>
          <a:prstGeom prst="rect">
            <a:avLst/>
          </a:prstGeom>
          <a:noFill/>
        </p:spPr>
        <p:txBody>
          <a:bodyPr wrap="square" rtlCol="0">
            <a:spAutoFit/>
          </a:bodyPr>
          <a:lstStyle/>
          <a:p>
            <a:r>
              <a:rPr lang="en-US" altLang="zh-CN" sz="11500" dirty="0">
                <a:solidFill>
                  <a:srgbClr val="62A0CA"/>
                </a:solidFill>
                <a:latin typeface="Times New Roman" panose="02020603050405020304" pitchFamily="18" charset="0"/>
                <a:cs typeface="Times New Roman" panose="02020603050405020304" pitchFamily="18" charset="0"/>
              </a:rPr>
              <a:t>THANK</a:t>
            </a:r>
            <a:endParaRPr lang="en-US" altLang="zh-CN" sz="11500" dirty="0">
              <a:solidFill>
                <a:srgbClr val="62A0CA"/>
              </a:solidFill>
              <a:latin typeface="Times New Roman" panose="02020603050405020304" pitchFamily="18" charset="0"/>
              <a:cs typeface="Times New Roman" panose="02020603050405020304" pitchFamily="18" charset="0"/>
            </a:endParaRPr>
          </a:p>
        </p:txBody>
      </p:sp>
      <p:sp>
        <p:nvSpPr>
          <p:cNvPr id="10" name="矩形 9"/>
          <p:cNvSpPr/>
          <p:nvPr/>
        </p:nvSpPr>
        <p:spPr>
          <a:xfrm>
            <a:off x="3811700" y="3091690"/>
            <a:ext cx="4599080" cy="707886"/>
          </a:xfrm>
          <a:prstGeom prst="rect">
            <a:avLst/>
          </a:prstGeom>
        </p:spPr>
        <p:txBody>
          <a:bodyPr wrap="none">
            <a:spAutoFit/>
          </a:bodyPr>
          <a:lstStyle/>
          <a:p>
            <a:r>
              <a:rPr lang="en-US" altLang="zh-CN" sz="4000" dirty="0">
                <a:solidFill>
                  <a:srgbClr val="FF7182"/>
                </a:solidFill>
                <a:latin typeface="Times New Roman" panose="02020603050405020304" pitchFamily="18" charset="0"/>
                <a:cs typeface="Times New Roman" panose="02020603050405020304" pitchFamily="18" charset="0"/>
              </a:rPr>
              <a:t>PowerPoint Template</a:t>
            </a:r>
            <a:endParaRPr lang="zh-CN" altLang="en-US" sz="4000" dirty="0">
              <a:solidFill>
                <a:srgbClr val="FF7182"/>
              </a:solidFill>
              <a:latin typeface="Times New Roman" panose="02020603050405020304" pitchFamily="18" charset="0"/>
              <a:cs typeface="Times New Roman" panose="02020603050405020304" pitchFamily="18" charset="0"/>
            </a:endParaRPr>
          </a:p>
        </p:txBody>
      </p:sp>
      <p:cxnSp>
        <p:nvCxnSpPr>
          <p:cNvPr id="11" name="直接箭头连接符 10"/>
          <p:cNvCxnSpPr/>
          <p:nvPr/>
        </p:nvCxnSpPr>
        <p:spPr>
          <a:xfrm>
            <a:off x="3267649" y="3799576"/>
            <a:ext cx="5656702" cy="0"/>
          </a:xfrm>
          <a:prstGeom prst="straightConnector1">
            <a:avLst/>
          </a:prstGeom>
          <a:ln w="9525">
            <a:solidFill>
              <a:schemeClr val="bg1">
                <a:lumMod val="6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3480059" y="3923111"/>
            <a:ext cx="5231882" cy="400110"/>
          </a:xfrm>
          <a:prstGeom prst="rect">
            <a:avLst/>
          </a:prstGeom>
          <a:solidFill>
            <a:srgbClr val="62A0CA"/>
          </a:solidFill>
        </p:spPr>
        <p:txBody>
          <a:bodyPr wrap="square" rtlCol="0">
            <a:spAutoFit/>
          </a:bodyPr>
          <a:lstStyle/>
          <a:p>
            <a:pPr algn="ctr"/>
            <a:r>
              <a:rPr lang="zh-CN" altLang="en-US" sz="2000" dirty="0">
                <a:solidFill>
                  <a:schemeClr val="bg1"/>
                </a:solidFill>
                <a:latin typeface="微软雅黑" panose="020B0503020204020204" pitchFamily="34" charset="-122"/>
                <a:ea typeface="微软雅黑" panose="020B0503020204020204" pitchFamily="34" charset="-122"/>
              </a:rPr>
              <a:t>文艺清爽通用</a:t>
            </a:r>
            <a:r>
              <a:rPr lang="en-US" altLang="zh-CN" sz="2000" dirty="0">
                <a:solidFill>
                  <a:schemeClr val="bg1"/>
                </a:solidFill>
                <a:latin typeface="微软雅黑" panose="020B0503020204020204" pitchFamily="34" charset="-122"/>
                <a:ea typeface="微软雅黑" panose="020B0503020204020204" pitchFamily="34" charset="-122"/>
              </a:rPr>
              <a:t>PPT</a:t>
            </a:r>
            <a:r>
              <a:rPr lang="zh-CN" altLang="en-US" sz="2000" dirty="0">
                <a:solidFill>
                  <a:schemeClr val="bg1"/>
                </a:solidFill>
                <a:latin typeface="微软雅黑" panose="020B0503020204020204" pitchFamily="34" charset="-122"/>
                <a:ea typeface="微软雅黑" panose="020B0503020204020204" pitchFamily="34" charset="-122"/>
              </a:rPr>
              <a:t>模板</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4359680" y="4429901"/>
            <a:ext cx="3503118" cy="368300"/>
          </a:xfrm>
          <a:prstGeom prst="rect">
            <a:avLst/>
          </a:prstGeom>
          <a:solidFill>
            <a:srgbClr val="FF7182"/>
          </a:solidFill>
        </p:spPr>
        <p:txBody>
          <a:bodyPr wrap="square" rtlCol="0">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汇报人：    </a:t>
            </a:r>
            <a:r>
              <a:rPr lang="en-US" altLang="zh-CN" dirty="0">
                <a:solidFill>
                  <a:schemeClr val="bg1"/>
                </a:solidFill>
                <a:latin typeface="微软雅黑" panose="020B0503020204020204" pitchFamily="34" charset="-122"/>
                <a:ea typeface="微软雅黑" panose="020B0503020204020204" pitchFamily="34" charset="-122"/>
                <a:sym typeface="+mn-ea"/>
              </a:rPr>
              <a:t>20XX.0X.0X</a:t>
            </a:r>
            <a:endParaRPr lang="zh-CN" altLang="en-US"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blinds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任意多边形 2"/>
          <p:cNvSpPr/>
          <p:nvPr/>
        </p:nvSpPr>
        <p:spPr>
          <a:xfrm>
            <a:off x="2241551" y="3807884"/>
            <a:ext cx="596900" cy="656167"/>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1" fmla="*/ 0 w 576263"/>
              <a:gd name="connsiteY0-2" fmla="*/ 0 h 547688"/>
              <a:gd name="connsiteX1-3" fmla="*/ 566738 w 576263"/>
              <a:gd name="connsiteY1-4" fmla="*/ 547688 h 547688"/>
              <a:gd name="connsiteX2-5" fmla="*/ 576263 w 576263"/>
              <a:gd name="connsiteY2-6" fmla="*/ 0 h 547688"/>
              <a:gd name="connsiteX3-7" fmla="*/ 0 w 576263"/>
              <a:gd name="connsiteY3-8" fmla="*/ 0 h 547688"/>
              <a:gd name="connsiteX0-9" fmla="*/ 0 w 576263"/>
              <a:gd name="connsiteY0-10" fmla="*/ 0 h 571500"/>
              <a:gd name="connsiteX1-11" fmla="*/ 566738 w 576263"/>
              <a:gd name="connsiteY1-12" fmla="*/ 571500 h 571500"/>
              <a:gd name="connsiteX2-13" fmla="*/ 576263 w 576263"/>
              <a:gd name="connsiteY2-14" fmla="*/ 0 h 571500"/>
              <a:gd name="connsiteX3-15" fmla="*/ 0 w 576263"/>
              <a:gd name="connsiteY3-16" fmla="*/ 0 h 571500"/>
              <a:gd name="connsiteX0-17" fmla="*/ 0 w 576263"/>
              <a:gd name="connsiteY0-18" fmla="*/ 0 h 576263"/>
              <a:gd name="connsiteX1-19" fmla="*/ 571335 w 576263"/>
              <a:gd name="connsiteY1-20" fmla="*/ 576263 h 576263"/>
              <a:gd name="connsiteX2-21" fmla="*/ 576263 w 576263"/>
              <a:gd name="connsiteY2-22" fmla="*/ 0 h 576263"/>
              <a:gd name="connsiteX3-23" fmla="*/ 0 w 576263"/>
              <a:gd name="connsiteY3-24" fmla="*/ 0 h 576263"/>
              <a:gd name="connsiteX0-25" fmla="*/ 0 w 576448"/>
              <a:gd name="connsiteY0-26" fmla="*/ 0 h 576263"/>
              <a:gd name="connsiteX1-27" fmla="*/ 575933 w 576448"/>
              <a:gd name="connsiteY1-28" fmla="*/ 576263 h 576263"/>
              <a:gd name="connsiteX2-29" fmla="*/ 576263 w 576448"/>
              <a:gd name="connsiteY2-30" fmla="*/ 0 h 576263"/>
              <a:gd name="connsiteX3-31" fmla="*/ 0 w 576448"/>
              <a:gd name="connsiteY3-32" fmla="*/ 0 h 576263"/>
            </a:gdLst>
            <a:ahLst/>
            <a:cxnLst>
              <a:cxn ang="0">
                <a:pos x="connsiteX0-1" y="connsiteY0-2"/>
              </a:cxn>
              <a:cxn ang="0">
                <a:pos x="connsiteX1-3" y="connsiteY1-4"/>
              </a:cxn>
              <a:cxn ang="0">
                <a:pos x="connsiteX2-5" y="connsiteY2-6"/>
              </a:cxn>
              <a:cxn ang="0">
                <a:pos x="connsiteX3-7" y="connsiteY3-8"/>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4" name="矩形 3"/>
          <p:cNvSpPr/>
          <p:nvPr/>
        </p:nvSpPr>
        <p:spPr>
          <a:xfrm>
            <a:off x="2832100" y="3810000"/>
            <a:ext cx="9359900" cy="65828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base">
              <a:defRPr/>
            </a:pPr>
            <a:r>
              <a:rPr lang="en-US" altLang="zh-CN" sz="2800" strike="noStrike" noProof="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rPr>
              <a:t>https://www.freeppt7.com</a:t>
            </a:r>
            <a:endParaRPr lang="en-US" altLang="zh-CN" sz="2800" strike="noStrike" noProof="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endParaRPr>
          </a:p>
        </p:txBody>
      </p:sp>
      <p:sp>
        <p:nvSpPr>
          <p:cNvPr id="7" name="矩形 6"/>
          <p:cNvSpPr/>
          <p:nvPr/>
        </p:nvSpPr>
        <p:spPr>
          <a:xfrm>
            <a:off x="0" y="3043767"/>
            <a:ext cx="9313333" cy="7747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l" fontAlgn="base">
              <a:defRPr/>
            </a:pPr>
            <a:r>
              <a:rPr lang="zh-CN" altLang="en-US" sz="3200" strike="noStrike" spc="200" noProof="1" dirty="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lang="zh-CN" altLang="en-US" sz="3200" strike="noStrike" spc="200" noProof="1" dirty="0" smtClean="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sz="2400" strike="noStrike" spc="20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Best PPT templates for free download</a:t>
            </a:r>
            <a:endParaRPr sz="2400" strike="noStrike" spc="20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6" name="直角三角形 5"/>
          <p:cNvSpPr/>
          <p:nvPr/>
        </p:nvSpPr>
        <p:spPr>
          <a:xfrm>
            <a:off x="9311217" y="3039533"/>
            <a:ext cx="855133" cy="778933"/>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15365" name="矩形 11"/>
          <p:cNvSpPr/>
          <p:nvPr/>
        </p:nvSpPr>
        <p:spPr>
          <a:xfrm>
            <a:off x="2643717" y="3920067"/>
            <a:ext cx="6904567" cy="1693333"/>
          </a:xfrm>
          <a:prstGeom prst="rect">
            <a:avLst/>
          </a:prstGeom>
          <a:noFill/>
          <a:ln w="25400">
            <a:noFill/>
          </a:ln>
        </p:spPr>
        <p:txBody>
          <a:bodyPr anchor="ctr"/>
          <a:p>
            <a:pPr>
              <a:lnSpc>
                <a:spcPts val="2400"/>
              </a:lnSpc>
            </a:pPr>
            <a:r>
              <a:rPr lang="en-US" altLang="zh-CN" sz="1200" dirty="0">
                <a:solidFill>
                  <a:srgbClr val="4A452A"/>
                </a:solidFill>
                <a:latin typeface="微软雅黑" panose="020B0503020204020204" pitchFamily="34" charset="-122"/>
                <a:ea typeface="微软雅黑" panose="020B0503020204020204" pitchFamily="34" charset="-122"/>
              </a:rPr>
              <a:t> </a:t>
            </a:r>
            <a:endParaRPr lang="en-US" altLang="zh-CN" sz="1200" dirty="0">
              <a:solidFill>
                <a:srgbClr val="4A452A"/>
              </a:solidFill>
              <a:latin typeface="微软雅黑" panose="020B0503020204020204" pitchFamily="34" charset="-122"/>
              <a:ea typeface="微软雅黑" panose="020B0503020204020204" pitchFamily="34" charset="-122"/>
            </a:endParaRPr>
          </a:p>
        </p:txBody>
      </p:sp>
      <p:pic>
        <p:nvPicPr>
          <p:cNvPr id="15366" name="图片 4" descr="logo">
            <a:hlinkClick r:id="rId1" action="ppaction://hlinkfile"/>
          </p:cNvPr>
          <p:cNvPicPr>
            <a:picLocks noChangeAspect="1"/>
          </p:cNvPicPr>
          <p:nvPr/>
        </p:nvPicPr>
        <p:blipFill>
          <a:blip r:embed="rId2"/>
          <a:stretch>
            <a:fillRect/>
          </a:stretch>
        </p:blipFill>
        <p:spPr>
          <a:xfrm>
            <a:off x="3321051" y="844551"/>
            <a:ext cx="5549900" cy="1280583"/>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组合 53"/>
          <p:cNvGrpSpPr/>
          <p:nvPr/>
        </p:nvGrpSpPr>
        <p:grpSpPr bwMode="auto">
          <a:xfrm>
            <a:off x="6205539" y="2332039"/>
            <a:ext cx="777875" cy="776287"/>
            <a:chOff x="1188720" y="1335024"/>
            <a:chExt cx="900000" cy="900000"/>
          </a:xfrm>
        </p:grpSpPr>
        <p:sp>
          <p:nvSpPr>
            <p:cNvPr id="55" name="矩形 54"/>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56" name="直接连接符 55"/>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57" name="直接连接符 56"/>
            <p:cNvCxnSpPr/>
            <p:nvPr/>
          </p:nvCxnSpPr>
          <p:spPr>
            <a:xfrm rot="5400000">
              <a:off x="118871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2051" name="组合 57"/>
          <p:cNvGrpSpPr/>
          <p:nvPr/>
        </p:nvGrpSpPr>
        <p:grpSpPr bwMode="auto">
          <a:xfrm>
            <a:off x="7129464" y="2332039"/>
            <a:ext cx="776287" cy="776287"/>
            <a:chOff x="1188720" y="1335024"/>
            <a:chExt cx="900000" cy="900000"/>
          </a:xfrm>
        </p:grpSpPr>
        <p:sp>
          <p:nvSpPr>
            <p:cNvPr id="59" name="矩形 58"/>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60" name="直接连接符 59"/>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61" name="直接连接符 60"/>
            <p:cNvCxnSpPr/>
            <p:nvPr/>
          </p:nvCxnSpPr>
          <p:spPr>
            <a:xfrm rot="5400000">
              <a:off x="118963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2052" name="组合 61"/>
          <p:cNvGrpSpPr/>
          <p:nvPr/>
        </p:nvGrpSpPr>
        <p:grpSpPr bwMode="auto">
          <a:xfrm>
            <a:off x="8053389" y="2332039"/>
            <a:ext cx="776287" cy="776287"/>
            <a:chOff x="1188720" y="1335024"/>
            <a:chExt cx="900000" cy="900000"/>
          </a:xfrm>
        </p:grpSpPr>
        <p:sp>
          <p:nvSpPr>
            <p:cNvPr id="63" name="矩形 62"/>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64" name="直接连接符 63"/>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65" name="直接连接符 64"/>
            <p:cNvCxnSpPr/>
            <p:nvPr/>
          </p:nvCxnSpPr>
          <p:spPr>
            <a:xfrm rot="5400000">
              <a:off x="118963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2053" name="组合 65"/>
          <p:cNvGrpSpPr/>
          <p:nvPr/>
        </p:nvGrpSpPr>
        <p:grpSpPr bwMode="auto">
          <a:xfrm>
            <a:off x="8975726" y="2332039"/>
            <a:ext cx="777875" cy="776287"/>
            <a:chOff x="1188720" y="1335024"/>
            <a:chExt cx="900000" cy="900000"/>
          </a:xfrm>
        </p:grpSpPr>
        <p:sp>
          <p:nvSpPr>
            <p:cNvPr id="67" name="矩形 66"/>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68" name="直接连接符 67"/>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69" name="直接连接符 68"/>
            <p:cNvCxnSpPr/>
            <p:nvPr/>
          </p:nvCxnSpPr>
          <p:spPr>
            <a:xfrm rot="5400000">
              <a:off x="1188720" y="1785025"/>
              <a:ext cx="900000" cy="0"/>
            </a:xfrm>
            <a:prstGeom prst="line">
              <a:avLst/>
            </a:prstGeom>
            <a:noFill/>
            <a:ln w="12700" cap="flat" cmpd="sng" algn="ctr">
              <a:solidFill>
                <a:schemeClr val="accent1">
                  <a:lumMod val="40000"/>
                  <a:lumOff val="60000"/>
                </a:schemeClr>
              </a:solidFill>
              <a:prstDash val="dash"/>
              <a:miter lim="800000"/>
            </a:ln>
            <a:effectLst/>
          </p:spPr>
        </p:cxnSp>
      </p:grpSp>
      <p:sp>
        <p:nvSpPr>
          <p:cNvPr id="70" name="文本框 69"/>
          <p:cNvSpPr txBox="1"/>
          <p:nvPr/>
        </p:nvSpPr>
        <p:spPr>
          <a:xfrm>
            <a:off x="6196013" y="2305051"/>
            <a:ext cx="850900"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第</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71" name="文本框 70"/>
          <p:cNvSpPr txBox="1"/>
          <p:nvPr/>
        </p:nvSpPr>
        <p:spPr>
          <a:xfrm>
            <a:off x="7118350" y="2305051"/>
            <a:ext cx="852488"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一</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72" name="文本框 71"/>
          <p:cNvSpPr txBox="1"/>
          <p:nvPr/>
        </p:nvSpPr>
        <p:spPr>
          <a:xfrm>
            <a:off x="8042275" y="2305051"/>
            <a:ext cx="852488"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章</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73" name="文本框 72"/>
          <p:cNvSpPr txBox="1"/>
          <p:nvPr/>
        </p:nvSpPr>
        <p:spPr>
          <a:xfrm>
            <a:off x="8966200" y="2305051"/>
            <a:ext cx="850900"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节</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74" name="文本框 73"/>
          <p:cNvSpPr txBox="1"/>
          <p:nvPr/>
        </p:nvSpPr>
        <p:spPr>
          <a:xfrm>
            <a:off x="6343650" y="1941513"/>
            <a:ext cx="501650"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di</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75" name="文本框 74"/>
          <p:cNvSpPr txBox="1"/>
          <p:nvPr/>
        </p:nvSpPr>
        <p:spPr>
          <a:xfrm>
            <a:off x="7267576" y="1941513"/>
            <a:ext cx="500063"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yi</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76" name="文本框 75"/>
          <p:cNvSpPr txBox="1"/>
          <p:nvPr/>
        </p:nvSpPr>
        <p:spPr>
          <a:xfrm>
            <a:off x="7905750" y="1941513"/>
            <a:ext cx="1098550"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zhang</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77" name="文本框 76"/>
          <p:cNvSpPr txBox="1"/>
          <p:nvPr/>
        </p:nvSpPr>
        <p:spPr>
          <a:xfrm>
            <a:off x="9115426" y="1941513"/>
            <a:ext cx="595313"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jie</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78" name="文本框 77"/>
          <p:cNvSpPr txBox="1"/>
          <p:nvPr/>
        </p:nvSpPr>
        <p:spPr>
          <a:xfrm>
            <a:off x="5318125" y="3432393"/>
            <a:ext cx="4498975" cy="738188"/>
          </a:xfrm>
          <a:prstGeom prst="rect">
            <a:avLst/>
          </a:prstGeom>
          <a:noFill/>
        </p:spPr>
        <p:txBody>
          <a:bodyPr/>
          <a:lstStyle/>
          <a:p>
            <a:pPr algn="r">
              <a:lnSpc>
                <a:spcPct val="150000"/>
              </a:lnSpc>
              <a:defRPr/>
            </a:pPr>
            <a:r>
              <a:rPr lang="zh-CN" altLang="en-US" sz="1400" dirty="0">
                <a:solidFill>
                  <a:schemeClr val="bg1"/>
                </a:solidFill>
                <a:latin typeface="微软雅黑" panose="020B0503020204020204" pitchFamily="34" charset="-122"/>
                <a:ea typeface="微软雅黑" panose="020B0503020204020204" pitchFamily="34" charset="-122"/>
              </a:rPr>
              <a:t>您的内容请写在这里您的内容请写在里您的内容请写在这里您的内容您的内容请写在这里</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15"/>
          <p:cNvSpPr txBox="1"/>
          <p:nvPr/>
        </p:nvSpPr>
        <p:spPr>
          <a:xfrm>
            <a:off x="5034039" y="1687866"/>
            <a:ext cx="5838092" cy="1384995"/>
          </a:xfrm>
          <a:prstGeom prst="rect">
            <a:avLst/>
          </a:prstGeom>
          <a:noFill/>
        </p:spPr>
        <p:txBody>
          <a:bodyPr wrap="square" rtlCol="0">
            <a:spAutoFit/>
          </a:bodyPr>
          <a:lstStyle/>
          <a:p>
            <a:pPr>
              <a:lnSpc>
                <a:spcPct val="150000"/>
              </a:lnSpc>
            </a:pPr>
            <a:r>
              <a:rPr lang="zh-CN" altLang="en-US" sz="1400" dirty="0">
                <a:solidFill>
                  <a:srgbClr val="2B3360"/>
                </a:solidFill>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标题此处输入文本这里输入标题此处输入文本这里输入简单字概述</a:t>
            </a:r>
            <a:endParaRPr lang="zh-CN" altLang="en-US" sz="1400" dirty="0">
              <a:solidFill>
                <a:srgbClr val="2B3360"/>
              </a:solidFill>
              <a:latin typeface="微软雅黑" panose="020B0503020204020204" pitchFamily="34" charset="-122"/>
              <a:ea typeface="微软雅黑" panose="020B0503020204020204" pitchFamily="34" charset="-122"/>
            </a:endParaRPr>
          </a:p>
        </p:txBody>
      </p:sp>
      <p:sp>
        <p:nvSpPr>
          <p:cNvPr id="33" name="TextBox 15"/>
          <p:cNvSpPr txBox="1"/>
          <p:nvPr/>
        </p:nvSpPr>
        <p:spPr>
          <a:xfrm>
            <a:off x="1954800" y="4505214"/>
            <a:ext cx="4342868" cy="1061829"/>
          </a:xfrm>
          <a:prstGeom prst="rect">
            <a:avLst/>
          </a:prstGeom>
          <a:noFill/>
        </p:spPr>
        <p:txBody>
          <a:bodyPr wrap="square" rtlCol="0">
            <a:spAutoFit/>
          </a:bodyPr>
          <a:lstStyle/>
          <a:p>
            <a:pPr algn="r">
              <a:lnSpc>
                <a:spcPct val="150000"/>
              </a:lnSpc>
            </a:pPr>
            <a:r>
              <a:rPr lang="zh-CN" altLang="en-US" sz="1400" dirty="0">
                <a:solidFill>
                  <a:srgbClr val="2B3360"/>
                </a:solidFill>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a:t>
            </a:r>
            <a:endParaRPr lang="zh-CN" altLang="en-US" sz="1400" dirty="0">
              <a:solidFill>
                <a:srgbClr val="2B3360"/>
              </a:solidFill>
              <a:latin typeface="微软雅黑" panose="020B0503020204020204" pitchFamily="34" charset="-122"/>
              <a:ea typeface="微软雅黑" panose="020B0503020204020204" pitchFamily="34" charset="-122"/>
            </a:endParaRPr>
          </a:p>
        </p:txBody>
      </p:sp>
      <p:sp>
        <p:nvSpPr>
          <p:cNvPr id="34" name="矩形 33"/>
          <p:cNvSpPr/>
          <p:nvPr/>
        </p:nvSpPr>
        <p:spPr>
          <a:xfrm>
            <a:off x="5034039" y="1137634"/>
            <a:ext cx="3467616" cy="584775"/>
          </a:xfrm>
          <a:prstGeom prst="rect">
            <a:avLst/>
          </a:prstGeom>
          <a:solidFill>
            <a:srgbClr val="FF7182"/>
          </a:solidFill>
        </p:spPr>
        <p:txBody>
          <a:bodyPr wrap="none">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标题此处输入文本</a:t>
            </a:r>
            <a:endParaRPr lang="zh-CN" altLang="en-US" sz="3200" b="1" dirty="0">
              <a:solidFill>
                <a:schemeClr val="bg1"/>
              </a:solidFill>
            </a:endParaRPr>
          </a:p>
        </p:txBody>
      </p:sp>
      <p:sp>
        <p:nvSpPr>
          <p:cNvPr id="35" name="矩形 34"/>
          <p:cNvSpPr/>
          <p:nvPr/>
        </p:nvSpPr>
        <p:spPr>
          <a:xfrm>
            <a:off x="2727460" y="3985363"/>
            <a:ext cx="2646878" cy="461665"/>
          </a:xfrm>
          <a:prstGeom prst="rect">
            <a:avLst/>
          </a:prstGeom>
          <a:solidFill>
            <a:srgbClr val="62A0CA"/>
          </a:solidFill>
        </p:spPr>
        <p:txBody>
          <a:bodyPr wrap="none">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标题此处输入文本</a:t>
            </a:r>
            <a:endParaRPr lang="zh-CN" altLang="en-US" sz="2400" b="1" dirty="0">
              <a:solidFill>
                <a:schemeClr val="bg1"/>
              </a:solidFill>
            </a:endParaRPr>
          </a:p>
        </p:txBody>
      </p:sp>
      <p:pic>
        <p:nvPicPr>
          <p:cNvPr id="14" name="图片 13"/>
          <p:cNvPicPr>
            <a:picLocks noChangeAspect="1"/>
          </p:cNvPicPr>
          <p:nvPr/>
        </p:nvPicPr>
        <p:blipFill rotWithShape="1">
          <a:blip r:embed="rId1" cstate="print">
            <a:extLst>
              <a:ext uri="{28A0092B-C50C-407E-A947-70E740481C1C}">
                <a14:useLocalDpi xmlns:a14="http://schemas.microsoft.com/office/drawing/2010/main" val="0"/>
              </a:ext>
            </a:extLst>
          </a:blip>
          <a:srcRect r="796" b="4871"/>
          <a:stretch>
            <a:fillRect/>
          </a:stretch>
        </p:blipFill>
        <p:spPr>
          <a:xfrm>
            <a:off x="790413" y="905132"/>
            <a:ext cx="3504977" cy="2209045"/>
          </a:xfrm>
          <a:prstGeom prst="rect">
            <a:avLst/>
          </a:prstGeom>
        </p:spPr>
      </p:pic>
      <p:pic>
        <p:nvPicPr>
          <p:cNvPr id="15" name="图片 14"/>
          <p:cNvPicPr>
            <a:picLocks noChangeAspect="1"/>
          </p:cNvPicPr>
          <p:nvPr/>
        </p:nvPicPr>
        <p:blipFill rotWithShape="1">
          <a:blip r:embed="rId2" cstate="print">
            <a:extLst>
              <a:ext uri="{28A0092B-C50C-407E-A947-70E740481C1C}">
                <a14:useLocalDpi xmlns:a14="http://schemas.microsoft.com/office/drawing/2010/main" val="0"/>
              </a:ext>
            </a:extLst>
          </a:blip>
          <a:srcRect r="577" b="4575"/>
          <a:stretch>
            <a:fillRect/>
          </a:stretch>
        </p:blipFill>
        <p:spPr>
          <a:xfrm>
            <a:off x="7049582" y="3623093"/>
            <a:ext cx="3574577" cy="2241183"/>
          </a:xfrm>
          <a:prstGeom prst="rect">
            <a:avLst/>
          </a:prstGeom>
        </p:spPr>
      </p:pic>
    </p:spTree>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 name="椭圆 1135"/>
          <p:cNvSpPr/>
          <p:nvPr/>
        </p:nvSpPr>
        <p:spPr>
          <a:xfrm>
            <a:off x="1304008" y="1415950"/>
            <a:ext cx="1474396" cy="1474396"/>
          </a:xfrm>
          <a:prstGeom prst="ellipse">
            <a:avLst/>
          </a:prstGeom>
          <a:solidFill>
            <a:schemeClr val="bg1"/>
          </a:solidFill>
          <a:ln w="9525">
            <a:solidFill>
              <a:srgbClr val="62A0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7" name="饼形 1136"/>
          <p:cNvSpPr/>
          <p:nvPr/>
        </p:nvSpPr>
        <p:spPr>
          <a:xfrm>
            <a:off x="1304008" y="1415950"/>
            <a:ext cx="1474396" cy="1474396"/>
          </a:xfrm>
          <a:prstGeom prst="pie">
            <a:avLst>
              <a:gd name="adj1" fmla="val 4841131"/>
              <a:gd name="adj2" fmla="val 16200000"/>
            </a:avLst>
          </a:prstGeom>
          <a:solidFill>
            <a:srgbClr val="62A0CA"/>
          </a:solidFill>
          <a:ln w="9525">
            <a:solidFill>
              <a:srgbClr val="62A0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8" name="椭圆 1137"/>
          <p:cNvSpPr/>
          <p:nvPr/>
        </p:nvSpPr>
        <p:spPr>
          <a:xfrm>
            <a:off x="1479983" y="1591925"/>
            <a:ext cx="1122447" cy="1122447"/>
          </a:xfrm>
          <a:prstGeom prst="ellipse">
            <a:avLst/>
          </a:prstGeom>
          <a:solidFill>
            <a:schemeClr val="bg1"/>
          </a:solidFill>
          <a:ln w="9525">
            <a:solidFill>
              <a:srgbClr val="62A0C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dirty="0">
                <a:solidFill>
                  <a:srgbClr val="A3C7E0"/>
                </a:solidFill>
                <a:latin typeface="Impact" panose="020B0806030902050204" pitchFamily="34" charset="0"/>
              </a:rPr>
              <a:t>55 </a:t>
            </a:r>
            <a:r>
              <a:rPr lang="en-US" altLang="zh-CN" sz="2000" dirty="0">
                <a:solidFill>
                  <a:srgbClr val="A3C7E0"/>
                </a:solidFill>
                <a:latin typeface="Impact" panose="020B0806030902050204" pitchFamily="34" charset="0"/>
              </a:rPr>
              <a:t>%</a:t>
            </a:r>
            <a:endParaRPr lang="zh-CN" altLang="en-US" sz="2000" dirty="0">
              <a:solidFill>
                <a:srgbClr val="A3C7E0"/>
              </a:solidFill>
              <a:latin typeface="Impact" panose="020B0806030902050204" pitchFamily="34" charset="0"/>
            </a:endParaRPr>
          </a:p>
        </p:txBody>
      </p:sp>
      <p:sp>
        <p:nvSpPr>
          <p:cNvPr id="1139" name="椭圆 1138"/>
          <p:cNvSpPr/>
          <p:nvPr/>
        </p:nvSpPr>
        <p:spPr>
          <a:xfrm>
            <a:off x="3958258" y="1415950"/>
            <a:ext cx="1474396" cy="1474396"/>
          </a:xfrm>
          <a:prstGeom prst="ellipse">
            <a:avLst/>
          </a:prstGeom>
          <a:solidFill>
            <a:schemeClr val="bg1"/>
          </a:solidFill>
          <a:ln w="9525">
            <a:solidFill>
              <a:srgbClr val="FF71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0" name="饼形 1139"/>
          <p:cNvSpPr/>
          <p:nvPr/>
        </p:nvSpPr>
        <p:spPr>
          <a:xfrm>
            <a:off x="3958258" y="1415950"/>
            <a:ext cx="1474396" cy="1474396"/>
          </a:xfrm>
          <a:prstGeom prst="pie">
            <a:avLst>
              <a:gd name="adj1" fmla="val 7830198"/>
              <a:gd name="adj2" fmla="val 16200000"/>
            </a:avLst>
          </a:prstGeom>
          <a:solidFill>
            <a:srgbClr val="FF7182"/>
          </a:solidFill>
          <a:ln w="9525">
            <a:solidFill>
              <a:srgbClr val="FF71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2" name="椭圆 1141"/>
          <p:cNvSpPr/>
          <p:nvPr/>
        </p:nvSpPr>
        <p:spPr>
          <a:xfrm>
            <a:off x="6612507" y="1415950"/>
            <a:ext cx="1474396" cy="1474396"/>
          </a:xfrm>
          <a:prstGeom prst="ellipse">
            <a:avLst/>
          </a:prstGeom>
          <a:solidFill>
            <a:schemeClr val="bg1"/>
          </a:solidFill>
          <a:ln w="9525">
            <a:solidFill>
              <a:srgbClr val="62A0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3" name="饼形 1142"/>
          <p:cNvSpPr/>
          <p:nvPr/>
        </p:nvSpPr>
        <p:spPr>
          <a:xfrm>
            <a:off x="6612507" y="1415950"/>
            <a:ext cx="1474396" cy="1474396"/>
          </a:xfrm>
          <a:prstGeom prst="pie">
            <a:avLst>
              <a:gd name="adj1" fmla="val 12019651"/>
              <a:gd name="adj2" fmla="val 16200000"/>
            </a:avLst>
          </a:prstGeom>
          <a:solidFill>
            <a:srgbClr val="62A0CA"/>
          </a:solidFill>
          <a:ln w="9525">
            <a:solidFill>
              <a:srgbClr val="62A0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5" name="文本框 1144"/>
          <p:cNvSpPr txBox="1"/>
          <p:nvPr/>
        </p:nvSpPr>
        <p:spPr>
          <a:xfrm>
            <a:off x="1304007" y="3173240"/>
            <a:ext cx="1474397" cy="415627"/>
          </a:xfrm>
          <a:prstGeom prst="rect">
            <a:avLst/>
          </a:prstGeom>
          <a:noFill/>
        </p:spPr>
        <p:txBody>
          <a:bodyPr wrap="square" lIns="0" tIns="0" rIns="0" bIns="0" rtlCol="0" anchor="ctr" anchorCtr="0">
            <a:noAutofit/>
          </a:bodyPr>
          <a:lstStyle/>
          <a:p>
            <a:pPr algn="ctr"/>
            <a:r>
              <a:rPr lang="zh-CN" altLang="en-US" sz="1600" b="1" dirty="0">
                <a:solidFill>
                  <a:srgbClr val="62A0CA"/>
                </a:solidFill>
                <a:latin typeface="微软雅黑" panose="020B0503020204020204" pitchFamily="34" charset="-122"/>
                <a:ea typeface="微软雅黑" panose="020B0503020204020204" pitchFamily="34" charset="-122"/>
              </a:rPr>
              <a:t>添加文字</a:t>
            </a:r>
            <a:endParaRPr lang="zh-CN" altLang="en-US" sz="1600" b="1" dirty="0">
              <a:solidFill>
                <a:srgbClr val="62A0CA"/>
              </a:solidFill>
              <a:latin typeface="微软雅黑" panose="020B0503020204020204" pitchFamily="34" charset="-122"/>
              <a:ea typeface="微软雅黑" panose="020B0503020204020204" pitchFamily="34" charset="-122"/>
            </a:endParaRPr>
          </a:p>
        </p:txBody>
      </p:sp>
      <p:sp>
        <p:nvSpPr>
          <p:cNvPr id="1147" name="文本框 1146"/>
          <p:cNvSpPr txBox="1"/>
          <p:nvPr/>
        </p:nvSpPr>
        <p:spPr>
          <a:xfrm>
            <a:off x="3958257" y="3173240"/>
            <a:ext cx="1474397" cy="415627"/>
          </a:xfrm>
          <a:prstGeom prst="rect">
            <a:avLst/>
          </a:prstGeom>
          <a:noFill/>
        </p:spPr>
        <p:txBody>
          <a:bodyPr wrap="square" lIns="0" tIns="0" rIns="0" bIns="0" rtlCol="0" anchor="ctr" anchorCtr="0">
            <a:noAutofit/>
          </a:bodyPr>
          <a:lstStyle/>
          <a:p>
            <a:pPr algn="ctr"/>
            <a:r>
              <a:rPr lang="zh-CN" altLang="en-US" sz="1600" b="1" dirty="0">
                <a:solidFill>
                  <a:srgbClr val="FF7182"/>
                </a:solidFill>
                <a:latin typeface="微软雅黑" panose="020B0503020204020204" pitchFamily="34" charset="-122"/>
                <a:ea typeface="微软雅黑" panose="020B0503020204020204" pitchFamily="34" charset="-122"/>
              </a:rPr>
              <a:t>添加文字</a:t>
            </a:r>
            <a:endParaRPr lang="zh-CN" altLang="en-US" sz="1600" b="1" dirty="0">
              <a:solidFill>
                <a:srgbClr val="FF7182"/>
              </a:solidFill>
              <a:latin typeface="微软雅黑" panose="020B0503020204020204" pitchFamily="34" charset="-122"/>
              <a:ea typeface="微软雅黑" panose="020B0503020204020204" pitchFamily="34" charset="-122"/>
            </a:endParaRPr>
          </a:p>
        </p:txBody>
      </p:sp>
      <p:sp>
        <p:nvSpPr>
          <p:cNvPr id="1148" name="文本框 1147"/>
          <p:cNvSpPr txBox="1"/>
          <p:nvPr/>
        </p:nvSpPr>
        <p:spPr>
          <a:xfrm>
            <a:off x="6612506" y="3173240"/>
            <a:ext cx="1474397" cy="415627"/>
          </a:xfrm>
          <a:prstGeom prst="rect">
            <a:avLst/>
          </a:prstGeom>
          <a:noFill/>
        </p:spPr>
        <p:txBody>
          <a:bodyPr wrap="square" lIns="0" tIns="0" rIns="0" bIns="0" rtlCol="0" anchor="ctr" anchorCtr="0">
            <a:noAutofit/>
          </a:bodyPr>
          <a:lstStyle/>
          <a:p>
            <a:pPr algn="ctr"/>
            <a:r>
              <a:rPr lang="zh-CN" altLang="en-US" sz="1600" b="1" dirty="0">
                <a:solidFill>
                  <a:srgbClr val="62A0CA"/>
                </a:solidFill>
                <a:latin typeface="微软雅黑" panose="020B0503020204020204" pitchFamily="34" charset="-122"/>
                <a:ea typeface="微软雅黑" panose="020B0503020204020204" pitchFamily="34" charset="-122"/>
              </a:rPr>
              <a:t>添加文字</a:t>
            </a:r>
            <a:endParaRPr lang="zh-CN" altLang="en-US" sz="1600" b="1" dirty="0">
              <a:solidFill>
                <a:srgbClr val="62A0CA"/>
              </a:solidFill>
              <a:latin typeface="微软雅黑" panose="020B0503020204020204" pitchFamily="34" charset="-122"/>
              <a:ea typeface="微软雅黑" panose="020B0503020204020204" pitchFamily="34" charset="-122"/>
            </a:endParaRPr>
          </a:p>
        </p:txBody>
      </p:sp>
      <p:sp>
        <p:nvSpPr>
          <p:cNvPr id="1149" name="椭圆 1148"/>
          <p:cNvSpPr/>
          <p:nvPr/>
        </p:nvSpPr>
        <p:spPr>
          <a:xfrm>
            <a:off x="9266757" y="1415950"/>
            <a:ext cx="1474396" cy="1474396"/>
          </a:xfrm>
          <a:prstGeom prst="ellipse">
            <a:avLst/>
          </a:prstGeom>
          <a:solidFill>
            <a:schemeClr val="bg1"/>
          </a:solidFill>
          <a:ln w="9525">
            <a:solidFill>
              <a:srgbClr val="FF71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0" name="饼形 1149"/>
          <p:cNvSpPr/>
          <p:nvPr/>
        </p:nvSpPr>
        <p:spPr>
          <a:xfrm>
            <a:off x="9266757" y="1415950"/>
            <a:ext cx="1474396" cy="1474396"/>
          </a:xfrm>
          <a:prstGeom prst="pie">
            <a:avLst>
              <a:gd name="adj1" fmla="val 14326138"/>
              <a:gd name="adj2" fmla="val 16200000"/>
            </a:avLst>
          </a:prstGeom>
          <a:solidFill>
            <a:srgbClr val="FF7182"/>
          </a:solidFill>
          <a:ln w="9525">
            <a:solidFill>
              <a:srgbClr val="FF71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2" name="文本框 1151"/>
          <p:cNvSpPr txBox="1"/>
          <p:nvPr/>
        </p:nvSpPr>
        <p:spPr>
          <a:xfrm>
            <a:off x="9266756" y="3173240"/>
            <a:ext cx="1474397" cy="415627"/>
          </a:xfrm>
          <a:prstGeom prst="rect">
            <a:avLst/>
          </a:prstGeom>
          <a:noFill/>
        </p:spPr>
        <p:txBody>
          <a:bodyPr wrap="square" lIns="0" tIns="0" rIns="0" bIns="0" rtlCol="0" anchor="ctr" anchorCtr="0">
            <a:noAutofit/>
          </a:bodyPr>
          <a:lstStyle/>
          <a:p>
            <a:pPr algn="ctr"/>
            <a:r>
              <a:rPr lang="zh-CN" altLang="en-US" sz="1600" b="1" dirty="0">
                <a:solidFill>
                  <a:srgbClr val="FF7182"/>
                </a:solidFill>
                <a:latin typeface="微软雅黑" panose="020B0503020204020204" pitchFamily="34" charset="-122"/>
                <a:ea typeface="微软雅黑" panose="020B0503020204020204" pitchFamily="34" charset="-122"/>
              </a:rPr>
              <a:t>添加文字</a:t>
            </a:r>
            <a:endParaRPr lang="zh-CN" altLang="en-US" sz="1600" b="1" dirty="0">
              <a:solidFill>
                <a:srgbClr val="FF7182"/>
              </a:solidFill>
              <a:latin typeface="微软雅黑" panose="020B0503020204020204" pitchFamily="34" charset="-122"/>
              <a:ea typeface="微软雅黑" panose="020B0503020204020204" pitchFamily="34" charset="-122"/>
            </a:endParaRPr>
          </a:p>
        </p:txBody>
      </p:sp>
      <p:sp>
        <p:nvSpPr>
          <p:cNvPr id="1154" name="TextBox 15"/>
          <p:cNvSpPr txBox="1"/>
          <p:nvPr/>
        </p:nvSpPr>
        <p:spPr>
          <a:xfrm>
            <a:off x="2041205" y="4753784"/>
            <a:ext cx="8043578" cy="613694"/>
          </a:xfrm>
          <a:prstGeom prst="rect">
            <a:avLst/>
          </a:prstGeom>
          <a:noFill/>
        </p:spPr>
        <p:txBody>
          <a:bodyPr wrap="square" rtlCol="0">
            <a:spAutoFit/>
          </a:bodyPr>
          <a:lstStyle/>
          <a:p>
            <a:pPr>
              <a:lnSpc>
                <a:spcPct val="150000"/>
              </a:lnSpc>
            </a:pPr>
            <a:r>
              <a:rPr lang="zh-CN" altLang="en-US" sz="1200" dirty="0">
                <a:solidFill>
                  <a:srgbClr val="2B3360"/>
                </a:solidFill>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标题此处输入文本这里输入标题此处输入文本这里输入简单字概述</a:t>
            </a:r>
            <a:endParaRPr lang="zh-CN" altLang="en-US" sz="1200" dirty="0">
              <a:solidFill>
                <a:srgbClr val="2B3360"/>
              </a:solidFill>
              <a:latin typeface="微软雅黑" panose="020B0503020204020204" pitchFamily="34" charset="-122"/>
              <a:ea typeface="微软雅黑" panose="020B0503020204020204" pitchFamily="34" charset="-122"/>
            </a:endParaRPr>
          </a:p>
        </p:txBody>
      </p:sp>
      <p:sp>
        <p:nvSpPr>
          <p:cNvPr id="1155" name="矩形 1154"/>
          <p:cNvSpPr/>
          <p:nvPr/>
        </p:nvSpPr>
        <p:spPr>
          <a:xfrm>
            <a:off x="4277890" y="4217827"/>
            <a:ext cx="2646878" cy="461665"/>
          </a:xfrm>
          <a:prstGeom prst="rect">
            <a:avLst/>
          </a:prstGeom>
        </p:spPr>
        <p:txBody>
          <a:bodyPr wrap="none">
            <a:spAutoFit/>
          </a:bodyPr>
          <a:lstStyle/>
          <a:p>
            <a:r>
              <a:rPr lang="zh-CN" altLang="en-US" sz="2400" b="1" dirty="0">
                <a:solidFill>
                  <a:srgbClr val="FF7182"/>
                </a:solidFill>
                <a:latin typeface="微软雅黑" panose="020B0503020204020204" pitchFamily="34" charset="-122"/>
                <a:ea typeface="微软雅黑" panose="020B0503020204020204" pitchFamily="34" charset="-122"/>
              </a:rPr>
              <a:t>标题此处输入文本</a:t>
            </a:r>
            <a:endParaRPr lang="zh-CN" altLang="en-US" sz="2400" b="1" dirty="0">
              <a:solidFill>
                <a:srgbClr val="FF7182"/>
              </a:solidFill>
            </a:endParaRPr>
          </a:p>
        </p:txBody>
      </p:sp>
      <p:sp>
        <p:nvSpPr>
          <p:cNvPr id="23" name="椭圆 22"/>
          <p:cNvSpPr/>
          <p:nvPr/>
        </p:nvSpPr>
        <p:spPr>
          <a:xfrm>
            <a:off x="4134233" y="1591925"/>
            <a:ext cx="1122447" cy="1122447"/>
          </a:xfrm>
          <a:prstGeom prst="ellipse">
            <a:avLst/>
          </a:prstGeom>
          <a:solidFill>
            <a:schemeClr val="bg1"/>
          </a:solidFill>
          <a:ln w="9525">
            <a:solidFill>
              <a:srgbClr val="FF718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dirty="0">
                <a:solidFill>
                  <a:srgbClr val="FFB0BA"/>
                </a:solidFill>
                <a:latin typeface="Impact" panose="020B0806030902050204" pitchFamily="34" charset="0"/>
              </a:rPr>
              <a:t>38 </a:t>
            </a:r>
            <a:r>
              <a:rPr lang="en-US" altLang="zh-CN" sz="2000" dirty="0">
                <a:solidFill>
                  <a:srgbClr val="FFB0BA"/>
                </a:solidFill>
                <a:latin typeface="Impact" panose="020B0806030902050204" pitchFamily="34" charset="0"/>
              </a:rPr>
              <a:t>%</a:t>
            </a:r>
            <a:endParaRPr lang="zh-CN" altLang="en-US" sz="2000" dirty="0">
              <a:solidFill>
                <a:srgbClr val="FFB0BA"/>
              </a:solidFill>
              <a:latin typeface="Impact" panose="020B0806030902050204" pitchFamily="34" charset="0"/>
            </a:endParaRPr>
          </a:p>
        </p:txBody>
      </p:sp>
      <p:sp>
        <p:nvSpPr>
          <p:cNvPr id="24" name="椭圆 23"/>
          <p:cNvSpPr/>
          <p:nvPr/>
        </p:nvSpPr>
        <p:spPr>
          <a:xfrm>
            <a:off x="6788482" y="1591925"/>
            <a:ext cx="1122447" cy="1122447"/>
          </a:xfrm>
          <a:prstGeom prst="ellipse">
            <a:avLst/>
          </a:prstGeom>
          <a:solidFill>
            <a:schemeClr val="bg1"/>
          </a:solidFill>
          <a:ln w="9525">
            <a:solidFill>
              <a:srgbClr val="62A0CA"/>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dirty="0">
                <a:solidFill>
                  <a:srgbClr val="A3C7E0"/>
                </a:solidFill>
                <a:latin typeface="Impact" panose="020B0806030902050204" pitchFamily="34" charset="0"/>
              </a:rPr>
              <a:t>16 </a:t>
            </a:r>
            <a:r>
              <a:rPr lang="en-US" altLang="zh-CN" sz="2000" dirty="0">
                <a:solidFill>
                  <a:srgbClr val="A3C7E0"/>
                </a:solidFill>
                <a:latin typeface="Impact" panose="020B0806030902050204" pitchFamily="34" charset="0"/>
              </a:rPr>
              <a:t>%</a:t>
            </a:r>
            <a:endParaRPr lang="zh-CN" altLang="en-US" sz="2000" dirty="0">
              <a:solidFill>
                <a:srgbClr val="A3C7E0"/>
              </a:solidFill>
              <a:latin typeface="Impact" panose="020B0806030902050204" pitchFamily="34" charset="0"/>
            </a:endParaRPr>
          </a:p>
        </p:txBody>
      </p:sp>
      <p:sp>
        <p:nvSpPr>
          <p:cNvPr id="25" name="椭圆 24"/>
          <p:cNvSpPr/>
          <p:nvPr/>
        </p:nvSpPr>
        <p:spPr>
          <a:xfrm>
            <a:off x="9442732" y="1591925"/>
            <a:ext cx="1122447" cy="1122447"/>
          </a:xfrm>
          <a:prstGeom prst="ellipse">
            <a:avLst/>
          </a:prstGeom>
          <a:solidFill>
            <a:schemeClr val="bg1"/>
          </a:solidFill>
          <a:ln w="9525">
            <a:solidFill>
              <a:srgbClr val="FF718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dirty="0">
                <a:solidFill>
                  <a:srgbClr val="FFB0BA"/>
                </a:solidFill>
                <a:latin typeface="Impact" panose="020B0806030902050204" pitchFamily="34" charset="0"/>
              </a:rPr>
              <a:t>6 </a:t>
            </a:r>
            <a:r>
              <a:rPr lang="en-US" altLang="zh-CN" sz="2000" dirty="0">
                <a:solidFill>
                  <a:srgbClr val="FFB0BA"/>
                </a:solidFill>
                <a:latin typeface="Impact" panose="020B0806030902050204" pitchFamily="34" charset="0"/>
              </a:rPr>
              <a:t>%</a:t>
            </a:r>
            <a:endParaRPr lang="zh-CN" altLang="en-US" sz="2000" dirty="0">
              <a:solidFill>
                <a:srgbClr val="FFB0BA"/>
              </a:solidFill>
              <a:latin typeface="Impact" panose="020B0806030902050204" pitchFamily="34" charset="0"/>
            </a:endParaRPr>
          </a:p>
        </p:txBody>
      </p:sp>
    </p:spTree>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24"/>
          <p:cNvSpPr/>
          <p:nvPr/>
        </p:nvSpPr>
        <p:spPr>
          <a:xfrm flipV="1">
            <a:off x="2074291" y="3345408"/>
            <a:ext cx="7994650" cy="45719"/>
          </a:xfrm>
          <a:prstGeom prst="rect">
            <a:avLst/>
          </a:prstGeom>
          <a:solidFill>
            <a:srgbClr val="A3C7E0"/>
          </a:solidFill>
          <a:ln w="12700" cap="flat" cmpd="sng" algn="ctr">
            <a:noFill/>
            <a:prstDash val="solid"/>
            <a:miter lim="800000"/>
          </a:ln>
          <a:effectLst/>
        </p:spPr>
        <p:txBody>
          <a:bodyPr anchor="ctr"/>
          <a:lstStyle/>
          <a:p>
            <a:pPr algn="ctr">
              <a:defRPr/>
            </a:pPr>
            <a:endParaRPr lang="zh-CN" altLang="en-US" kern="0">
              <a:solidFill>
                <a:srgbClr val="FFFFFF"/>
              </a:solidFill>
              <a:latin typeface="Calibri" panose="020F0502020204030204"/>
              <a:ea typeface="幼圆" panose="02010509060101010101" charset="-122"/>
            </a:endParaRPr>
          </a:p>
        </p:txBody>
      </p:sp>
      <p:sp>
        <p:nvSpPr>
          <p:cNvPr id="27" name="任意多边形 26"/>
          <p:cNvSpPr/>
          <p:nvPr/>
        </p:nvSpPr>
        <p:spPr>
          <a:xfrm>
            <a:off x="3237929" y="2361376"/>
            <a:ext cx="906462" cy="968375"/>
          </a:xfrm>
          <a:custGeom>
            <a:avLst/>
            <a:gdLst>
              <a:gd name="connsiteX0" fmla="*/ 452761 w 905522"/>
              <a:gd name="connsiteY0" fmla="*/ 0 h 968365"/>
              <a:gd name="connsiteX1" fmla="*/ 905522 w 905522"/>
              <a:gd name="connsiteY1" fmla="*/ 226381 h 968365"/>
              <a:gd name="connsiteX2" fmla="*/ 905522 w 905522"/>
              <a:gd name="connsiteY2" fmla="*/ 741985 h 968365"/>
              <a:gd name="connsiteX3" fmla="*/ 452761 w 905522"/>
              <a:gd name="connsiteY3" fmla="*/ 968365 h 968365"/>
              <a:gd name="connsiteX4" fmla="*/ 0 w 905522"/>
              <a:gd name="connsiteY4" fmla="*/ 741985 h 968365"/>
              <a:gd name="connsiteX5" fmla="*/ 0 w 905522"/>
              <a:gd name="connsiteY5" fmla="*/ 226381 h 968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522" h="968365">
                <a:moveTo>
                  <a:pt x="452761" y="0"/>
                </a:moveTo>
                <a:lnTo>
                  <a:pt x="905522" y="226381"/>
                </a:lnTo>
                <a:lnTo>
                  <a:pt x="905522" y="741985"/>
                </a:lnTo>
                <a:lnTo>
                  <a:pt x="452761" y="968365"/>
                </a:lnTo>
                <a:lnTo>
                  <a:pt x="0" y="741985"/>
                </a:lnTo>
                <a:lnTo>
                  <a:pt x="0" y="226381"/>
                </a:lnTo>
                <a:close/>
              </a:path>
            </a:pathLst>
          </a:custGeom>
          <a:solidFill>
            <a:srgbClr val="62A0CA"/>
          </a:solidFill>
          <a:ln w="12700" cap="flat" cmpd="sng" algn="ctr">
            <a:noFill/>
            <a:prstDash val="solid"/>
            <a:miter lim="800000"/>
          </a:ln>
          <a:effectLst/>
        </p:spPr>
        <p:txBody>
          <a:bodyPr lIns="0" tIns="0" rIns="0" bIns="0" anchor="ctr"/>
          <a:lstStyle/>
          <a:p>
            <a:pPr algn="ctr">
              <a:defRPr/>
            </a:pPr>
            <a:r>
              <a:rPr lang="zh-CN" altLang="en-US" sz="14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添加文字</a:t>
            </a:r>
            <a:endParaRPr lang="zh-CN" altLang="en-US" sz="14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9" name="任意多边形 28"/>
          <p:cNvSpPr/>
          <p:nvPr/>
        </p:nvSpPr>
        <p:spPr>
          <a:xfrm>
            <a:off x="5630292" y="2361376"/>
            <a:ext cx="906463" cy="968375"/>
          </a:xfrm>
          <a:custGeom>
            <a:avLst/>
            <a:gdLst>
              <a:gd name="connsiteX0" fmla="*/ 452761 w 905522"/>
              <a:gd name="connsiteY0" fmla="*/ 0 h 968365"/>
              <a:gd name="connsiteX1" fmla="*/ 905522 w 905522"/>
              <a:gd name="connsiteY1" fmla="*/ 226381 h 968365"/>
              <a:gd name="connsiteX2" fmla="*/ 905522 w 905522"/>
              <a:gd name="connsiteY2" fmla="*/ 741985 h 968365"/>
              <a:gd name="connsiteX3" fmla="*/ 452761 w 905522"/>
              <a:gd name="connsiteY3" fmla="*/ 968365 h 968365"/>
              <a:gd name="connsiteX4" fmla="*/ 0 w 905522"/>
              <a:gd name="connsiteY4" fmla="*/ 741985 h 968365"/>
              <a:gd name="connsiteX5" fmla="*/ 0 w 905522"/>
              <a:gd name="connsiteY5" fmla="*/ 226381 h 968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522" h="968365">
                <a:moveTo>
                  <a:pt x="452761" y="0"/>
                </a:moveTo>
                <a:lnTo>
                  <a:pt x="905522" y="226381"/>
                </a:lnTo>
                <a:lnTo>
                  <a:pt x="905522" y="741985"/>
                </a:lnTo>
                <a:lnTo>
                  <a:pt x="452761" y="968365"/>
                </a:lnTo>
                <a:lnTo>
                  <a:pt x="0" y="741985"/>
                </a:lnTo>
                <a:lnTo>
                  <a:pt x="0" y="226381"/>
                </a:lnTo>
                <a:close/>
              </a:path>
            </a:pathLst>
          </a:custGeom>
          <a:solidFill>
            <a:srgbClr val="62A0CA"/>
          </a:solidFill>
          <a:ln w="12700" cap="flat" cmpd="sng" algn="ctr">
            <a:noFill/>
            <a:prstDash val="solid"/>
            <a:miter lim="800000"/>
          </a:ln>
          <a:effectLst/>
        </p:spPr>
        <p:txBody>
          <a:bodyPr lIns="0" tIns="0" rIns="0" bIns="0" anchor="ctr"/>
          <a:lstStyle/>
          <a:p>
            <a:pPr algn="ctr">
              <a:defRPr/>
            </a:pPr>
            <a:r>
              <a:rPr lang="zh-CN" altLang="en-US" sz="14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添加文字</a:t>
            </a:r>
            <a:endParaRPr lang="zh-CN" altLang="en-US" sz="14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1" name="任意多边形 40"/>
          <p:cNvSpPr/>
          <p:nvPr/>
        </p:nvSpPr>
        <p:spPr>
          <a:xfrm>
            <a:off x="8022654" y="2361376"/>
            <a:ext cx="906462" cy="968375"/>
          </a:xfrm>
          <a:custGeom>
            <a:avLst/>
            <a:gdLst>
              <a:gd name="connsiteX0" fmla="*/ 452761 w 905522"/>
              <a:gd name="connsiteY0" fmla="*/ 0 h 968365"/>
              <a:gd name="connsiteX1" fmla="*/ 905522 w 905522"/>
              <a:gd name="connsiteY1" fmla="*/ 226381 h 968365"/>
              <a:gd name="connsiteX2" fmla="*/ 905522 w 905522"/>
              <a:gd name="connsiteY2" fmla="*/ 741985 h 968365"/>
              <a:gd name="connsiteX3" fmla="*/ 452761 w 905522"/>
              <a:gd name="connsiteY3" fmla="*/ 968365 h 968365"/>
              <a:gd name="connsiteX4" fmla="*/ 0 w 905522"/>
              <a:gd name="connsiteY4" fmla="*/ 741985 h 968365"/>
              <a:gd name="connsiteX5" fmla="*/ 0 w 905522"/>
              <a:gd name="connsiteY5" fmla="*/ 226381 h 968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522" h="968365">
                <a:moveTo>
                  <a:pt x="452761" y="0"/>
                </a:moveTo>
                <a:lnTo>
                  <a:pt x="905522" y="226381"/>
                </a:lnTo>
                <a:lnTo>
                  <a:pt x="905522" y="741985"/>
                </a:lnTo>
                <a:lnTo>
                  <a:pt x="452761" y="968365"/>
                </a:lnTo>
                <a:lnTo>
                  <a:pt x="0" y="741985"/>
                </a:lnTo>
                <a:lnTo>
                  <a:pt x="0" y="226381"/>
                </a:lnTo>
                <a:close/>
              </a:path>
            </a:pathLst>
          </a:custGeom>
          <a:solidFill>
            <a:srgbClr val="62A0CA"/>
          </a:solidFill>
          <a:ln w="12700" cap="flat" cmpd="sng" algn="ctr">
            <a:noFill/>
            <a:prstDash val="solid"/>
            <a:miter lim="800000"/>
          </a:ln>
          <a:effectLst/>
        </p:spPr>
        <p:txBody>
          <a:bodyPr lIns="0" tIns="0" rIns="0" bIns="0" anchor="ctr"/>
          <a:lstStyle/>
          <a:p>
            <a:pPr algn="ctr">
              <a:defRPr/>
            </a:pPr>
            <a:r>
              <a:rPr lang="zh-CN" altLang="en-US" sz="14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添加文字</a:t>
            </a:r>
            <a:endParaRPr lang="zh-CN" altLang="en-US" sz="14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3" name="任意多边形 42"/>
          <p:cNvSpPr/>
          <p:nvPr/>
        </p:nvSpPr>
        <p:spPr>
          <a:xfrm>
            <a:off x="4434905" y="3394838"/>
            <a:ext cx="904875" cy="968375"/>
          </a:xfrm>
          <a:custGeom>
            <a:avLst/>
            <a:gdLst>
              <a:gd name="connsiteX0" fmla="*/ 452761 w 905522"/>
              <a:gd name="connsiteY0" fmla="*/ 0 h 968366"/>
              <a:gd name="connsiteX1" fmla="*/ 905522 w 905522"/>
              <a:gd name="connsiteY1" fmla="*/ 226381 h 968366"/>
              <a:gd name="connsiteX2" fmla="*/ 905522 w 905522"/>
              <a:gd name="connsiteY2" fmla="*/ 741986 h 968366"/>
              <a:gd name="connsiteX3" fmla="*/ 452761 w 905522"/>
              <a:gd name="connsiteY3" fmla="*/ 968366 h 968366"/>
              <a:gd name="connsiteX4" fmla="*/ 0 w 905522"/>
              <a:gd name="connsiteY4" fmla="*/ 741986 h 968366"/>
              <a:gd name="connsiteX5" fmla="*/ 0 w 905522"/>
              <a:gd name="connsiteY5" fmla="*/ 226381 h 968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522" h="968366">
                <a:moveTo>
                  <a:pt x="452761" y="0"/>
                </a:moveTo>
                <a:lnTo>
                  <a:pt x="905522" y="226381"/>
                </a:lnTo>
                <a:lnTo>
                  <a:pt x="905522" y="741986"/>
                </a:lnTo>
                <a:lnTo>
                  <a:pt x="452761" y="968366"/>
                </a:lnTo>
                <a:lnTo>
                  <a:pt x="0" y="741986"/>
                </a:lnTo>
                <a:lnTo>
                  <a:pt x="0" y="226381"/>
                </a:lnTo>
                <a:close/>
              </a:path>
            </a:pathLst>
          </a:custGeom>
          <a:solidFill>
            <a:srgbClr val="FF7182"/>
          </a:solidFill>
          <a:ln w="12700" cap="flat" cmpd="sng" algn="ctr">
            <a:noFill/>
            <a:prstDash val="solid"/>
            <a:miter lim="800000"/>
          </a:ln>
          <a:effectLst/>
        </p:spPr>
        <p:txBody>
          <a:bodyPr lIns="0" tIns="0" rIns="0" bIns="0" anchor="ctr"/>
          <a:lstStyle/>
          <a:p>
            <a:pPr algn="ctr">
              <a:defRPr/>
            </a:pPr>
            <a:r>
              <a:rPr lang="zh-CN" altLang="en-US" sz="14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添加文字</a:t>
            </a:r>
            <a:endParaRPr lang="zh-CN" altLang="en-US" sz="14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6" name="任意多边形 45"/>
          <p:cNvSpPr/>
          <p:nvPr/>
        </p:nvSpPr>
        <p:spPr>
          <a:xfrm>
            <a:off x="6827267" y="3394838"/>
            <a:ext cx="904875" cy="968375"/>
          </a:xfrm>
          <a:custGeom>
            <a:avLst/>
            <a:gdLst>
              <a:gd name="connsiteX0" fmla="*/ 452761 w 905522"/>
              <a:gd name="connsiteY0" fmla="*/ 0 h 968366"/>
              <a:gd name="connsiteX1" fmla="*/ 905522 w 905522"/>
              <a:gd name="connsiteY1" fmla="*/ 226381 h 968366"/>
              <a:gd name="connsiteX2" fmla="*/ 905522 w 905522"/>
              <a:gd name="connsiteY2" fmla="*/ 741986 h 968366"/>
              <a:gd name="connsiteX3" fmla="*/ 452761 w 905522"/>
              <a:gd name="connsiteY3" fmla="*/ 968366 h 968366"/>
              <a:gd name="connsiteX4" fmla="*/ 0 w 905522"/>
              <a:gd name="connsiteY4" fmla="*/ 741986 h 968366"/>
              <a:gd name="connsiteX5" fmla="*/ 0 w 905522"/>
              <a:gd name="connsiteY5" fmla="*/ 226381 h 968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522" h="968366">
                <a:moveTo>
                  <a:pt x="452761" y="0"/>
                </a:moveTo>
                <a:lnTo>
                  <a:pt x="905522" y="226381"/>
                </a:lnTo>
                <a:lnTo>
                  <a:pt x="905522" y="741986"/>
                </a:lnTo>
                <a:lnTo>
                  <a:pt x="452761" y="968366"/>
                </a:lnTo>
                <a:lnTo>
                  <a:pt x="0" y="741986"/>
                </a:lnTo>
                <a:lnTo>
                  <a:pt x="0" y="226381"/>
                </a:lnTo>
                <a:close/>
              </a:path>
            </a:pathLst>
          </a:custGeom>
          <a:solidFill>
            <a:srgbClr val="FF7182"/>
          </a:solidFill>
          <a:ln w="12700" cap="flat" cmpd="sng" algn="ctr">
            <a:noFill/>
            <a:prstDash val="solid"/>
            <a:miter lim="800000"/>
          </a:ln>
          <a:effectLst/>
        </p:spPr>
        <p:txBody>
          <a:bodyPr lIns="0" tIns="0" rIns="0" bIns="0" anchor="ctr"/>
          <a:lstStyle/>
          <a:p>
            <a:pPr algn="ctr">
              <a:defRPr/>
            </a:pPr>
            <a:r>
              <a:rPr lang="zh-CN" altLang="en-US" sz="14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添加文字</a:t>
            </a:r>
            <a:endParaRPr lang="zh-CN" altLang="en-US" sz="14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 name="矩形 2"/>
          <p:cNvSpPr/>
          <p:nvPr/>
        </p:nvSpPr>
        <p:spPr>
          <a:xfrm>
            <a:off x="2726626" y="1162434"/>
            <a:ext cx="1929067" cy="923330"/>
          </a:xfrm>
          <a:prstGeom prst="rect">
            <a:avLst/>
          </a:prstGeom>
        </p:spPr>
        <p:txBody>
          <a:bodyPr wrap="square">
            <a:spAutoFit/>
          </a:bodyPr>
          <a:lstStyle/>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p:txBody>
      </p:sp>
      <p:sp>
        <p:nvSpPr>
          <p:cNvPr id="16" name="矩形 15"/>
          <p:cNvSpPr/>
          <p:nvPr/>
        </p:nvSpPr>
        <p:spPr>
          <a:xfrm>
            <a:off x="3922808" y="4570562"/>
            <a:ext cx="1929067" cy="923330"/>
          </a:xfrm>
          <a:prstGeom prst="rect">
            <a:avLst/>
          </a:prstGeom>
        </p:spPr>
        <p:txBody>
          <a:bodyPr wrap="square">
            <a:spAutoFit/>
          </a:bodyPr>
          <a:lstStyle/>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p:txBody>
      </p:sp>
      <p:sp>
        <p:nvSpPr>
          <p:cNvPr id="17" name="矩形 16"/>
          <p:cNvSpPr/>
          <p:nvPr/>
        </p:nvSpPr>
        <p:spPr>
          <a:xfrm>
            <a:off x="5118989" y="1162434"/>
            <a:ext cx="1929067" cy="923330"/>
          </a:xfrm>
          <a:prstGeom prst="rect">
            <a:avLst/>
          </a:prstGeom>
        </p:spPr>
        <p:txBody>
          <a:bodyPr wrap="square">
            <a:spAutoFit/>
          </a:bodyPr>
          <a:lstStyle/>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p:txBody>
      </p:sp>
      <p:sp>
        <p:nvSpPr>
          <p:cNvPr id="18" name="矩形 17"/>
          <p:cNvSpPr/>
          <p:nvPr/>
        </p:nvSpPr>
        <p:spPr>
          <a:xfrm>
            <a:off x="6315170" y="4559546"/>
            <a:ext cx="1929067" cy="923330"/>
          </a:xfrm>
          <a:prstGeom prst="rect">
            <a:avLst/>
          </a:prstGeom>
        </p:spPr>
        <p:txBody>
          <a:bodyPr wrap="square">
            <a:spAutoFit/>
          </a:bodyPr>
          <a:lstStyle/>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7182"/>
                </a:solidFill>
                <a:latin typeface="微软雅黑" panose="020B0503020204020204" pitchFamily="34" charset="-122"/>
                <a:ea typeface="微软雅黑" panose="020B0503020204020204" pitchFamily="34" charset="-122"/>
              </a:rPr>
              <a:t>标题此处输入文本</a:t>
            </a:r>
            <a:endParaRPr lang="en-US" altLang="zh-CN" sz="1200" dirty="0">
              <a:solidFill>
                <a:srgbClr val="FF7182"/>
              </a:solidFill>
              <a:latin typeface="微软雅黑" panose="020B0503020204020204" pitchFamily="34" charset="-122"/>
              <a:ea typeface="微软雅黑" panose="020B0503020204020204" pitchFamily="34" charset="-122"/>
            </a:endParaRPr>
          </a:p>
        </p:txBody>
      </p:sp>
      <p:sp>
        <p:nvSpPr>
          <p:cNvPr id="19" name="矩形 18"/>
          <p:cNvSpPr/>
          <p:nvPr/>
        </p:nvSpPr>
        <p:spPr>
          <a:xfrm>
            <a:off x="7511352" y="1162434"/>
            <a:ext cx="1929067" cy="923330"/>
          </a:xfrm>
          <a:prstGeom prst="rect">
            <a:avLst/>
          </a:prstGeom>
        </p:spPr>
        <p:txBody>
          <a:bodyPr wrap="square">
            <a:spAutoFit/>
          </a:bodyPr>
          <a:lstStyle/>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62A0CA"/>
                </a:solidFill>
                <a:latin typeface="微软雅黑" panose="020B0503020204020204" pitchFamily="34" charset="-122"/>
                <a:ea typeface="微软雅黑" panose="020B0503020204020204" pitchFamily="34" charset="-122"/>
              </a:rPr>
              <a:t>标题此处输入文本</a:t>
            </a:r>
            <a:endParaRPr lang="en-US" altLang="zh-CN" sz="1200" dirty="0">
              <a:solidFill>
                <a:srgbClr val="62A0CA"/>
              </a:solidFill>
              <a:latin typeface="微软雅黑" panose="020B0503020204020204" pitchFamily="34" charset="-122"/>
              <a:ea typeface="微软雅黑" panose="020B0503020204020204" pitchFamily="34" charset="-122"/>
            </a:endParaRPr>
          </a:p>
        </p:txBody>
      </p:sp>
    </p:spTree>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r="796" b="4871"/>
          <a:stretch>
            <a:fillRect/>
          </a:stretch>
        </p:blipFill>
        <p:spPr>
          <a:xfrm>
            <a:off x="2160377" y="1600970"/>
            <a:ext cx="2553468" cy="1609347"/>
          </a:xfrm>
          <a:prstGeom prst="rect">
            <a:avLst/>
          </a:prstGeom>
        </p:spPr>
      </p:pic>
      <p:pic>
        <p:nvPicPr>
          <p:cNvPr id="3" name="图片 2"/>
          <p:cNvPicPr>
            <a:picLocks noChangeAspect="1"/>
          </p:cNvPicPr>
          <p:nvPr/>
        </p:nvPicPr>
        <p:blipFill rotWithShape="1">
          <a:blip r:embed="rId2" cstate="print">
            <a:extLst>
              <a:ext uri="{28A0092B-C50C-407E-A947-70E740481C1C}">
                <a14:useLocalDpi xmlns:a14="http://schemas.microsoft.com/office/drawing/2010/main" val="0"/>
              </a:ext>
            </a:extLst>
          </a:blip>
          <a:srcRect l="-1" r="728" b="4533"/>
          <a:stretch>
            <a:fillRect/>
          </a:stretch>
        </p:blipFill>
        <p:spPr>
          <a:xfrm>
            <a:off x="7478156" y="1600972"/>
            <a:ext cx="2553468" cy="1609345"/>
          </a:xfrm>
          <a:prstGeom prst="rect">
            <a:avLst/>
          </a:prstGeom>
        </p:spPr>
      </p:pic>
      <p:pic>
        <p:nvPicPr>
          <p:cNvPr id="4" name="图片 3"/>
          <p:cNvPicPr>
            <a:picLocks noChangeAspect="1"/>
          </p:cNvPicPr>
          <p:nvPr/>
        </p:nvPicPr>
        <p:blipFill rotWithShape="1">
          <a:blip r:embed="rId3" cstate="print">
            <a:extLst>
              <a:ext uri="{28A0092B-C50C-407E-A947-70E740481C1C}">
                <a14:useLocalDpi xmlns:a14="http://schemas.microsoft.com/office/drawing/2010/main" val="0"/>
              </a:ext>
            </a:extLst>
          </a:blip>
          <a:srcRect r="646" b="5500"/>
          <a:stretch>
            <a:fillRect/>
          </a:stretch>
        </p:blipFill>
        <p:spPr>
          <a:xfrm>
            <a:off x="4827606" y="1600972"/>
            <a:ext cx="2536789" cy="1609345"/>
          </a:xfrm>
          <a:prstGeom prst="rect">
            <a:avLst/>
          </a:prstGeom>
        </p:spPr>
      </p:pic>
      <p:sp>
        <p:nvSpPr>
          <p:cNvPr id="5" name="矩形 4"/>
          <p:cNvSpPr/>
          <p:nvPr/>
        </p:nvSpPr>
        <p:spPr>
          <a:xfrm>
            <a:off x="2160377" y="3210317"/>
            <a:ext cx="2553468" cy="292605"/>
          </a:xfrm>
          <a:prstGeom prst="rect">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62A0CA"/>
              </a:solidFill>
            </a:endParaRPr>
          </a:p>
        </p:txBody>
      </p:sp>
      <p:sp>
        <p:nvSpPr>
          <p:cNvPr id="7" name="矩形 6"/>
          <p:cNvSpPr/>
          <p:nvPr/>
        </p:nvSpPr>
        <p:spPr>
          <a:xfrm>
            <a:off x="4827605" y="3210317"/>
            <a:ext cx="2536789" cy="292605"/>
          </a:xfrm>
          <a:prstGeom prst="rect">
            <a:avLst/>
          </a:pr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8" name="矩形 7"/>
          <p:cNvSpPr/>
          <p:nvPr/>
        </p:nvSpPr>
        <p:spPr>
          <a:xfrm>
            <a:off x="7478156" y="3210317"/>
            <a:ext cx="2553468" cy="292605"/>
          </a:xfrm>
          <a:prstGeom prst="rect">
            <a:avLst/>
          </a:pr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62A0CA"/>
              </a:solidFill>
            </a:endParaRPr>
          </a:p>
        </p:txBody>
      </p:sp>
      <p:sp>
        <p:nvSpPr>
          <p:cNvPr id="9" name="TextBox 15"/>
          <p:cNvSpPr txBox="1"/>
          <p:nvPr/>
        </p:nvSpPr>
        <p:spPr>
          <a:xfrm>
            <a:off x="2475473" y="3780519"/>
            <a:ext cx="1924805" cy="1477328"/>
          </a:xfrm>
          <a:prstGeom prst="rect">
            <a:avLst/>
          </a:prstGeom>
          <a:noFill/>
        </p:spPr>
        <p:txBody>
          <a:bodyPr wrap="square" rtlCol="0">
            <a:spAutoFit/>
          </a:bodyPr>
          <a:lstStyle/>
          <a:p>
            <a:pPr algn="r">
              <a:lnSpc>
                <a:spcPct val="150000"/>
              </a:lnSpc>
            </a:pPr>
            <a:r>
              <a:rPr lang="zh-CN" altLang="en-US" sz="1200" dirty="0">
                <a:solidFill>
                  <a:srgbClr val="A3C7E0"/>
                </a:solidFill>
                <a:latin typeface="微软雅黑" panose="020B0503020204020204" pitchFamily="34" charset="-122"/>
                <a:ea typeface="微软雅黑" panose="020B0503020204020204" pitchFamily="34" charset="-122"/>
              </a:rPr>
              <a:t>标题此处输入文本</a:t>
            </a:r>
            <a:endParaRPr lang="en-US" altLang="zh-CN" sz="1200" dirty="0">
              <a:solidFill>
                <a:srgbClr val="A3C7E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A3C7E0"/>
                </a:solidFill>
                <a:latin typeface="微软雅黑" panose="020B0503020204020204" pitchFamily="34" charset="-122"/>
                <a:ea typeface="微软雅黑" panose="020B0503020204020204" pitchFamily="34" charset="-122"/>
              </a:rPr>
              <a:t>标题此处输入文本</a:t>
            </a:r>
            <a:endParaRPr lang="en-US" altLang="zh-CN" sz="1200" dirty="0">
              <a:solidFill>
                <a:srgbClr val="A3C7E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A3C7E0"/>
                </a:solidFill>
                <a:latin typeface="微软雅黑" panose="020B0503020204020204" pitchFamily="34" charset="-122"/>
                <a:ea typeface="微软雅黑" panose="020B0503020204020204" pitchFamily="34" charset="-122"/>
              </a:rPr>
              <a:t>标题此处输入文本</a:t>
            </a:r>
            <a:endParaRPr lang="en-US" altLang="zh-CN" sz="1200" dirty="0">
              <a:solidFill>
                <a:srgbClr val="A3C7E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A3C7E0"/>
                </a:solidFill>
                <a:latin typeface="微软雅黑" panose="020B0503020204020204" pitchFamily="34" charset="-122"/>
                <a:ea typeface="微软雅黑" panose="020B0503020204020204" pitchFamily="34" charset="-122"/>
              </a:rPr>
              <a:t>标题此处输入文本</a:t>
            </a:r>
            <a:endParaRPr lang="en-US" altLang="zh-CN" sz="1200" dirty="0">
              <a:solidFill>
                <a:srgbClr val="A3C7E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A3C7E0"/>
                </a:solidFill>
                <a:latin typeface="微软雅黑" panose="020B0503020204020204" pitchFamily="34" charset="-122"/>
                <a:ea typeface="微软雅黑" panose="020B0503020204020204" pitchFamily="34" charset="-122"/>
              </a:rPr>
              <a:t>标题此处输入文本</a:t>
            </a:r>
            <a:endParaRPr lang="zh-CN" altLang="en-US" sz="1200" dirty="0">
              <a:solidFill>
                <a:srgbClr val="A3C7E0"/>
              </a:solidFill>
              <a:latin typeface="微软雅黑" panose="020B0503020204020204" pitchFamily="34" charset="-122"/>
              <a:ea typeface="微软雅黑" panose="020B0503020204020204" pitchFamily="34" charset="-122"/>
            </a:endParaRPr>
          </a:p>
        </p:txBody>
      </p:sp>
      <p:sp>
        <p:nvSpPr>
          <p:cNvPr id="10" name="矩形 9"/>
          <p:cNvSpPr/>
          <p:nvPr/>
        </p:nvSpPr>
        <p:spPr>
          <a:xfrm>
            <a:off x="2626632" y="3173081"/>
            <a:ext cx="1620957" cy="338554"/>
          </a:xfrm>
          <a:prstGeom prst="rect">
            <a:avLst/>
          </a:prstGeom>
        </p:spPr>
        <p:txBody>
          <a:bodyPr wrap="none">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输入简单的文字</a:t>
            </a:r>
            <a:endParaRPr lang="zh-CN" altLang="en-US" sz="1600" b="1" dirty="0">
              <a:solidFill>
                <a:schemeClr val="bg1"/>
              </a:solidFill>
            </a:endParaRPr>
          </a:p>
        </p:txBody>
      </p:sp>
      <p:sp>
        <p:nvSpPr>
          <p:cNvPr id="15" name="矩形 14"/>
          <p:cNvSpPr/>
          <p:nvPr/>
        </p:nvSpPr>
        <p:spPr>
          <a:xfrm>
            <a:off x="5293576" y="3182454"/>
            <a:ext cx="1620957" cy="338554"/>
          </a:xfrm>
          <a:prstGeom prst="rect">
            <a:avLst/>
          </a:prstGeom>
        </p:spPr>
        <p:txBody>
          <a:bodyPr wrap="none">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输入简单的文字</a:t>
            </a:r>
            <a:endParaRPr lang="zh-CN" altLang="en-US" sz="1600" b="1" dirty="0">
              <a:solidFill>
                <a:schemeClr val="bg1"/>
              </a:solidFill>
            </a:endParaRPr>
          </a:p>
        </p:txBody>
      </p:sp>
      <p:sp>
        <p:nvSpPr>
          <p:cNvPr id="16" name="矩形 15"/>
          <p:cNvSpPr/>
          <p:nvPr/>
        </p:nvSpPr>
        <p:spPr>
          <a:xfrm>
            <a:off x="7947263" y="3187342"/>
            <a:ext cx="1620957" cy="338554"/>
          </a:xfrm>
          <a:prstGeom prst="rect">
            <a:avLst/>
          </a:prstGeom>
        </p:spPr>
        <p:txBody>
          <a:bodyPr wrap="none">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输入简单的文字</a:t>
            </a:r>
            <a:endParaRPr lang="zh-CN" altLang="en-US" sz="1600" b="1" dirty="0">
              <a:solidFill>
                <a:schemeClr val="bg1"/>
              </a:solidFill>
            </a:endParaRPr>
          </a:p>
        </p:txBody>
      </p:sp>
      <p:sp>
        <p:nvSpPr>
          <p:cNvPr id="17" name="TextBox 15"/>
          <p:cNvSpPr txBox="1"/>
          <p:nvPr/>
        </p:nvSpPr>
        <p:spPr>
          <a:xfrm>
            <a:off x="5150408" y="3780519"/>
            <a:ext cx="1924805" cy="1477328"/>
          </a:xfrm>
          <a:prstGeom prst="rect">
            <a:avLst/>
          </a:prstGeom>
          <a:noFill/>
        </p:spPr>
        <p:txBody>
          <a:bodyPr wrap="square" rtlCol="0">
            <a:spAutoFit/>
          </a:bodyPr>
          <a:lstStyle/>
          <a:p>
            <a:pPr algn="r">
              <a:lnSpc>
                <a:spcPct val="150000"/>
              </a:lnSpc>
            </a:pPr>
            <a:r>
              <a:rPr lang="zh-CN" altLang="en-US" sz="1200" dirty="0">
                <a:solidFill>
                  <a:srgbClr val="FFB0BA"/>
                </a:solidFill>
                <a:latin typeface="微软雅黑" panose="020B0503020204020204" pitchFamily="34" charset="-122"/>
                <a:ea typeface="微软雅黑" panose="020B0503020204020204" pitchFamily="34" charset="-122"/>
              </a:rPr>
              <a:t>标题此处输入文本</a:t>
            </a:r>
            <a:endParaRPr lang="en-US" altLang="zh-CN" sz="1200" dirty="0">
              <a:solidFill>
                <a:srgbClr val="FFB0B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B0BA"/>
                </a:solidFill>
                <a:latin typeface="微软雅黑" panose="020B0503020204020204" pitchFamily="34" charset="-122"/>
                <a:ea typeface="微软雅黑" panose="020B0503020204020204" pitchFamily="34" charset="-122"/>
              </a:rPr>
              <a:t>标题此处输入文本</a:t>
            </a:r>
            <a:endParaRPr lang="en-US" altLang="zh-CN" sz="1200" dirty="0">
              <a:solidFill>
                <a:srgbClr val="FFB0B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B0BA"/>
                </a:solidFill>
                <a:latin typeface="微软雅黑" panose="020B0503020204020204" pitchFamily="34" charset="-122"/>
                <a:ea typeface="微软雅黑" panose="020B0503020204020204" pitchFamily="34" charset="-122"/>
              </a:rPr>
              <a:t>标题此处输入文本</a:t>
            </a:r>
            <a:endParaRPr lang="en-US" altLang="zh-CN" sz="1200" dirty="0">
              <a:solidFill>
                <a:srgbClr val="FFB0B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B0BA"/>
                </a:solidFill>
                <a:latin typeface="微软雅黑" panose="020B0503020204020204" pitchFamily="34" charset="-122"/>
                <a:ea typeface="微软雅黑" panose="020B0503020204020204" pitchFamily="34" charset="-122"/>
              </a:rPr>
              <a:t>标题此处输入文本</a:t>
            </a:r>
            <a:endParaRPr lang="en-US" altLang="zh-CN" sz="1200" dirty="0">
              <a:solidFill>
                <a:srgbClr val="FFB0BA"/>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FFB0BA"/>
                </a:solidFill>
                <a:latin typeface="微软雅黑" panose="020B0503020204020204" pitchFamily="34" charset="-122"/>
                <a:ea typeface="微软雅黑" panose="020B0503020204020204" pitchFamily="34" charset="-122"/>
              </a:rPr>
              <a:t>标题此处输入文本</a:t>
            </a:r>
            <a:endParaRPr lang="zh-CN" altLang="en-US" sz="1200" dirty="0">
              <a:solidFill>
                <a:srgbClr val="FFB0BA"/>
              </a:solidFill>
              <a:latin typeface="微软雅黑" panose="020B0503020204020204" pitchFamily="34" charset="-122"/>
              <a:ea typeface="微软雅黑" panose="020B0503020204020204" pitchFamily="34" charset="-122"/>
            </a:endParaRPr>
          </a:p>
        </p:txBody>
      </p:sp>
      <p:sp>
        <p:nvSpPr>
          <p:cNvPr id="18" name="TextBox 15"/>
          <p:cNvSpPr txBox="1"/>
          <p:nvPr/>
        </p:nvSpPr>
        <p:spPr>
          <a:xfrm>
            <a:off x="7825343" y="3780519"/>
            <a:ext cx="1924805" cy="1477328"/>
          </a:xfrm>
          <a:prstGeom prst="rect">
            <a:avLst/>
          </a:prstGeom>
          <a:noFill/>
        </p:spPr>
        <p:txBody>
          <a:bodyPr wrap="square" rtlCol="0">
            <a:spAutoFit/>
          </a:bodyPr>
          <a:lstStyle/>
          <a:p>
            <a:pPr algn="r">
              <a:lnSpc>
                <a:spcPct val="150000"/>
              </a:lnSpc>
            </a:pPr>
            <a:r>
              <a:rPr lang="zh-CN" altLang="en-US" sz="1200" dirty="0">
                <a:solidFill>
                  <a:srgbClr val="A3C7E0"/>
                </a:solidFill>
                <a:latin typeface="微软雅黑" panose="020B0503020204020204" pitchFamily="34" charset="-122"/>
                <a:ea typeface="微软雅黑" panose="020B0503020204020204" pitchFamily="34" charset="-122"/>
              </a:rPr>
              <a:t>标题此处输入文本</a:t>
            </a:r>
            <a:endParaRPr lang="en-US" altLang="zh-CN" sz="1200" dirty="0">
              <a:solidFill>
                <a:srgbClr val="A3C7E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A3C7E0"/>
                </a:solidFill>
                <a:latin typeface="微软雅黑" panose="020B0503020204020204" pitchFamily="34" charset="-122"/>
                <a:ea typeface="微软雅黑" panose="020B0503020204020204" pitchFamily="34" charset="-122"/>
              </a:rPr>
              <a:t>标题此处输入文本</a:t>
            </a:r>
            <a:endParaRPr lang="en-US" altLang="zh-CN" sz="1200" dirty="0">
              <a:solidFill>
                <a:srgbClr val="A3C7E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A3C7E0"/>
                </a:solidFill>
                <a:latin typeface="微软雅黑" panose="020B0503020204020204" pitchFamily="34" charset="-122"/>
                <a:ea typeface="微软雅黑" panose="020B0503020204020204" pitchFamily="34" charset="-122"/>
              </a:rPr>
              <a:t>标题此处输入文本</a:t>
            </a:r>
            <a:endParaRPr lang="en-US" altLang="zh-CN" sz="1200" dirty="0">
              <a:solidFill>
                <a:srgbClr val="A3C7E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A3C7E0"/>
                </a:solidFill>
                <a:latin typeface="微软雅黑" panose="020B0503020204020204" pitchFamily="34" charset="-122"/>
                <a:ea typeface="微软雅黑" panose="020B0503020204020204" pitchFamily="34" charset="-122"/>
              </a:rPr>
              <a:t>标题此处输入文本</a:t>
            </a:r>
            <a:endParaRPr lang="en-US" altLang="zh-CN" sz="1200" dirty="0">
              <a:solidFill>
                <a:srgbClr val="A3C7E0"/>
              </a:solidFill>
              <a:latin typeface="微软雅黑" panose="020B0503020204020204" pitchFamily="34" charset="-122"/>
              <a:ea typeface="微软雅黑" panose="020B0503020204020204" pitchFamily="34" charset="-122"/>
            </a:endParaRPr>
          </a:p>
          <a:p>
            <a:pPr algn="r">
              <a:lnSpc>
                <a:spcPct val="150000"/>
              </a:lnSpc>
            </a:pPr>
            <a:r>
              <a:rPr lang="zh-CN" altLang="en-US" sz="1200" dirty="0">
                <a:solidFill>
                  <a:srgbClr val="A3C7E0"/>
                </a:solidFill>
                <a:latin typeface="微软雅黑" panose="020B0503020204020204" pitchFamily="34" charset="-122"/>
                <a:ea typeface="微软雅黑" panose="020B0503020204020204" pitchFamily="34" charset="-122"/>
              </a:rPr>
              <a:t>标题此处输入文本</a:t>
            </a:r>
            <a:endParaRPr lang="zh-CN" altLang="en-US" sz="1200" dirty="0">
              <a:solidFill>
                <a:srgbClr val="A3C7E0"/>
              </a:solidFill>
              <a:latin typeface="微软雅黑" panose="020B0503020204020204" pitchFamily="34" charset="-122"/>
              <a:ea typeface="微软雅黑" panose="020B0503020204020204" pitchFamily="34" charset="-122"/>
            </a:endParaRPr>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椭圆 16"/>
          <p:cNvSpPr/>
          <p:nvPr/>
        </p:nvSpPr>
        <p:spPr>
          <a:xfrm>
            <a:off x="1100815" y="5429657"/>
            <a:ext cx="95250"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8" name="椭圆 17"/>
          <p:cNvSpPr/>
          <p:nvPr/>
        </p:nvSpPr>
        <p:spPr>
          <a:xfrm>
            <a:off x="1096053" y="1126120"/>
            <a:ext cx="96837"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2" name="椭圆 1"/>
          <p:cNvSpPr/>
          <p:nvPr/>
        </p:nvSpPr>
        <p:spPr>
          <a:xfrm>
            <a:off x="4218665" y="5455468"/>
            <a:ext cx="96838"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3" name="椭圆 2"/>
          <p:cNvSpPr/>
          <p:nvPr/>
        </p:nvSpPr>
        <p:spPr>
          <a:xfrm>
            <a:off x="4210728" y="1144892"/>
            <a:ext cx="96837"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 name="椭圆 3"/>
          <p:cNvSpPr/>
          <p:nvPr/>
        </p:nvSpPr>
        <p:spPr>
          <a:xfrm>
            <a:off x="2308903" y="1128466"/>
            <a:ext cx="96837"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 name="椭圆 4"/>
          <p:cNvSpPr/>
          <p:nvPr/>
        </p:nvSpPr>
        <p:spPr>
          <a:xfrm>
            <a:off x="1699303" y="1128466"/>
            <a:ext cx="95250"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椭圆 5"/>
          <p:cNvSpPr/>
          <p:nvPr/>
        </p:nvSpPr>
        <p:spPr>
          <a:xfrm>
            <a:off x="2929615" y="5446082"/>
            <a:ext cx="96838"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7" name="椭圆 6"/>
          <p:cNvSpPr/>
          <p:nvPr/>
        </p:nvSpPr>
        <p:spPr>
          <a:xfrm>
            <a:off x="3574140" y="5455468"/>
            <a:ext cx="95250"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8" name="椭圆 7"/>
          <p:cNvSpPr/>
          <p:nvPr/>
        </p:nvSpPr>
        <p:spPr>
          <a:xfrm>
            <a:off x="2310490" y="5439043"/>
            <a:ext cx="96838"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9" name="椭圆 8"/>
          <p:cNvSpPr/>
          <p:nvPr/>
        </p:nvSpPr>
        <p:spPr>
          <a:xfrm>
            <a:off x="1700890" y="5432002"/>
            <a:ext cx="96838"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0" name="椭圆 9"/>
          <p:cNvSpPr/>
          <p:nvPr/>
        </p:nvSpPr>
        <p:spPr>
          <a:xfrm>
            <a:off x="2926440" y="1149585"/>
            <a:ext cx="95250"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1" name="椭圆 10"/>
          <p:cNvSpPr/>
          <p:nvPr/>
        </p:nvSpPr>
        <p:spPr>
          <a:xfrm>
            <a:off x="3570965" y="1144892"/>
            <a:ext cx="95250"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2" name="矩形 11"/>
          <p:cNvSpPr/>
          <p:nvPr/>
        </p:nvSpPr>
        <p:spPr>
          <a:xfrm>
            <a:off x="794428" y="1290377"/>
            <a:ext cx="10539793" cy="4237834"/>
          </a:xfrm>
          <a:prstGeom prst="rect">
            <a:avLst/>
          </a:prstGeom>
          <a:solidFill>
            <a:schemeClr val="bg1">
              <a:lumMod val="75000"/>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4248000" rIns="252000" anchor="ctr"/>
          <a:lstStyle/>
          <a:p>
            <a:pPr algn="just" eaLnBrk="1" fontAlgn="auto" hangingPunct="1">
              <a:lnSpc>
                <a:spcPct val="130000"/>
              </a:lnSpc>
              <a:spcBef>
                <a:spcPts val="600"/>
              </a:spcBef>
              <a:spcAft>
                <a:spcPts val="600"/>
              </a:spcAft>
              <a:defRPr/>
            </a:pPr>
            <a:endParaRPr lang="zh-CN" altLang="en-US" sz="1400" dirty="0">
              <a:solidFill>
                <a:schemeClr val="bg1">
                  <a:lumMod val="65000"/>
                </a:schemeClr>
              </a:solidFill>
              <a:latin typeface="微软雅黑" panose="020B0503020204020204" pitchFamily="34" charset="-122"/>
            </a:endParaRPr>
          </a:p>
        </p:txBody>
      </p:sp>
      <p:sp>
        <p:nvSpPr>
          <p:cNvPr id="13" name="圆角矩形 15"/>
          <p:cNvSpPr/>
          <p:nvPr/>
        </p:nvSpPr>
        <p:spPr>
          <a:xfrm>
            <a:off x="1726290" y="1123773"/>
            <a:ext cx="492125" cy="4545230"/>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1" fmla="*/ 50562 w 698634"/>
              <a:gd name="connsiteY0-2" fmla="*/ 108014 h 4248472"/>
              <a:gd name="connsiteX1-3" fmla="*/ 158576 w 698634"/>
              <a:gd name="connsiteY1-4" fmla="*/ 0 h 4248472"/>
              <a:gd name="connsiteX2-5" fmla="*/ 590620 w 698634"/>
              <a:gd name="connsiteY2-6" fmla="*/ 0 h 4248472"/>
              <a:gd name="connsiteX3-7" fmla="*/ 698634 w 698634"/>
              <a:gd name="connsiteY3-8" fmla="*/ 108014 h 4248472"/>
              <a:gd name="connsiteX4-9" fmla="*/ 698634 w 698634"/>
              <a:gd name="connsiteY4-10" fmla="*/ 4140458 h 4248472"/>
              <a:gd name="connsiteX5-11" fmla="*/ 590620 w 698634"/>
              <a:gd name="connsiteY5-12" fmla="*/ 4248472 h 4248472"/>
              <a:gd name="connsiteX6-13" fmla="*/ 20463 w 698634"/>
              <a:gd name="connsiteY6-14" fmla="*/ 4248472 h 4248472"/>
              <a:gd name="connsiteX7-15" fmla="*/ 50562 w 698634"/>
              <a:gd name="connsiteY7-16" fmla="*/ 4140458 h 4248472"/>
              <a:gd name="connsiteX8-17" fmla="*/ 50562 w 698634"/>
              <a:gd name="connsiteY8-18" fmla="*/ 108014 h 4248472"/>
              <a:gd name="connsiteX0-19" fmla="*/ 50562 w 698634"/>
              <a:gd name="connsiteY0-20" fmla="*/ 108014 h 4248472"/>
              <a:gd name="connsiteX1-21" fmla="*/ 29988 w 698634"/>
              <a:gd name="connsiteY1-22" fmla="*/ 0 h 4248472"/>
              <a:gd name="connsiteX2-23" fmla="*/ 590620 w 698634"/>
              <a:gd name="connsiteY2-24" fmla="*/ 0 h 4248472"/>
              <a:gd name="connsiteX3-25" fmla="*/ 698634 w 698634"/>
              <a:gd name="connsiteY3-26" fmla="*/ 108014 h 4248472"/>
              <a:gd name="connsiteX4-27" fmla="*/ 698634 w 698634"/>
              <a:gd name="connsiteY4-28" fmla="*/ 4140458 h 4248472"/>
              <a:gd name="connsiteX5-29" fmla="*/ 590620 w 698634"/>
              <a:gd name="connsiteY5-30" fmla="*/ 4248472 h 4248472"/>
              <a:gd name="connsiteX6-31" fmla="*/ 20463 w 698634"/>
              <a:gd name="connsiteY6-32" fmla="*/ 4248472 h 4248472"/>
              <a:gd name="connsiteX7-33" fmla="*/ 50562 w 698634"/>
              <a:gd name="connsiteY7-34" fmla="*/ 4140458 h 4248472"/>
              <a:gd name="connsiteX8-35" fmla="*/ 50562 w 698634"/>
              <a:gd name="connsiteY8-36" fmla="*/ 108014 h 4248472"/>
              <a:gd name="connsiteX0-37" fmla="*/ 62842 w 710914"/>
              <a:gd name="connsiteY0-38" fmla="*/ 108014 h 4248472"/>
              <a:gd name="connsiteX1-39" fmla="*/ 18456 w 710914"/>
              <a:gd name="connsiteY1-40" fmla="*/ 0 h 4248472"/>
              <a:gd name="connsiteX2-41" fmla="*/ 602900 w 710914"/>
              <a:gd name="connsiteY2-42" fmla="*/ 0 h 4248472"/>
              <a:gd name="connsiteX3-43" fmla="*/ 710914 w 710914"/>
              <a:gd name="connsiteY3-44" fmla="*/ 108014 h 4248472"/>
              <a:gd name="connsiteX4-45" fmla="*/ 710914 w 710914"/>
              <a:gd name="connsiteY4-46" fmla="*/ 4140458 h 4248472"/>
              <a:gd name="connsiteX5-47" fmla="*/ 602900 w 710914"/>
              <a:gd name="connsiteY5-48" fmla="*/ 4248472 h 4248472"/>
              <a:gd name="connsiteX6-49" fmla="*/ 32743 w 710914"/>
              <a:gd name="connsiteY6-50" fmla="*/ 4248472 h 4248472"/>
              <a:gd name="connsiteX7-51" fmla="*/ 62842 w 710914"/>
              <a:gd name="connsiteY7-52" fmla="*/ 4140458 h 4248472"/>
              <a:gd name="connsiteX8-53" fmla="*/ 62842 w 710914"/>
              <a:gd name="connsiteY8-54" fmla="*/ 108014 h 4248472"/>
              <a:gd name="connsiteX0-55" fmla="*/ 92736 w 740808"/>
              <a:gd name="connsiteY0-56" fmla="*/ 108014 h 4248472"/>
              <a:gd name="connsiteX1-57" fmla="*/ 15013 w 740808"/>
              <a:gd name="connsiteY1-58" fmla="*/ 0 h 4248472"/>
              <a:gd name="connsiteX2-59" fmla="*/ 632794 w 740808"/>
              <a:gd name="connsiteY2-60" fmla="*/ 0 h 4248472"/>
              <a:gd name="connsiteX3-61" fmla="*/ 740808 w 740808"/>
              <a:gd name="connsiteY3-62" fmla="*/ 108014 h 4248472"/>
              <a:gd name="connsiteX4-63" fmla="*/ 740808 w 740808"/>
              <a:gd name="connsiteY4-64" fmla="*/ 4140458 h 4248472"/>
              <a:gd name="connsiteX5-65" fmla="*/ 632794 w 740808"/>
              <a:gd name="connsiteY5-66" fmla="*/ 4248472 h 4248472"/>
              <a:gd name="connsiteX6-67" fmla="*/ 62637 w 740808"/>
              <a:gd name="connsiteY6-68" fmla="*/ 4248472 h 4248472"/>
              <a:gd name="connsiteX7-69" fmla="*/ 92736 w 740808"/>
              <a:gd name="connsiteY7-70" fmla="*/ 4140458 h 4248472"/>
              <a:gd name="connsiteX8-71" fmla="*/ 92736 w 740808"/>
              <a:gd name="connsiteY8-72" fmla="*/ 108014 h 4248472"/>
              <a:gd name="connsiteX0-73" fmla="*/ 89231 w 737303"/>
              <a:gd name="connsiteY0-74" fmla="*/ 108464 h 4248922"/>
              <a:gd name="connsiteX1-75" fmla="*/ 11508 w 737303"/>
              <a:gd name="connsiteY1-76" fmla="*/ 450 h 4248922"/>
              <a:gd name="connsiteX2-77" fmla="*/ 629289 w 737303"/>
              <a:gd name="connsiteY2-78" fmla="*/ 450 h 4248922"/>
              <a:gd name="connsiteX3-79" fmla="*/ 737303 w 737303"/>
              <a:gd name="connsiteY3-80" fmla="*/ 108464 h 4248922"/>
              <a:gd name="connsiteX4-81" fmla="*/ 737303 w 737303"/>
              <a:gd name="connsiteY4-82" fmla="*/ 4140908 h 4248922"/>
              <a:gd name="connsiteX5-83" fmla="*/ 629289 w 737303"/>
              <a:gd name="connsiteY5-84" fmla="*/ 4248922 h 4248922"/>
              <a:gd name="connsiteX6-85" fmla="*/ 59132 w 737303"/>
              <a:gd name="connsiteY6-86" fmla="*/ 4248922 h 4248922"/>
              <a:gd name="connsiteX7-87" fmla="*/ 89231 w 737303"/>
              <a:gd name="connsiteY7-88" fmla="*/ 4140908 h 4248922"/>
              <a:gd name="connsiteX8-89" fmla="*/ 89231 w 737303"/>
              <a:gd name="connsiteY8-90" fmla="*/ 108464 h 4248922"/>
              <a:gd name="connsiteX0-91" fmla="*/ 89231 w 737303"/>
              <a:gd name="connsiteY0-92" fmla="*/ 146114 h 4248472"/>
              <a:gd name="connsiteX1-93" fmla="*/ 11508 w 737303"/>
              <a:gd name="connsiteY1-94" fmla="*/ 0 h 4248472"/>
              <a:gd name="connsiteX2-95" fmla="*/ 629289 w 737303"/>
              <a:gd name="connsiteY2-96" fmla="*/ 0 h 4248472"/>
              <a:gd name="connsiteX3-97" fmla="*/ 737303 w 737303"/>
              <a:gd name="connsiteY3-98" fmla="*/ 108014 h 4248472"/>
              <a:gd name="connsiteX4-99" fmla="*/ 737303 w 737303"/>
              <a:gd name="connsiteY4-100" fmla="*/ 4140458 h 4248472"/>
              <a:gd name="connsiteX5-101" fmla="*/ 629289 w 737303"/>
              <a:gd name="connsiteY5-102" fmla="*/ 4248472 h 4248472"/>
              <a:gd name="connsiteX6-103" fmla="*/ 59132 w 737303"/>
              <a:gd name="connsiteY6-104" fmla="*/ 4248472 h 4248472"/>
              <a:gd name="connsiteX7-105" fmla="*/ 89231 w 737303"/>
              <a:gd name="connsiteY7-106" fmla="*/ 4140458 h 4248472"/>
              <a:gd name="connsiteX8-107" fmla="*/ 89231 w 737303"/>
              <a:gd name="connsiteY8-108" fmla="*/ 146114 h 4248472"/>
              <a:gd name="connsiteX0-109" fmla="*/ 90213 w 738285"/>
              <a:gd name="connsiteY0-110" fmla="*/ 146124 h 4248482"/>
              <a:gd name="connsiteX1-111" fmla="*/ 12490 w 738285"/>
              <a:gd name="connsiteY1-112" fmla="*/ 10 h 4248482"/>
              <a:gd name="connsiteX2-113" fmla="*/ 630271 w 738285"/>
              <a:gd name="connsiteY2-114" fmla="*/ 10 h 4248482"/>
              <a:gd name="connsiteX3-115" fmla="*/ 738285 w 738285"/>
              <a:gd name="connsiteY3-116" fmla="*/ 108024 h 4248482"/>
              <a:gd name="connsiteX4-117" fmla="*/ 738285 w 738285"/>
              <a:gd name="connsiteY4-118" fmla="*/ 4140468 h 4248482"/>
              <a:gd name="connsiteX5-119" fmla="*/ 630271 w 738285"/>
              <a:gd name="connsiteY5-120" fmla="*/ 4248482 h 4248482"/>
              <a:gd name="connsiteX6-121" fmla="*/ 60114 w 738285"/>
              <a:gd name="connsiteY6-122" fmla="*/ 4248482 h 4248482"/>
              <a:gd name="connsiteX7-123" fmla="*/ 90213 w 738285"/>
              <a:gd name="connsiteY7-124" fmla="*/ 4140468 h 4248482"/>
              <a:gd name="connsiteX8-125" fmla="*/ 90213 w 738285"/>
              <a:gd name="connsiteY8-126" fmla="*/ 146124 h 4248482"/>
              <a:gd name="connsiteX0-127" fmla="*/ 90213 w 738285"/>
              <a:gd name="connsiteY0-128" fmla="*/ 146124 h 4248482"/>
              <a:gd name="connsiteX1-129" fmla="*/ 12490 w 738285"/>
              <a:gd name="connsiteY1-130" fmla="*/ 10 h 4248482"/>
              <a:gd name="connsiteX2-131" fmla="*/ 630271 w 738285"/>
              <a:gd name="connsiteY2-132" fmla="*/ 10 h 4248482"/>
              <a:gd name="connsiteX3-133" fmla="*/ 738285 w 738285"/>
              <a:gd name="connsiteY3-134" fmla="*/ 108024 h 4248482"/>
              <a:gd name="connsiteX4-135" fmla="*/ 738285 w 738285"/>
              <a:gd name="connsiteY4-136" fmla="*/ 4140468 h 4248482"/>
              <a:gd name="connsiteX5-137" fmla="*/ 630271 w 738285"/>
              <a:gd name="connsiteY5-138" fmla="*/ 4248482 h 4248482"/>
              <a:gd name="connsiteX6-139" fmla="*/ 36302 w 738285"/>
              <a:gd name="connsiteY6-140" fmla="*/ 4248482 h 4248482"/>
              <a:gd name="connsiteX7-141" fmla="*/ 90213 w 738285"/>
              <a:gd name="connsiteY7-142" fmla="*/ 4140468 h 4248482"/>
              <a:gd name="connsiteX8-143" fmla="*/ 90213 w 738285"/>
              <a:gd name="connsiteY8-144" fmla="*/ 146124 h 4248482"/>
              <a:gd name="connsiteX0-145" fmla="*/ 90213 w 738285"/>
              <a:gd name="connsiteY0-146" fmla="*/ 146124 h 4248500"/>
              <a:gd name="connsiteX1-147" fmla="*/ 12490 w 738285"/>
              <a:gd name="connsiteY1-148" fmla="*/ 10 h 4248500"/>
              <a:gd name="connsiteX2-149" fmla="*/ 630271 w 738285"/>
              <a:gd name="connsiteY2-150" fmla="*/ 10 h 4248500"/>
              <a:gd name="connsiteX3-151" fmla="*/ 738285 w 738285"/>
              <a:gd name="connsiteY3-152" fmla="*/ 108024 h 4248500"/>
              <a:gd name="connsiteX4-153" fmla="*/ 738285 w 738285"/>
              <a:gd name="connsiteY4-154" fmla="*/ 4140468 h 4248500"/>
              <a:gd name="connsiteX5-155" fmla="*/ 630271 w 738285"/>
              <a:gd name="connsiteY5-156" fmla="*/ 4248482 h 4248500"/>
              <a:gd name="connsiteX6-157" fmla="*/ 36302 w 738285"/>
              <a:gd name="connsiteY6-158" fmla="*/ 4248482 h 4248500"/>
              <a:gd name="connsiteX7-159" fmla="*/ 90213 w 738285"/>
              <a:gd name="connsiteY7-160" fmla="*/ 4140468 h 4248500"/>
              <a:gd name="connsiteX8-161" fmla="*/ 90213 w 738285"/>
              <a:gd name="connsiteY8-162" fmla="*/ 146124 h 42485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a:defRPr/>
            </a:pPr>
            <a:r>
              <a:rPr lang="zh-CN" altLang="en-US" dirty="0">
                <a:solidFill>
                  <a:schemeClr val="bg1"/>
                </a:solidFill>
                <a:latin typeface="微软雅黑" panose="020B0503020204020204" pitchFamily="34" charset="-122"/>
                <a:ea typeface="微软雅黑" panose="020B0503020204020204" pitchFamily="34" charset="-122"/>
              </a:rPr>
              <a:t>点击添加文本概述</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4" name="圆角矩形 15"/>
          <p:cNvSpPr/>
          <p:nvPr/>
        </p:nvSpPr>
        <p:spPr>
          <a:xfrm>
            <a:off x="2335890" y="1128466"/>
            <a:ext cx="493713" cy="4542883"/>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1" fmla="*/ 50562 w 698634"/>
              <a:gd name="connsiteY0-2" fmla="*/ 108014 h 4248472"/>
              <a:gd name="connsiteX1-3" fmla="*/ 158576 w 698634"/>
              <a:gd name="connsiteY1-4" fmla="*/ 0 h 4248472"/>
              <a:gd name="connsiteX2-5" fmla="*/ 590620 w 698634"/>
              <a:gd name="connsiteY2-6" fmla="*/ 0 h 4248472"/>
              <a:gd name="connsiteX3-7" fmla="*/ 698634 w 698634"/>
              <a:gd name="connsiteY3-8" fmla="*/ 108014 h 4248472"/>
              <a:gd name="connsiteX4-9" fmla="*/ 698634 w 698634"/>
              <a:gd name="connsiteY4-10" fmla="*/ 4140458 h 4248472"/>
              <a:gd name="connsiteX5-11" fmla="*/ 590620 w 698634"/>
              <a:gd name="connsiteY5-12" fmla="*/ 4248472 h 4248472"/>
              <a:gd name="connsiteX6-13" fmla="*/ 20463 w 698634"/>
              <a:gd name="connsiteY6-14" fmla="*/ 4248472 h 4248472"/>
              <a:gd name="connsiteX7-15" fmla="*/ 50562 w 698634"/>
              <a:gd name="connsiteY7-16" fmla="*/ 4140458 h 4248472"/>
              <a:gd name="connsiteX8-17" fmla="*/ 50562 w 698634"/>
              <a:gd name="connsiteY8-18" fmla="*/ 108014 h 4248472"/>
              <a:gd name="connsiteX0-19" fmla="*/ 50562 w 698634"/>
              <a:gd name="connsiteY0-20" fmla="*/ 108014 h 4248472"/>
              <a:gd name="connsiteX1-21" fmla="*/ 29988 w 698634"/>
              <a:gd name="connsiteY1-22" fmla="*/ 0 h 4248472"/>
              <a:gd name="connsiteX2-23" fmla="*/ 590620 w 698634"/>
              <a:gd name="connsiteY2-24" fmla="*/ 0 h 4248472"/>
              <a:gd name="connsiteX3-25" fmla="*/ 698634 w 698634"/>
              <a:gd name="connsiteY3-26" fmla="*/ 108014 h 4248472"/>
              <a:gd name="connsiteX4-27" fmla="*/ 698634 w 698634"/>
              <a:gd name="connsiteY4-28" fmla="*/ 4140458 h 4248472"/>
              <a:gd name="connsiteX5-29" fmla="*/ 590620 w 698634"/>
              <a:gd name="connsiteY5-30" fmla="*/ 4248472 h 4248472"/>
              <a:gd name="connsiteX6-31" fmla="*/ 20463 w 698634"/>
              <a:gd name="connsiteY6-32" fmla="*/ 4248472 h 4248472"/>
              <a:gd name="connsiteX7-33" fmla="*/ 50562 w 698634"/>
              <a:gd name="connsiteY7-34" fmla="*/ 4140458 h 4248472"/>
              <a:gd name="connsiteX8-35" fmla="*/ 50562 w 698634"/>
              <a:gd name="connsiteY8-36" fmla="*/ 108014 h 4248472"/>
              <a:gd name="connsiteX0-37" fmla="*/ 62842 w 710914"/>
              <a:gd name="connsiteY0-38" fmla="*/ 108014 h 4248472"/>
              <a:gd name="connsiteX1-39" fmla="*/ 18456 w 710914"/>
              <a:gd name="connsiteY1-40" fmla="*/ 0 h 4248472"/>
              <a:gd name="connsiteX2-41" fmla="*/ 602900 w 710914"/>
              <a:gd name="connsiteY2-42" fmla="*/ 0 h 4248472"/>
              <a:gd name="connsiteX3-43" fmla="*/ 710914 w 710914"/>
              <a:gd name="connsiteY3-44" fmla="*/ 108014 h 4248472"/>
              <a:gd name="connsiteX4-45" fmla="*/ 710914 w 710914"/>
              <a:gd name="connsiteY4-46" fmla="*/ 4140458 h 4248472"/>
              <a:gd name="connsiteX5-47" fmla="*/ 602900 w 710914"/>
              <a:gd name="connsiteY5-48" fmla="*/ 4248472 h 4248472"/>
              <a:gd name="connsiteX6-49" fmla="*/ 32743 w 710914"/>
              <a:gd name="connsiteY6-50" fmla="*/ 4248472 h 4248472"/>
              <a:gd name="connsiteX7-51" fmla="*/ 62842 w 710914"/>
              <a:gd name="connsiteY7-52" fmla="*/ 4140458 h 4248472"/>
              <a:gd name="connsiteX8-53" fmla="*/ 62842 w 710914"/>
              <a:gd name="connsiteY8-54" fmla="*/ 108014 h 4248472"/>
              <a:gd name="connsiteX0-55" fmla="*/ 92736 w 740808"/>
              <a:gd name="connsiteY0-56" fmla="*/ 108014 h 4248472"/>
              <a:gd name="connsiteX1-57" fmla="*/ 15013 w 740808"/>
              <a:gd name="connsiteY1-58" fmla="*/ 0 h 4248472"/>
              <a:gd name="connsiteX2-59" fmla="*/ 632794 w 740808"/>
              <a:gd name="connsiteY2-60" fmla="*/ 0 h 4248472"/>
              <a:gd name="connsiteX3-61" fmla="*/ 740808 w 740808"/>
              <a:gd name="connsiteY3-62" fmla="*/ 108014 h 4248472"/>
              <a:gd name="connsiteX4-63" fmla="*/ 740808 w 740808"/>
              <a:gd name="connsiteY4-64" fmla="*/ 4140458 h 4248472"/>
              <a:gd name="connsiteX5-65" fmla="*/ 632794 w 740808"/>
              <a:gd name="connsiteY5-66" fmla="*/ 4248472 h 4248472"/>
              <a:gd name="connsiteX6-67" fmla="*/ 62637 w 740808"/>
              <a:gd name="connsiteY6-68" fmla="*/ 4248472 h 4248472"/>
              <a:gd name="connsiteX7-69" fmla="*/ 92736 w 740808"/>
              <a:gd name="connsiteY7-70" fmla="*/ 4140458 h 4248472"/>
              <a:gd name="connsiteX8-71" fmla="*/ 92736 w 740808"/>
              <a:gd name="connsiteY8-72" fmla="*/ 108014 h 4248472"/>
              <a:gd name="connsiteX0-73" fmla="*/ 89231 w 737303"/>
              <a:gd name="connsiteY0-74" fmla="*/ 108464 h 4248922"/>
              <a:gd name="connsiteX1-75" fmla="*/ 11508 w 737303"/>
              <a:gd name="connsiteY1-76" fmla="*/ 450 h 4248922"/>
              <a:gd name="connsiteX2-77" fmla="*/ 629289 w 737303"/>
              <a:gd name="connsiteY2-78" fmla="*/ 450 h 4248922"/>
              <a:gd name="connsiteX3-79" fmla="*/ 737303 w 737303"/>
              <a:gd name="connsiteY3-80" fmla="*/ 108464 h 4248922"/>
              <a:gd name="connsiteX4-81" fmla="*/ 737303 w 737303"/>
              <a:gd name="connsiteY4-82" fmla="*/ 4140908 h 4248922"/>
              <a:gd name="connsiteX5-83" fmla="*/ 629289 w 737303"/>
              <a:gd name="connsiteY5-84" fmla="*/ 4248922 h 4248922"/>
              <a:gd name="connsiteX6-85" fmla="*/ 59132 w 737303"/>
              <a:gd name="connsiteY6-86" fmla="*/ 4248922 h 4248922"/>
              <a:gd name="connsiteX7-87" fmla="*/ 89231 w 737303"/>
              <a:gd name="connsiteY7-88" fmla="*/ 4140908 h 4248922"/>
              <a:gd name="connsiteX8-89" fmla="*/ 89231 w 737303"/>
              <a:gd name="connsiteY8-90" fmla="*/ 108464 h 4248922"/>
              <a:gd name="connsiteX0-91" fmla="*/ 89231 w 737303"/>
              <a:gd name="connsiteY0-92" fmla="*/ 146114 h 4248472"/>
              <a:gd name="connsiteX1-93" fmla="*/ 11508 w 737303"/>
              <a:gd name="connsiteY1-94" fmla="*/ 0 h 4248472"/>
              <a:gd name="connsiteX2-95" fmla="*/ 629289 w 737303"/>
              <a:gd name="connsiteY2-96" fmla="*/ 0 h 4248472"/>
              <a:gd name="connsiteX3-97" fmla="*/ 737303 w 737303"/>
              <a:gd name="connsiteY3-98" fmla="*/ 108014 h 4248472"/>
              <a:gd name="connsiteX4-99" fmla="*/ 737303 w 737303"/>
              <a:gd name="connsiteY4-100" fmla="*/ 4140458 h 4248472"/>
              <a:gd name="connsiteX5-101" fmla="*/ 629289 w 737303"/>
              <a:gd name="connsiteY5-102" fmla="*/ 4248472 h 4248472"/>
              <a:gd name="connsiteX6-103" fmla="*/ 59132 w 737303"/>
              <a:gd name="connsiteY6-104" fmla="*/ 4248472 h 4248472"/>
              <a:gd name="connsiteX7-105" fmla="*/ 89231 w 737303"/>
              <a:gd name="connsiteY7-106" fmla="*/ 4140458 h 4248472"/>
              <a:gd name="connsiteX8-107" fmla="*/ 89231 w 737303"/>
              <a:gd name="connsiteY8-108" fmla="*/ 146114 h 4248472"/>
              <a:gd name="connsiteX0-109" fmla="*/ 90213 w 738285"/>
              <a:gd name="connsiteY0-110" fmla="*/ 146124 h 4248482"/>
              <a:gd name="connsiteX1-111" fmla="*/ 12490 w 738285"/>
              <a:gd name="connsiteY1-112" fmla="*/ 10 h 4248482"/>
              <a:gd name="connsiteX2-113" fmla="*/ 630271 w 738285"/>
              <a:gd name="connsiteY2-114" fmla="*/ 10 h 4248482"/>
              <a:gd name="connsiteX3-115" fmla="*/ 738285 w 738285"/>
              <a:gd name="connsiteY3-116" fmla="*/ 108024 h 4248482"/>
              <a:gd name="connsiteX4-117" fmla="*/ 738285 w 738285"/>
              <a:gd name="connsiteY4-118" fmla="*/ 4140468 h 4248482"/>
              <a:gd name="connsiteX5-119" fmla="*/ 630271 w 738285"/>
              <a:gd name="connsiteY5-120" fmla="*/ 4248482 h 4248482"/>
              <a:gd name="connsiteX6-121" fmla="*/ 60114 w 738285"/>
              <a:gd name="connsiteY6-122" fmla="*/ 4248482 h 4248482"/>
              <a:gd name="connsiteX7-123" fmla="*/ 90213 w 738285"/>
              <a:gd name="connsiteY7-124" fmla="*/ 4140468 h 4248482"/>
              <a:gd name="connsiteX8-125" fmla="*/ 90213 w 738285"/>
              <a:gd name="connsiteY8-126" fmla="*/ 146124 h 4248482"/>
              <a:gd name="connsiteX0-127" fmla="*/ 90213 w 738285"/>
              <a:gd name="connsiteY0-128" fmla="*/ 146124 h 4248482"/>
              <a:gd name="connsiteX1-129" fmla="*/ 12490 w 738285"/>
              <a:gd name="connsiteY1-130" fmla="*/ 10 h 4248482"/>
              <a:gd name="connsiteX2-131" fmla="*/ 630271 w 738285"/>
              <a:gd name="connsiteY2-132" fmla="*/ 10 h 4248482"/>
              <a:gd name="connsiteX3-133" fmla="*/ 738285 w 738285"/>
              <a:gd name="connsiteY3-134" fmla="*/ 108024 h 4248482"/>
              <a:gd name="connsiteX4-135" fmla="*/ 738285 w 738285"/>
              <a:gd name="connsiteY4-136" fmla="*/ 4140468 h 4248482"/>
              <a:gd name="connsiteX5-137" fmla="*/ 630271 w 738285"/>
              <a:gd name="connsiteY5-138" fmla="*/ 4248482 h 4248482"/>
              <a:gd name="connsiteX6-139" fmla="*/ 36302 w 738285"/>
              <a:gd name="connsiteY6-140" fmla="*/ 4248482 h 4248482"/>
              <a:gd name="connsiteX7-141" fmla="*/ 90213 w 738285"/>
              <a:gd name="connsiteY7-142" fmla="*/ 4140468 h 4248482"/>
              <a:gd name="connsiteX8-143" fmla="*/ 90213 w 738285"/>
              <a:gd name="connsiteY8-144" fmla="*/ 146124 h 4248482"/>
              <a:gd name="connsiteX0-145" fmla="*/ 90213 w 738285"/>
              <a:gd name="connsiteY0-146" fmla="*/ 146124 h 4248500"/>
              <a:gd name="connsiteX1-147" fmla="*/ 12490 w 738285"/>
              <a:gd name="connsiteY1-148" fmla="*/ 10 h 4248500"/>
              <a:gd name="connsiteX2-149" fmla="*/ 630271 w 738285"/>
              <a:gd name="connsiteY2-150" fmla="*/ 10 h 4248500"/>
              <a:gd name="connsiteX3-151" fmla="*/ 738285 w 738285"/>
              <a:gd name="connsiteY3-152" fmla="*/ 108024 h 4248500"/>
              <a:gd name="connsiteX4-153" fmla="*/ 738285 w 738285"/>
              <a:gd name="connsiteY4-154" fmla="*/ 4140468 h 4248500"/>
              <a:gd name="connsiteX5-155" fmla="*/ 630271 w 738285"/>
              <a:gd name="connsiteY5-156" fmla="*/ 4248482 h 4248500"/>
              <a:gd name="connsiteX6-157" fmla="*/ 36302 w 738285"/>
              <a:gd name="connsiteY6-158" fmla="*/ 4248482 h 4248500"/>
              <a:gd name="connsiteX7-159" fmla="*/ 90213 w 738285"/>
              <a:gd name="connsiteY7-160" fmla="*/ 4140468 h 4248500"/>
              <a:gd name="connsiteX8-161" fmla="*/ 90213 w 738285"/>
              <a:gd name="connsiteY8-162" fmla="*/ 146124 h 42485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a:defRPr/>
            </a:pPr>
            <a:r>
              <a:rPr lang="zh-CN" altLang="en-US" dirty="0">
                <a:solidFill>
                  <a:schemeClr val="bg1"/>
                </a:solidFill>
                <a:latin typeface="微软雅黑" panose="020B0503020204020204" pitchFamily="34" charset="-122"/>
                <a:ea typeface="微软雅黑" panose="020B0503020204020204" pitchFamily="34" charset="-122"/>
              </a:rPr>
              <a:t>点击添加文本概述</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5" name="圆角矩形 15"/>
          <p:cNvSpPr/>
          <p:nvPr/>
        </p:nvSpPr>
        <p:spPr>
          <a:xfrm>
            <a:off x="2955015" y="1133159"/>
            <a:ext cx="492125" cy="4545230"/>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1" fmla="*/ 50562 w 698634"/>
              <a:gd name="connsiteY0-2" fmla="*/ 108014 h 4248472"/>
              <a:gd name="connsiteX1-3" fmla="*/ 158576 w 698634"/>
              <a:gd name="connsiteY1-4" fmla="*/ 0 h 4248472"/>
              <a:gd name="connsiteX2-5" fmla="*/ 590620 w 698634"/>
              <a:gd name="connsiteY2-6" fmla="*/ 0 h 4248472"/>
              <a:gd name="connsiteX3-7" fmla="*/ 698634 w 698634"/>
              <a:gd name="connsiteY3-8" fmla="*/ 108014 h 4248472"/>
              <a:gd name="connsiteX4-9" fmla="*/ 698634 w 698634"/>
              <a:gd name="connsiteY4-10" fmla="*/ 4140458 h 4248472"/>
              <a:gd name="connsiteX5-11" fmla="*/ 590620 w 698634"/>
              <a:gd name="connsiteY5-12" fmla="*/ 4248472 h 4248472"/>
              <a:gd name="connsiteX6-13" fmla="*/ 20463 w 698634"/>
              <a:gd name="connsiteY6-14" fmla="*/ 4248472 h 4248472"/>
              <a:gd name="connsiteX7-15" fmla="*/ 50562 w 698634"/>
              <a:gd name="connsiteY7-16" fmla="*/ 4140458 h 4248472"/>
              <a:gd name="connsiteX8-17" fmla="*/ 50562 w 698634"/>
              <a:gd name="connsiteY8-18" fmla="*/ 108014 h 4248472"/>
              <a:gd name="connsiteX0-19" fmla="*/ 50562 w 698634"/>
              <a:gd name="connsiteY0-20" fmla="*/ 108014 h 4248472"/>
              <a:gd name="connsiteX1-21" fmla="*/ 29988 w 698634"/>
              <a:gd name="connsiteY1-22" fmla="*/ 0 h 4248472"/>
              <a:gd name="connsiteX2-23" fmla="*/ 590620 w 698634"/>
              <a:gd name="connsiteY2-24" fmla="*/ 0 h 4248472"/>
              <a:gd name="connsiteX3-25" fmla="*/ 698634 w 698634"/>
              <a:gd name="connsiteY3-26" fmla="*/ 108014 h 4248472"/>
              <a:gd name="connsiteX4-27" fmla="*/ 698634 w 698634"/>
              <a:gd name="connsiteY4-28" fmla="*/ 4140458 h 4248472"/>
              <a:gd name="connsiteX5-29" fmla="*/ 590620 w 698634"/>
              <a:gd name="connsiteY5-30" fmla="*/ 4248472 h 4248472"/>
              <a:gd name="connsiteX6-31" fmla="*/ 20463 w 698634"/>
              <a:gd name="connsiteY6-32" fmla="*/ 4248472 h 4248472"/>
              <a:gd name="connsiteX7-33" fmla="*/ 50562 w 698634"/>
              <a:gd name="connsiteY7-34" fmla="*/ 4140458 h 4248472"/>
              <a:gd name="connsiteX8-35" fmla="*/ 50562 w 698634"/>
              <a:gd name="connsiteY8-36" fmla="*/ 108014 h 4248472"/>
              <a:gd name="connsiteX0-37" fmla="*/ 62842 w 710914"/>
              <a:gd name="connsiteY0-38" fmla="*/ 108014 h 4248472"/>
              <a:gd name="connsiteX1-39" fmla="*/ 18456 w 710914"/>
              <a:gd name="connsiteY1-40" fmla="*/ 0 h 4248472"/>
              <a:gd name="connsiteX2-41" fmla="*/ 602900 w 710914"/>
              <a:gd name="connsiteY2-42" fmla="*/ 0 h 4248472"/>
              <a:gd name="connsiteX3-43" fmla="*/ 710914 w 710914"/>
              <a:gd name="connsiteY3-44" fmla="*/ 108014 h 4248472"/>
              <a:gd name="connsiteX4-45" fmla="*/ 710914 w 710914"/>
              <a:gd name="connsiteY4-46" fmla="*/ 4140458 h 4248472"/>
              <a:gd name="connsiteX5-47" fmla="*/ 602900 w 710914"/>
              <a:gd name="connsiteY5-48" fmla="*/ 4248472 h 4248472"/>
              <a:gd name="connsiteX6-49" fmla="*/ 32743 w 710914"/>
              <a:gd name="connsiteY6-50" fmla="*/ 4248472 h 4248472"/>
              <a:gd name="connsiteX7-51" fmla="*/ 62842 w 710914"/>
              <a:gd name="connsiteY7-52" fmla="*/ 4140458 h 4248472"/>
              <a:gd name="connsiteX8-53" fmla="*/ 62842 w 710914"/>
              <a:gd name="connsiteY8-54" fmla="*/ 108014 h 4248472"/>
              <a:gd name="connsiteX0-55" fmla="*/ 92736 w 740808"/>
              <a:gd name="connsiteY0-56" fmla="*/ 108014 h 4248472"/>
              <a:gd name="connsiteX1-57" fmla="*/ 15013 w 740808"/>
              <a:gd name="connsiteY1-58" fmla="*/ 0 h 4248472"/>
              <a:gd name="connsiteX2-59" fmla="*/ 632794 w 740808"/>
              <a:gd name="connsiteY2-60" fmla="*/ 0 h 4248472"/>
              <a:gd name="connsiteX3-61" fmla="*/ 740808 w 740808"/>
              <a:gd name="connsiteY3-62" fmla="*/ 108014 h 4248472"/>
              <a:gd name="connsiteX4-63" fmla="*/ 740808 w 740808"/>
              <a:gd name="connsiteY4-64" fmla="*/ 4140458 h 4248472"/>
              <a:gd name="connsiteX5-65" fmla="*/ 632794 w 740808"/>
              <a:gd name="connsiteY5-66" fmla="*/ 4248472 h 4248472"/>
              <a:gd name="connsiteX6-67" fmla="*/ 62637 w 740808"/>
              <a:gd name="connsiteY6-68" fmla="*/ 4248472 h 4248472"/>
              <a:gd name="connsiteX7-69" fmla="*/ 92736 w 740808"/>
              <a:gd name="connsiteY7-70" fmla="*/ 4140458 h 4248472"/>
              <a:gd name="connsiteX8-71" fmla="*/ 92736 w 740808"/>
              <a:gd name="connsiteY8-72" fmla="*/ 108014 h 4248472"/>
              <a:gd name="connsiteX0-73" fmla="*/ 89231 w 737303"/>
              <a:gd name="connsiteY0-74" fmla="*/ 108464 h 4248922"/>
              <a:gd name="connsiteX1-75" fmla="*/ 11508 w 737303"/>
              <a:gd name="connsiteY1-76" fmla="*/ 450 h 4248922"/>
              <a:gd name="connsiteX2-77" fmla="*/ 629289 w 737303"/>
              <a:gd name="connsiteY2-78" fmla="*/ 450 h 4248922"/>
              <a:gd name="connsiteX3-79" fmla="*/ 737303 w 737303"/>
              <a:gd name="connsiteY3-80" fmla="*/ 108464 h 4248922"/>
              <a:gd name="connsiteX4-81" fmla="*/ 737303 w 737303"/>
              <a:gd name="connsiteY4-82" fmla="*/ 4140908 h 4248922"/>
              <a:gd name="connsiteX5-83" fmla="*/ 629289 w 737303"/>
              <a:gd name="connsiteY5-84" fmla="*/ 4248922 h 4248922"/>
              <a:gd name="connsiteX6-85" fmla="*/ 59132 w 737303"/>
              <a:gd name="connsiteY6-86" fmla="*/ 4248922 h 4248922"/>
              <a:gd name="connsiteX7-87" fmla="*/ 89231 w 737303"/>
              <a:gd name="connsiteY7-88" fmla="*/ 4140908 h 4248922"/>
              <a:gd name="connsiteX8-89" fmla="*/ 89231 w 737303"/>
              <a:gd name="connsiteY8-90" fmla="*/ 108464 h 4248922"/>
              <a:gd name="connsiteX0-91" fmla="*/ 89231 w 737303"/>
              <a:gd name="connsiteY0-92" fmla="*/ 146114 h 4248472"/>
              <a:gd name="connsiteX1-93" fmla="*/ 11508 w 737303"/>
              <a:gd name="connsiteY1-94" fmla="*/ 0 h 4248472"/>
              <a:gd name="connsiteX2-95" fmla="*/ 629289 w 737303"/>
              <a:gd name="connsiteY2-96" fmla="*/ 0 h 4248472"/>
              <a:gd name="connsiteX3-97" fmla="*/ 737303 w 737303"/>
              <a:gd name="connsiteY3-98" fmla="*/ 108014 h 4248472"/>
              <a:gd name="connsiteX4-99" fmla="*/ 737303 w 737303"/>
              <a:gd name="connsiteY4-100" fmla="*/ 4140458 h 4248472"/>
              <a:gd name="connsiteX5-101" fmla="*/ 629289 w 737303"/>
              <a:gd name="connsiteY5-102" fmla="*/ 4248472 h 4248472"/>
              <a:gd name="connsiteX6-103" fmla="*/ 59132 w 737303"/>
              <a:gd name="connsiteY6-104" fmla="*/ 4248472 h 4248472"/>
              <a:gd name="connsiteX7-105" fmla="*/ 89231 w 737303"/>
              <a:gd name="connsiteY7-106" fmla="*/ 4140458 h 4248472"/>
              <a:gd name="connsiteX8-107" fmla="*/ 89231 w 737303"/>
              <a:gd name="connsiteY8-108" fmla="*/ 146114 h 4248472"/>
              <a:gd name="connsiteX0-109" fmla="*/ 90213 w 738285"/>
              <a:gd name="connsiteY0-110" fmla="*/ 146124 h 4248482"/>
              <a:gd name="connsiteX1-111" fmla="*/ 12490 w 738285"/>
              <a:gd name="connsiteY1-112" fmla="*/ 10 h 4248482"/>
              <a:gd name="connsiteX2-113" fmla="*/ 630271 w 738285"/>
              <a:gd name="connsiteY2-114" fmla="*/ 10 h 4248482"/>
              <a:gd name="connsiteX3-115" fmla="*/ 738285 w 738285"/>
              <a:gd name="connsiteY3-116" fmla="*/ 108024 h 4248482"/>
              <a:gd name="connsiteX4-117" fmla="*/ 738285 w 738285"/>
              <a:gd name="connsiteY4-118" fmla="*/ 4140468 h 4248482"/>
              <a:gd name="connsiteX5-119" fmla="*/ 630271 w 738285"/>
              <a:gd name="connsiteY5-120" fmla="*/ 4248482 h 4248482"/>
              <a:gd name="connsiteX6-121" fmla="*/ 60114 w 738285"/>
              <a:gd name="connsiteY6-122" fmla="*/ 4248482 h 4248482"/>
              <a:gd name="connsiteX7-123" fmla="*/ 90213 w 738285"/>
              <a:gd name="connsiteY7-124" fmla="*/ 4140468 h 4248482"/>
              <a:gd name="connsiteX8-125" fmla="*/ 90213 w 738285"/>
              <a:gd name="connsiteY8-126" fmla="*/ 146124 h 4248482"/>
              <a:gd name="connsiteX0-127" fmla="*/ 90213 w 738285"/>
              <a:gd name="connsiteY0-128" fmla="*/ 146124 h 4248482"/>
              <a:gd name="connsiteX1-129" fmla="*/ 12490 w 738285"/>
              <a:gd name="connsiteY1-130" fmla="*/ 10 h 4248482"/>
              <a:gd name="connsiteX2-131" fmla="*/ 630271 w 738285"/>
              <a:gd name="connsiteY2-132" fmla="*/ 10 h 4248482"/>
              <a:gd name="connsiteX3-133" fmla="*/ 738285 w 738285"/>
              <a:gd name="connsiteY3-134" fmla="*/ 108024 h 4248482"/>
              <a:gd name="connsiteX4-135" fmla="*/ 738285 w 738285"/>
              <a:gd name="connsiteY4-136" fmla="*/ 4140468 h 4248482"/>
              <a:gd name="connsiteX5-137" fmla="*/ 630271 w 738285"/>
              <a:gd name="connsiteY5-138" fmla="*/ 4248482 h 4248482"/>
              <a:gd name="connsiteX6-139" fmla="*/ 36302 w 738285"/>
              <a:gd name="connsiteY6-140" fmla="*/ 4248482 h 4248482"/>
              <a:gd name="connsiteX7-141" fmla="*/ 90213 w 738285"/>
              <a:gd name="connsiteY7-142" fmla="*/ 4140468 h 4248482"/>
              <a:gd name="connsiteX8-143" fmla="*/ 90213 w 738285"/>
              <a:gd name="connsiteY8-144" fmla="*/ 146124 h 4248482"/>
              <a:gd name="connsiteX0-145" fmla="*/ 90213 w 738285"/>
              <a:gd name="connsiteY0-146" fmla="*/ 146124 h 4248500"/>
              <a:gd name="connsiteX1-147" fmla="*/ 12490 w 738285"/>
              <a:gd name="connsiteY1-148" fmla="*/ 10 h 4248500"/>
              <a:gd name="connsiteX2-149" fmla="*/ 630271 w 738285"/>
              <a:gd name="connsiteY2-150" fmla="*/ 10 h 4248500"/>
              <a:gd name="connsiteX3-151" fmla="*/ 738285 w 738285"/>
              <a:gd name="connsiteY3-152" fmla="*/ 108024 h 4248500"/>
              <a:gd name="connsiteX4-153" fmla="*/ 738285 w 738285"/>
              <a:gd name="connsiteY4-154" fmla="*/ 4140468 h 4248500"/>
              <a:gd name="connsiteX5-155" fmla="*/ 630271 w 738285"/>
              <a:gd name="connsiteY5-156" fmla="*/ 4248482 h 4248500"/>
              <a:gd name="connsiteX6-157" fmla="*/ 36302 w 738285"/>
              <a:gd name="connsiteY6-158" fmla="*/ 4248482 h 4248500"/>
              <a:gd name="connsiteX7-159" fmla="*/ 90213 w 738285"/>
              <a:gd name="connsiteY7-160" fmla="*/ 4140468 h 4248500"/>
              <a:gd name="connsiteX8-161" fmla="*/ 90213 w 738285"/>
              <a:gd name="connsiteY8-162" fmla="*/ 146124 h 42485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a:defRPr/>
            </a:pPr>
            <a:r>
              <a:rPr lang="zh-CN" altLang="en-US" dirty="0">
                <a:solidFill>
                  <a:schemeClr val="bg1"/>
                </a:solidFill>
                <a:latin typeface="微软雅黑" panose="020B0503020204020204" pitchFamily="34" charset="-122"/>
                <a:ea typeface="微软雅黑" panose="020B0503020204020204" pitchFamily="34" charset="-122"/>
              </a:rPr>
              <a:t>点击添加文本概述</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9" name="圆角矩形 15"/>
          <p:cNvSpPr/>
          <p:nvPr/>
        </p:nvSpPr>
        <p:spPr>
          <a:xfrm>
            <a:off x="1126215" y="1121427"/>
            <a:ext cx="492125" cy="4542883"/>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1" fmla="*/ 50562 w 698634"/>
              <a:gd name="connsiteY0-2" fmla="*/ 108014 h 4248472"/>
              <a:gd name="connsiteX1-3" fmla="*/ 158576 w 698634"/>
              <a:gd name="connsiteY1-4" fmla="*/ 0 h 4248472"/>
              <a:gd name="connsiteX2-5" fmla="*/ 590620 w 698634"/>
              <a:gd name="connsiteY2-6" fmla="*/ 0 h 4248472"/>
              <a:gd name="connsiteX3-7" fmla="*/ 698634 w 698634"/>
              <a:gd name="connsiteY3-8" fmla="*/ 108014 h 4248472"/>
              <a:gd name="connsiteX4-9" fmla="*/ 698634 w 698634"/>
              <a:gd name="connsiteY4-10" fmla="*/ 4140458 h 4248472"/>
              <a:gd name="connsiteX5-11" fmla="*/ 590620 w 698634"/>
              <a:gd name="connsiteY5-12" fmla="*/ 4248472 h 4248472"/>
              <a:gd name="connsiteX6-13" fmla="*/ 20463 w 698634"/>
              <a:gd name="connsiteY6-14" fmla="*/ 4248472 h 4248472"/>
              <a:gd name="connsiteX7-15" fmla="*/ 50562 w 698634"/>
              <a:gd name="connsiteY7-16" fmla="*/ 4140458 h 4248472"/>
              <a:gd name="connsiteX8-17" fmla="*/ 50562 w 698634"/>
              <a:gd name="connsiteY8-18" fmla="*/ 108014 h 4248472"/>
              <a:gd name="connsiteX0-19" fmla="*/ 50562 w 698634"/>
              <a:gd name="connsiteY0-20" fmla="*/ 108014 h 4248472"/>
              <a:gd name="connsiteX1-21" fmla="*/ 29988 w 698634"/>
              <a:gd name="connsiteY1-22" fmla="*/ 0 h 4248472"/>
              <a:gd name="connsiteX2-23" fmla="*/ 590620 w 698634"/>
              <a:gd name="connsiteY2-24" fmla="*/ 0 h 4248472"/>
              <a:gd name="connsiteX3-25" fmla="*/ 698634 w 698634"/>
              <a:gd name="connsiteY3-26" fmla="*/ 108014 h 4248472"/>
              <a:gd name="connsiteX4-27" fmla="*/ 698634 w 698634"/>
              <a:gd name="connsiteY4-28" fmla="*/ 4140458 h 4248472"/>
              <a:gd name="connsiteX5-29" fmla="*/ 590620 w 698634"/>
              <a:gd name="connsiteY5-30" fmla="*/ 4248472 h 4248472"/>
              <a:gd name="connsiteX6-31" fmla="*/ 20463 w 698634"/>
              <a:gd name="connsiteY6-32" fmla="*/ 4248472 h 4248472"/>
              <a:gd name="connsiteX7-33" fmla="*/ 50562 w 698634"/>
              <a:gd name="connsiteY7-34" fmla="*/ 4140458 h 4248472"/>
              <a:gd name="connsiteX8-35" fmla="*/ 50562 w 698634"/>
              <a:gd name="connsiteY8-36" fmla="*/ 108014 h 4248472"/>
              <a:gd name="connsiteX0-37" fmla="*/ 62842 w 710914"/>
              <a:gd name="connsiteY0-38" fmla="*/ 108014 h 4248472"/>
              <a:gd name="connsiteX1-39" fmla="*/ 18456 w 710914"/>
              <a:gd name="connsiteY1-40" fmla="*/ 0 h 4248472"/>
              <a:gd name="connsiteX2-41" fmla="*/ 602900 w 710914"/>
              <a:gd name="connsiteY2-42" fmla="*/ 0 h 4248472"/>
              <a:gd name="connsiteX3-43" fmla="*/ 710914 w 710914"/>
              <a:gd name="connsiteY3-44" fmla="*/ 108014 h 4248472"/>
              <a:gd name="connsiteX4-45" fmla="*/ 710914 w 710914"/>
              <a:gd name="connsiteY4-46" fmla="*/ 4140458 h 4248472"/>
              <a:gd name="connsiteX5-47" fmla="*/ 602900 w 710914"/>
              <a:gd name="connsiteY5-48" fmla="*/ 4248472 h 4248472"/>
              <a:gd name="connsiteX6-49" fmla="*/ 32743 w 710914"/>
              <a:gd name="connsiteY6-50" fmla="*/ 4248472 h 4248472"/>
              <a:gd name="connsiteX7-51" fmla="*/ 62842 w 710914"/>
              <a:gd name="connsiteY7-52" fmla="*/ 4140458 h 4248472"/>
              <a:gd name="connsiteX8-53" fmla="*/ 62842 w 710914"/>
              <a:gd name="connsiteY8-54" fmla="*/ 108014 h 4248472"/>
              <a:gd name="connsiteX0-55" fmla="*/ 92736 w 740808"/>
              <a:gd name="connsiteY0-56" fmla="*/ 108014 h 4248472"/>
              <a:gd name="connsiteX1-57" fmla="*/ 15013 w 740808"/>
              <a:gd name="connsiteY1-58" fmla="*/ 0 h 4248472"/>
              <a:gd name="connsiteX2-59" fmla="*/ 632794 w 740808"/>
              <a:gd name="connsiteY2-60" fmla="*/ 0 h 4248472"/>
              <a:gd name="connsiteX3-61" fmla="*/ 740808 w 740808"/>
              <a:gd name="connsiteY3-62" fmla="*/ 108014 h 4248472"/>
              <a:gd name="connsiteX4-63" fmla="*/ 740808 w 740808"/>
              <a:gd name="connsiteY4-64" fmla="*/ 4140458 h 4248472"/>
              <a:gd name="connsiteX5-65" fmla="*/ 632794 w 740808"/>
              <a:gd name="connsiteY5-66" fmla="*/ 4248472 h 4248472"/>
              <a:gd name="connsiteX6-67" fmla="*/ 62637 w 740808"/>
              <a:gd name="connsiteY6-68" fmla="*/ 4248472 h 4248472"/>
              <a:gd name="connsiteX7-69" fmla="*/ 92736 w 740808"/>
              <a:gd name="connsiteY7-70" fmla="*/ 4140458 h 4248472"/>
              <a:gd name="connsiteX8-71" fmla="*/ 92736 w 740808"/>
              <a:gd name="connsiteY8-72" fmla="*/ 108014 h 4248472"/>
              <a:gd name="connsiteX0-73" fmla="*/ 89231 w 737303"/>
              <a:gd name="connsiteY0-74" fmla="*/ 108464 h 4248922"/>
              <a:gd name="connsiteX1-75" fmla="*/ 11508 w 737303"/>
              <a:gd name="connsiteY1-76" fmla="*/ 450 h 4248922"/>
              <a:gd name="connsiteX2-77" fmla="*/ 629289 w 737303"/>
              <a:gd name="connsiteY2-78" fmla="*/ 450 h 4248922"/>
              <a:gd name="connsiteX3-79" fmla="*/ 737303 w 737303"/>
              <a:gd name="connsiteY3-80" fmla="*/ 108464 h 4248922"/>
              <a:gd name="connsiteX4-81" fmla="*/ 737303 w 737303"/>
              <a:gd name="connsiteY4-82" fmla="*/ 4140908 h 4248922"/>
              <a:gd name="connsiteX5-83" fmla="*/ 629289 w 737303"/>
              <a:gd name="connsiteY5-84" fmla="*/ 4248922 h 4248922"/>
              <a:gd name="connsiteX6-85" fmla="*/ 59132 w 737303"/>
              <a:gd name="connsiteY6-86" fmla="*/ 4248922 h 4248922"/>
              <a:gd name="connsiteX7-87" fmla="*/ 89231 w 737303"/>
              <a:gd name="connsiteY7-88" fmla="*/ 4140908 h 4248922"/>
              <a:gd name="connsiteX8-89" fmla="*/ 89231 w 737303"/>
              <a:gd name="connsiteY8-90" fmla="*/ 108464 h 4248922"/>
              <a:gd name="connsiteX0-91" fmla="*/ 89231 w 737303"/>
              <a:gd name="connsiteY0-92" fmla="*/ 146114 h 4248472"/>
              <a:gd name="connsiteX1-93" fmla="*/ 11508 w 737303"/>
              <a:gd name="connsiteY1-94" fmla="*/ 0 h 4248472"/>
              <a:gd name="connsiteX2-95" fmla="*/ 629289 w 737303"/>
              <a:gd name="connsiteY2-96" fmla="*/ 0 h 4248472"/>
              <a:gd name="connsiteX3-97" fmla="*/ 737303 w 737303"/>
              <a:gd name="connsiteY3-98" fmla="*/ 108014 h 4248472"/>
              <a:gd name="connsiteX4-99" fmla="*/ 737303 w 737303"/>
              <a:gd name="connsiteY4-100" fmla="*/ 4140458 h 4248472"/>
              <a:gd name="connsiteX5-101" fmla="*/ 629289 w 737303"/>
              <a:gd name="connsiteY5-102" fmla="*/ 4248472 h 4248472"/>
              <a:gd name="connsiteX6-103" fmla="*/ 59132 w 737303"/>
              <a:gd name="connsiteY6-104" fmla="*/ 4248472 h 4248472"/>
              <a:gd name="connsiteX7-105" fmla="*/ 89231 w 737303"/>
              <a:gd name="connsiteY7-106" fmla="*/ 4140458 h 4248472"/>
              <a:gd name="connsiteX8-107" fmla="*/ 89231 w 737303"/>
              <a:gd name="connsiteY8-108" fmla="*/ 146114 h 4248472"/>
              <a:gd name="connsiteX0-109" fmla="*/ 90213 w 738285"/>
              <a:gd name="connsiteY0-110" fmla="*/ 146124 h 4248482"/>
              <a:gd name="connsiteX1-111" fmla="*/ 12490 w 738285"/>
              <a:gd name="connsiteY1-112" fmla="*/ 10 h 4248482"/>
              <a:gd name="connsiteX2-113" fmla="*/ 630271 w 738285"/>
              <a:gd name="connsiteY2-114" fmla="*/ 10 h 4248482"/>
              <a:gd name="connsiteX3-115" fmla="*/ 738285 w 738285"/>
              <a:gd name="connsiteY3-116" fmla="*/ 108024 h 4248482"/>
              <a:gd name="connsiteX4-117" fmla="*/ 738285 w 738285"/>
              <a:gd name="connsiteY4-118" fmla="*/ 4140468 h 4248482"/>
              <a:gd name="connsiteX5-119" fmla="*/ 630271 w 738285"/>
              <a:gd name="connsiteY5-120" fmla="*/ 4248482 h 4248482"/>
              <a:gd name="connsiteX6-121" fmla="*/ 60114 w 738285"/>
              <a:gd name="connsiteY6-122" fmla="*/ 4248482 h 4248482"/>
              <a:gd name="connsiteX7-123" fmla="*/ 90213 w 738285"/>
              <a:gd name="connsiteY7-124" fmla="*/ 4140468 h 4248482"/>
              <a:gd name="connsiteX8-125" fmla="*/ 90213 w 738285"/>
              <a:gd name="connsiteY8-126" fmla="*/ 146124 h 4248482"/>
              <a:gd name="connsiteX0-127" fmla="*/ 90213 w 738285"/>
              <a:gd name="connsiteY0-128" fmla="*/ 146124 h 4248482"/>
              <a:gd name="connsiteX1-129" fmla="*/ 12490 w 738285"/>
              <a:gd name="connsiteY1-130" fmla="*/ 10 h 4248482"/>
              <a:gd name="connsiteX2-131" fmla="*/ 630271 w 738285"/>
              <a:gd name="connsiteY2-132" fmla="*/ 10 h 4248482"/>
              <a:gd name="connsiteX3-133" fmla="*/ 738285 w 738285"/>
              <a:gd name="connsiteY3-134" fmla="*/ 108024 h 4248482"/>
              <a:gd name="connsiteX4-135" fmla="*/ 738285 w 738285"/>
              <a:gd name="connsiteY4-136" fmla="*/ 4140468 h 4248482"/>
              <a:gd name="connsiteX5-137" fmla="*/ 630271 w 738285"/>
              <a:gd name="connsiteY5-138" fmla="*/ 4248482 h 4248482"/>
              <a:gd name="connsiteX6-139" fmla="*/ 36302 w 738285"/>
              <a:gd name="connsiteY6-140" fmla="*/ 4248482 h 4248482"/>
              <a:gd name="connsiteX7-141" fmla="*/ 90213 w 738285"/>
              <a:gd name="connsiteY7-142" fmla="*/ 4140468 h 4248482"/>
              <a:gd name="connsiteX8-143" fmla="*/ 90213 w 738285"/>
              <a:gd name="connsiteY8-144" fmla="*/ 146124 h 4248482"/>
              <a:gd name="connsiteX0-145" fmla="*/ 90213 w 738285"/>
              <a:gd name="connsiteY0-146" fmla="*/ 146124 h 4248500"/>
              <a:gd name="connsiteX1-147" fmla="*/ 12490 w 738285"/>
              <a:gd name="connsiteY1-148" fmla="*/ 10 h 4248500"/>
              <a:gd name="connsiteX2-149" fmla="*/ 630271 w 738285"/>
              <a:gd name="connsiteY2-150" fmla="*/ 10 h 4248500"/>
              <a:gd name="connsiteX3-151" fmla="*/ 738285 w 738285"/>
              <a:gd name="connsiteY3-152" fmla="*/ 108024 h 4248500"/>
              <a:gd name="connsiteX4-153" fmla="*/ 738285 w 738285"/>
              <a:gd name="connsiteY4-154" fmla="*/ 4140468 h 4248500"/>
              <a:gd name="connsiteX5-155" fmla="*/ 630271 w 738285"/>
              <a:gd name="connsiteY5-156" fmla="*/ 4248482 h 4248500"/>
              <a:gd name="connsiteX6-157" fmla="*/ 36302 w 738285"/>
              <a:gd name="connsiteY6-158" fmla="*/ 4248482 h 4248500"/>
              <a:gd name="connsiteX7-159" fmla="*/ 90213 w 738285"/>
              <a:gd name="connsiteY7-160" fmla="*/ 4140468 h 4248500"/>
              <a:gd name="connsiteX8-161" fmla="*/ 90213 w 738285"/>
              <a:gd name="connsiteY8-162" fmla="*/ 146124 h 42485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eaLnBrk="1" fontAlgn="auto" hangingPunct="1">
              <a:spcBef>
                <a:spcPts val="0"/>
              </a:spcBef>
              <a:spcAft>
                <a:spcPts val="0"/>
              </a:spcAft>
              <a:defRPr/>
            </a:pPr>
            <a:r>
              <a:rPr lang="zh-CN" altLang="en-US" dirty="0">
                <a:solidFill>
                  <a:schemeClr val="bg1"/>
                </a:solidFill>
                <a:latin typeface="微软雅黑" panose="020B0503020204020204" pitchFamily="34" charset="-122"/>
                <a:ea typeface="微软雅黑" panose="020B0503020204020204" pitchFamily="34" charset="-122"/>
              </a:rPr>
              <a:t>点击添加文本概述</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20" name="圆角矩形 15"/>
          <p:cNvSpPr/>
          <p:nvPr/>
        </p:nvSpPr>
        <p:spPr>
          <a:xfrm>
            <a:off x="3599540" y="1144892"/>
            <a:ext cx="492125" cy="4542883"/>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1" fmla="*/ 50562 w 698634"/>
              <a:gd name="connsiteY0-2" fmla="*/ 108014 h 4248472"/>
              <a:gd name="connsiteX1-3" fmla="*/ 158576 w 698634"/>
              <a:gd name="connsiteY1-4" fmla="*/ 0 h 4248472"/>
              <a:gd name="connsiteX2-5" fmla="*/ 590620 w 698634"/>
              <a:gd name="connsiteY2-6" fmla="*/ 0 h 4248472"/>
              <a:gd name="connsiteX3-7" fmla="*/ 698634 w 698634"/>
              <a:gd name="connsiteY3-8" fmla="*/ 108014 h 4248472"/>
              <a:gd name="connsiteX4-9" fmla="*/ 698634 w 698634"/>
              <a:gd name="connsiteY4-10" fmla="*/ 4140458 h 4248472"/>
              <a:gd name="connsiteX5-11" fmla="*/ 590620 w 698634"/>
              <a:gd name="connsiteY5-12" fmla="*/ 4248472 h 4248472"/>
              <a:gd name="connsiteX6-13" fmla="*/ 20463 w 698634"/>
              <a:gd name="connsiteY6-14" fmla="*/ 4248472 h 4248472"/>
              <a:gd name="connsiteX7-15" fmla="*/ 50562 w 698634"/>
              <a:gd name="connsiteY7-16" fmla="*/ 4140458 h 4248472"/>
              <a:gd name="connsiteX8-17" fmla="*/ 50562 w 698634"/>
              <a:gd name="connsiteY8-18" fmla="*/ 108014 h 4248472"/>
              <a:gd name="connsiteX0-19" fmla="*/ 50562 w 698634"/>
              <a:gd name="connsiteY0-20" fmla="*/ 108014 h 4248472"/>
              <a:gd name="connsiteX1-21" fmla="*/ 29988 w 698634"/>
              <a:gd name="connsiteY1-22" fmla="*/ 0 h 4248472"/>
              <a:gd name="connsiteX2-23" fmla="*/ 590620 w 698634"/>
              <a:gd name="connsiteY2-24" fmla="*/ 0 h 4248472"/>
              <a:gd name="connsiteX3-25" fmla="*/ 698634 w 698634"/>
              <a:gd name="connsiteY3-26" fmla="*/ 108014 h 4248472"/>
              <a:gd name="connsiteX4-27" fmla="*/ 698634 w 698634"/>
              <a:gd name="connsiteY4-28" fmla="*/ 4140458 h 4248472"/>
              <a:gd name="connsiteX5-29" fmla="*/ 590620 w 698634"/>
              <a:gd name="connsiteY5-30" fmla="*/ 4248472 h 4248472"/>
              <a:gd name="connsiteX6-31" fmla="*/ 20463 w 698634"/>
              <a:gd name="connsiteY6-32" fmla="*/ 4248472 h 4248472"/>
              <a:gd name="connsiteX7-33" fmla="*/ 50562 w 698634"/>
              <a:gd name="connsiteY7-34" fmla="*/ 4140458 h 4248472"/>
              <a:gd name="connsiteX8-35" fmla="*/ 50562 w 698634"/>
              <a:gd name="connsiteY8-36" fmla="*/ 108014 h 4248472"/>
              <a:gd name="connsiteX0-37" fmla="*/ 62842 w 710914"/>
              <a:gd name="connsiteY0-38" fmla="*/ 108014 h 4248472"/>
              <a:gd name="connsiteX1-39" fmla="*/ 18456 w 710914"/>
              <a:gd name="connsiteY1-40" fmla="*/ 0 h 4248472"/>
              <a:gd name="connsiteX2-41" fmla="*/ 602900 w 710914"/>
              <a:gd name="connsiteY2-42" fmla="*/ 0 h 4248472"/>
              <a:gd name="connsiteX3-43" fmla="*/ 710914 w 710914"/>
              <a:gd name="connsiteY3-44" fmla="*/ 108014 h 4248472"/>
              <a:gd name="connsiteX4-45" fmla="*/ 710914 w 710914"/>
              <a:gd name="connsiteY4-46" fmla="*/ 4140458 h 4248472"/>
              <a:gd name="connsiteX5-47" fmla="*/ 602900 w 710914"/>
              <a:gd name="connsiteY5-48" fmla="*/ 4248472 h 4248472"/>
              <a:gd name="connsiteX6-49" fmla="*/ 32743 w 710914"/>
              <a:gd name="connsiteY6-50" fmla="*/ 4248472 h 4248472"/>
              <a:gd name="connsiteX7-51" fmla="*/ 62842 w 710914"/>
              <a:gd name="connsiteY7-52" fmla="*/ 4140458 h 4248472"/>
              <a:gd name="connsiteX8-53" fmla="*/ 62842 w 710914"/>
              <a:gd name="connsiteY8-54" fmla="*/ 108014 h 4248472"/>
              <a:gd name="connsiteX0-55" fmla="*/ 92736 w 740808"/>
              <a:gd name="connsiteY0-56" fmla="*/ 108014 h 4248472"/>
              <a:gd name="connsiteX1-57" fmla="*/ 15013 w 740808"/>
              <a:gd name="connsiteY1-58" fmla="*/ 0 h 4248472"/>
              <a:gd name="connsiteX2-59" fmla="*/ 632794 w 740808"/>
              <a:gd name="connsiteY2-60" fmla="*/ 0 h 4248472"/>
              <a:gd name="connsiteX3-61" fmla="*/ 740808 w 740808"/>
              <a:gd name="connsiteY3-62" fmla="*/ 108014 h 4248472"/>
              <a:gd name="connsiteX4-63" fmla="*/ 740808 w 740808"/>
              <a:gd name="connsiteY4-64" fmla="*/ 4140458 h 4248472"/>
              <a:gd name="connsiteX5-65" fmla="*/ 632794 w 740808"/>
              <a:gd name="connsiteY5-66" fmla="*/ 4248472 h 4248472"/>
              <a:gd name="connsiteX6-67" fmla="*/ 62637 w 740808"/>
              <a:gd name="connsiteY6-68" fmla="*/ 4248472 h 4248472"/>
              <a:gd name="connsiteX7-69" fmla="*/ 92736 w 740808"/>
              <a:gd name="connsiteY7-70" fmla="*/ 4140458 h 4248472"/>
              <a:gd name="connsiteX8-71" fmla="*/ 92736 w 740808"/>
              <a:gd name="connsiteY8-72" fmla="*/ 108014 h 4248472"/>
              <a:gd name="connsiteX0-73" fmla="*/ 89231 w 737303"/>
              <a:gd name="connsiteY0-74" fmla="*/ 108464 h 4248922"/>
              <a:gd name="connsiteX1-75" fmla="*/ 11508 w 737303"/>
              <a:gd name="connsiteY1-76" fmla="*/ 450 h 4248922"/>
              <a:gd name="connsiteX2-77" fmla="*/ 629289 w 737303"/>
              <a:gd name="connsiteY2-78" fmla="*/ 450 h 4248922"/>
              <a:gd name="connsiteX3-79" fmla="*/ 737303 w 737303"/>
              <a:gd name="connsiteY3-80" fmla="*/ 108464 h 4248922"/>
              <a:gd name="connsiteX4-81" fmla="*/ 737303 w 737303"/>
              <a:gd name="connsiteY4-82" fmla="*/ 4140908 h 4248922"/>
              <a:gd name="connsiteX5-83" fmla="*/ 629289 w 737303"/>
              <a:gd name="connsiteY5-84" fmla="*/ 4248922 h 4248922"/>
              <a:gd name="connsiteX6-85" fmla="*/ 59132 w 737303"/>
              <a:gd name="connsiteY6-86" fmla="*/ 4248922 h 4248922"/>
              <a:gd name="connsiteX7-87" fmla="*/ 89231 w 737303"/>
              <a:gd name="connsiteY7-88" fmla="*/ 4140908 h 4248922"/>
              <a:gd name="connsiteX8-89" fmla="*/ 89231 w 737303"/>
              <a:gd name="connsiteY8-90" fmla="*/ 108464 h 4248922"/>
              <a:gd name="connsiteX0-91" fmla="*/ 89231 w 737303"/>
              <a:gd name="connsiteY0-92" fmla="*/ 146114 h 4248472"/>
              <a:gd name="connsiteX1-93" fmla="*/ 11508 w 737303"/>
              <a:gd name="connsiteY1-94" fmla="*/ 0 h 4248472"/>
              <a:gd name="connsiteX2-95" fmla="*/ 629289 w 737303"/>
              <a:gd name="connsiteY2-96" fmla="*/ 0 h 4248472"/>
              <a:gd name="connsiteX3-97" fmla="*/ 737303 w 737303"/>
              <a:gd name="connsiteY3-98" fmla="*/ 108014 h 4248472"/>
              <a:gd name="connsiteX4-99" fmla="*/ 737303 w 737303"/>
              <a:gd name="connsiteY4-100" fmla="*/ 4140458 h 4248472"/>
              <a:gd name="connsiteX5-101" fmla="*/ 629289 w 737303"/>
              <a:gd name="connsiteY5-102" fmla="*/ 4248472 h 4248472"/>
              <a:gd name="connsiteX6-103" fmla="*/ 59132 w 737303"/>
              <a:gd name="connsiteY6-104" fmla="*/ 4248472 h 4248472"/>
              <a:gd name="connsiteX7-105" fmla="*/ 89231 w 737303"/>
              <a:gd name="connsiteY7-106" fmla="*/ 4140458 h 4248472"/>
              <a:gd name="connsiteX8-107" fmla="*/ 89231 w 737303"/>
              <a:gd name="connsiteY8-108" fmla="*/ 146114 h 4248472"/>
              <a:gd name="connsiteX0-109" fmla="*/ 90213 w 738285"/>
              <a:gd name="connsiteY0-110" fmla="*/ 146124 h 4248482"/>
              <a:gd name="connsiteX1-111" fmla="*/ 12490 w 738285"/>
              <a:gd name="connsiteY1-112" fmla="*/ 10 h 4248482"/>
              <a:gd name="connsiteX2-113" fmla="*/ 630271 w 738285"/>
              <a:gd name="connsiteY2-114" fmla="*/ 10 h 4248482"/>
              <a:gd name="connsiteX3-115" fmla="*/ 738285 w 738285"/>
              <a:gd name="connsiteY3-116" fmla="*/ 108024 h 4248482"/>
              <a:gd name="connsiteX4-117" fmla="*/ 738285 w 738285"/>
              <a:gd name="connsiteY4-118" fmla="*/ 4140468 h 4248482"/>
              <a:gd name="connsiteX5-119" fmla="*/ 630271 w 738285"/>
              <a:gd name="connsiteY5-120" fmla="*/ 4248482 h 4248482"/>
              <a:gd name="connsiteX6-121" fmla="*/ 60114 w 738285"/>
              <a:gd name="connsiteY6-122" fmla="*/ 4248482 h 4248482"/>
              <a:gd name="connsiteX7-123" fmla="*/ 90213 w 738285"/>
              <a:gd name="connsiteY7-124" fmla="*/ 4140468 h 4248482"/>
              <a:gd name="connsiteX8-125" fmla="*/ 90213 w 738285"/>
              <a:gd name="connsiteY8-126" fmla="*/ 146124 h 4248482"/>
              <a:gd name="connsiteX0-127" fmla="*/ 90213 w 738285"/>
              <a:gd name="connsiteY0-128" fmla="*/ 146124 h 4248482"/>
              <a:gd name="connsiteX1-129" fmla="*/ 12490 w 738285"/>
              <a:gd name="connsiteY1-130" fmla="*/ 10 h 4248482"/>
              <a:gd name="connsiteX2-131" fmla="*/ 630271 w 738285"/>
              <a:gd name="connsiteY2-132" fmla="*/ 10 h 4248482"/>
              <a:gd name="connsiteX3-133" fmla="*/ 738285 w 738285"/>
              <a:gd name="connsiteY3-134" fmla="*/ 108024 h 4248482"/>
              <a:gd name="connsiteX4-135" fmla="*/ 738285 w 738285"/>
              <a:gd name="connsiteY4-136" fmla="*/ 4140468 h 4248482"/>
              <a:gd name="connsiteX5-137" fmla="*/ 630271 w 738285"/>
              <a:gd name="connsiteY5-138" fmla="*/ 4248482 h 4248482"/>
              <a:gd name="connsiteX6-139" fmla="*/ 36302 w 738285"/>
              <a:gd name="connsiteY6-140" fmla="*/ 4248482 h 4248482"/>
              <a:gd name="connsiteX7-141" fmla="*/ 90213 w 738285"/>
              <a:gd name="connsiteY7-142" fmla="*/ 4140468 h 4248482"/>
              <a:gd name="connsiteX8-143" fmla="*/ 90213 w 738285"/>
              <a:gd name="connsiteY8-144" fmla="*/ 146124 h 4248482"/>
              <a:gd name="connsiteX0-145" fmla="*/ 90213 w 738285"/>
              <a:gd name="connsiteY0-146" fmla="*/ 146124 h 4248500"/>
              <a:gd name="connsiteX1-147" fmla="*/ 12490 w 738285"/>
              <a:gd name="connsiteY1-148" fmla="*/ 10 h 4248500"/>
              <a:gd name="connsiteX2-149" fmla="*/ 630271 w 738285"/>
              <a:gd name="connsiteY2-150" fmla="*/ 10 h 4248500"/>
              <a:gd name="connsiteX3-151" fmla="*/ 738285 w 738285"/>
              <a:gd name="connsiteY3-152" fmla="*/ 108024 h 4248500"/>
              <a:gd name="connsiteX4-153" fmla="*/ 738285 w 738285"/>
              <a:gd name="connsiteY4-154" fmla="*/ 4140468 h 4248500"/>
              <a:gd name="connsiteX5-155" fmla="*/ 630271 w 738285"/>
              <a:gd name="connsiteY5-156" fmla="*/ 4248482 h 4248500"/>
              <a:gd name="connsiteX6-157" fmla="*/ 36302 w 738285"/>
              <a:gd name="connsiteY6-158" fmla="*/ 4248482 h 4248500"/>
              <a:gd name="connsiteX7-159" fmla="*/ 90213 w 738285"/>
              <a:gd name="connsiteY7-160" fmla="*/ 4140468 h 4248500"/>
              <a:gd name="connsiteX8-161" fmla="*/ 90213 w 738285"/>
              <a:gd name="connsiteY8-162" fmla="*/ 146124 h 42485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FF718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a:defRPr/>
            </a:pPr>
            <a:r>
              <a:rPr lang="zh-CN" altLang="en-US" dirty="0">
                <a:solidFill>
                  <a:schemeClr val="bg1"/>
                </a:solidFill>
                <a:latin typeface="微软雅黑" panose="020B0503020204020204" pitchFamily="34" charset="-122"/>
                <a:ea typeface="微软雅黑" panose="020B0503020204020204" pitchFamily="34" charset="-122"/>
              </a:rPr>
              <a:t>点击添加文本概述</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21" name="圆角矩形 15"/>
          <p:cNvSpPr/>
          <p:nvPr/>
        </p:nvSpPr>
        <p:spPr>
          <a:xfrm>
            <a:off x="4244065" y="1144892"/>
            <a:ext cx="493713" cy="4542883"/>
          </a:xfrm>
          <a:custGeom>
            <a:avLst/>
            <a:gdLst>
              <a:gd name="connsiteX0" fmla="*/ 0 w 648072"/>
              <a:gd name="connsiteY0" fmla="*/ 108014 h 4248472"/>
              <a:gd name="connsiteX1" fmla="*/ 108014 w 648072"/>
              <a:gd name="connsiteY1" fmla="*/ 0 h 4248472"/>
              <a:gd name="connsiteX2" fmla="*/ 540058 w 648072"/>
              <a:gd name="connsiteY2" fmla="*/ 0 h 4248472"/>
              <a:gd name="connsiteX3" fmla="*/ 648072 w 648072"/>
              <a:gd name="connsiteY3" fmla="*/ 108014 h 4248472"/>
              <a:gd name="connsiteX4" fmla="*/ 648072 w 648072"/>
              <a:gd name="connsiteY4" fmla="*/ 4140458 h 4248472"/>
              <a:gd name="connsiteX5" fmla="*/ 540058 w 648072"/>
              <a:gd name="connsiteY5" fmla="*/ 4248472 h 4248472"/>
              <a:gd name="connsiteX6" fmla="*/ 108014 w 648072"/>
              <a:gd name="connsiteY6" fmla="*/ 4248472 h 4248472"/>
              <a:gd name="connsiteX7" fmla="*/ 0 w 648072"/>
              <a:gd name="connsiteY7" fmla="*/ 4140458 h 4248472"/>
              <a:gd name="connsiteX8" fmla="*/ 0 w 648072"/>
              <a:gd name="connsiteY8" fmla="*/ 108014 h 4248472"/>
              <a:gd name="connsiteX0-1" fmla="*/ 50562 w 698634"/>
              <a:gd name="connsiteY0-2" fmla="*/ 108014 h 4248472"/>
              <a:gd name="connsiteX1-3" fmla="*/ 158576 w 698634"/>
              <a:gd name="connsiteY1-4" fmla="*/ 0 h 4248472"/>
              <a:gd name="connsiteX2-5" fmla="*/ 590620 w 698634"/>
              <a:gd name="connsiteY2-6" fmla="*/ 0 h 4248472"/>
              <a:gd name="connsiteX3-7" fmla="*/ 698634 w 698634"/>
              <a:gd name="connsiteY3-8" fmla="*/ 108014 h 4248472"/>
              <a:gd name="connsiteX4-9" fmla="*/ 698634 w 698634"/>
              <a:gd name="connsiteY4-10" fmla="*/ 4140458 h 4248472"/>
              <a:gd name="connsiteX5-11" fmla="*/ 590620 w 698634"/>
              <a:gd name="connsiteY5-12" fmla="*/ 4248472 h 4248472"/>
              <a:gd name="connsiteX6-13" fmla="*/ 20463 w 698634"/>
              <a:gd name="connsiteY6-14" fmla="*/ 4248472 h 4248472"/>
              <a:gd name="connsiteX7-15" fmla="*/ 50562 w 698634"/>
              <a:gd name="connsiteY7-16" fmla="*/ 4140458 h 4248472"/>
              <a:gd name="connsiteX8-17" fmla="*/ 50562 w 698634"/>
              <a:gd name="connsiteY8-18" fmla="*/ 108014 h 4248472"/>
              <a:gd name="connsiteX0-19" fmla="*/ 50562 w 698634"/>
              <a:gd name="connsiteY0-20" fmla="*/ 108014 h 4248472"/>
              <a:gd name="connsiteX1-21" fmla="*/ 29988 w 698634"/>
              <a:gd name="connsiteY1-22" fmla="*/ 0 h 4248472"/>
              <a:gd name="connsiteX2-23" fmla="*/ 590620 w 698634"/>
              <a:gd name="connsiteY2-24" fmla="*/ 0 h 4248472"/>
              <a:gd name="connsiteX3-25" fmla="*/ 698634 w 698634"/>
              <a:gd name="connsiteY3-26" fmla="*/ 108014 h 4248472"/>
              <a:gd name="connsiteX4-27" fmla="*/ 698634 w 698634"/>
              <a:gd name="connsiteY4-28" fmla="*/ 4140458 h 4248472"/>
              <a:gd name="connsiteX5-29" fmla="*/ 590620 w 698634"/>
              <a:gd name="connsiteY5-30" fmla="*/ 4248472 h 4248472"/>
              <a:gd name="connsiteX6-31" fmla="*/ 20463 w 698634"/>
              <a:gd name="connsiteY6-32" fmla="*/ 4248472 h 4248472"/>
              <a:gd name="connsiteX7-33" fmla="*/ 50562 w 698634"/>
              <a:gd name="connsiteY7-34" fmla="*/ 4140458 h 4248472"/>
              <a:gd name="connsiteX8-35" fmla="*/ 50562 w 698634"/>
              <a:gd name="connsiteY8-36" fmla="*/ 108014 h 4248472"/>
              <a:gd name="connsiteX0-37" fmla="*/ 62842 w 710914"/>
              <a:gd name="connsiteY0-38" fmla="*/ 108014 h 4248472"/>
              <a:gd name="connsiteX1-39" fmla="*/ 18456 w 710914"/>
              <a:gd name="connsiteY1-40" fmla="*/ 0 h 4248472"/>
              <a:gd name="connsiteX2-41" fmla="*/ 602900 w 710914"/>
              <a:gd name="connsiteY2-42" fmla="*/ 0 h 4248472"/>
              <a:gd name="connsiteX3-43" fmla="*/ 710914 w 710914"/>
              <a:gd name="connsiteY3-44" fmla="*/ 108014 h 4248472"/>
              <a:gd name="connsiteX4-45" fmla="*/ 710914 w 710914"/>
              <a:gd name="connsiteY4-46" fmla="*/ 4140458 h 4248472"/>
              <a:gd name="connsiteX5-47" fmla="*/ 602900 w 710914"/>
              <a:gd name="connsiteY5-48" fmla="*/ 4248472 h 4248472"/>
              <a:gd name="connsiteX6-49" fmla="*/ 32743 w 710914"/>
              <a:gd name="connsiteY6-50" fmla="*/ 4248472 h 4248472"/>
              <a:gd name="connsiteX7-51" fmla="*/ 62842 w 710914"/>
              <a:gd name="connsiteY7-52" fmla="*/ 4140458 h 4248472"/>
              <a:gd name="connsiteX8-53" fmla="*/ 62842 w 710914"/>
              <a:gd name="connsiteY8-54" fmla="*/ 108014 h 4248472"/>
              <a:gd name="connsiteX0-55" fmla="*/ 92736 w 740808"/>
              <a:gd name="connsiteY0-56" fmla="*/ 108014 h 4248472"/>
              <a:gd name="connsiteX1-57" fmla="*/ 15013 w 740808"/>
              <a:gd name="connsiteY1-58" fmla="*/ 0 h 4248472"/>
              <a:gd name="connsiteX2-59" fmla="*/ 632794 w 740808"/>
              <a:gd name="connsiteY2-60" fmla="*/ 0 h 4248472"/>
              <a:gd name="connsiteX3-61" fmla="*/ 740808 w 740808"/>
              <a:gd name="connsiteY3-62" fmla="*/ 108014 h 4248472"/>
              <a:gd name="connsiteX4-63" fmla="*/ 740808 w 740808"/>
              <a:gd name="connsiteY4-64" fmla="*/ 4140458 h 4248472"/>
              <a:gd name="connsiteX5-65" fmla="*/ 632794 w 740808"/>
              <a:gd name="connsiteY5-66" fmla="*/ 4248472 h 4248472"/>
              <a:gd name="connsiteX6-67" fmla="*/ 62637 w 740808"/>
              <a:gd name="connsiteY6-68" fmla="*/ 4248472 h 4248472"/>
              <a:gd name="connsiteX7-69" fmla="*/ 92736 w 740808"/>
              <a:gd name="connsiteY7-70" fmla="*/ 4140458 h 4248472"/>
              <a:gd name="connsiteX8-71" fmla="*/ 92736 w 740808"/>
              <a:gd name="connsiteY8-72" fmla="*/ 108014 h 4248472"/>
              <a:gd name="connsiteX0-73" fmla="*/ 89231 w 737303"/>
              <a:gd name="connsiteY0-74" fmla="*/ 108464 h 4248922"/>
              <a:gd name="connsiteX1-75" fmla="*/ 11508 w 737303"/>
              <a:gd name="connsiteY1-76" fmla="*/ 450 h 4248922"/>
              <a:gd name="connsiteX2-77" fmla="*/ 629289 w 737303"/>
              <a:gd name="connsiteY2-78" fmla="*/ 450 h 4248922"/>
              <a:gd name="connsiteX3-79" fmla="*/ 737303 w 737303"/>
              <a:gd name="connsiteY3-80" fmla="*/ 108464 h 4248922"/>
              <a:gd name="connsiteX4-81" fmla="*/ 737303 w 737303"/>
              <a:gd name="connsiteY4-82" fmla="*/ 4140908 h 4248922"/>
              <a:gd name="connsiteX5-83" fmla="*/ 629289 w 737303"/>
              <a:gd name="connsiteY5-84" fmla="*/ 4248922 h 4248922"/>
              <a:gd name="connsiteX6-85" fmla="*/ 59132 w 737303"/>
              <a:gd name="connsiteY6-86" fmla="*/ 4248922 h 4248922"/>
              <a:gd name="connsiteX7-87" fmla="*/ 89231 w 737303"/>
              <a:gd name="connsiteY7-88" fmla="*/ 4140908 h 4248922"/>
              <a:gd name="connsiteX8-89" fmla="*/ 89231 w 737303"/>
              <a:gd name="connsiteY8-90" fmla="*/ 108464 h 4248922"/>
              <a:gd name="connsiteX0-91" fmla="*/ 89231 w 737303"/>
              <a:gd name="connsiteY0-92" fmla="*/ 146114 h 4248472"/>
              <a:gd name="connsiteX1-93" fmla="*/ 11508 w 737303"/>
              <a:gd name="connsiteY1-94" fmla="*/ 0 h 4248472"/>
              <a:gd name="connsiteX2-95" fmla="*/ 629289 w 737303"/>
              <a:gd name="connsiteY2-96" fmla="*/ 0 h 4248472"/>
              <a:gd name="connsiteX3-97" fmla="*/ 737303 w 737303"/>
              <a:gd name="connsiteY3-98" fmla="*/ 108014 h 4248472"/>
              <a:gd name="connsiteX4-99" fmla="*/ 737303 w 737303"/>
              <a:gd name="connsiteY4-100" fmla="*/ 4140458 h 4248472"/>
              <a:gd name="connsiteX5-101" fmla="*/ 629289 w 737303"/>
              <a:gd name="connsiteY5-102" fmla="*/ 4248472 h 4248472"/>
              <a:gd name="connsiteX6-103" fmla="*/ 59132 w 737303"/>
              <a:gd name="connsiteY6-104" fmla="*/ 4248472 h 4248472"/>
              <a:gd name="connsiteX7-105" fmla="*/ 89231 w 737303"/>
              <a:gd name="connsiteY7-106" fmla="*/ 4140458 h 4248472"/>
              <a:gd name="connsiteX8-107" fmla="*/ 89231 w 737303"/>
              <a:gd name="connsiteY8-108" fmla="*/ 146114 h 4248472"/>
              <a:gd name="connsiteX0-109" fmla="*/ 90213 w 738285"/>
              <a:gd name="connsiteY0-110" fmla="*/ 146124 h 4248482"/>
              <a:gd name="connsiteX1-111" fmla="*/ 12490 w 738285"/>
              <a:gd name="connsiteY1-112" fmla="*/ 10 h 4248482"/>
              <a:gd name="connsiteX2-113" fmla="*/ 630271 w 738285"/>
              <a:gd name="connsiteY2-114" fmla="*/ 10 h 4248482"/>
              <a:gd name="connsiteX3-115" fmla="*/ 738285 w 738285"/>
              <a:gd name="connsiteY3-116" fmla="*/ 108024 h 4248482"/>
              <a:gd name="connsiteX4-117" fmla="*/ 738285 w 738285"/>
              <a:gd name="connsiteY4-118" fmla="*/ 4140468 h 4248482"/>
              <a:gd name="connsiteX5-119" fmla="*/ 630271 w 738285"/>
              <a:gd name="connsiteY5-120" fmla="*/ 4248482 h 4248482"/>
              <a:gd name="connsiteX6-121" fmla="*/ 60114 w 738285"/>
              <a:gd name="connsiteY6-122" fmla="*/ 4248482 h 4248482"/>
              <a:gd name="connsiteX7-123" fmla="*/ 90213 w 738285"/>
              <a:gd name="connsiteY7-124" fmla="*/ 4140468 h 4248482"/>
              <a:gd name="connsiteX8-125" fmla="*/ 90213 w 738285"/>
              <a:gd name="connsiteY8-126" fmla="*/ 146124 h 4248482"/>
              <a:gd name="connsiteX0-127" fmla="*/ 90213 w 738285"/>
              <a:gd name="connsiteY0-128" fmla="*/ 146124 h 4248482"/>
              <a:gd name="connsiteX1-129" fmla="*/ 12490 w 738285"/>
              <a:gd name="connsiteY1-130" fmla="*/ 10 h 4248482"/>
              <a:gd name="connsiteX2-131" fmla="*/ 630271 w 738285"/>
              <a:gd name="connsiteY2-132" fmla="*/ 10 h 4248482"/>
              <a:gd name="connsiteX3-133" fmla="*/ 738285 w 738285"/>
              <a:gd name="connsiteY3-134" fmla="*/ 108024 h 4248482"/>
              <a:gd name="connsiteX4-135" fmla="*/ 738285 w 738285"/>
              <a:gd name="connsiteY4-136" fmla="*/ 4140468 h 4248482"/>
              <a:gd name="connsiteX5-137" fmla="*/ 630271 w 738285"/>
              <a:gd name="connsiteY5-138" fmla="*/ 4248482 h 4248482"/>
              <a:gd name="connsiteX6-139" fmla="*/ 36302 w 738285"/>
              <a:gd name="connsiteY6-140" fmla="*/ 4248482 h 4248482"/>
              <a:gd name="connsiteX7-141" fmla="*/ 90213 w 738285"/>
              <a:gd name="connsiteY7-142" fmla="*/ 4140468 h 4248482"/>
              <a:gd name="connsiteX8-143" fmla="*/ 90213 w 738285"/>
              <a:gd name="connsiteY8-144" fmla="*/ 146124 h 4248482"/>
              <a:gd name="connsiteX0-145" fmla="*/ 90213 w 738285"/>
              <a:gd name="connsiteY0-146" fmla="*/ 146124 h 4248500"/>
              <a:gd name="connsiteX1-147" fmla="*/ 12490 w 738285"/>
              <a:gd name="connsiteY1-148" fmla="*/ 10 h 4248500"/>
              <a:gd name="connsiteX2-149" fmla="*/ 630271 w 738285"/>
              <a:gd name="connsiteY2-150" fmla="*/ 10 h 4248500"/>
              <a:gd name="connsiteX3-151" fmla="*/ 738285 w 738285"/>
              <a:gd name="connsiteY3-152" fmla="*/ 108024 h 4248500"/>
              <a:gd name="connsiteX4-153" fmla="*/ 738285 w 738285"/>
              <a:gd name="connsiteY4-154" fmla="*/ 4140468 h 4248500"/>
              <a:gd name="connsiteX5-155" fmla="*/ 630271 w 738285"/>
              <a:gd name="connsiteY5-156" fmla="*/ 4248482 h 4248500"/>
              <a:gd name="connsiteX6-157" fmla="*/ 36302 w 738285"/>
              <a:gd name="connsiteY6-158" fmla="*/ 4248482 h 4248500"/>
              <a:gd name="connsiteX7-159" fmla="*/ 90213 w 738285"/>
              <a:gd name="connsiteY7-160" fmla="*/ 4140468 h 4248500"/>
              <a:gd name="connsiteX8-161" fmla="*/ 90213 w 738285"/>
              <a:gd name="connsiteY8-162" fmla="*/ 146124 h 42485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738285" h="4248500">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62A0CA"/>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72000" tIns="0" rIns="0" bIns="0" anchor="ctr"/>
          <a:lstStyle/>
          <a:p>
            <a:pPr algn="ctr">
              <a:defRPr/>
            </a:pPr>
            <a:r>
              <a:rPr lang="zh-CN" altLang="en-US" dirty="0">
                <a:solidFill>
                  <a:schemeClr val="bg1"/>
                </a:solidFill>
                <a:latin typeface="微软雅黑" panose="020B0503020204020204" pitchFamily="34" charset="-122"/>
                <a:ea typeface="微软雅黑" panose="020B0503020204020204" pitchFamily="34" charset="-122"/>
              </a:rPr>
              <a:t>点击添加文本概述</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24" name="TextBox 15"/>
          <p:cNvSpPr txBox="1"/>
          <p:nvPr/>
        </p:nvSpPr>
        <p:spPr>
          <a:xfrm>
            <a:off x="5424868" y="2234666"/>
            <a:ext cx="5492245" cy="1993238"/>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标题此处输入文本这里输入简单字概述这里输入简单简单的文字概述标题此处输入文本简单的文字概述标题此处输入文本标题此处输入文本标题此处输入文本标题此处输入文本这里输入标题此处输入文本这里输入简单字概述这里输入标题此处输入文本这里输入简单字概述这里输入标题此处输入文本这里输入简单字概述这里输入标题此处输入文本这里输入简单字概述</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53"/>
          <p:cNvGrpSpPr/>
          <p:nvPr/>
        </p:nvGrpSpPr>
        <p:grpSpPr bwMode="auto">
          <a:xfrm>
            <a:off x="6205539" y="2332039"/>
            <a:ext cx="777875" cy="776287"/>
            <a:chOff x="1188720" y="1335024"/>
            <a:chExt cx="900000" cy="900000"/>
          </a:xfrm>
        </p:grpSpPr>
        <p:sp>
          <p:nvSpPr>
            <p:cNvPr id="10" name="矩形 9"/>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11" name="直接连接符 10"/>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12" name="直接连接符 11"/>
            <p:cNvCxnSpPr/>
            <p:nvPr/>
          </p:nvCxnSpPr>
          <p:spPr>
            <a:xfrm rot="5400000">
              <a:off x="118871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13" name="组合 57"/>
          <p:cNvGrpSpPr/>
          <p:nvPr/>
        </p:nvGrpSpPr>
        <p:grpSpPr bwMode="auto">
          <a:xfrm>
            <a:off x="7129464" y="2332039"/>
            <a:ext cx="776287" cy="776287"/>
            <a:chOff x="1188720" y="1335024"/>
            <a:chExt cx="900000" cy="900000"/>
          </a:xfrm>
        </p:grpSpPr>
        <p:sp>
          <p:nvSpPr>
            <p:cNvPr id="17" name="矩形 16"/>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18" name="直接连接符 17"/>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19" name="直接连接符 18"/>
            <p:cNvCxnSpPr/>
            <p:nvPr/>
          </p:nvCxnSpPr>
          <p:spPr>
            <a:xfrm rot="5400000">
              <a:off x="118963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20" name="组合 61"/>
          <p:cNvGrpSpPr/>
          <p:nvPr/>
        </p:nvGrpSpPr>
        <p:grpSpPr bwMode="auto">
          <a:xfrm>
            <a:off x="8053389" y="2332039"/>
            <a:ext cx="776287" cy="776287"/>
            <a:chOff x="1188720" y="1335024"/>
            <a:chExt cx="900000" cy="900000"/>
          </a:xfrm>
        </p:grpSpPr>
        <p:sp>
          <p:nvSpPr>
            <p:cNvPr id="21" name="矩形 20"/>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22" name="直接连接符 21"/>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27" name="直接连接符 26"/>
            <p:cNvCxnSpPr/>
            <p:nvPr/>
          </p:nvCxnSpPr>
          <p:spPr>
            <a:xfrm rot="5400000">
              <a:off x="1189639" y="1785025"/>
              <a:ext cx="900000" cy="0"/>
            </a:xfrm>
            <a:prstGeom prst="line">
              <a:avLst/>
            </a:prstGeom>
            <a:noFill/>
            <a:ln w="12700" cap="flat" cmpd="sng" algn="ctr">
              <a:solidFill>
                <a:schemeClr val="accent1">
                  <a:lumMod val="40000"/>
                  <a:lumOff val="60000"/>
                </a:schemeClr>
              </a:solidFill>
              <a:prstDash val="dash"/>
              <a:miter lim="800000"/>
            </a:ln>
            <a:effectLst/>
          </p:spPr>
        </p:cxnSp>
      </p:grpSp>
      <p:grpSp>
        <p:nvGrpSpPr>
          <p:cNvPr id="28" name="组合 65"/>
          <p:cNvGrpSpPr/>
          <p:nvPr/>
        </p:nvGrpSpPr>
        <p:grpSpPr bwMode="auto">
          <a:xfrm>
            <a:off x="8975726" y="2332039"/>
            <a:ext cx="777875" cy="776287"/>
            <a:chOff x="1188720" y="1335024"/>
            <a:chExt cx="900000" cy="900000"/>
          </a:xfrm>
        </p:grpSpPr>
        <p:sp>
          <p:nvSpPr>
            <p:cNvPr id="29" name="矩形 28"/>
            <p:cNvSpPr/>
            <p:nvPr/>
          </p:nvSpPr>
          <p:spPr>
            <a:xfrm>
              <a:off x="1188720" y="1335024"/>
              <a:ext cx="900000" cy="900000"/>
            </a:xfrm>
            <a:prstGeom prst="rect">
              <a:avLst/>
            </a:prstGeom>
            <a:noFill/>
            <a:ln w="19050" cap="flat" cmpd="sng" algn="ctr">
              <a:solidFill>
                <a:schemeClr val="accent1">
                  <a:lumMod val="40000"/>
                  <a:lumOff val="60000"/>
                </a:schemeClr>
              </a:solidFill>
              <a:prstDash val="solid"/>
              <a:miter lim="800000"/>
            </a:ln>
            <a:effectLst/>
          </p:spPr>
          <p:txBody>
            <a:bodyPr anchor="ctr"/>
            <a:lstStyle/>
            <a:p>
              <a:pPr algn="ctr">
                <a:defRPr/>
              </a:pPr>
              <a:endParaRPr lang="zh-CN" altLang="en-US" kern="0">
                <a:solidFill>
                  <a:prstClr val="white"/>
                </a:solidFill>
              </a:endParaRPr>
            </a:p>
          </p:txBody>
        </p:sp>
        <p:cxnSp>
          <p:nvCxnSpPr>
            <p:cNvPr id="30" name="直接连接符 29"/>
            <p:cNvCxnSpPr/>
            <p:nvPr/>
          </p:nvCxnSpPr>
          <p:spPr>
            <a:xfrm>
              <a:off x="1188720" y="1785944"/>
              <a:ext cx="900000" cy="0"/>
            </a:xfrm>
            <a:prstGeom prst="line">
              <a:avLst/>
            </a:prstGeom>
            <a:noFill/>
            <a:ln w="12700" cap="flat" cmpd="sng" algn="ctr">
              <a:solidFill>
                <a:schemeClr val="accent1">
                  <a:lumMod val="40000"/>
                  <a:lumOff val="60000"/>
                </a:schemeClr>
              </a:solidFill>
              <a:prstDash val="dash"/>
              <a:miter lim="800000"/>
            </a:ln>
            <a:effectLst/>
          </p:spPr>
        </p:cxnSp>
        <p:cxnSp>
          <p:nvCxnSpPr>
            <p:cNvPr id="31" name="直接连接符 30"/>
            <p:cNvCxnSpPr/>
            <p:nvPr/>
          </p:nvCxnSpPr>
          <p:spPr>
            <a:xfrm rot="5400000">
              <a:off x="1188720" y="1785025"/>
              <a:ext cx="900000" cy="0"/>
            </a:xfrm>
            <a:prstGeom prst="line">
              <a:avLst/>
            </a:prstGeom>
            <a:noFill/>
            <a:ln w="12700" cap="flat" cmpd="sng" algn="ctr">
              <a:solidFill>
                <a:schemeClr val="accent1">
                  <a:lumMod val="40000"/>
                  <a:lumOff val="60000"/>
                </a:schemeClr>
              </a:solidFill>
              <a:prstDash val="dash"/>
              <a:miter lim="800000"/>
            </a:ln>
            <a:effectLst/>
          </p:spPr>
        </p:cxnSp>
      </p:grpSp>
      <p:sp>
        <p:nvSpPr>
          <p:cNvPr id="32" name="文本框 31"/>
          <p:cNvSpPr txBox="1"/>
          <p:nvPr/>
        </p:nvSpPr>
        <p:spPr>
          <a:xfrm>
            <a:off x="6196013" y="2305051"/>
            <a:ext cx="850900"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第</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3" name="文本框 32"/>
          <p:cNvSpPr txBox="1"/>
          <p:nvPr/>
        </p:nvSpPr>
        <p:spPr>
          <a:xfrm>
            <a:off x="7118350" y="2305051"/>
            <a:ext cx="852488"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二</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4" name="文本框 33"/>
          <p:cNvSpPr txBox="1"/>
          <p:nvPr/>
        </p:nvSpPr>
        <p:spPr>
          <a:xfrm>
            <a:off x="8042275" y="2305051"/>
            <a:ext cx="852488"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章</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5" name="文本框 34"/>
          <p:cNvSpPr txBox="1"/>
          <p:nvPr/>
        </p:nvSpPr>
        <p:spPr>
          <a:xfrm>
            <a:off x="8966200" y="2305051"/>
            <a:ext cx="850900" cy="830263"/>
          </a:xfrm>
          <a:prstGeom prst="rect">
            <a:avLst/>
          </a:prstGeom>
          <a:noFill/>
        </p:spPr>
        <p:txBody>
          <a:bodyPr wrap="none"/>
          <a:lstStyle/>
          <a:p>
            <a:pPr>
              <a:defRPr/>
            </a:pPr>
            <a:r>
              <a:rPr lang="zh-CN" altLang="en-US" sz="4800" spc="400" dirty="0">
                <a:solidFill>
                  <a:schemeClr val="bg1"/>
                </a:solidFill>
                <a:latin typeface="华文新魏" panose="02010800040101010101" pitchFamily="2" charset="-122"/>
                <a:ea typeface="华文新魏" panose="02010800040101010101" pitchFamily="2" charset="-122"/>
              </a:rPr>
              <a:t>节</a:t>
            </a:r>
            <a:endParaRPr lang="zh-CN" altLang="en-US" sz="4800" spc="400" dirty="0">
              <a:solidFill>
                <a:schemeClr val="bg1"/>
              </a:solidFill>
              <a:latin typeface="华文新魏" panose="02010800040101010101" pitchFamily="2" charset="-122"/>
              <a:ea typeface="华文新魏" panose="02010800040101010101" pitchFamily="2" charset="-122"/>
            </a:endParaRPr>
          </a:p>
        </p:txBody>
      </p:sp>
      <p:sp>
        <p:nvSpPr>
          <p:cNvPr id="36" name="文本框 35"/>
          <p:cNvSpPr txBox="1"/>
          <p:nvPr/>
        </p:nvSpPr>
        <p:spPr>
          <a:xfrm>
            <a:off x="6343650" y="1941513"/>
            <a:ext cx="501650"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di</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7" name="文本框 36"/>
          <p:cNvSpPr txBox="1"/>
          <p:nvPr/>
        </p:nvSpPr>
        <p:spPr>
          <a:xfrm>
            <a:off x="7267576" y="1941513"/>
            <a:ext cx="500063" cy="400050"/>
          </a:xfrm>
          <a:prstGeom prst="rect">
            <a:avLst/>
          </a:prstGeom>
          <a:noFill/>
        </p:spPr>
        <p:txBody>
          <a:bodyPr wrap="none"/>
          <a:lstStyle/>
          <a:p>
            <a:pPr>
              <a:defRPr/>
            </a:pPr>
            <a:r>
              <a:rPr lang="en-US" altLang="zh-CN" sz="2000" spc="400" dirty="0" err="1">
                <a:solidFill>
                  <a:schemeClr val="bg1"/>
                </a:solidFill>
                <a:latin typeface="华文新魏" panose="02010800040101010101" pitchFamily="2" charset="-122"/>
                <a:ea typeface="华文新魏" panose="02010800040101010101" pitchFamily="2" charset="-122"/>
              </a:rPr>
              <a:t>er</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8" name="文本框 37"/>
          <p:cNvSpPr txBox="1"/>
          <p:nvPr/>
        </p:nvSpPr>
        <p:spPr>
          <a:xfrm>
            <a:off x="7905750" y="1941513"/>
            <a:ext cx="1098550"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zhang</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39" name="文本框 38"/>
          <p:cNvSpPr txBox="1"/>
          <p:nvPr/>
        </p:nvSpPr>
        <p:spPr>
          <a:xfrm>
            <a:off x="9115426" y="1941513"/>
            <a:ext cx="595313" cy="400050"/>
          </a:xfrm>
          <a:prstGeom prst="rect">
            <a:avLst/>
          </a:prstGeom>
          <a:noFill/>
        </p:spPr>
        <p:txBody>
          <a:bodyPr wrap="none"/>
          <a:lstStyle/>
          <a:p>
            <a:pPr>
              <a:defRPr/>
            </a:pPr>
            <a:r>
              <a:rPr lang="en-US" altLang="zh-CN" sz="2000" spc="400" dirty="0">
                <a:solidFill>
                  <a:schemeClr val="bg1"/>
                </a:solidFill>
                <a:latin typeface="华文新魏" panose="02010800040101010101" pitchFamily="2" charset="-122"/>
                <a:ea typeface="华文新魏" panose="02010800040101010101" pitchFamily="2" charset="-122"/>
              </a:rPr>
              <a:t>jie</a:t>
            </a:r>
            <a:endParaRPr lang="zh-CN" altLang="en-US" sz="2000" spc="400" dirty="0">
              <a:solidFill>
                <a:schemeClr val="bg1"/>
              </a:solidFill>
              <a:latin typeface="华文新魏" panose="02010800040101010101" pitchFamily="2" charset="-122"/>
              <a:ea typeface="华文新魏" panose="02010800040101010101" pitchFamily="2" charset="-122"/>
            </a:endParaRPr>
          </a:p>
        </p:txBody>
      </p:sp>
      <p:sp>
        <p:nvSpPr>
          <p:cNvPr id="40" name="文本框 39"/>
          <p:cNvSpPr txBox="1"/>
          <p:nvPr/>
        </p:nvSpPr>
        <p:spPr>
          <a:xfrm>
            <a:off x="5318125" y="3432393"/>
            <a:ext cx="4498975" cy="738188"/>
          </a:xfrm>
          <a:prstGeom prst="rect">
            <a:avLst/>
          </a:prstGeom>
          <a:noFill/>
        </p:spPr>
        <p:txBody>
          <a:bodyPr/>
          <a:lstStyle/>
          <a:p>
            <a:pPr algn="r">
              <a:lnSpc>
                <a:spcPct val="150000"/>
              </a:lnSpc>
              <a:defRPr/>
            </a:pPr>
            <a:r>
              <a:rPr lang="zh-CN" altLang="en-US" sz="1400" dirty="0">
                <a:solidFill>
                  <a:schemeClr val="bg1"/>
                </a:solidFill>
                <a:latin typeface="微软雅黑" panose="020B0503020204020204" pitchFamily="34" charset="-122"/>
                <a:ea typeface="微软雅黑" panose="020B0503020204020204" pitchFamily="34" charset="-122"/>
              </a:rPr>
              <a:t>您的内容请写在这里您的内容请写在里您的内容请写在这里您的内容您的内容请写在这里</a:t>
            </a:r>
            <a:endParaRPr lang="en-US" altLang="zh-CN" sz="1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dissolve/>
  </p:transition>
</p:sld>
</file>

<file path=ppt/tags/tag1.xml><?xml version="1.0" encoding="utf-8"?>
<p:tagLst xmlns:p="http://schemas.openxmlformats.org/presentationml/2006/main">
  <p:tag name="MH" val="20150522094016"/>
  <p:tag name="MH_LIBRARY" val="CONTENTS"/>
  <p:tag name="MH_TYPE" val="OTHERS"/>
  <p:tag name="ID" val="545835"/>
</p:tagLst>
</file>

<file path=ppt/tags/tag2.xml><?xml version="1.0" encoding="utf-8"?>
<p:tagLst xmlns:p="http://schemas.openxmlformats.org/presentationml/2006/main">
  <p:tag name="MH" val="20150522094016"/>
  <p:tag name="MH_LIBRARY" val="CONTENTS"/>
  <p:tag name="MH_AUTOCOLOR" val="TRUE"/>
  <p:tag name="MH_TYPE" val="CONTENTS"/>
  <p:tag name="ID" val="545835"/>
</p:tagLst>
</file>

<file path=ppt/tags/tag3.xml><?xml version="1.0" encoding="utf-8"?>
<p:tagLst xmlns:p="http://schemas.openxmlformats.org/presentationml/2006/main">
  <p:tag name="MH" val="20150522094016"/>
  <p:tag name="MH_LIBRARY" val="CONTENTS"/>
  <p:tag name="MH_AUTOCOLOR" val="TRUE"/>
  <p:tag name="ID" val="545835"/>
  <p:tag name="MH_TYPE" val="CONTENTS_SECTION"/>
</p:tagLst>
</file>

<file path=ppt/theme/theme1.xml><?xml version="1.0" encoding="utf-8"?>
<a:theme xmlns:a="http://schemas.openxmlformats.org/drawingml/2006/main" name="https://www.freeppt7.com-Best PowerPoint templates for free downloa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3406</Words>
  <Application>WPS 演示</Application>
  <PresentationFormat>宽屏</PresentationFormat>
  <Paragraphs>507</Paragraphs>
  <Slides>28</Slides>
  <Notes>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28</vt:i4>
      </vt:variant>
    </vt:vector>
  </HeadingPairs>
  <TitlesOfParts>
    <vt:vector size="47" baseType="lpstr">
      <vt:lpstr>Arial</vt:lpstr>
      <vt:lpstr>宋体</vt:lpstr>
      <vt:lpstr>Wingdings</vt:lpstr>
      <vt:lpstr>Times New Roman</vt:lpstr>
      <vt:lpstr>微软雅黑</vt:lpstr>
      <vt:lpstr>Calibri</vt:lpstr>
      <vt:lpstr>华文新魏</vt:lpstr>
      <vt:lpstr>Impact</vt:lpstr>
      <vt:lpstr>Calibri</vt:lpstr>
      <vt:lpstr>幼圆</vt:lpstr>
      <vt:lpstr>Franklin Gothic Book</vt:lpstr>
      <vt:lpstr>Arial Unicode MS</vt:lpstr>
      <vt:lpstr>FontAwesome</vt:lpstr>
      <vt:lpstr>Arial Narrow</vt:lpstr>
      <vt:lpstr>Segoe Print</vt:lpstr>
      <vt:lpstr>Meiryo</vt:lpstr>
      <vt:lpstr>Calibri Light</vt:lpstr>
      <vt:lpstr>Yu Gothic</vt:lpstr>
      <vt:lpstr>https://www.freeppt7.com-Best PowerPoint templates for free download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小清新PPT</dc:title>
  <dc:creator/>
  <cp:keywords>RP</cp:keywords>
  <dc:description>RP</dc:description>
  <dc:subject>RP</dc:subject>
  <cp:category>RP</cp:category>
  <cp:lastModifiedBy>kwl6</cp:lastModifiedBy>
  <cp:revision>4</cp:revision>
  <dcterms:created xsi:type="dcterms:W3CDTF">2014-11-18T07:27:00Z</dcterms:created>
  <dcterms:modified xsi:type="dcterms:W3CDTF">2019-02-23T14:02:22Z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2052-11.1.0.8013</vt:lpwstr>
  </property>
</Properties>
</file>