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77" r:id="rId12"/>
    <p:sldId id="264" r:id="rId13"/>
    <p:sldId id="265" r:id="rId14"/>
    <p:sldId id="266" r:id="rId15"/>
    <p:sldId id="267" r:id="rId16"/>
    <p:sldId id="268" r:id="rId17"/>
    <p:sldId id="278" r:id="rId18"/>
    <p:sldId id="269" r:id="rId19"/>
    <p:sldId id="270" r:id="rId20"/>
    <p:sldId id="271" r:id="rId21"/>
    <p:sldId id="272" r:id="rId22"/>
    <p:sldId id="279" r:id="rId23"/>
    <p:sldId id="273" r:id="rId24"/>
    <p:sldId id="274" r:id="rId25"/>
    <p:sldId id="276" r:id="rId26"/>
    <p:sldId id="275" r:id="rId27"/>
    <p:sldId id="280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8D6E"/>
    <a:srgbClr val="F9E7C6"/>
    <a:srgbClr val="5440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338" y="9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0F9C37-37E8-4E87-8E52-1BA05B9ADF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E72CA4-A9CF-4EB4-ACAA-2FA92244865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72CA4-A9CF-4EB4-ACAA-2FA9224486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72CA4-A9CF-4EB4-ACAA-2FA9224486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72CA4-A9CF-4EB4-ACAA-2FA9224486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72CA4-A9CF-4EB4-ACAA-2FA9224486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72CA4-A9CF-4EB4-ACAA-2FA9224486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72CA4-A9CF-4EB4-ACAA-2FA9224486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72CA4-A9CF-4EB4-ACAA-2FA9224486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72CA4-A9CF-4EB4-ACAA-2FA9224486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72CA4-A9CF-4EB4-ACAA-2FA9224486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72CA4-A9CF-4EB4-ACAA-2FA9224486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72CA4-A9CF-4EB4-ACAA-2FA9224486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72CA4-A9CF-4EB4-ACAA-2FA9224486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72CA4-A9CF-4EB4-ACAA-2FA9224486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72CA4-A9CF-4EB4-ACAA-2FA9224486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72CA4-A9CF-4EB4-ACAA-2FA9224486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72CA4-A9CF-4EB4-ACAA-2FA9224486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72CA4-A9CF-4EB4-ACAA-2FA9224486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72CA4-A9CF-4EB4-ACAA-2FA9224486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72CA4-A9CF-4EB4-ACAA-2FA9224486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72CA4-A9CF-4EB4-ACAA-2FA9224486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72CA4-A9CF-4EB4-ACAA-2FA9224486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72CA4-A9CF-4EB4-ACAA-2FA9224486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72CA4-A9CF-4EB4-ACAA-2FA9224486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72CA4-A9CF-4EB4-ACAA-2FA9224486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72CA4-A9CF-4EB4-ACAA-2FA9224486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FE092-F89F-40F2-A16D-7A021A24145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3A1FA-06AB-4560-91DF-640C53519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FE092-F89F-40F2-A16D-7A021A24145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3A1FA-06AB-4560-91DF-640C53519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FE092-F89F-40F2-A16D-7A021A24145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3A1FA-06AB-4560-91DF-640C53519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FE092-F89F-40F2-A16D-7A021A24145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3A1FA-06AB-4560-91DF-640C53519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FE092-F89F-40F2-A16D-7A021A24145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3A1FA-06AB-4560-91DF-640C53519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FE092-F89F-40F2-A16D-7A021A24145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3A1FA-06AB-4560-91DF-640C53519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FE092-F89F-40F2-A16D-7A021A24145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3A1FA-06AB-4560-91DF-640C53519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FE092-F89F-40F2-A16D-7A021A24145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3A1FA-06AB-4560-91DF-640C53519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FE092-F89F-40F2-A16D-7A021A24145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3A1FA-06AB-4560-91DF-640C53519CC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microsoft.com/office/2007/relationships/media" Target="../media/media1.mp3"/><Relationship Id="rId8" Type="http://schemas.openxmlformats.org/officeDocument/2006/relationships/audio" Target="../media/media1.mp3"/><Relationship Id="rId7" Type="http://schemas.microsoft.com/office/2007/relationships/hdphoto" Target="../media/image8.wdp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9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3.png"/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3.x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4.png"/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5.png"/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3.x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13.png"/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5.xml"/><Relationship Id="rId7" Type="http://schemas.openxmlformats.org/officeDocument/2006/relationships/slideLayout" Target="../slideLayouts/slideLayout1.xml"/><Relationship Id="rId6" Type="http://schemas.microsoft.com/office/2007/relationships/hdphoto" Target="../media/image8.wdp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1.png"/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图片包含 植物&#10;&#10;已生成极高可信度的说明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081" y="132273"/>
            <a:ext cx="5648325" cy="37338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6" t="24218" r="33954" b="16190"/>
          <a:stretch>
            <a:fillRect/>
          </a:stretch>
        </p:blipFill>
        <p:spPr>
          <a:xfrm>
            <a:off x="3530081" y="978677"/>
            <a:ext cx="4830147" cy="4830147"/>
          </a:xfrm>
          <a:custGeom>
            <a:avLst/>
            <a:gdLst>
              <a:gd name="connsiteX0" fmla="*/ 2043404 w 4086808"/>
              <a:gd name="connsiteY0" fmla="*/ 0 h 4086808"/>
              <a:gd name="connsiteX1" fmla="*/ 4086808 w 4086808"/>
              <a:gd name="connsiteY1" fmla="*/ 2043404 h 4086808"/>
              <a:gd name="connsiteX2" fmla="*/ 2043404 w 4086808"/>
              <a:gd name="connsiteY2" fmla="*/ 4086808 h 4086808"/>
              <a:gd name="connsiteX3" fmla="*/ 0 w 4086808"/>
              <a:gd name="connsiteY3" fmla="*/ 2043404 h 4086808"/>
              <a:gd name="connsiteX4" fmla="*/ 2043404 w 4086808"/>
              <a:gd name="connsiteY4" fmla="*/ 0 h 408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6808" h="4086808">
                <a:moveTo>
                  <a:pt x="2043404" y="0"/>
                </a:moveTo>
                <a:cubicBezTo>
                  <a:pt x="3171945" y="0"/>
                  <a:pt x="4086808" y="914863"/>
                  <a:pt x="4086808" y="2043404"/>
                </a:cubicBezTo>
                <a:cubicBezTo>
                  <a:pt x="4086808" y="3171945"/>
                  <a:pt x="3171945" y="4086808"/>
                  <a:pt x="2043404" y="4086808"/>
                </a:cubicBezTo>
                <a:cubicBezTo>
                  <a:pt x="914863" y="4086808"/>
                  <a:pt x="0" y="3171945"/>
                  <a:pt x="0" y="2043404"/>
                </a:cubicBezTo>
                <a:cubicBezTo>
                  <a:pt x="0" y="914863"/>
                  <a:pt x="914863" y="0"/>
                  <a:pt x="2043404" y="0"/>
                </a:cubicBez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 descr="图片包含 户外, 霉菌&#10;&#10;已生成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239" y="2482931"/>
            <a:ext cx="2266950" cy="2381250"/>
          </a:xfrm>
          <a:prstGeom prst="rect">
            <a:avLst/>
          </a:prstGeom>
        </p:spPr>
      </p:pic>
      <p:pic>
        <p:nvPicPr>
          <p:cNvPr id="14" name="图片 13" descr="图片包含 室内, 鲜花, 植物, 掌握&#10;&#10;已生成极高可信度的说明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1028">
            <a:off x="3113260" y="2840789"/>
            <a:ext cx="2133600" cy="2752725"/>
          </a:xfrm>
          <a:prstGeom prst="rect">
            <a:avLst/>
          </a:prstGeom>
        </p:spPr>
      </p:pic>
      <p:pic>
        <p:nvPicPr>
          <p:cNvPr id="20" name="图片 19" descr="图片包含 浅色&#10;&#10;已生成高可信度的说明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052" y="4712477"/>
            <a:ext cx="578239" cy="602332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5426803" y="1398131"/>
            <a:ext cx="921385" cy="31394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4800" dirty="0">
                <a:solidFill>
                  <a:srgbClr val="54402C"/>
                </a:solidFill>
                <a:latin typeface="字酷堂清楷体" panose="02010601030101010101" charset="-122"/>
                <a:ea typeface="字酷堂清楷体" panose="02010601030101010101" charset="-122"/>
              </a:rPr>
              <a:t>创意中国风</a:t>
            </a:r>
            <a:endParaRPr lang="zh-CN" altLang="en-US" sz="4800" dirty="0">
              <a:solidFill>
                <a:srgbClr val="54402C"/>
              </a:solidFill>
              <a:latin typeface="字酷堂清楷体" panose="02010601030101010101" charset="-122"/>
              <a:ea typeface="字酷堂清楷体" panose="02010601030101010101" charset="-122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41">
            <a:off x="6224321" y="1621987"/>
            <a:ext cx="1184301" cy="1480989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6177126" y="3111035"/>
            <a:ext cx="14189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err="1">
                <a:solidFill>
                  <a:srgbClr val="5440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Loem</a:t>
            </a:r>
            <a:r>
              <a:rPr lang="en-US" altLang="zh-CN" sz="1200" dirty="0">
                <a:solidFill>
                  <a:srgbClr val="5440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ipsum dolor </a:t>
            </a:r>
            <a:r>
              <a:rPr lang="en-US" altLang="zh-CN" sz="1200" dirty="0" err="1">
                <a:solidFill>
                  <a:srgbClr val="5440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sameman</a:t>
            </a:r>
            <a:r>
              <a:rPr lang="en-US" altLang="zh-CN" sz="1200" dirty="0">
                <a:solidFill>
                  <a:srgbClr val="5440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 err="1">
                <a:solidFill>
                  <a:srgbClr val="5440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tanam</a:t>
            </a:r>
            <a:r>
              <a:rPr lang="en-US" altLang="zh-CN" sz="1200" dirty="0">
                <a:solidFill>
                  <a:srgbClr val="5440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 err="1">
                <a:solidFill>
                  <a:srgbClr val="5440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casectetur</a:t>
            </a:r>
            <a:r>
              <a:rPr lang="en-US" altLang="zh-CN" sz="1200" dirty="0">
                <a:solidFill>
                  <a:srgbClr val="5440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 err="1">
                <a:solidFill>
                  <a:srgbClr val="5440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adipiscing</a:t>
            </a:r>
            <a:r>
              <a:rPr lang="en-US" altLang="zh-CN" sz="1200" dirty="0">
                <a:solidFill>
                  <a:srgbClr val="5440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 err="1">
                <a:solidFill>
                  <a:srgbClr val="5440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elit</a:t>
            </a:r>
            <a:r>
              <a:rPr lang="en-US" altLang="zh-CN" sz="1200" dirty="0">
                <a:solidFill>
                  <a:srgbClr val="5440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 err="1">
                <a:solidFill>
                  <a:srgbClr val="5440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tamam</a:t>
            </a:r>
            <a:r>
              <a:rPr lang="en-US" altLang="zh-CN" sz="1200" dirty="0">
                <a:solidFill>
                  <a:srgbClr val="5440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 err="1">
                <a:solidFill>
                  <a:srgbClr val="5440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dalam</a:t>
            </a:r>
            <a:r>
              <a:rPr lang="en-US" altLang="zh-CN" sz="1200" dirty="0">
                <a:solidFill>
                  <a:srgbClr val="5440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 err="1">
                <a:solidFill>
                  <a:srgbClr val="5440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qoue</a:t>
            </a:r>
            <a:r>
              <a:rPr lang="en-US" altLang="zh-CN" sz="1200" dirty="0">
                <a:solidFill>
                  <a:srgbClr val="5440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 err="1">
                <a:solidFill>
                  <a:srgbClr val="5440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sampe</a:t>
            </a:r>
            <a:r>
              <a:rPr lang="en-US" altLang="zh-CN" sz="1200" dirty="0">
                <a:solidFill>
                  <a:srgbClr val="5440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200" dirty="0">
              <a:solidFill>
                <a:srgbClr val="54402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2" name="骆集益 - 桃源仙居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277621" y="-900529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21" grpId="0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1152071" y="0"/>
            <a:ext cx="3628571" cy="6858000"/>
            <a:chOff x="1152071" y="0"/>
            <a:chExt cx="3628571" cy="685800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38" r="37500"/>
            <a:stretch>
              <a:fillRect/>
            </a:stretch>
          </p:blipFill>
          <p:spPr>
            <a:xfrm>
              <a:off x="1152071" y="0"/>
              <a:ext cx="3628571" cy="6858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8813" y="5894360"/>
              <a:ext cx="3381829" cy="963639"/>
            </a:xfrm>
            <a:prstGeom prst="rect">
              <a:avLst/>
            </a:prstGeom>
          </p:spPr>
        </p:pic>
        <p:pic>
          <p:nvPicPr>
            <p:cNvPr id="7" name="图片 6" descr="图片包含 浅色&#10;&#10;已生成高可信度的说明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2722" y="401735"/>
              <a:ext cx="578239" cy="602332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2227695" y="1405802"/>
              <a:ext cx="1477328" cy="3693319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B18D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</a:t>
              </a:r>
              <a:endParaRPr lang="zh-CN" altLang="en-US" sz="1400" dirty="0">
                <a:solidFill>
                  <a:srgbClr val="B18D6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728851" y="747762"/>
            <a:ext cx="5681216" cy="1265599"/>
            <a:chOff x="5728851" y="747762"/>
            <a:chExt cx="5681216" cy="1265599"/>
          </a:xfrm>
        </p:grpSpPr>
        <p:grpSp>
          <p:nvGrpSpPr>
            <p:cNvPr id="11" name="组合 10"/>
            <p:cNvGrpSpPr/>
            <p:nvPr/>
          </p:nvGrpSpPr>
          <p:grpSpPr>
            <a:xfrm>
              <a:off x="10313374" y="787353"/>
              <a:ext cx="1096693" cy="1096693"/>
              <a:chOff x="5856266" y="702901"/>
              <a:chExt cx="1096693" cy="1096693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526" t="24218" r="33954" b="16190"/>
              <a:stretch>
                <a:fillRect/>
              </a:stretch>
            </p:blipFill>
            <p:spPr>
              <a:xfrm>
                <a:off x="5856266" y="702901"/>
                <a:ext cx="1096693" cy="1096693"/>
              </a:xfrm>
              <a:custGeom>
                <a:avLst/>
                <a:gdLst>
                  <a:gd name="connsiteX0" fmla="*/ 2043404 w 4086808"/>
                  <a:gd name="connsiteY0" fmla="*/ 0 h 4086808"/>
                  <a:gd name="connsiteX1" fmla="*/ 4086808 w 4086808"/>
                  <a:gd name="connsiteY1" fmla="*/ 2043404 h 4086808"/>
                  <a:gd name="connsiteX2" fmla="*/ 2043404 w 4086808"/>
                  <a:gd name="connsiteY2" fmla="*/ 4086808 h 4086808"/>
                  <a:gd name="connsiteX3" fmla="*/ 0 w 4086808"/>
                  <a:gd name="connsiteY3" fmla="*/ 2043404 h 4086808"/>
                  <a:gd name="connsiteX4" fmla="*/ 2043404 w 4086808"/>
                  <a:gd name="connsiteY4" fmla="*/ 0 h 4086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86808" h="4086808">
                    <a:moveTo>
                      <a:pt x="2043404" y="0"/>
                    </a:moveTo>
                    <a:cubicBezTo>
                      <a:pt x="3171945" y="0"/>
                      <a:pt x="4086808" y="914863"/>
                      <a:pt x="4086808" y="2043404"/>
                    </a:cubicBezTo>
                    <a:cubicBezTo>
                      <a:pt x="4086808" y="3171945"/>
                      <a:pt x="3171945" y="4086808"/>
                      <a:pt x="2043404" y="4086808"/>
                    </a:cubicBezTo>
                    <a:cubicBezTo>
                      <a:pt x="914863" y="4086808"/>
                      <a:pt x="0" y="3171945"/>
                      <a:pt x="0" y="2043404"/>
                    </a:cubicBezTo>
                    <a:cubicBezTo>
                      <a:pt x="0" y="914863"/>
                      <a:pt x="914863" y="0"/>
                      <a:pt x="2043404" y="0"/>
                    </a:cubicBezTo>
                    <a:close/>
                  </a:path>
                </a:pathLst>
              </a:custGeom>
            </p:spPr>
          </p:pic>
          <p:sp>
            <p:nvSpPr>
              <p:cNvPr id="10" name="文本框 9"/>
              <p:cNvSpPr txBox="1"/>
              <p:nvPr/>
            </p:nvSpPr>
            <p:spPr>
              <a:xfrm>
                <a:off x="5927558" y="702901"/>
                <a:ext cx="954107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000" dirty="0">
                    <a:solidFill>
                      <a:srgbClr val="B18D6E"/>
                    </a:solidFill>
                  </a:rPr>
                  <a:t>壹</a:t>
                </a:r>
                <a:endParaRPr lang="zh-CN" altLang="en-US" sz="6000" dirty="0">
                  <a:solidFill>
                    <a:srgbClr val="B18D6E"/>
                  </a:solidFill>
                </a:endParaRPr>
              </a:p>
            </p:txBody>
          </p:sp>
        </p:grpSp>
        <p:sp>
          <p:nvSpPr>
            <p:cNvPr id="18" name="矩形 17"/>
            <p:cNvSpPr/>
            <p:nvPr/>
          </p:nvSpPr>
          <p:spPr>
            <a:xfrm>
              <a:off x="5728851" y="747762"/>
              <a:ext cx="4385816" cy="1265599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F9E7C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</a:t>
              </a:r>
              <a:endParaRPr lang="zh-CN" altLang="en-US" sz="1400" dirty="0">
                <a:solidFill>
                  <a:srgbClr val="F9E7C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728851" y="2531701"/>
            <a:ext cx="5609922" cy="1318508"/>
            <a:chOff x="5728851" y="2531701"/>
            <a:chExt cx="5609922" cy="1318508"/>
          </a:xfrm>
        </p:grpSpPr>
        <p:grpSp>
          <p:nvGrpSpPr>
            <p:cNvPr id="12" name="组合 11"/>
            <p:cNvGrpSpPr/>
            <p:nvPr/>
          </p:nvGrpSpPr>
          <p:grpSpPr>
            <a:xfrm>
              <a:off x="5728851" y="2531701"/>
              <a:ext cx="1096693" cy="1096693"/>
              <a:chOff x="5856266" y="702901"/>
              <a:chExt cx="1096693" cy="1096693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526" t="24218" r="33954" b="16190"/>
              <a:stretch>
                <a:fillRect/>
              </a:stretch>
            </p:blipFill>
            <p:spPr>
              <a:xfrm>
                <a:off x="5856266" y="702901"/>
                <a:ext cx="1096693" cy="1096693"/>
              </a:xfrm>
              <a:custGeom>
                <a:avLst/>
                <a:gdLst>
                  <a:gd name="connsiteX0" fmla="*/ 2043404 w 4086808"/>
                  <a:gd name="connsiteY0" fmla="*/ 0 h 4086808"/>
                  <a:gd name="connsiteX1" fmla="*/ 4086808 w 4086808"/>
                  <a:gd name="connsiteY1" fmla="*/ 2043404 h 4086808"/>
                  <a:gd name="connsiteX2" fmla="*/ 2043404 w 4086808"/>
                  <a:gd name="connsiteY2" fmla="*/ 4086808 h 4086808"/>
                  <a:gd name="connsiteX3" fmla="*/ 0 w 4086808"/>
                  <a:gd name="connsiteY3" fmla="*/ 2043404 h 4086808"/>
                  <a:gd name="connsiteX4" fmla="*/ 2043404 w 4086808"/>
                  <a:gd name="connsiteY4" fmla="*/ 0 h 4086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86808" h="4086808">
                    <a:moveTo>
                      <a:pt x="2043404" y="0"/>
                    </a:moveTo>
                    <a:cubicBezTo>
                      <a:pt x="3171945" y="0"/>
                      <a:pt x="4086808" y="914863"/>
                      <a:pt x="4086808" y="2043404"/>
                    </a:cubicBezTo>
                    <a:cubicBezTo>
                      <a:pt x="4086808" y="3171945"/>
                      <a:pt x="3171945" y="4086808"/>
                      <a:pt x="2043404" y="4086808"/>
                    </a:cubicBezTo>
                    <a:cubicBezTo>
                      <a:pt x="914863" y="4086808"/>
                      <a:pt x="0" y="3171945"/>
                      <a:pt x="0" y="2043404"/>
                    </a:cubicBezTo>
                    <a:cubicBezTo>
                      <a:pt x="0" y="914863"/>
                      <a:pt x="914863" y="0"/>
                      <a:pt x="2043404" y="0"/>
                    </a:cubicBezTo>
                    <a:close/>
                  </a:path>
                </a:pathLst>
              </a:custGeom>
            </p:spPr>
          </p:pic>
          <p:sp>
            <p:nvSpPr>
              <p:cNvPr id="14" name="文本框 13"/>
              <p:cNvSpPr txBox="1"/>
              <p:nvPr/>
            </p:nvSpPr>
            <p:spPr>
              <a:xfrm>
                <a:off x="5927558" y="702901"/>
                <a:ext cx="944880" cy="10147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000" dirty="0">
                    <a:solidFill>
                      <a:srgbClr val="B18D6E"/>
                    </a:solidFill>
                    <a:latin typeface="微软简行楷" charset="0"/>
                    <a:ea typeface="微软简行楷" charset="0"/>
                  </a:rPr>
                  <a:t>贰</a:t>
                </a:r>
                <a:endParaRPr lang="zh-CN" altLang="en-US" sz="6000" dirty="0">
                  <a:solidFill>
                    <a:srgbClr val="B18D6E"/>
                  </a:solidFill>
                  <a:latin typeface="微软简行楷" charset="0"/>
                  <a:ea typeface="微软简行楷" charset="0"/>
                </a:endParaRPr>
              </a:p>
            </p:txBody>
          </p:sp>
        </p:grpSp>
        <p:sp>
          <p:nvSpPr>
            <p:cNvPr id="19" name="矩形 18"/>
            <p:cNvSpPr/>
            <p:nvPr/>
          </p:nvSpPr>
          <p:spPr>
            <a:xfrm>
              <a:off x="6952957" y="2584610"/>
              <a:ext cx="4385816" cy="1265599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F9E7C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</a:t>
              </a:r>
              <a:endParaRPr lang="zh-CN" altLang="en-US" sz="1400" dirty="0">
                <a:solidFill>
                  <a:srgbClr val="F9E7C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892039" y="4466320"/>
            <a:ext cx="5601436" cy="1265599"/>
            <a:chOff x="5892039" y="4466320"/>
            <a:chExt cx="5601436" cy="1265599"/>
          </a:xfrm>
        </p:grpSpPr>
        <p:grpSp>
          <p:nvGrpSpPr>
            <p:cNvPr id="15" name="组合 14"/>
            <p:cNvGrpSpPr/>
            <p:nvPr/>
          </p:nvGrpSpPr>
          <p:grpSpPr>
            <a:xfrm>
              <a:off x="10396782" y="4550774"/>
              <a:ext cx="1096693" cy="1096693"/>
              <a:chOff x="5856266" y="702901"/>
              <a:chExt cx="1096693" cy="1096693"/>
            </a:xfrm>
          </p:grpSpPr>
          <p:pic>
            <p:nvPicPr>
              <p:cNvPr id="16" name="图片 15"/>
              <p:cNvPicPr>
                <a:picLocks noChangeAspect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526" t="24218" r="33954" b="16190"/>
              <a:stretch>
                <a:fillRect/>
              </a:stretch>
            </p:blipFill>
            <p:spPr>
              <a:xfrm>
                <a:off x="5856266" y="702901"/>
                <a:ext cx="1096693" cy="1096693"/>
              </a:xfrm>
              <a:custGeom>
                <a:avLst/>
                <a:gdLst>
                  <a:gd name="connsiteX0" fmla="*/ 2043404 w 4086808"/>
                  <a:gd name="connsiteY0" fmla="*/ 0 h 4086808"/>
                  <a:gd name="connsiteX1" fmla="*/ 4086808 w 4086808"/>
                  <a:gd name="connsiteY1" fmla="*/ 2043404 h 4086808"/>
                  <a:gd name="connsiteX2" fmla="*/ 2043404 w 4086808"/>
                  <a:gd name="connsiteY2" fmla="*/ 4086808 h 4086808"/>
                  <a:gd name="connsiteX3" fmla="*/ 0 w 4086808"/>
                  <a:gd name="connsiteY3" fmla="*/ 2043404 h 4086808"/>
                  <a:gd name="connsiteX4" fmla="*/ 2043404 w 4086808"/>
                  <a:gd name="connsiteY4" fmla="*/ 0 h 4086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86808" h="4086808">
                    <a:moveTo>
                      <a:pt x="2043404" y="0"/>
                    </a:moveTo>
                    <a:cubicBezTo>
                      <a:pt x="3171945" y="0"/>
                      <a:pt x="4086808" y="914863"/>
                      <a:pt x="4086808" y="2043404"/>
                    </a:cubicBezTo>
                    <a:cubicBezTo>
                      <a:pt x="4086808" y="3171945"/>
                      <a:pt x="3171945" y="4086808"/>
                      <a:pt x="2043404" y="4086808"/>
                    </a:cubicBezTo>
                    <a:cubicBezTo>
                      <a:pt x="914863" y="4086808"/>
                      <a:pt x="0" y="3171945"/>
                      <a:pt x="0" y="2043404"/>
                    </a:cubicBezTo>
                    <a:cubicBezTo>
                      <a:pt x="0" y="914863"/>
                      <a:pt x="914863" y="0"/>
                      <a:pt x="2043404" y="0"/>
                    </a:cubicBezTo>
                    <a:close/>
                  </a:path>
                </a:pathLst>
              </a:custGeom>
            </p:spPr>
          </p:pic>
          <p:sp>
            <p:nvSpPr>
              <p:cNvPr id="17" name="文本框 16"/>
              <p:cNvSpPr txBox="1"/>
              <p:nvPr/>
            </p:nvSpPr>
            <p:spPr>
              <a:xfrm>
                <a:off x="5927558" y="702901"/>
                <a:ext cx="944880" cy="10147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000" dirty="0">
                    <a:solidFill>
                      <a:srgbClr val="B18D6E"/>
                    </a:solidFill>
                    <a:latin typeface="微软简行楷" charset="0"/>
                    <a:ea typeface="微软简行楷" charset="0"/>
                  </a:rPr>
                  <a:t>叁</a:t>
                </a:r>
                <a:endParaRPr lang="zh-CN" altLang="en-US" sz="6000" dirty="0">
                  <a:solidFill>
                    <a:srgbClr val="B18D6E"/>
                  </a:solidFill>
                  <a:latin typeface="微软简行楷" charset="0"/>
                  <a:ea typeface="微软简行楷" charset="0"/>
                </a:endParaRPr>
              </a:p>
            </p:txBody>
          </p:sp>
        </p:grpSp>
        <p:sp>
          <p:nvSpPr>
            <p:cNvPr id="20" name="矩形 19"/>
            <p:cNvSpPr/>
            <p:nvPr/>
          </p:nvSpPr>
          <p:spPr>
            <a:xfrm>
              <a:off x="5892039" y="4466320"/>
              <a:ext cx="4385816" cy="1265599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F9E7C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</a:t>
              </a:r>
              <a:endParaRPr lang="zh-CN" altLang="en-US" sz="1400" dirty="0">
                <a:solidFill>
                  <a:srgbClr val="F9E7C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植物&#10;&#10;已生成极高可信度的说明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99645" flipH="1">
            <a:off x="4468642" y="902661"/>
            <a:ext cx="4102682" cy="2712060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5085084" y="0"/>
            <a:ext cx="1157877" cy="5966974"/>
            <a:chOff x="5085084" y="0"/>
            <a:chExt cx="1157877" cy="5966974"/>
          </a:xfrm>
        </p:grpSpPr>
        <p:pic>
          <p:nvPicPr>
            <p:cNvPr id="2" name="图片 1" descr="图片包含 户外, 地面, 人员, 建筑物&#10;&#10;已生成高可信度的说明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667" b="33836"/>
            <a:stretch>
              <a:fillRect/>
            </a:stretch>
          </p:blipFill>
          <p:spPr>
            <a:xfrm rot="5400000" flipV="1">
              <a:off x="2680536" y="2404548"/>
              <a:ext cx="5966974" cy="115787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矩形 4"/>
            <p:cNvSpPr/>
            <p:nvPr/>
          </p:nvSpPr>
          <p:spPr>
            <a:xfrm>
              <a:off x="5410749" y="485086"/>
              <a:ext cx="608147" cy="31085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dirty="0">
                  <a:solidFill>
                    <a:srgbClr val="F9E7C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请输入你的题目</a:t>
              </a:r>
              <a:endParaRPr lang="zh-CN" altLang="en-US" sz="2800" dirty="0">
                <a:solidFill>
                  <a:srgbClr val="F9E7C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01222" y="1183671"/>
            <a:ext cx="1231549" cy="3719977"/>
            <a:chOff x="601222" y="1183671"/>
            <a:chExt cx="1231549" cy="3719977"/>
          </a:xfrm>
        </p:grpSpPr>
        <p:grpSp>
          <p:nvGrpSpPr>
            <p:cNvPr id="6" name="组合 5"/>
            <p:cNvGrpSpPr/>
            <p:nvPr/>
          </p:nvGrpSpPr>
          <p:grpSpPr>
            <a:xfrm>
              <a:off x="601222" y="1183671"/>
              <a:ext cx="1108879" cy="1108879"/>
              <a:chOff x="1963334" y="2190000"/>
              <a:chExt cx="1108879" cy="1108879"/>
            </a:xfrm>
          </p:grpSpPr>
          <p:sp>
            <p:nvSpPr>
              <p:cNvPr id="7" name="文本框 6"/>
              <p:cNvSpPr txBox="1"/>
              <p:nvPr/>
            </p:nvSpPr>
            <p:spPr>
              <a:xfrm>
                <a:off x="2040721" y="2193067"/>
                <a:ext cx="954107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000" dirty="0">
                    <a:solidFill>
                      <a:srgbClr val="B18D6E"/>
                    </a:solidFill>
                  </a:rPr>
                  <a:t>壹</a:t>
                </a:r>
                <a:endParaRPr lang="zh-CN" altLang="en-US" sz="6000" dirty="0">
                  <a:solidFill>
                    <a:srgbClr val="B18D6E"/>
                  </a:solidFill>
                </a:endParaRPr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1963334" y="2190000"/>
                <a:ext cx="1108879" cy="1108879"/>
              </a:xfrm>
              <a:prstGeom prst="ellipse">
                <a:avLst/>
              </a:prstGeom>
              <a:noFill/>
              <a:ln>
                <a:solidFill>
                  <a:srgbClr val="B18D6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B18D6E"/>
                  </a:solidFill>
                </a:endParaRPr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678609" y="2492583"/>
              <a:ext cx="1154162" cy="241106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B18D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</a:t>
              </a:r>
              <a:endParaRPr lang="zh-CN" altLang="en-US" sz="1400" dirty="0">
                <a:solidFill>
                  <a:srgbClr val="B18D6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003450" y="1183671"/>
            <a:ext cx="1231549" cy="3757918"/>
            <a:chOff x="3003450" y="1183671"/>
            <a:chExt cx="1231549" cy="3757918"/>
          </a:xfrm>
        </p:grpSpPr>
        <p:grpSp>
          <p:nvGrpSpPr>
            <p:cNvPr id="10" name="组合 9"/>
            <p:cNvGrpSpPr/>
            <p:nvPr/>
          </p:nvGrpSpPr>
          <p:grpSpPr>
            <a:xfrm>
              <a:off x="3003450" y="1183671"/>
              <a:ext cx="1108879" cy="1108879"/>
              <a:chOff x="1963334" y="2190000"/>
              <a:chExt cx="1108879" cy="1108879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2040721" y="2193067"/>
                <a:ext cx="954107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000" dirty="0">
                    <a:solidFill>
                      <a:srgbClr val="B18D6E"/>
                    </a:solidFill>
                  </a:rPr>
                  <a:t>贰</a:t>
                </a:r>
                <a:endParaRPr lang="zh-CN" altLang="en-US" sz="6000" dirty="0">
                  <a:solidFill>
                    <a:srgbClr val="B18D6E"/>
                  </a:solidFill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1963334" y="2190000"/>
                <a:ext cx="1108879" cy="1108879"/>
              </a:xfrm>
              <a:prstGeom prst="ellipse">
                <a:avLst/>
              </a:prstGeom>
              <a:noFill/>
              <a:ln>
                <a:solidFill>
                  <a:srgbClr val="B18D6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B18D6E"/>
                  </a:solidFill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3080837" y="2496553"/>
              <a:ext cx="1154162" cy="244503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B18D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</a:t>
              </a:r>
              <a:endParaRPr lang="zh-CN" altLang="en-US" sz="1400" dirty="0">
                <a:solidFill>
                  <a:srgbClr val="B18D6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032584" y="1183671"/>
            <a:ext cx="1231549" cy="3719977"/>
            <a:chOff x="8032584" y="1183671"/>
            <a:chExt cx="1231549" cy="3719977"/>
          </a:xfrm>
        </p:grpSpPr>
        <p:grpSp>
          <p:nvGrpSpPr>
            <p:cNvPr id="14" name="组合 13"/>
            <p:cNvGrpSpPr/>
            <p:nvPr/>
          </p:nvGrpSpPr>
          <p:grpSpPr>
            <a:xfrm>
              <a:off x="8032584" y="1183671"/>
              <a:ext cx="1108879" cy="1108879"/>
              <a:chOff x="1963334" y="2190000"/>
              <a:chExt cx="1108879" cy="1108879"/>
            </a:xfrm>
          </p:grpSpPr>
          <p:sp>
            <p:nvSpPr>
              <p:cNvPr id="15" name="文本框 14"/>
              <p:cNvSpPr txBox="1"/>
              <p:nvPr/>
            </p:nvSpPr>
            <p:spPr>
              <a:xfrm>
                <a:off x="2040721" y="2193067"/>
                <a:ext cx="954107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000" dirty="0">
                    <a:solidFill>
                      <a:srgbClr val="B18D6E"/>
                    </a:solidFill>
                  </a:rPr>
                  <a:t>叁</a:t>
                </a:r>
                <a:endParaRPr lang="zh-CN" altLang="en-US" sz="6000" dirty="0">
                  <a:solidFill>
                    <a:srgbClr val="B18D6E"/>
                  </a:solidFill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1963334" y="2190000"/>
                <a:ext cx="1108879" cy="1108879"/>
              </a:xfrm>
              <a:prstGeom prst="ellipse">
                <a:avLst/>
              </a:prstGeom>
              <a:noFill/>
              <a:ln>
                <a:solidFill>
                  <a:srgbClr val="B18D6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B18D6E"/>
                  </a:solidFill>
                </a:endParaRPr>
              </a:p>
            </p:txBody>
          </p:sp>
        </p:grpSp>
        <p:sp>
          <p:nvSpPr>
            <p:cNvPr id="17" name="文本框 16"/>
            <p:cNvSpPr txBox="1"/>
            <p:nvPr/>
          </p:nvSpPr>
          <p:spPr>
            <a:xfrm>
              <a:off x="8109971" y="2492583"/>
              <a:ext cx="1154162" cy="241106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B18D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</a:t>
              </a:r>
              <a:endParaRPr lang="zh-CN" altLang="en-US" sz="1400" dirty="0">
                <a:solidFill>
                  <a:srgbClr val="B18D6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0434812" y="1183671"/>
            <a:ext cx="1231549" cy="3757918"/>
            <a:chOff x="10434812" y="1183671"/>
            <a:chExt cx="1231549" cy="3757918"/>
          </a:xfrm>
        </p:grpSpPr>
        <p:grpSp>
          <p:nvGrpSpPr>
            <p:cNvPr id="18" name="组合 17"/>
            <p:cNvGrpSpPr/>
            <p:nvPr/>
          </p:nvGrpSpPr>
          <p:grpSpPr>
            <a:xfrm>
              <a:off x="10434812" y="1183671"/>
              <a:ext cx="1108879" cy="1108879"/>
              <a:chOff x="1963334" y="2190000"/>
              <a:chExt cx="1108879" cy="1108879"/>
            </a:xfrm>
          </p:grpSpPr>
          <p:sp>
            <p:nvSpPr>
              <p:cNvPr id="19" name="文本框 18"/>
              <p:cNvSpPr txBox="1"/>
              <p:nvPr/>
            </p:nvSpPr>
            <p:spPr>
              <a:xfrm>
                <a:off x="2040721" y="2193067"/>
                <a:ext cx="954107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000" dirty="0">
                    <a:solidFill>
                      <a:srgbClr val="B18D6E"/>
                    </a:solidFill>
                  </a:rPr>
                  <a:t>肆</a:t>
                </a:r>
                <a:endParaRPr lang="zh-CN" altLang="en-US" sz="6000" dirty="0">
                  <a:solidFill>
                    <a:srgbClr val="B18D6E"/>
                  </a:solidFill>
                </a:endParaRPr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1963334" y="2190000"/>
                <a:ext cx="1108879" cy="1108879"/>
              </a:xfrm>
              <a:prstGeom prst="ellipse">
                <a:avLst/>
              </a:prstGeom>
              <a:noFill/>
              <a:ln>
                <a:solidFill>
                  <a:srgbClr val="B18D6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B18D6E"/>
                  </a:solidFill>
                </a:endParaRPr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10512199" y="2496553"/>
              <a:ext cx="1154162" cy="244503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B18D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</a:t>
              </a:r>
              <a:endParaRPr lang="zh-CN" altLang="en-US" sz="1400" dirty="0">
                <a:solidFill>
                  <a:srgbClr val="B18D6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" name="图片 2" descr="图片包含 鲜花, 花瓶, 餐桌, 植物&#10;&#10;已生成极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8336">
            <a:off x="3613154" y="3000358"/>
            <a:ext cx="2379889" cy="32249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植物&#10;&#10;已生成极高可信度的说明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32151" flipH="1">
            <a:off x="5032835" y="796215"/>
            <a:ext cx="5648325" cy="3733800"/>
          </a:xfrm>
          <a:prstGeom prst="rect">
            <a:avLst/>
          </a:prstGeom>
        </p:spPr>
      </p:pic>
      <p:pic>
        <p:nvPicPr>
          <p:cNvPr id="9" name="图片 8" descr="图片包含 户外, 霉菌&#10;&#10;已生成高可信度的说明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009" y="302104"/>
            <a:ext cx="2208865" cy="2320237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7298871" y="749300"/>
            <a:ext cx="3628571" cy="5803900"/>
            <a:chOff x="7298871" y="749300"/>
            <a:chExt cx="3628571" cy="580390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38" r="37500"/>
            <a:stretch>
              <a:fillRect/>
            </a:stretch>
          </p:blipFill>
          <p:spPr>
            <a:xfrm>
              <a:off x="7298871" y="749300"/>
              <a:ext cx="3628571" cy="58039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矩形 7"/>
            <p:cNvSpPr/>
            <p:nvPr/>
          </p:nvSpPr>
          <p:spPr>
            <a:xfrm>
              <a:off x="7856998" y="3947868"/>
              <a:ext cx="2677656" cy="1540598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B18D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</a:t>
              </a:r>
              <a:endParaRPr lang="zh-CN" altLang="en-US" sz="1200" dirty="0">
                <a:solidFill>
                  <a:srgbClr val="B18D6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7856998" y="1892816"/>
              <a:ext cx="2677656" cy="1540598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B18D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</a:t>
              </a:r>
              <a:endParaRPr lang="zh-CN" altLang="en-US" sz="1200" dirty="0">
                <a:solidFill>
                  <a:srgbClr val="B18D6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43802" y="1994565"/>
            <a:ext cx="4477504" cy="2461199"/>
            <a:chOff x="643802" y="1994565"/>
            <a:chExt cx="4477504" cy="2461199"/>
          </a:xfrm>
        </p:grpSpPr>
        <p:pic>
          <p:nvPicPr>
            <p:cNvPr id="14" name="图片 13" descr="图片包含 白色, 室内, 餐桌, 鲜花&#10;&#10;已生成极高可信度的说明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845075">
              <a:off x="423063" y="2215304"/>
              <a:ext cx="2182864" cy="1741386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38" r="37500"/>
            <a:stretch>
              <a:fillRect/>
            </a:stretch>
          </p:blipFill>
          <p:spPr>
            <a:xfrm>
              <a:off x="1492735" y="2436464"/>
              <a:ext cx="3628571" cy="20193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矩形 11"/>
            <p:cNvSpPr/>
            <p:nvPr/>
          </p:nvSpPr>
          <p:spPr>
            <a:xfrm>
              <a:off x="1891433" y="2680987"/>
              <a:ext cx="2677656" cy="1540598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B18D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</a:t>
              </a:r>
              <a:endParaRPr lang="zh-CN" altLang="en-US" sz="1200" dirty="0">
                <a:solidFill>
                  <a:srgbClr val="B18D6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838700"/>
            <a:ext cx="7086600" cy="2019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白色, 室内, 餐桌, 鲜花&#10;&#10;已生成极高可信度的说明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45075">
            <a:off x="2797963" y="2305327"/>
            <a:ext cx="2182864" cy="1741386"/>
          </a:xfrm>
          <a:prstGeom prst="rect">
            <a:avLst/>
          </a:prstGeom>
        </p:spPr>
      </p:pic>
      <p:pic>
        <p:nvPicPr>
          <p:cNvPr id="6" name="图片 5" descr="图片包含 植物&#10;&#10;已生成极高可信度的说明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0474" flipH="1">
            <a:off x="273142" y="1708248"/>
            <a:ext cx="4440763" cy="293554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" y="3417320"/>
            <a:ext cx="12192000" cy="35052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5585881" y="1190842"/>
            <a:ext cx="5773107" cy="1321399"/>
            <a:chOff x="5585881" y="1190842"/>
            <a:chExt cx="5773107" cy="1321399"/>
          </a:xfrm>
        </p:grpSpPr>
        <p:grpSp>
          <p:nvGrpSpPr>
            <p:cNvPr id="8" name="组合 7"/>
            <p:cNvGrpSpPr/>
            <p:nvPr/>
          </p:nvGrpSpPr>
          <p:grpSpPr>
            <a:xfrm>
              <a:off x="10250109" y="1190842"/>
              <a:ext cx="1108879" cy="1108879"/>
              <a:chOff x="1963334" y="2190000"/>
              <a:chExt cx="1108879" cy="1108879"/>
            </a:xfrm>
          </p:grpSpPr>
          <p:sp>
            <p:nvSpPr>
              <p:cNvPr id="9" name="文本框 8"/>
              <p:cNvSpPr txBox="1"/>
              <p:nvPr/>
            </p:nvSpPr>
            <p:spPr>
              <a:xfrm>
                <a:off x="2040721" y="2193067"/>
                <a:ext cx="954107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000" dirty="0">
                    <a:solidFill>
                      <a:srgbClr val="B18D6E"/>
                    </a:solidFill>
                  </a:rPr>
                  <a:t>壹</a:t>
                </a:r>
                <a:endParaRPr lang="zh-CN" altLang="en-US" sz="6000" dirty="0">
                  <a:solidFill>
                    <a:srgbClr val="B18D6E"/>
                  </a:solidFill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1963334" y="2190000"/>
                <a:ext cx="1108879" cy="1108879"/>
              </a:xfrm>
              <a:prstGeom prst="ellipse">
                <a:avLst/>
              </a:prstGeom>
              <a:noFill/>
              <a:ln>
                <a:solidFill>
                  <a:srgbClr val="B18D6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B18D6E"/>
                  </a:solidFill>
                </a:endParaRPr>
              </a:p>
            </p:txBody>
          </p:sp>
        </p:grpSp>
        <p:sp>
          <p:nvSpPr>
            <p:cNvPr id="11" name="矩形 10"/>
            <p:cNvSpPr/>
            <p:nvPr/>
          </p:nvSpPr>
          <p:spPr>
            <a:xfrm>
              <a:off x="5585881" y="1246642"/>
              <a:ext cx="4385816" cy="1265599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B18D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</a:t>
              </a:r>
              <a:endParaRPr lang="zh-CN" altLang="en-US" sz="1400" dirty="0">
                <a:solidFill>
                  <a:srgbClr val="B18D6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777837" y="4751033"/>
            <a:ext cx="5887336" cy="1332633"/>
            <a:chOff x="777837" y="4751033"/>
            <a:chExt cx="5887336" cy="1332633"/>
          </a:xfrm>
        </p:grpSpPr>
        <p:grpSp>
          <p:nvGrpSpPr>
            <p:cNvPr id="12" name="组合 11"/>
            <p:cNvGrpSpPr/>
            <p:nvPr/>
          </p:nvGrpSpPr>
          <p:grpSpPr>
            <a:xfrm>
              <a:off x="777837" y="4751033"/>
              <a:ext cx="1108879" cy="1108879"/>
              <a:chOff x="1963334" y="2190000"/>
              <a:chExt cx="1108879" cy="1108879"/>
            </a:xfrm>
          </p:grpSpPr>
          <p:sp>
            <p:nvSpPr>
              <p:cNvPr id="13" name="文本框 12"/>
              <p:cNvSpPr txBox="1"/>
              <p:nvPr/>
            </p:nvSpPr>
            <p:spPr>
              <a:xfrm>
                <a:off x="2040721" y="2193067"/>
                <a:ext cx="954107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000" dirty="0">
                    <a:solidFill>
                      <a:srgbClr val="F9E7C6"/>
                    </a:solidFill>
                  </a:rPr>
                  <a:t>贰</a:t>
                </a:r>
                <a:endParaRPr lang="zh-CN" altLang="en-US" sz="6000" dirty="0">
                  <a:solidFill>
                    <a:srgbClr val="F9E7C6"/>
                  </a:solidFill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1963334" y="2190000"/>
                <a:ext cx="1108879" cy="1108879"/>
              </a:xfrm>
              <a:prstGeom prst="ellipse">
                <a:avLst/>
              </a:prstGeom>
              <a:noFill/>
              <a:ln>
                <a:solidFill>
                  <a:srgbClr val="F9E7C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9E7C6"/>
                  </a:solidFill>
                </a:endParaRPr>
              </a:p>
            </p:txBody>
          </p:sp>
        </p:grpSp>
        <p:sp>
          <p:nvSpPr>
            <p:cNvPr id="15" name="矩形 14"/>
            <p:cNvSpPr/>
            <p:nvPr/>
          </p:nvSpPr>
          <p:spPr>
            <a:xfrm>
              <a:off x="2279357" y="4818067"/>
              <a:ext cx="4385816" cy="1265599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F9E7C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</a:t>
              </a:r>
              <a:endParaRPr lang="zh-CN" altLang="en-US" sz="1400" dirty="0">
                <a:solidFill>
                  <a:srgbClr val="F9E7C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8" name="图片 17" descr="图片包含 户外, 霉菌&#10;&#10;已生成高可信度的说明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592" y="2961798"/>
            <a:ext cx="3015917" cy="3167980"/>
          </a:xfrm>
          <a:prstGeom prst="rect">
            <a:avLst/>
          </a:prstGeom>
        </p:spPr>
      </p:pic>
      <p:pic>
        <p:nvPicPr>
          <p:cNvPr id="20" name="图片 19" descr="图片包含 室内, 鲜花, 植物, 掌握&#10;&#10;已生成极高可信度的说明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5646">
            <a:off x="-834106" y="3707315"/>
            <a:ext cx="2409923" cy="31092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植物&#10;&#10;已生成极高可信度的说明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99645" flipH="1">
            <a:off x="4753545" y="854769"/>
            <a:ext cx="4102682" cy="271206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" y="0"/>
            <a:ext cx="6045199" cy="692252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19" descr="图片包含 植物&#10;&#10;已生成极高可信度的说明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50836" flipH="1">
            <a:off x="2287431" y="1099844"/>
            <a:ext cx="5910314" cy="3906987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1" y="2385663"/>
            <a:ext cx="6045199" cy="2156111"/>
            <a:chOff x="1" y="2385663"/>
            <a:chExt cx="6045199" cy="2156111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38" r="37500"/>
            <a:stretch>
              <a:fillRect/>
            </a:stretch>
          </p:blipFill>
          <p:spPr>
            <a:xfrm>
              <a:off x="1" y="2385663"/>
              <a:ext cx="6045199" cy="215611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矩形 5"/>
            <p:cNvSpPr/>
            <p:nvPr/>
          </p:nvSpPr>
          <p:spPr>
            <a:xfrm>
              <a:off x="1348186" y="2630187"/>
              <a:ext cx="2677656" cy="1540598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B18D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</a:t>
              </a:r>
              <a:endParaRPr lang="zh-CN" altLang="en-US" sz="1200" dirty="0">
                <a:solidFill>
                  <a:srgbClr val="B18D6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4497383" y="2846046"/>
              <a:ext cx="1108879" cy="1108879"/>
              <a:chOff x="1963334" y="2190000"/>
              <a:chExt cx="1108879" cy="1108879"/>
            </a:xfrm>
          </p:grpSpPr>
          <p:sp>
            <p:nvSpPr>
              <p:cNvPr id="10" name="文本框 9"/>
              <p:cNvSpPr txBox="1"/>
              <p:nvPr/>
            </p:nvSpPr>
            <p:spPr>
              <a:xfrm>
                <a:off x="2040721" y="2193067"/>
                <a:ext cx="954107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000" dirty="0">
                    <a:solidFill>
                      <a:srgbClr val="B18D6E"/>
                    </a:solidFill>
                  </a:rPr>
                  <a:t>壹</a:t>
                </a:r>
                <a:endParaRPr lang="zh-CN" altLang="en-US" sz="6000" dirty="0">
                  <a:solidFill>
                    <a:srgbClr val="B18D6E"/>
                  </a:solidFill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963334" y="2190000"/>
                <a:ext cx="1108879" cy="1108879"/>
              </a:xfrm>
              <a:prstGeom prst="ellipse">
                <a:avLst/>
              </a:prstGeom>
              <a:noFill/>
              <a:ln>
                <a:solidFill>
                  <a:srgbClr val="B18D6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B18D6E"/>
                  </a:solidFill>
                </a:endParaRPr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6045200" y="2385664"/>
            <a:ext cx="6146800" cy="2156111"/>
            <a:chOff x="6045200" y="2385664"/>
            <a:chExt cx="6146800" cy="2156111"/>
          </a:xfrm>
        </p:grpSpPr>
        <p:sp>
          <p:nvSpPr>
            <p:cNvPr id="8" name="矩形 7"/>
            <p:cNvSpPr/>
            <p:nvPr/>
          </p:nvSpPr>
          <p:spPr>
            <a:xfrm flipH="1">
              <a:off x="6045200" y="2385664"/>
              <a:ext cx="6146800" cy="2156111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6561523" y="2846046"/>
              <a:ext cx="1108879" cy="1108879"/>
              <a:chOff x="1963334" y="2190000"/>
              <a:chExt cx="1108879" cy="1108879"/>
            </a:xfrm>
          </p:grpSpPr>
          <p:sp>
            <p:nvSpPr>
              <p:cNvPr id="16" name="文本框 15"/>
              <p:cNvSpPr txBox="1"/>
              <p:nvPr/>
            </p:nvSpPr>
            <p:spPr>
              <a:xfrm>
                <a:off x="2040721" y="2193067"/>
                <a:ext cx="954107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000" dirty="0">
                    <a:solidFill>
                      <a:srgbClr val="F9E7C6"/>
                    </a:solidFill>
                  </a:rPr>
                  <a:t>贰</a:t>
                </a:r>
                <a:endParaRPr lang="zh-CN" altLang="en-US" sz="6000" dirty="0">
                  <a:solidFill>
                    <a:srgbClr val="F9E7C6"/>
                  </a:solidFill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1963334" y="2190000"/>
                <a:ext cx="1108879" cy="1108879"/>
              </a:xfrm>
              <a:prstGeom prst="ellipse">
                <a:avLst/>
              </a:prstGeom>
              <a:noFill/>
              <a:ln>
                <a:solidFill>
                  <a:srgbClr val="F9E7C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9E7C6"/>
                  </a:solidFill>
                </a:endParaRPr>
              </a:p>
            </p:txBody>
          </p:sp>
        </p:grpSp>
        <p:sp>
          <p:nvSpPr>
            <p:cNvPr id="18" name="矩形 17"/>
            <p:cNvSpPr/>
            <p:nvPr/>
          </p:nvSpPr>
          <p:spPr>
            <a:xfrm>
              <a:off x="8031955" y="2646913"/>
              <a:ext cx="3416320" cy="1628694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F9E7C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</a:t>
              </a:r>
              <a:endParaRPr lang="zh-CN" altLang="en-US" sz="1400" dirty="0">
                <a:solidFill>
                  <a:srgbClr val="F9E7C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9" name="图片 18" descr="图片包含 户外, 霉菌&#10;&#10;已生成高可信度的说明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512" y="4240355"/>
            <a:ext cx="1450468" cy="15236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植物&#10;&#10;已生成极高可信度的说明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225" y="521240"/>
            <a:ext cx="3652675" cy="24145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6" t="24218" r="33954" b="16190"/>
          <a:stretch>
            <a:fillRect/>
          </a:stretch>
        </p:blipFill>
        <p:spPr>
          <a:xfrm>
            <a:off x="4442053" y="1164277"/>
            <a:ext cx="3640816" cy="3640816"/>
          </a:xfrm>
          <a:custGeom>
            <a:avLst/>
            <a:gdLst>
              <a:gd name="connsiteX0" fmla="*/ 2043404 w 4086808"/>
              <a:gd name="connsiteY0" fmla="*/ 0 h 4086808"/>
              <a:gd name="connsiteX1" fmla="*/ 4086808 w 4086808"/>
              <a:gd name="connsiteY1" fmla="*/ 2043404 h 4086808"/>
              <a:gd name="connsiteX2" fmla="*/ 2043404 w 4086808"/>
              <a:gd name="connsiteY2" fmla="*/ 4086808 h 4086808"/>
              <a:gd name="connsiteX3" fmla="*/ 0 w 4086808"/>
              <a:gd name="connsiteY3" fmla="*/ 2043404 h 4086808"/>
              <a:gd name="connsiteX4" fmla="*/ 2043404 w 4086808"/>
              <a:gd name="connsiteY4" fmla="*/ 0 h 408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6808" h="4086808">
                <a:moveTo>
                  <a:pt x="2043404" y="0"/>
                </a:moveTo>
                <a:cubicBezTo>
                  <a:pt x="3171945" y="0"/>
                  <a:pt x="4086808" y="914863"/>
                  <a:pt x="4086808" y="2043404"/>
                </a:cubicBezTo>
                <a:cubicBezTo>
                  <a:pt x="4086808" y="3171945"/>
                  <a:pt x="3171945" y="4086808"/>
                  <a:pt x="2043404" y="4086808"/>
                </a:cubicBezTo>
                <a:cubicBezTo>
                  <a:pt x="914863" y="4086808"/>
                  <a:pt x="0" y="3171945"/>
                  <a:pt x="0" y="2043404"/>
                </a:cubicBezTo>
                <a:cubicBezTo>
                  <a:pt x="0" y="914863"/>
                  <a:pt x="914863" y="0"/>
                  <a:pt x="2043404" y="0"/>
                </a:cubicBezTo>
                <a:close/>
              </a:path>
            </a:pathLst>
          </a:custGeom>
        </p:spPr>
      </p:pic>
      <p:sp>
        <p:nvSpPr>
          <p:cNvPr id="8" name="文本框 7"/>
          <p:cNvSpPr txBox="1"/>
          <p:nvPr/>
        </p:nvSpPr>
        <p:spPr>
          <a:xfrm>
            <a:off x="5756378" y="1307695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dirty="0">
                <a:solidFill>
                  <a:srgbClr val="B18D6E"/>
                </a:solidFill>
              </a:rPr>
              <a:t>叁</a:t>
            </a:r>
            <a:endParaRPr lang="zh-CN" altLang="en-US" sz="6000" dirty="0">
              <a:solidFill>
                <a:srgbClr val="B18D6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877466" y="2325609"/>
            <a:ext cx="2769989" cy="1015664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B18D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  <a:endParaRPr lang="zh-CN" altLang="en-US" sz="1400" dirty="0">
              <a:solidFill>
                <a:srgbClr val="B18D6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 descr="图片包含 鲜花, 花瓶, 餐桌, 植物&#10;&#10;已生成极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95632" flipH="1">
            <a:off x="4142078" y="2363208"/>
            <a:ext cx="2046243" cy="27728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3860694"/>
            <a:ext cx="7086600" cy="2019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-446258" y="1283661"/>
            <a:ext cx="5565205" cy="2879631"/>
            <a:chOff x="-446258" y="1283661"/>
            <a:chExt cx="5565205" cy="2879631"/>
          </a:xfrm>
        </p:grpSpPr>
        <p:pic>
          <p:nvPicPr>
            <p:cNvPr id="3" name="图片 2" descr="图片包含 植物&#10;&#10;已生成极高可信度的说明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94199" flipH="1">
              <a:off x="-446258" y="1283661"/>
              <a:ext cx="4102682" cy="2712060"/>
            </a:xfrm>
            <a:prstGeom prst="rect">
              <a:avLst/>
            </a:prstGeom>
          </p:spPr>
        </p:pic>
        <p:pic>
          <p:nvPicPr>
            <p:cNvPr id="2" name="图片 1" descr="图片包含 户外, 地面, 人员, 建筑物&#10;&#10;已生成高可信度的说明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667" b="33836"/>
            <a:stretch>
              <a:fillRect/>
            </a:stretch>
          </p:blipFill>
          <p:spPr>
            <a:xfrm rot="10800000" flipV="1">
              <a:off x="0" y="2810949"/>
              <a:ext cx="4724400" cy="77045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图片 3" descr="图片包含 户外, 霉菌&#10;&#10;已生成高可信度的说明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8479" y="2639691"/>
              <a:ext cx="1450468" cy="1523601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357053" y="2965342"/>
              <a:ext cx="319712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rgbClr val="F9E7C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请输入你的题目</a:t>
              </a:r>
              <a:endParaRPr lang="zh-CN" altLang="en-US" sz="2400" dirty="0">
                <a:solidFill>
                  <a:srgbClr val="F9E7C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756703" y="827316"/>
            <a:ext cx="5688194" cy="1316567"/>
            <a:chOff x="5756703" y="827316"/>
            <a:chExt cx="5688194" cy="1316567"/>
          </a:xfrm>
        </p:grpSpPr>
        <p:grpSp>
          <p:nvGrpSpPr>
            <p:cNvPr id="6" name="组合 5"/>
            <p:cNvGrpSpPr/>
            <p:nvPr/>
          </p:nvGrpSpPr>
          <p:grpSpPr>
            <a:xfrm>
              <a:off x="5756703" y="827316"/>
              <a:ext cx="954107" cy="1146633"/>
              <a:chOff x="2856713" y="2148116"/>
              <a:chExt cx="954107" cy="1146633"/>
            </a:xfrm>
          </p:grpSpPr>
          <p:pic>
            <p:nvPicPr>
              <p:cNvPr id="7" name="图片 6" descr="图片包含 户外, 地面, 人员, 建筑物&#10;&#10;已生成高可信度的说明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667" r="80784" b="33836"/>
              <a:stretch>
                <a:fillRect/>
              </a:stretch>
            </p:blipFill>
            <p:spPr>
              <a:xfrm rot="5400000" flipV="1">
                <a:off x="2759071" y="2271404"/>
                <a:ext cx="1146633" cy="90005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8" name="文本框 7"/>
              <p:cNvSpPr txBox="1"/>
              <p:nvPr/>
            </p:nvSpPr>
            <p:spPr>
              <a:xfrm>
                <a:off x="2856713" y="2199084"/>
                <a:ext cx="954107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000" dirty="0">
                    <a:solidFill>
                      <a:srgbClr val="F9E7C6"/>
                    </a:solidFill>
                  </a:rPr>
                  <a:t>壹</a:t>
                </a:r>
                <a:endParaRPr lang="zh-CN" altLang="en-US" sz="6000" dirty="0">
                  <a:solidFill>
                    <a:srgbClr val="F9E7C6"/>
                  </a:solidFill>
                </a:endParaRPr>
              </a:p>
            </p:txBody>
          </p:sp>
        </p:grpSp>
        <p:sp>
          <p:nvSpPr>
            <p:cNvPr id="15" name="矩形 14"/>
            <p:cNvSpPr/>
            <p:nvPr/>
          </p:nvSpPr>
          <p:spPr>
            <a:xfrm>
              <a:off x="7059081" y="878284"/>
              <a:ext cx="4385816" cy="1265599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B18D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</a:t>
              </a:r>
              <a:endParaRPr lang="zh-CN" altLang="en-US" sz="1400" dirty="0">
                <a:solidFill>
                  <a:srgbClr val="B18D6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780970" y="2694425"/>
            <a:ext cx="5663927" cy="1265599"/>
            <a:chOff x="5780970" y="2694425"/>
            <a:chExt cx="5663927" cy="1265599"/>
          </a:xfrm>
        </p:grpSpPr>
        <p:grpSp>
          <p:nvGrpSpPr>
            <p:cNvPr id="9" name="组合 8"/>
            <p:cNvGrpSpPr/>
            <p:nvPr/>
          </p:nvGrpSpPr>
          <p:grpSpPr>
            <a:xfrm>
              <a:off x="5780970" y="2715891"/>
              <a:ext cx="954107" cy="1146633"/>
              <a:chOff x="4599543" y="2148115"/>
              <a:chExt cx="954107" cy="1146633"/>
            </a:xfrm>
          </p:grpSpPr>
          <p:pic>
            <p:nvPicPr>
              <p:cNvPr id="10" name="图片 9" descr="图片包含 户外, 地面, 人员, 建筑物&#10;&#10;已生成高可信度的说明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667" r="80784" b="33836"/>
              <a:stretch>
                <a:fillRect/>
              </a:stretch>
            </p:blipFill>
            <p:spPr>
              <a:xfrm rot="5400000" flipV="1">
                <a:off x="4479014" y="2271403"/>
                <a:ext cx="1146633" cy="90005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1" name="文本框 10"/>
              <p:cNvSpPr txBox="1"/>
              <p:nvPr/>
            </p:nvSpPr>
            <p:spPr>
              <a:xfrm>
                <a:off x="4599543" y="2199084"/>
                <a:ext cx="954107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000" dirty="0">
                    <a:solidFill>
                      <a:srgbClr val="F9E7C6"/>
                    </a:solidFill>
                  </a:rPr>
                  <a:t>贰</a:t>
                </a:r>
                <a:endParaRPr lang="zh-CN" altLang="en-US" sz="6000" dirty="0">
                  <a:solidFill>
                    <a:srgbClr val="F9E7C6"/>
                  </a:solidFill>
                </a:endParaRPr>
              </a:p>
            </p:txBody>
          </p:sp>
        </p:grpSp>
        <p:sp>
          <p:nvSpPr>
            <p:cNvPr id="16" name="矩形 15"/>
            <p:cNvSpPr/>
            <p:nvPr/>
          </p:nvSpPr>
          <p:spPr>
            <a:xfrm>
              <a:off x="7059081" y="2694425"/>
              <a:ext cx="4385816" cy="1265599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B18D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</a:t>
              </a:r>
              <a:endParaRPr lang="zh-CN" altLang="en-US" sz="1400" dirty="0">
                <a:solidFill>
                  <a:srgbClr val="B18D6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780970" y="4684468"/>
            <a:ext cx="5752827" cy="1265599"/>
            <a:chOff x="5780970" y="4684468"/>
            <a:chExt cx="5752827" cy="1265599"/>
          </a:xfrm>
        </p:grpSpPr>
        <p:grpSp>
          <p:nvGrpSpPr>
            <p:cNvPr id="12" name="组合 11"/>
            <p:cNvGrpSpPr/>
            <p:nvPr/>
          </p:nvGrpSpPr>
          <p:grpSpPr>
            <a:xfrm>
              <a:off x="5780970" y="4684468"/>
              <a:ext cx="954107" cy="1146633"/>
              <a:chOff x="6289079" y="2133600"/>
              <a:chExt cx="954107" cy="1146633"/>
            </a:xfrm>
          </p:grpSpPr>
          <p:pic>
            <p:nvPicPr>
              <p:cNvPr id="13" name="图片 12" descr="图片包含 户外, 地面, 人员, 建筑物&#10;&#10;已生成高可信度的说明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667" r="80784" b="33836"/>
              <a:stretch>
                <a:fillRect/>
              </a:stretch>
            </p:blipFill>
            <p:spPr>
              <a:xfrm rot="5400000" flipV="1">
                <a:off x="6196199" y="2256888"/>
                <a:ext cx="1146633" cy="90005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4" name="文本框 13"/>
              <p:cNvSpPr txBox="1"/>
              <p:nvPr/>
            </p:nvSpPr>
            <p:spPr>
              <a:xfrm>
                <a:off x="6289079" y="2213598"/>
                <a:ext cx="954107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000" dirty="0">
                    <a:solidFill>
                      <a:srgbClr val="F9E7C6"/>
                    </a:solidFill>
                  </a:rPr>
                  <a:t>叁</a:t>
                </a:r>
                <a:endParaRPr lang="zh-CN" altLang="en-US" sz="6000" dirty="0">
                  <a:solidFill>
                    <a:srgbClr val="F9E7C6"/>
                  </a:solidFill>
                </a:endParaRPr>
              </a:p>
            </p:txBody>
          </p:sp>
        </p:grpSp>
        <p:sp>
          <p:nvSpPr>
            <p:cNvPr id="17" name="矩形 16"/>
            <p:cNvSpPr/>
            <p:nvPr/>
          </p:nvSpPr>
          <p:spPr>
            <a:xfrm>
              <a:off x="7147981" y="4684468"/>
              <a:ext cx="4385816" cy="1265599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B18D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</a:t>
              </a:r>
              <a:endParaRPr lang="zh-CN" altLang="en-US" sz="1400" dirty="0">
                <a:solidFill>
                  <a:srgbClr val="B18D6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770802" y="673765"/>
            <a:ext cx="4477504" cy="2461199"/>
            <a:chOff x="770802" y="673765"/>
            <a:chExt cx="4477504" cy="2461199"/>
          </a:xfrm>
        </p:grpSpPr>
        <p:pic>
          <p:nvPicPr>
            <p:cNvPr id="2" name="图片 1" descr="图片包含 白色, 室内, 餐桌, 鲜花&#10;&#10;已生成极高可信度的说明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845075">
              <a:off x="550063" y="894504"/>
              <a:ext cx="2182864" cy="1741386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38" r="37500"/>
            <a:stretch>
              <a:fillRect/>
            </a:stretch>
          </p:blipFill>
          <p:spPr>
            <a:xfrm>
              <a:off x="1619735" y="1115664"/>
              <a:ext cx="3628571" cy="20193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" name="矩形 3"/>
            <p:cNvSpPr/>
            <p:nvPr/>
          </p:nvSpPr>
          <p:spPr>
            <a:xfrm>
              <a:off x="2018433" y="1360187"/>
              <a:ext cx="2677656" cy="1540598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B18D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</a:t>
              </a:r>
              <a:endParaRPr lang="zh-CN" altLang="en-US" sz="1200" dirty="0">
                <a:solidFill>
                  <a:srgbClr val="B18D6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39166" y="3273172"/>
            <a:ext cx="4609140" cy="2935547"/>
            <a:chOff x="639166" y="3273172"/>
            <a:chExt cx="4609140" cy="2935547"/>
          </a:xfrm>
        </p:grpSpPr>
        <p:pic>
          <p:nvPicPr>
            <p:cNvPr id="15" name="图片 14" descr="图片包含 植物&#10;&#10;已生成极高可信度的说明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20474" flipH="1">
              <a:off x="639166" y="3273172"/>
              <a:ext cx="4440763" cy="2935547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38" r="37500"/>
            <a:stretch>
              <a:fillRect/>
            </a:stretch>
          </p:blipFill>
          <p:spPr>
            <a:xfrm>
              <a:off x="1619735" y="3865542"/>
              <a:ext cx="3628571" cy="20193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矩形 6"/>
            <p:cNvSpPr/>
            <p:nvPr/>
          </p:nvSpPr>
          <p:spPr>
            <a:xfrm>
              <a:off x="2018433" y="4110065"/>
              <a:ext cx="2677656" cy="1540598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B18D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</a:t>
              </a:r>
              <a:endParaRPr lang="zh-CN" altLang="en-US" sz="1200" dirty="0">
                <a:solidFill>
                  <a:srgbClr val="B18D6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610835" y="5946"/>
            <a:ext cx="4066059" cy="4440763"/>
            <a:chOff x="6610835" y="5946"/>
            <a:chExt cx="4066059" cy="4440763"/>
          </a:xfrm>
        </p:grpSpPr>
        <p:pic>
          <p:nvPicPr>
            <p:cNvPr id="16" name="图片 15" descr="图片包含 植物&#10;&#10;已生成极高可信度的说明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43949" flipH="1">
              <a:off x="6988739" y="758554"/>
              <a:ext cx="4440763" cy="2935547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38" r="37500"/>
            <a:stretch>
              <a:fillRect/>
            </a:stretch>
          </p:blipFill>
          <p:spPr>
            <a:xfrm>
              <a:off x="6610835" y="1126007"/>
              <a:ext cx="3628571" cy="20193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矩形 9"/>
            <p:cNvSpPr/>
            <p:nvPr/>
          </p:nvSpPr>
          <p:spPr>
            <a:xfrm>
              <a:off x="7009533" y="1370530"/>
              <a:ext cx="2677656" cy="1540598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B18D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</a:t>
              </a:r>
              <a:endParaRPr lang="zh-CN" altLang="en-US" sz="1200" dirty="0">
                <a:solidFill>
                  <a:srgbClr val="B18D6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610835" y="3911183"/>
            <a:ext cx="4443895" cy="2208505"/>
            <a:chOff x="6610835" y="3911183"/>
            <a:chExt cx="4443895" cy="2208505"/>
          </a:xfrm>
        </p:grpSpPr>
        <p:pic>
          <p:nvPicPr>
            <p:cNvPr id="11" name="图片 10" descr="图片包含 白色, 室内, 餐桌, 鲜花&#10;&#10;已生成极高可信度的说明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691">
              <a:off x="8871866" y="4378302"/>
              <a:ext cx="2182864" cy="1741386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38" r="37500"/>
            <a:stretch>
              <a:fillRect/>
            </a:stretch>
          </p:blipFill>
          <p:spPr>
            <a:xfrm>
              <a:off x="6610835" y="3911183"/>
              <a:ext cx="3628571" cy="20193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矩形 12"/>
            <p:cNvSpPr/>
            <p:nvPr/>
          </p:nvSpPr>
          <p:spPr>
            <a:xfrm>
              <a:off x="7009533" y="4155706"/>
              <a:ext cx="2677656" cy="1540598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B18D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</a:t>
              </a:r>
              <a:endParaRPr lang="zh-CN" altLang="en-US" sz="1200" dirty="0">
                <a:solidFill>
                  <a:srgbClr val="B18D6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4" name="图片 13" descr="图片包含 户外, 霉菌&#10;&#10;已生成高可信度的说明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888" y="2615053"/>
            <a:ext cx="2464534" cy="25887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植物&#10;&#10;已生成极高可信度的说明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82990" flipH="1">
            <a:off x="5983896" y="1285958"/>
            <a:ext cx="5358162" cy="354198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 flipH="1">
            <a:off x="2565400" y="1633172"/>
            <a:ext cx="6832600" cy="346740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 descr="图片包含 户外, 霉菌&#10;&#10;已生成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23810">
            <a:off x="1642388" y="3860837"/>
            <a:ext cx="2464534" cy="258879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980602" y="2175457"/>
            <a:ext cx="2446824" cy="238283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F9E7C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  <a:endParaRPr lang="zh-CN" altLang="en-US" sz="1400" dirty="0">
              <a:solidFill>
                <a:srgbClr val="F9E7C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562002" y="2175457"/>
            <a:ext cx="2446824" cy="238283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F9E7C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  <a:endParaRPr lang="zh-CN" altLang="en-US" sz="1400" dirty="0">
              <a:solidFill>
                <a:srgbClr val="F9E7C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5981700" y="1866900"/>
            <a:ext cx="0" cy="2920972"/>
          </a:xfrm>
          <a:prstGeom prst="line">
            <a:avLst/>
          </a:prstGeom>
          <a:ln>
            <a:solidFill>
              <a:srgbClr val="F9E7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0" y="829510"/>
            <a:ext cx="9648789" cy="2229254"/>
            <a:chOff x="0" y="829510"/>
            <a:chExt cx="9648789" cy="2229254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38" r="37500"/>
            <a:stretch>
              <a:fillRect/>
            </a:stretch>
          </p:blipFill>
          <p:spPr>
            <a:xfrm>
              <a:off x="0" y="1039464"/>
              <a:ext cx="9105900" cy="20193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9918" y="829510"/>
              <a:ext cx="1688871" cy="2070100"/>
            </a:xfrm>
            <a:prstGeom prst="rect">
              <a:avLst/>
            </a:prstGeom>
          </p:spPr>
        </p:pic>
        <p:grpSp>
          <p:nvGrpSpPr>
            <p:cNvPr id="12" name="组合 11"/>
            <p:cNvGrpSpPr/>
            <p:nvPr/>
          </p:nvGrpSpPr>
          <p:grpSpPr>
            <a:xfrm>
              <a:off x="1387943" y="1378987"/>
              <a:ext cx="954107" cy="1146633"/>
              <a:chOff x="2856713" y="2148116"/>
              <a:chExt cx="954107" cy="1146633"/>
            </a:xfrm>
          </p:grpSpPr>
          <p:pic>
            <p:nvPicPr>
              <p:cNvPr id="13" name="图片 12" descr="图片包含 户外, 地面, 人员, 建筑物&#10;&#10;已生成高可信度的说明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667" r="80784" b="33836"/>
              <a:stretch>
                <a:fillRect/>
              </a:stretch>
            </p:blipFill>
            <p:spPr>
              <a:xfrm rot="5400000" flipV="1">
                <a:off x="2759071" y="2271404"/>
                <a:ext cx="1146633" cy="90005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4" name="文本框 13"/>
              <p:cNvSpPr txBox="1"/>
              <p:nvPr/>
            </p:nvSpPr>
            <p:spPr>
              <a:xfrm>
                <a:off x="2856713" y="2199084"/>
                <a:ext cx="954107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000" dirty="0">
                    <a:solidFill>
                      <a:srgbClr val="F9E7C6"/>
                    </a:solidFill>
                  </a:rPr>
                  <a:t>壹</a:t>
                </a:r>
                <a:endParaRPr lang="zh-CN" altLang="en-US" sz="6000" dirty="0">
                  <a:solidFill>
                    <a:srgbClr val="F9E7C6"/>
                  </a:solidFill>
                </a:endParaRPr>
              </a:p>
            </p:txBody>
          </p:sp>
        </p:grpSp>
        <p:sp>
          <p:nvSpPr>
            <p:cNvPr id="15" name="矩形 14"/>
            <p:cNvSpPr/>
            <p:nvPr/>
          </p:nvSpPr>
          <p:spPr>
            <a:xfrm>
              <a:off x="2690321" y="1429955"/>
              <a:ext cx="4385816" cy="1265599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B18D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</a:t>
              </a:r>
              <a:endParaRPr lang="zh-CN" altLang="en-US" sz="1400" dirty="0">
                <a:solidFill>
                  <a:srgbClr val="B18D6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2422718" y="3757264"/>
            <a:ext cx="9769282" cy="2070100"/>
            <a:chOff x="2422718" y="3757264"/>
            <a:chExt cx="9769282" cy="207010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38" r="37500"/>
            <a:stretch>
              <a:fillRect/>
            </a:stretch>
          </p:blipFill>
          <p:spPr>
            <a:xfrm>
              <a:off x="3086100" y="3808064"/>
              <a:ext cx="9105900" cy="20193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2718" y="3757264"/>
              <a:ext cx="1688871" cy="2070100"/>
            </a:xfrm>
            <a:prstGeom prst="rect">
              <a:avLst/>
            </a:prstGeom>
          </p:spPr>
        </p:pic>
        <p:grpSp>
          <p:nvGrpSpPr>
            <p:cNvPr id="16" name="组合 15"/>
            <p:cNvGrpSpPr/>
            <p:nvPr/>
          </p:nvGrpSpPr>
          <p:grpSpPr>
            <a:xfrm>
              <a:off x="10169762" y="4244397"/>
              <a:ext cx="954107" cy="1146633"/>
              <a:chOff x="4599543" y="2148115"/>
              <a:chExt cx="954107" cy="1146633"/>
            </a:xfrm>
          </p:grpSpPr>
          <p:pic>
            <p:nvPicPr>
              <p:cNvPr id="17" name="图片 16" descr="图片包含 户外, 地面, 人员, 建筑物&#10;&#10;已生成高可信度的说明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667" r="80784" b="33836"/>
              <a:stretch>
                <a:fillRect/>
              </a:stretch>
            </p:blipFill>
            <p:spPr>
              <a:xfrm rot="5400000" flipV="1">
                <a:off x="4479014" y="2271403"/>
                <a:ext cx="1146633" cy="90005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8" name="文本框 17"/>
              <p:cNvSpPr txBox="1"/>
              <p:nvPr/>
            </p:nvSpPr>
            <p:spPr>
              <a:xfrm>
                <a:off x="4599543" y="2199084"/>
                <a:ext cx="954107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000" dirty="0">
                    <a:solidFill>
                      <a:srgbClr val="F9E7C6"/>
                    </a:solidFill>
                  </a:rPr>
                  <a:t>贰</a:t>
                </a:r>
                <a:endParaRPr lang="zh-CN" altLang="en-US" sz="6000" dirty="0">
                  <a:solidFill>
                    <a:srgbClr val="F9E7C6"/>
                  </a:solidFill>
                </a:endParaRPr>
              </a:p>
            </p:txBody>
          </p:sp>
        </p:grpSp>
        <p:sp>
          <p:nvSpPr>
            <p:cNvPr id="19" name="矩形 18"/>
            <p:cNvSpPr/>
            <p:nvPr/>
          </p:nvSpPr>
          <p:spPr>
            <a:xfrm>
              <a:off x="5262973" y="4218425"/>
              <a:ext cx="4385816" cy="1265599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B18D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</a:t>
              </a:r>
              <a:endParaRPr lang="zh-CN" altLang="en-US" sz="1400" dirty="0">
                <a:solidFill>
                  <a:srgbClr val="B18D6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植物&#10;&#10;已生成极高可信度的说明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27611" flipH="1">
            <a:off x="-268011" y="1300840"/>
            <a:ext cx="5648325" cy="3733800"/>
          </a:xfrm>
          <a:prstGeom prst="rect">
            <a:avLst/>
          </a:prstGeom>
        </p:spPr>
      </p:pic>
      <p:pic>
        <p:nvPicPr>
          <p:cNvPr id="2" name="图片 1" descr="图片包含 户外, 地面, 人员, 建筑物&#10;&#10;已生成高可信度的说明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67" b="33836"/>
          <a:stretch>
            <a:fillRect/>
          </a:stretch>
        </p:blipFill>
        <p:spPr>
          <a:xfrm rot="5400000" flipV="1">
            <a:off x="-1167565" y="2404548"/>
            <a:ext cx="5966974" cy="11578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文本框 6"/>
          <p:cNvSpPr txBox="1"/>
          <p:nvPr/>
        </p:nvSpPr>
        <p:spPr>
          <a:xfrm>
            <a:off x="1295039" y="769256"/>
            <a:ext cx="1157878" cy="387324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6600" dirty="0">
                <a:solidFill>
                  <a:srgbClr val="F9E7C6"/>
                </a:solidFill>
              </a:rPr>
              <a:t>目录</a:t>
            </a:r>
            <a:endParaRPr lang="zh-CN" altLang="en-US" sz="6600" dirty="0">
              <a:solidFill>
                <a:srgbClr val="F9E7C6"/>
              </a:solidFill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5048370" y="1"/>
            <a:ext cx="954107" cy="1146633"/>
            <a:chOff x="5048370" y="1"/>
            <a:chExt cx="954107" cy="1146633"/>
          </a:xfrm>
        </p:grpSpPr>
        <p:pic>
          <p:nvPicPr>
            <p:cNvPr id="8" name="图片 7" descr="图片包含 户外, 地面, 人员, 建筑物&#10;&#10;已生成高可信度的说明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667" r="80784" b="33836"/>
            <a:stretch>
              <a:fillRect/>
            </a:stretch>
          </p:blipFill>
          <p:spPr>
            <a:xfrm rot="5400000" flipV="1">
              <a:off x="4950728" y="123289"/>
              <a:ext cx="1146633" cy="90005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文本框 12"/>
            <p:cNvSpPr txBox="1"/>
            <p:nvPr/>
          </p:nvSpPr>
          <p:spPr>
            <a:xfrm>
              <a:off x="5048370" y="50969"/>
              <a:ext cx="95410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6000" dirty="0">
                  <a:solidFill>
                    <a:srgbClr val="F9E7C6"/>
                  </a:solidFill>
                </a:rPr>
                <a:t>壹</a:t>
              </a:r>
              <a:endParaRPr lang="zh-CN" altLang="en-US" sz="6000" dirty="0">
                <a:solidFill>
                  <a:srgbClr val="F9E7C6"/>
                </a:solidFill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791200" y="0"/>
            <a:ext cx="944880" cy="1146633"/>
            <a:chOff x="6791200" y="0"/>
            <a:chExt cx="944880" cy="1146633"/>
          </a:xfrm>
        </p:grpSpPr>
        <p:pic>
          <p:nvPicPr>
            <p:cNvPr id="9" name="图片 8" descr="图片包含 户外, 地面, 人员, 建筑物&#10;&#10;已生成高可信度的说明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667" r="80784" b="33836"/>
            <a:stretch>
              <a:fillRect/>
            </a:stretch>
          </p:blipFill>
          <p:spPr>
            <a:xfrm rot="5400000" flipV="1">
              <a:off x="6670671" y="123288"/>
              <a:ext cx="1146633" cy="90005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" name="文本框 13"/>
            <p:cNvSpPr txBox="1"/>
            <p:nvPr/>
          </p:nvSpPr>
          <p:spPr>
            <a:xfrm>
              <a:off x="6791200" y="50969"/>
              <a:ext cx="944880" cy="1014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6000" dirty="0">
                  <a:solidFill>
                    <a:srgbClr val="F9E7C6"/>
                  </a:solidFill>
                  <a:latin typeface="微软简行楷" charset="0"/>
                  <a:ea typeface="微软简行楷" charset="0"/>
                </a:rPr>
                <a:t>贰</a:t>
              </a:r>
              <a:endParaRPr lang="zh-CN" altLang="en-US" sz="6000" dirty="0">
                <a:solidFill>
                  <a:srgbClr val="F9E7C6"/>
                </a:solidFill>
                <a:latin typeface="微软简行楷" charset="0"/>
                <a:ea typeface="微软简行楷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480736" y="-14515"/>
            <a:ext cx="944880" cy="1146633"/>
            <a:chOff x="8480736" y="-14515"/>
            <a:chExt cx="944880" cy="1146633"/>
          </a:xfrm>
        </p:grpSpPr>
        <p:pic>
          <p:nvPicPr>
            <p:cNvPr id="10" name="图片 9" descr="图片包含 户外, 地面, 人员, 建筑物&#10;&#10;已生成高可信度的说明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667" r="80784" b="33836"/>
            <a:stretch>
              <a:fillRect/>
            </a:stretch>
          </p:blipFill>
          <p:spPr>
            <a:xfrm rot="5400000" flipV="1">
              <a:off x="8387856" y="108773"/>
              <a:ext cx="1146633" cy="90005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5" name="文本框 14"/>
            <p:cNvSpPr txBox="1"/>
            <p:nvPr/>
          </p:nvSpPr>
          <p:spPr>
            <a:xfrm>
              <a:off x="8480736" y="65483"/>
              <a:ext cx="944880" cy="1014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6000" dirty="0">
                  <a:solidFill>
                    <a:srgbClr val="F9E7C6"/>
                  </a:solidFill>
                  <a:latin typeface="微软简行楷" charset="0"/>
                  <a:ea typeface="微软简行楷" charset="0"/>
                </a:rPr>
                <a:t>叁</a:t>
              </a:r>
              <a:endParaRPr lang="zh-CN" altLang="en-US" sz="6000" dirty="0">
                <a:solidFill>
                  <a:srgbClr val="F9E7C6"/>
                </a:solidFill>
                <a:latin typeface="微软简行楷" charset="0"/>
                <a:ea typeface="微软简行楷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0150286" y="-1"/>
            <a:ext cx="954107" cy="1146633"/>
            <a:chOff x="10150286" y="-1"/>
            <a:chExt cx="954107" cy="1146633"/>
          </a:xfrm>
        </p:grpSpPr>
        <p:pic>
          <p:nvPicPr>
            <p:cNvPr id="12" name="图片 11" descr="图片包含 户外, 地面, 人员, 建筑物&#10;&#10;已生成高可信度的说明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667" r="80784" b="33836"/>
            <a:stretch>
              <a:fillRect/>
            </a:stretch>
          </p:blipFill>
          <p:spPr>
            <a:xfrm rot="5400000" flipV="1">
              <a:off x="10050083" y="123287"/>
              <a:ext cx="1146633" cy="90005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" name="文本框 15"/>
            <p:cNvSpPr txBox="1"/>
            <p:nvPr/>
          </p:nvSpPr>
          <p:spPr>
            <a:xfrm>
              <a:off x="10150286" y="50968"/>
              <a:ext cx="95410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6000" dirty="0">
                  <a:solidFill>
                    <a:srgbClr val="F9E7C6"/>
                  </a:solidFill>
                </a:rPr>
                <a:t>肆</a:t>
              </a:r>
              <a:endParaRPr lang="zh-CN" altLang="en-US" sz="6000" dirty="0">
                <a:solidFill>
                  <a:srgbClr val="F9E7C6"/>
                </a:solidFill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5216267" y="1515704"/>
            <a:ext cx="615553" cy="26058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800" dirty="0">
                <a:solidFill>
                  <a:srgbClr val="B18D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  <a:endParaRPr lang="zh-CN" altLang="en-US" sz="2800" dirty="0">
              <a:solidFill>
                <a:srgbClr val="B18D6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960476" y="1515704"/>
            <a:ext cx="615553" cy="26058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800" dirty="0">
                <a:solidFill>
                  <a:srgbClr val="B18D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  <a:endParaRPr lang="zh-CN" altLang="en-US" sz="2800" dirty="0">
              <a:solidFill>
                <a:srgbClr val="B18D6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650012" y="1515704"/>
            <a:ext cx="615553" cy="26058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800" dirty="0">
                <a:solidFill>
                  <a:srgbClr val="B18D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  <a:endParaRPr lang="zh-CN" altLang="en-US" sz="2800" dirty="0">
              <a:solidFill>
                <a:srgbClr val="B18D6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0339548" y="1515704"/>
            <a:ext cx="615553" cy="26058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800" dirty="0">
                <a:solidFill>
                  <a:srgbClr val="B18D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  <a:endParaRPr lang="zh-CN" altLang="en-US" sz="2800" dirty="0">
              <a:solidFill>
                <a:srgbClr val="B18D6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" name="图片 20" descr="图片包含 户外, 地面, 人员, 建筑物&#10;&#10;已生成高可信度的说明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2" t="33249" r="57006" b="63030"/>
          <a:stretch>
            <a:fillRect/>
          </a:stretch>
        </p:blipFill>
        <p:spPr>
          <a:xfrm rot="5400000" flipV="1">
            <a:off x="4348557" y="5650726"/>
            <a:ext cx="2289632" cy="1249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 descr="图片包含 户外, 地面, 人员, 建筑物&#10;&#10;已生成高可信度的说明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2" t="33249" r="57006" b="63030"/>
          <a:stretch>
            <a:fillRect/>
          </a:stretch>
        </p:blipFill>
        <p:spPr>
          <a:xfrm rot="5400000" flipV="1">
            <a:off x="6123436" y="5650726"/>
            <a:ext cx="2289632" cy="1249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图片 22" descr="图片包含 户外, 地面, 人员, 建筑物&#10;&#10;已生成高可信度的说明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2" t="33249" r="57006" b="63030"/>
          <a:stretch>
            <a:fillRect/>
          </a:stretch>
        </p:blipFill>
        <p:spPr>
          <a:xfrm rot="5400000" flipV="1">
            <a:off x="7812972" y="5650726"/>
            <a:ext cx="2289632" cy="1249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图片 23" descr="图片包含 户外, 地面, 人员, 建筑物&#10;&#10;已生成高可信度的说明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2" t="33249" r="57006" b="63030"/>
          <a:stretch>
            <a:fillRect/>
          </a:stretch>
        </p:blipFill>
        <p:spPr>
          <a:xfrm rot="5400000" flipV="1">
            <a:off x="9502508" y="5650726"/>
            <a:ext cx="2289632" cy="1249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  <p:bldP spid="18" grpId="0"/>
      <p:bldP spid="19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植物&#10;&#10;已生成极高可信度的说明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225" y="521240"/>
            <a:ext cx="3652675" cy="24145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6" t="24218" r="33954" b="16190"/>
          <a:stretch>
            <a:fillRect/>
          </a:stretch>
        </p:blipFill>
        <p:spPr>
          <a:xfrm>
            <a:off x="4442053" y="1164277"/>
            <a:ext cx="3640816" cy="3640816"/>
          </a:xfrm>
          <a:custGeom>
            <a:avLst/>
            <a:gdLst>
              <a:gd name="connsiteX0" fmla="*/ 2043404 w 4086808"/>
              <a:gd name="connsiteY0" fmla="*/ 0 h 4086808"/>
              <a:gd name="connsiteX1" fmla="*/ 4086808 w 4086808"/>
              <a:gd name="connsiteY1" fmla="*/ 2043404 h 4086808"/>
              <a:gd name="connsiteX2" fmla="*/ 2043404 w 4086808"/>
              <a:gd name="connsiteY2" fmla="*/ 4086808 h 4086808"/>
              <a:gd name="connsiteX3" fmla="*/ 0 w 4086808"/>
              <a:gd name="connsiteY3" fmla="*/ 2043404 h 4086808"/>
              <a:gd name="connsiteX4" fmla="*/ 2043404 w 4086808"/>
              <a:gd name="connsiteY4" fmla="*/ 0 h 408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6808" h="4086808">
                <a:moveTo>
                  <a:pt x="2043404" y="0"/>
                </a:moveTo>
                <a:cubicBezTo>
                  <a:pt x="3171945" y="0"/>
                  <a:pt x="4086808" y="914863"/>
                  <a:pt x="4086808" y="2043404"/>
                </a:cubicBezTo>
                <a:cubicBezTo>
                  <a:pt x="4086808" y="3171945"/>
                  <a:pt x="3171945" y="4086808"/>
                  <a:pt x="2043404" y="4086808"/>
                </a:cubicBezTo>
                <a:cubicBezTo>
                  <a:pt x="914863" y="4086808"/>
                  <a:pt x="0" y="3171945"/>
                  <a:pt x="0" y="2043404"/>
                </a:cubicBezTo>
                <a:cubicBezTo>
                  <a:pt x="0" y="914863"/>
                  <a:pt x="914863" y="0"/>
                  <a:pt x="2043404" y="0"/>
                </a:cubicBezTo>
                <a:close/>
              </a:path>
            </a:pathLst>
          </a:custGeom>
        </p:spPr>
      </p:pic>
      <p:sp>
        <p:nvSpPr>
          <p:cNvPr id="8" name="文本框 7"/>
          <p:cNvSpPr txBox="1"/>
          <p:nvPr/>
        </p:nvSpPr>
        <p:spPr>
          <a:xfrm>
            <a:off x="5756378" y="1307695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dirty="0">
                <a:solidFill>
                  <a:srgbClr val="B18D6E"/>
                </a:solidFill>
              </a:rPr>
              <a:t>肆</a:t>
            </a:r>
            <a:endParaRPr lang="zh-CN" altLang="en-US" sz="6000" dirty="0">
              <a:solidFill>
                <a:srgbClr val="B18D6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877466" y="2325609"/>
            <a:ext cx="2769989" cy="1015664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B18D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  <a:endParaRPr lang="zh-CN" altLang="en-US" sz="1400" dirty="0">
              <a:solidFill>
                <a:srgbClr val="B18D6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 descr="图片包含 鲜花, 花瓶, 餐桌, 植物&#10;&#10;已生成极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95632" flipH="1">
            <a:off x="4142078" y="2363208"/>
            <a:ext cx="2046243" cy="27728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3860694"/>
            <a:ext cx="7086600" cy="2019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4927605" y="653713"/>
            <a:ext cx="2471528" cy="6204287"/>
            <a:chOff x="4927605" y="653713"/>
            <a:chExt cx="2471528" cy="6204287"/>
          </a:xfrm>
        </p:grpSpPr>
        <p:pic>
          <p:nvPicPr>
            <p:cNvPr id="5" name="图片 4" descr="图片包含 户外, 地面, 人员, 建筑物&#10;&#10;已生成高可信度的说明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667" b="33836"/>
            <a:stretch>
              <a:fillRect/>
            </a:stretch>
          </p:blipFill>
          <p:spPr>
            <a:xfrm rot="5400000" flipV="1">
              <a:off x="3543304" y="3365501"/>
              <a:ext cx="4876800" cy="210819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图片 7" descr="图片包含 户外, 霉菌&#10;&#10;已生成高可信度的说明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923810">
              <a:off x="5127138" y="597844"/>
              <a:ext cx="2216126" cy="2327864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5327045" y="2593183"/>
              <a:ext cx="1477328" cy="3934617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F9E7C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</a:t>
              </a:r>
              <a:endParaRPr lang="zh-CN" altLang="en-US" sz="1400" dirty="0">
                <a:solidFill>
                  <a:srgbClr val="F9E7C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600205" y="0"/>
            <a:ext cx="3042967" cy="4737100"/>
            <a:chOff x="1600205" y="0"/>
            <a:chExt cx="3042967" cy="4737100"/>
          </a:xfrm>
        </p:grpSpPr>
        <p:pic>
          <p:nvPicPr>
            <p:cNvPr id="2" name="图片 1" descr="图片包含 户外, 地面, 人员, 建筑物&#10;&#10;已生成高可信度的说明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667" b="33836"/>
            <a:stretch>
              <a:fillRect/>
            </a:stretch>
          </p:blipFill>
          <p:spPr>
            <a:xfrm rot="5400000" flipV="1">
              <a:off x="285754" y="1314451"/>
              <a:ext cx="4737100" cy="210819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图片 6" descr="图片包含 白色, 室内, 餐桌, 鲜花&#10;&#10;已生成极高可信度的说明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845075">
              <a:off x="2681047" y="2669897"/>
              <a:ext cx="2182864" cy="1741386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1915640" y="401239"/>
              <a:ext cx="1477328" cy="3934617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F9E7C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</a:t>
              </a:r>
              <a:endParaRPr lang="zh-CN" altLang="en-US" sz="1400" dirty="0">
                <a:solidFill>
                  <a:srgbClr val="F9E7C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255005" y="0"/>
            <a:ext cx="3289368" cy="4737100"/>
            <a:chOff x="8255005" y="0"/>
            <a:chExt cx="3289368" cy="4737100"/>
          </a:xfrm>
        </p:grpSpPr>
        <p:pic>
          <p:nvPicPr>
            <p:cNvPr id="6" name="图片 5" descr="图片包含 室内, 鲜花, 植物, 掌握&#10;&#10;已生成极高可信度的说明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5646">
              <a:off x="9134450" y="1433856"/>
              <a:ext cx="2409923" cy="3109230"/>
            </a:xfrm>
            <a:prstGeom prst="rect">
              <a:avLst/>
            </a:prstGeom>
          </p:spPr>
        </p:pic>
        <p:pic>
          <p:nvPicPr>
            <p:cNvPr id="4" name="图片 3" descr="图片包含 户外, 地面, 人员, 建筑物&#10;&#10;已生成高可信度的说明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667" b="33836"/>
            <a:stretch>
              <a:fillRect/>
            </a:stretch>
          </p:blipFill>
          <p:spPr>
            <a:xfrm rot="5400000" flipV="1">
              <a:off x="6940554" y="1314451"/>
              <a:ext cx="4737100" cy="210819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矩形 10"/>
            <p:cNvSpPr/>
            <p:nvPr/>
          </p:nvSpPr>
          <p:spPr>
            <a:xfrm>
              <a:off x="8570440" y="401240"/>
              <a:ext cx="1477328" cy="3934617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F9E7C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</a:t>
              </a:r>
              <a:endParaRPr lang="zh-CN" altLang="en-US" sz="1400" dirty="0">
                <a:solidFill>
                  <a:srgbClr val="F9E7C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530056" y="1752600"/>
            <a:ext cx="2839648" cy="3027298"/>
            <a:chOff x="1530056" y="1752600"/>
            <a:chExt cx="2839648" cy="3027298"/>
          </a:xfrm>
        </p:grpSpPr>
        <p:grpSp>
          <p:nvGrpSpPr>
            <p:cNvPr id="6" name="组合 5"/>
            <p:cNvGrpSpPr/>
            <p:nvPr/>
          </p:nvGrpSpPr>
          <p:grpSpPr>
            <a:xfrm>
              <a:off x="1635353" y="1752600"/>
              <a:ext cx="2734351" cy="2734993"/>
              <a:chOff x="4442053" y="521240"/>
              <a:chExt cx="4282847" cy="4283853"/>
            </a:xfrm>
          </p:grpSpPr>
          <p:pic>
            <p:nvPicPr>
              <p:cNvPr id="2" name="图片 1" descr="图片包含 植物&#10;&#10;已生成极高可信度的说明"/>
              <p:cNvPicPr>
                <a:picLocks noChangeAspect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72225" y="521240"/>
                <a:ext cx="3652675" cy="2414584"/>
              </a:xfrm>
              <a:prstGeom prst="rect">
                <a:avLst/>
              </a:prstGeom>
            </p:spPr>
          </p:pic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526" t="24218" r="33954" b="16190"/>
              <a:stretch>
                <a:fillRect/>
              </a:stretch>
            </p:blipFill>
            <p:spPr>
              <a:xfrm>
                <a:off x="4442053" y="1164277"/>
                <a:ext cx="3640816" cy="3640816"/>
              </a:xfrm>
              <a:custGeom>
                <a:avLst/>
                <a:gdLst>
                  <a:gd name="connsiteX0" fmla="*/ 2043404 w 4086808"/>
                  <a:gd name="connsiteY0" fmla="*/ 0 h 4086808"/>
                  <a:gd name="connsiteX1" fmla="*/ 4086808 w 4086808"/>
                  <a:gd name="connsiteY1" fmla="*/ 2043404 h 4086808"/>
                  <a:gd name="connsiteX2" fmla="*/ 2043404 w 4086808"/>
                  <a:gd name="connsiteY2" fmla="*/ 4086808 h 4086808"/>
                  <a:gd name="connsiteX3" fmla="*/ 0 w 4086808"/>
                  <a:gd name="connsiteY3" fmla="*/ 2043404 h 4086808"/>
                  <a:gd name="connsiteX4" fmla="*/ 2043404 w 4086808"/>
                  <a:gd name="connsiteY4" fmla="*/ 0 h 4086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86808" h="4086808">
                    <a:moveTo>
                      <a:pt x="2043404" y="0"/>
                    </a:moveTo>
                    <a:cubicBezTo>
                      <a:pt x="3171945" y="0"/>
                      <a:pt x="4086808" y="914863"/>
                      <a:pt x="4086808" y="2043404"/>
                    </a:cubicBezTo>
                    <a:cubicBezTo>
                      <a:pt x="4086808" y="3171945"/>
                      <a:pt x="3171945" y="4086808"/>
                      <a:pt x="2043404" y="4086808"/>
                    </a:cubicBezTo>
                    <a:cubicBezTo>
                      <a:pt x="914863" y="4086808"/>
                      <a:pt x="0" y="3171945"/>
                      <a:pt x="0" y="2043404"/>
                    </a:cubicBezTo>
                    <a:cubicBezTo>
                      <a:pt x="0" y="914863"/>
                      <a:pt x="914863" y="0"/>
                      <a:pt x="2043404" y="0"/>
                    </a:cubicBezTo>
                    <a:close/>
                  </a:path>
                </a:pathLst>
              </a:custGeom>
            </p:spPr>
          </p:pic>
          <p:sp>
            <p:nvSpPr>
              <p:cNvPr id="5" name="矩形 4"/>
              <p:cNvSpPr/>
              <p:nvPr/>
            </p:nvSpPr>
            <p:spPr>
              <a:xfrm>
                <a:off x="5097276" y="1867814"/>
                <a:ext cx="2458577" cy="2233740"/>
              </a:xfrm>
              <a:prstGeom prst="rect">
                <a:avLst/>
              </a:prstGeom>
            </p:spPr>
            <p:txBody>
              <a:bodyPr vert="eaVert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rgbClr val="B18D6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请在此处添加详细描述文本，尽量与标题文本语言风格相符合，语言描述尽量简洁生动。</a:t>
                </a:r>
                <a:endParaRPr lang="zh-CN" altLang="en-US" sz="1200" dirty="0">
                  <a:solidFill>
                    <a:srgbClr val="B18D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7" name="图片 6" descr="图片包含 户外, 霉菌&#10;&#10;已生成高可信度的说明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923810">
              <a:off x="1556118" y="3720058"/>
              <a:ext cx="1033778" cy="1085902"/>
            </a:xfrm>
            <a:prstGeom prst="rect">
              <a:avLst/>
            </a:prstGeom>
          </p:spPr>
        </p:pic>
      </p:grpSp>
      <p:grpSp>
        <p:nvGrpSpPr>
          <p:cNvPr id="9" name="组合 8"/>
          <p:cNvGrpSpPr/>
          <p:nvPr/>
        </p:nvGrpSpPr>
        <p:grpSpPr>
          <a:xfrm>
            <a:off x="4823530" y="1780524"/>
            <a:ext cx="2839648" cy="3027298"/>
            <a:chOff x="1530056" y="1752600"/>
            <a:chExt cx="2839648" cy="3027298"/>
          </a:xfrm>
        </p:grpSpPr>
        <p:grpSp>
          <p:nvGrpSpPr>
            <p:cNvPr id="10" name="组合 9"/>
            <p:cNvGrpSpPr/>
            <p:nvPr/>
          </p:nvGrpSpPr>
          <p:grpSpPr>
            <a:xfrm>
              <a:off x="1635353" y="1752600"/>
              <a:ext cx="2734351" cy="2734993"/>
              <a:chOff x="4442053" y="521240"/>
              <a:chExt cx="4282847" cy="4283853"/>
            </a:xfrm>
          </p:grpSpPr>
          <p:pic>
            <p:nvPicPr>
              <p:cNvPr id="12" name="图片 11" descr="图片包含 植物&#10;&#10;已生成极高可信度的说明"/>
              <p:cNvPicPr>
                <a:picLocks noChangeAspect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72225" y="521240"/>
                <a:ext cx="3652675" cy="2414584"/>
              </a:xfrm>
              <a:prstGeom prst="rect">
                <a:avLst/>
              </a:prstGeom>
            </p:spPr>
          </p:pic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526" t="24218" r="33954" b="16190"/>
              <a:stretch>
                <a:fillRect/>
              </a:stretch>
            </p:blipFill>
            <p:spPr>
              <a:xfrm>
                <a:off x="4442053" y="1164277"/>
                <a:ext cx="3640816" cy="3640816"/>
              </a:xfrm>
              <a:custGeom>
                <a:avLst/>
                <a:gdLst>
                  <a:gd name="connsiteX0" fmla="*/ 2043404 w 4086808"/>
                  <a:gd name="connsiteY0" fmla="*/ 0 h 4086808"/>
                  <a:gd name="connsiteX1" fmla="*/ 4086808 w 4086808"/>
                  <a:gd name="connsiteY1" fmla="*/ 2043404 h 4086808"/>
                  <a:gd name="connsiteX2" fmla="*/ 2043404 w 4086808"/>
                  <a:gd name="connsiteY2" fmla="*/ 4086808 h 4086808"/>
                  <a:gd name="connsiteX3" fmla="*/ 0 w 4086808"/>
                  <a:gd name="connsiteY3" fmla="*/ 2043404 h 4086808"/>
                  <a:gd name="connsiteX4" fmla="*/ 2043404 w 4086808"/>
                  <a:gd name="connsiteY4" fmla="*/ 0 h 4086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86808" h="4086808">
                    <a:moveTo>
                      <a:pt x="2043404" y="0"/>
                    </a:moveTo>
                    <a:cubicBezTo>
                      <a:pt x="3171945" y="0"/>
                      <a:pt x="4086808" y="914863"/>
                      <a:pt x="4086808" y="2043404"/>
                    </a:cubicBezTo>
                    <a:cubicBezTo>
                      <a:pt x="4086808" y="3171945"/>
                      <a:pt x="3171945" y="4086808"/>
                      <a:pt x="2043404" y="4086808"/>
                    </a:cubicBezTo>
                    <a:cubicBezTo>
                      <a:pt x="914863" y="4086808"/>
                      <a:pt x="0" y="3171945"/>
                      <a:pt x="0" y="2043404"/>
                    </a:cubicBezTo>
                    <a:cubicBezTo>
                      <a:pt x="0" y="914863"/>
                      <a:pt x="914863" y="0"/>
                      <a:pt x="2043404" y="0"/>
                    </a:cubicBezTo>
                    <a:close/>
                  </a:path>
                </a:pathLst>
              </a:custGeom>
            </p:spPr>
          </p:pic>
          <p:sp>
            <p:nvSpPr>
              <p:cNvPr id="14" name="矩形 13"/>
              <p:cNvSpPr/>
              <p:nvPr/>
            </p:nvSpPr>
            <p:spPr>
              <a:xfrm>
                <a:off x="5097276" y="1867814"/>
                <a:ext cx="2458577" cy="2233740"/>
              </a:xfrm>
              <a:prstGeom prst="rect">
                <a:avLst/>
              </a:prstGeom>
            </p:spPr>
            <p:txBody>
              <a:bodyPr vert="eaVert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rgbClr val="B18D6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请在此处添加详细描述文本，尽量与标题文本语言风格相符合，语言描述尽量简洁生动。</a:t>
                </a:r>
                <a:endParaRPr lang="zh-CN" altLang="en-US" sz="1200" dirty="0">
                  <a:solidFill>
                    <a:srgbClr val="B18D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11" name="图片 10" descr="图片包含 户外, 霉菌&#10;&#10;已生成高可信度的说明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923810">
              <a:off x="1556118" y="3720058"/>
              <a:ext cx="1033778" cy="1085902"/>
            </a:xfrm>
            <a:prstGeom prst="rect">
              <a:avLst/>
            </a:prstGeom>
          </p:spPr>
        </p:pic>
      </p:grpSp>
      <p:grpSp>
        <p:nvGrpSpPr>
          <p:cNvPr id="15" name="组合 14"/>
          <p:cNvGrpSpPr/>
          <p:nvPr/>
        </p:nvGrpSpPr>
        <p:grpSpPr>
          <a:xfrm>
            <a:off x="8126411" y="1839642"/>
            <a:ext cx="2839648" cy="3027298"/>
            <a:chOff x="1530056" y="1752600"/>
            <a:chExt cx="2839648" cy="3027298"/>
          </a:xfrm>
        </p:grpSpPr>
        <p:grpSp>
          <p:nvGrpSpPr>
            <p:cNvPr id="16" name="组合 15"/>
            <p:cNvGrpSpPr/>
            <p:nvPr/>
          </p:nvGrpSpPr>
          <p:grpSpPr>
            <a:xfrm>
              <a:off x="1635353" y="1752600"/>
              <a:ext cx="2734351" cy="2734993"/>
              <a:chOff x="4442053" y="521240"/>
              <a:chExt cx="4282847" cy="4283853"/>
            </a:xfrm>
          </p:grpSpPr>
          <p:pic>
            <p:nvPicPr>
              <p:cNvPr id="18" name="图片 17" descr="图片包含 植物&#10;&#10;已生成极高可信度的说明"/>
              <p:cNvPicPr>
                <a:picLocks noChangeAspect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72225" y="521240"/>
                <a:ext cx="3652675" cy="2414584"/>
              </a:xfrm>
              <a:prstGeom prst="rect">
                <a:avLst/>
              </a:prstGeom>
            </p:spPr>
          </p:pic>
          <p:pic>
            <p:nvPicPr>
              <p:cNvPr id="19" name="图片 1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526" t="24218" r="33954" b="16190"/>
              <a:stretch>
                <a:fillRect/>
              </a:stretch>
            </p:blipFill>
            <p:spPr>
              <a:xfrm>
                <a:off x="4442053" y="1164277"/>
                <a:ext cx="3640816" cy="3640816"/>
              </a:xfrm>
              <a:custGeom>
                <a:avLst/>
                <a:gdLst>
                  <a:gd name="connsiteX0" fmla="*/ 2043404 w 4086808"/>
                  <a:gd name="connsiteY0" fmla="*/ 0 h 4086808"/>
                  <a:gd name="connsiteX1" fmla="*/ 4086808 w 4086808"/>
                  <a:gd name="connsiteY1" fmla="*/ 2043404 h 4086808"/>
                  <a:gd name="connsiteX2" fmla="*/ 2043404 w 4086808"/>
                  <a:gd name="connsiteY2" fmla="*/ 4086808 h 4086808"/>
                  <a:gd name="connsiteX3" fmla="*/ 0 w 4086808"/>
                  <a:gd name="connsiteY3" fmla="*/ 2043404 h 4086808"/>
                  <a:gd name="connsiteX4" fmla="*/ 2043404 w 4086808"/>
                  <a:gd name="connsiteY4" fmla="*/ 0 h 4086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86808" h="4086808">
                    <a:moveTo>
                      <a:pt x="2043404" y="0"/>
                    </a:moveTo>
                    <a:cubicBezTo>
                      <a:pt x="3171945" y="0"/>
                      <a:pt x="4086808" y="914863"/>
                      <a:pt x="4086808" y="2043404"/>
                    </a:cubicBezTo>
                    <a:cubicBezTo>
                      <a:pt x="4086808" y="3171945"/>
                      <a:pt x="3171945" y="4086808"/>
                      <a:pt x="2043404" y="4086808"/>
                    </a:cubicBezTo>
                    <a:cubicBezTo>
                      <a:pt x="914863" y="4086808"/>
                      <a:pt x="0" y="3171945"/>
                      <a:pt x="0" y="2043404"/>
                    </a:cubicBezTo>
                    <a:cubicBezTo>
                      <a:pt x="0" y="914863"/>
                      <a:pt x="914863" y="0"/>
                      <a:pt x="2043404" y="0"/>
                    </a:cubicBezTo>
                    <a:close/>
                  </a:path>
                </a:pathLst>
              </a:custGeom>
            </p:spPr>
          </p:pic>
          <p:sp>
            <p:nvSpPr>
              <p:cNvPr id="20" name="矩形 19"/>
              <p:cNvSpPr/>
              <p:nvPr/>
            </p:nvSpPr>
            <p:spPr>
              <a:xfrm>
                <a:off x="5097276" y="1867814"/>
                <a:ext cx="2458577" cy="2233740"/>
              </a:xfrm>
              <a:prstGeom prst="rect">
                <a:avLst/>
              </a:prstGeom>
            </p:spPr>
            <p:txBody>
              <a:bodyPr vert="eaVert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rgbClr val="B18D6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请在此处添加详细描述文本，尽量与标题文本语言风格相符合，语言描述尽量简洁生动。</a:t>
                </a:r>
                <a:endParaRPr lang="zh-CN" altLang="en-US" sz="1200" dirty="0">
                  <a:solidFill>
                    <a:srgbClr val="B18D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17" name="图片 16" descr="图片包含 户外, 霉菌&#10;&#10;已生成高可信度的说明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923810">
              <a:off x="1556118" y="3720058"/>
              <a:ext cx="1033778" cy="108590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663522" y="641267"/>
            <a:ext cx="5140593" cy="2746853"/>
            <a:chOff x="663522" y="641267"/>
            <a:chExt cx="5140593" cy="2746853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522" y="641267"/>
              <a:ext cx="1688871" cy="2070100"/>
            </a:xfrm>
            <a:prstGeom prst="rect">
              <a:avLst/>
            </a:prstGeom>
          </p:spPr>
        </p:pic>
        <p:grpSp>
          <p:nvGrpSpPr>
            <p:cNvPr id="10" name="组合 9"/>
            <p:cNvGrpSpPr/>
            <p:nvPr/>
          </p:nvGrpSpPr>
          <p:grpSpPr>
            <a:xfrm>
              <a:off x="1001605" y="1411516"/>
              <a:ext cx="954107" cy="1146633"/>
              <a:chOff x="2856713" y="2148116"/>
              <a:chExt cx="954107" cy="1146633"/>
            </a:xfrm>
          </p:grpSpPr>
          <p:pic>
            <p:nvPicPr>
              <p:cNvPr id="2" name="图片 1" descr="图片包含 户外, 地面, 人员, 建筑物&#10;&#10;已生成高可信度的说明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667" r="80784" b="33836"/>
              <a:stretch>
                <a:fillRect/>
              </a:stretch>
            </p:blipFill>
            <p:spPr>
              <a:xfrm rot="5400000" flipV="1">
                <a:off x="2759071" y="2271404"/>
                <a:ext cx="1146633" cy="90005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6" name="文本框 5"/>
              <p:cNvSpPr txBox="1"/>
              <p:nvPr/>
            </p:nvSpPr>
            <p:spPr>
              <a:xfrm>
                <a:off x="2856713" y="2199084"/>
                <a:ext cx="954107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000" dirty="0">
                    <a:solidFill>
                      <a:srgbClr val="F9E7C6"/>
                    </a:solidFill>
                  </a:rPr>
                  <a:t>壹</a:t>
                </a:r>
                <a:endParaRPr lang="zh-CN" altLang="en-US" sz="6000" dirty="0">
                  <a:solidFill>
                    <a:srgbClr val="F9E7C6"/>
                  </a:solidFill>
                </a:endParaRPr>
              </a:p>
            </p:txBody>
          </p:sp>
        </p:grpSp>
        <p:pic>
          <p:nvPicPr>
            <p:cNvPr id="14" name="图片 13" descr="图片包含 户外, 地面, 人员, 建筑物&#10;&#10;已生成高可信度的说明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489" t="24942" r="41637" b="73698"/>
            <a:stretch>
              <a:fillRect/>
            </a:stretch>
          </p:blipFill>
          <p:spPr>
            <a:xfrm rot="10800000" flipV="1">
              <a:off x="1913153" y="1984832"/>
              <a:ext cx="3890962" cy="6135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5" name="文本框 14"/>
            <p:cNvSpPr txBox="1"/>
            <p:nvPr/>
          </p:nvSpPr>
          <p:spPr>
            <a:xfrm>
              <a:off x="2484276" y="1462484"/>
              <a:ext cx="2490280" cy="458908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dirty="0">
                  <a:solidFill>
                    <a:srgbClr val="B18D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请输入你的题目</a:t>
              </a:r>
              <a:endParaRPr lang="zh-CN" altLang="en-US" dirty="0">
                <a:solidFill>
                  <a:srgbClr val="B18D6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126462" y="2281406"/>
              <a:ext cx="2977738" cy="110671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100" dirty="0">
                  <a:solidFill>
                    <a:srgbClr val="B18D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</a:t>
              </a:r>
              <a:endParaRPr lang="zh-CN" altLang="en-US" sz="1100" dirty="0">
                <a:solidFill>
                  <a:srgbClr val="B18D6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451712" y="3260221"/>
            <a:ext cx="5352403" cy="2579736"/>
            <a:chOff x="451712" y="3260221"/>
            <a:chExt cx="5352403" cy="2579736"/>
          </a:xfrm>
        </p:grpSpPr>
        <p:pic>
          <p:nvPicPr>
            <p:cNvPr id="29" name="图片 28" descr="图片包含 户外, 霉菌&#10;&#10;已生成高可信度的说明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712" y="3260221"/>
              <a:ext cx="1589614" cy="1669763"/>
            </a:xfrm>
            <a:prstGeom prst="rect">
              <a:avLst/>
            </a:prstGeom>
          </p:spPr>
        </p:pic>
        <p:grpSp>
          <p:nvGrpSpPr>
            <p:cNvPr id="28" name="组合 27"/>
            <p:cNvGrpSpPr/>
            <p:nvPr/>
          </p:nvGrpSpPr>
          <p:grpSpPr>
            <a:xfrm>
              <a:off x="1001605" y="3863353"/>
              <a:ext cx="954107" cy="1146633"/>
              <a:chOff x="2856713" y="2148116"/>
              <a:chExt cx="954107" cy="1146633"/>
            </a:xfrm>
          </p:grpSpPr>
          <p:pic>
            <p:nvPicPr>
              <p:cNvPr id="30" name="图片 29" descr="图片包含 户外, 地面, 人员, 建筑物&#10;&#10;已生成高可信度的说明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667" r="80784" b="33836"/>
              <a:stretch>
                <a:fillRect/>
              </a:stretch>
            </p:blipFill>
            <p:spPr>
              <a:xfrm rot="5400000" flipV="1">
                <a:off x="2759071" y="2271404"/>
                <a:ext cx="1146633" cy="90005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32" name="文本框 31"/>
              <p:cNvSpPr txBox="1"/>
              <p:nvPr/>
            </p:nvSpPr>
            <p:spPr>
              <a:xfrm>
                <a:off x="2856713" y="2199084"/>
                <a:ext cx="954107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000" dirty="0">
                    <a:solidFill>
                      <a:srgbClr val="F9E7C6"/>
                    </a:solidFill>
                  </a:rPr>
                  <a:t>贰</a:t>
                </a:r>
                <a:endParaRPr lang="zh-CN" altLang="en-US" sz="6000" dirty="0">
                  <a:solidFill>
                    <a:srgbClr val="F9E7C6"/>
                  </a:solidFill>
                </a:endParaRPr>
              </a:p>
            </p:txBody>
          </p:sp>
        </p:grpSp>
        <p:pic>
          <p:nvPicPr>
            <p:cNvPr id="33" name="图片 32" descr="图片包含 户外, 地面, 人员, 建筑物&#10;&#10;已生成高可信度的说明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489" t="24942" r="41637" b="73698"/>
            <a:stretch>
              <a:fillRect/>
            </a:stretch>
          </p:blipFill>
          <p:spPr>
            <a:xfrm rot="10800000" flipV="1">
              <a:off x="1913153" y="4436669"/>
              <a:ext cx="3890962" cy="6135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4" name="文本框 33"/>
            <p:cNvSpPr txBox="1"/>
            <p:nvPr/>
          </p:nvSpPr>
          <p:spPr>
            <a:xfrm>
              <a:off x="2484276" y="3914321"/>
              <a:ext cx="2490280" cy="458908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dirty="0">
                  <a:solidFill>
                    <a:srgbClr val="B18D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请输入你的题目</a:t>
              </a:r>
              <a:endParaRPr lang="zh-CN" altLang="en-US" dirty="0">
                <a:solidFill>
                  <a:srgbClr val="B18D6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2126462" y="4733243"/>
              <a:ext cx="2977738" cy="110671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100" dirty="0">
                  <a:solidFill>
                    <a:srgbClr val="B18D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</a:t>
              </a:r>
              <a:endParaRPr lang="zh-CN" altLang="en-US" sz="1100" dirty="0">
                <a:solidFill>
                  <a:srgbClr val="B18D6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6247065" y="699175"/>
            <a:ext cx="4525950" cy="2666272"/>
            <a:chOff x="6247065" y="699175"/>
            <a:chExt cx="4525950" cy="2666272"/>
          </a:xfrm>
        </p:grpSpPr>
        <p:pic>
          <p:nvPicPr>
            <p:cNvPr id="43" name="图片 42" descr="图片包含 白色, 室内, 餐桌, 鲜花&#10;&#10;已生成极高可信度的说明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819611">
              <a:off x="9029034" y="895373"/>
              <a:ext cx="1940179" cy="1547783"/>
            </a:xfrm>
            <a:prstGeom prst="rect">
              <a:avLst/>
            </a:prstGeom>
          </p:spPr>
        </p:pic>
        <p:pic>
          <p:nvPicPr>
            <p:cNvPr id="40" name="图片 39" descr="图片包含 户外, 地面, 人员, 建筑物&#10;&#10;已生成高可信度的说明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489" t="24942" r="41637" b="73698"/>
            <a:stretch>
              <a:fillRect/>
            </a:stretch>
          </p:blipFill>
          <p:spPr>
            <a:xfrm rot="10800000" flipV="1">
              <a:off x="6247065" y="1962159"/>
              <a:ext cx="3890962" cy="6135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1" name="文本框 40"/>
            <p:cNvSpPr txBox="1"/>
            <p:nvPr/>
          </p:nvSpPr>
          <p:spPr>
            <a:xfrm>
              <a:off x="6818188" y="1439811"/>
              <a:ext cx="2490280" cy="458908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dirty="0">
                  <a:solidFill>
                    <a:srgbClr val="B18D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请输入你的题目</a:t>
              </a:r>
              <a:endParaRPr lang="zh-CN" altLang="en-US" dirty="0">
                <a:solidFill>
                  <a:srgbClr val="B18D6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6460374" y="2258733"/>
              <a:ext cx="2977738" cy="110671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100" dirty="0">
                  <a:solidFill>
                    <a:srgbClr val="B18D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</a:t>
              </a:r>
              <a:endParaRPr lang="zh-CN" altLang="en-US" sz="1100" dirty="0">
                <a:solidFill>
                  <a:srgbClr val="B18D6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9763557" y="1411516"/>
              <a:ext cx="954107" cy="1146633"/>
              <a:chOff x="2856713" y="2148116"/>
              <a:chExt cx="954107" cy="1146633"/>
            </a:xfrm>
          </p:grpSpPr>
          <p:pic>
            <p:nvPicPr>
              <p:cNvPr id="38" name="图片 37" descr="图片包含 户外, 地面, 人员, 建筑物&#10;&#10;已生成高可信度的说明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667" r="80784" b="33836"/>
              <a:stretch>
                <a:fillRect/>
              </a:stretch>
            </p:blipFill>
            <p:spPr>
              <a:xfrm rot="5400000" flipV="1">
                <a:off x="2759071" y="2271404"/>
                <a:ext cx="1146633" cy="90005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39" name="文本框 38"/>
              <p:cNvSpPr txBox="1"/>
              <p:nvPr/>
            </p:nvSpPr>
            <p:spPr>
              <a:xfrm>
                <a:off x="2856713" y="2199084"/>
                <a:ext cx="954107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000" dirty="0">
                    <a:solidFill>
                      <a:srgbClr val="F9E7C6"/>
                    </a:solidFill>
                  </a:rPr>
                  <a:t>叁</a:t>
                </a:r>
                <a:endParaRPr lang="zh-CN" altLang="en-US" sz="6000" dirty="0">
                  <a:solidFill>
                    <a:srgbClr val="F9E7C6"/>
                  </a:solidFill>
                </a:endParaRPr>
              </a:p>
            </p:txBody>
          </p:sp>
        </p:grpSp>
      </p:grpSp>
      <p:grpSp>
        <p:nvGrpSpPr>
          <p:cNvPr id="52" name="组合 51"/>
          <p:cNvGrpSpPr/>
          <p:nvPr/>
        </p:nvGrpSpPr>
        <p:grpSpPr>
          <a:xfrm>
            <a:off x="6247065" y="3555790"/>
            <a:ext cx="5285889" cy="2322851"/>
            <a:chOff x="6247065" y="3555790"/>
            <a:chExt cx="5285889" cy="2322851"/>
          </a:xfrm>
        </p:grpSpPr>
        <p:pic>
          <p:nvPicPr>
            <p:cNvPr id="9" name="图片 8" descr="图片包含 植物&#10;&#10;已生成极高可信度的说明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83933" y="3555790"/>
              <a:ext cx="2049021" cy="1354496"/>
            </a:xfrm>
            <a:prstGeom prst="rect">
              <a:avLst/>
            </a:prstGeom>
          </p:spPr>
        </p:pic>
        <p:pic>
          <p:nvPicPr>
            <p:cNvPr id="45" name="图片 44" descr="图片包含 户外, 地面, 人员, 建筑物&#10;&#10;已生成高可信度的说明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489" t="24942" r="41637" b="73698"/>
            <a:stretch>
              <a:fillRect/>
            </a:stretch>
          </p:blipFill>
          <p:spPr>
            <a:xfrm rot="10800000" flipV="1">
              <a:off x="6247065" y="4475353"/>
              <a:ext cx="3890962" cy="6135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6" name="文本框 45"/>
            <p:cNvSpPr txBox="1"/>
            <p:nvPr/>
          </p:nvSpPr>
          <p:spPr>
            <a:xfrm>
              <a:off x="6818188" y="3953005"/>
              <a:ext cx="2490280" cy="458908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dirty="0">
                  <a:solidFill>
                    <a:srgbClr val="B18D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请输入你的题目</a:t>
              </a:r>
              <a:endParaRPr lang="zh-CN" altLang="en-US" dirty="0">
                <a:solidFill>
                  <a:srgbClr val="B18D6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6460374" y="4771927"/>
              <a:ext cx="2977738" cy="110671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100" dirty="0">
                  <a:solidFill>
                    <a:srgbClr val="B18D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</a:t>
              </a:r>
              <a:endParaRPr lang="zh-CN" altLang="en-US" sz="1100" dirty="0">
                <a:solidFill>
                  <a:srgbClr val="B18D6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8" name="组合 47"/>
            <p:cNvGrpSpPr/>
            <p:nvPr/>
          </p:nvGrpSpPr>
          <p:grpSpPr>
            <a:xfrm>
              <a:off x="9763557" y="3924710"/>
              <a:ext cx="954107" cy="1146633"/>
              <a:chOff x="2856713" y="2148116"/>
              <a:chExt cx="954107" cy="1146633"/>
            </a:xfrm>
          </p:grpSpPr>
          <p:pic>
            <p:nvPicPr>
              <p:cNvPr id="49" name="图片 48" descr="图片包含 户外, 地面, 人员, 建筑物&#10;&#10;已生成高可信度的说明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667" r="80784" b="33836"/>
              <a:stretch>
                <a:fillRect/>
              </a:stretch>
            </p:blipFill>
            <p:spPr>
              <a:xfrm rot="5400000" flipV="1">
                <a:off x="2759071" y="2271404"/>
                <a:ext cx="1146633" cy="90005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50" name="文本框 49"/>
              <p:cNvSpPr txBox="1"/>
              <p:nvPr/>
            </p:nvSpPr>
            <p:spPr>
              <a:xfrm>
                <a:off x="2856713" y="2199084"/>
                <a:ext cx="954107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000" dirty="0">
                    <a:solidFill>
                      <a:srgbClr val="F9E7C6"/>
                    </a:solidFill>
                  </a:rPr>
                  <a:t>肆</a:t>
                </a:r>
                <a:endParaRPr lang="zh-CN" altLang="en-US" sz="6000" dirty="0">
                  <a:solidFill>
                    <a:srgbClr val="F9E7C6"/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植物&#10;&#10;已生成极高可信度的说明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25246" flipH="1">
            <a:off x="7190396" y="1692358"/>
            <a:ext cx="5358162" cy="354198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38" r="37500"/>
          <a:stretch>
            <a:fillRect/>
          </a:stretch>
        </p:blipFill>
        <p:spPr>
          <a:xfrm rot="5400000">
            <a:off x="4747986" y="-1292676"/>
            <a:ext cx="2608034" cy="91049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5" name="直接连接符 4"/>
          <p:cNvCxnSpPr/>
          <p:nvPr/>
        </p:nvCxnSpPr>
        <p:spPr>
          <a:xfrm>
            <a:off x="6045200" y="2133600"/>
            <a:ext cx="0" cy="2171700"/>
          </a:xfrm>
          <a:prstGeom prst="line">
            <a:avLst/>
          </a:prstGeom>
          <a:ln>
            <a:solidFill>
              <a:srgbClr val="B18D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图片包含 鲜花, 花瓶, 餐桌, 植物&#10;&#10;已生成极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8336">
            <a:off x="-184145" y="1647336"/>
            <a:ext cx="2379889" cy="3224967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479532" y="2666093"/>
            <a:ext cx="2977738" cy="11067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rgbClr val="B18D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  <a:endParaRPr lang="zh-CN" altLang="en-US" sz="1100" dirty="0">
              <a:solidFill>
                <a:srgbClr val="B18D6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725824" y="2706462"/>
            <a:ext cx="2977738" cy="11067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rgbClr val="B18D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  <a:endParaRPr lang="zh-CN" altLang="en-US" sz="1100" dirty="0">
              <a:solidFill>
                <a:srgbClr val="B18D6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图片包含 植物&#10;&#10;已生成极高可信度的说明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081" y="132273"/>
            <a:ext cx="5648325" cy="37338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6" t="24218" r="33954" b="16190"/>
          <a:stretch>
            <a:fillRect/>
          </a:stretch>
        </p:blipFill>
        <p:spPr>
          <a:xfrm>
            <a:off x="3530081" y="978677"/>
            <a:ext cx="4830147" cy="4830147"/>
          </a:xfrm>
          <a:custGeom>
            <a:avLst/>
            <a:gdLst>
              <a:gd name="connsiteX0" fmla="*/ 2043404 w 4086808"/>
              <a:gd name="connsiteY0" fmla="*/ 0 h 4086808"/>
              <a:gd name="connsiteX1" fmla="*/ 4086808 w 4086808"/>
              <a:gd name="connsiteY1" fmla="*/ 2043404 h 4086808"/>
              <a:gd name="connsiteX2" fmla="*/ 2043404 w 4086808"/>
              <a:gd name="connsiteY2" fmla="*/ 4086808 h 4086808"/>
              <a:gd name="connsiteX3" fmla="*/ 0 w 4086808"/>
              <a:gd name="connsiteY3" fmla="*/ 2043404 h 4086808"/>
              <a:gd name="connsiteX4" fmla="*/ 2043404 w 4086808"/>
              <a:gd name="connsiteY4" fmla="*/ 0 h 408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6808" h="4086808">
                <a:moveTo>
                  <a:pt x="2043404" y="0"/>
                </a:moveTo>
                <a:cubicBezTo>
                  <a:pt x="3171945" y="0"/>
                  <a:pt x="4086808" y="914863"/>
                  <a:pt x="4086808" y="2043404"/>
                </a:cubicBezTo>
                <a:cubicBezTo>
                  <a:pt x="4086808" y="3171945"/>
                  <a:pt x="3171945" y="4086808"/>
                  <a:pt x="2043404" y="4086808"/>
                </a:cubicBezTo>
                <a:cubicBezTo>
                  <a:pt x="914863" y="4086808"/>
                  <a:pt x="0" y="3171945"/>
                  <a:pt x="0" y="2043404"/>
                </a:cubicBezTo>
                <a:cubicBezTo>
                  <a:pt x="0" y="914863"/>
                  <a:pt x="914863" y="0"/>
                  <a:pt x="2043404" y="0"/>
                </a:cubicBez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 descr="图片包含 户外, 霉菌&#10;&#10;已生成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239" y="2482931"/>
            <a:ext cx="2266950" cy="2381250"/>
          </a:xfrm>
          <a:prstGeom prst="rect">
            <a:avLst/>
          </a:prstGeom>
        </p:spPr>
      </p:pic>
      <p:pic>
        <p:nvPicPr>
          <p:cNvPr id="14" name="图片 13" descr="图片包含 室内, 鲜花, 植物, 掌握&#10;&#10;已生成极高可信度的说明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1028">
            <a:off x="3113260" y="2840789"/>
            <a:ext cx="2133600" cy="2752725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5449808" y="978677"/>
            <a:ext cx="799378" cy="452310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 dirty="0">
                <a:solidFill>
                  <a:srgbClr val="54402C"/>
                </a:solidFill>
                <a:latin typeface="微软简行楷" charset="0"/>
                <a:ea typeface="微软简行楷" charset="0"/>
              </a:rPr>
              <a:t>谢谢</a:t>
            </a:r>
            <a:r>
              <a:rPr lang="zh-CN" altLang="en-US" sz="4800" dirty="0">
                <a:solidFill>
                  <a:srgbClr val="54402C"/>
                </a:solidFill>
              </a:rPr>
              <a:t>聆听</a:t>
            </a:r>
            <a:endParaRPr lang="zh-CN" altLang="en-US" sz="4800" dirty="0">
              <a:solidFill>
                <a:srgbClr val="54402C"/>
              </a:solidFill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41">
            <a:off x="6224321" y="1621987"/>
            <a:ext cx="1184301" cy="1480989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6177126" y="3111035"/>
            <a:ext cx="14189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err="1">
                <a:solidFill>
                  <a:srgbClr val="5440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Loem</a:t>
            </a:r>
            <a:r>
              <a:rPr lang="en-US" altLang="zh-CN" sz="1200" dirty="0">
                <a:solidFill>
                  <a:srgbClr val="5440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ipsum dolor </a:t>
            </a:r>
            <a:r>
              <a:rPr lang="en-US" altLang="zh-CN" sz="1200" dirty="0" err="1">
                <a:solidFill>
                  <a:srgbClr val="5440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sameman</a:t>
            </a:r>
            <a:r>
              <a:rPr lang="en-US" altLang="zh-CN" sz="1200" dirty="0">
                <a:solidFill>
                  <a:srgbClr val="5440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 err="1">
                <a:solidFill>
                  <a:srgbClr val="5440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tanam</a:t>
            </a:r>
            <a:r>
              <a:rPr lang="en-US" altLang="zh-CN" sz="1200" dirty="0">
                <a:solidFill>
                  <a:srgbClr val="5440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 err="1">
                <a:solidFill>
                  <a:srgbClr val="5440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casectetur</a:t>
            </a:r>
            <a:r>
              <a:rPr lang="en-US" altLang="zh-CN" sz="1200" dirty="0">
                <a:solidFill>
                  <a:srgbClr val="5440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 err="1">
                <a:solidFill>
                  <a:srgbClr val="5440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adipiscing</a:t>
            </a:r>
            <a:r>
              <a:rPr lang="en-US" altLang="zh-CN" sz="1200" dirty="0">
                <a:solidFill>
                  <a:srgbClr val="5440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 err="1">
                <a:solidFill>
                  <a:srgbClr val="5440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elit</a:t>
            </a:r>
            <a:r>
              <a:rPr lang="en-US" altLang="zh-CN" sz="1200" dirty="0">
                <a:solidFill>
                  <a:srgbClr val="5440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 err="1">
                <a:solidFill>
                  <a:srgbClr val="5440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tamam</a:t>
            </a:r>
            <a:r>
              <a:rPr lang="en-US" altLang="zh-CN" sz="1200" dirty="0">
                <a:solidFill>
                  <a:srgbClr val="5440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 err="1">
                <a:solidFill>
                  <a:srgbClr val="5440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dalam</a:t>
            </a:r>
            <a:r>
              <a:rPr lang="en-US" altLang="zh-CN" sz="1200" dirty="0">
                <a:solidFill>
                  <a:srgbClr val="5440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 err="1">
                <a:solidFill>
                  <a:srgbClr val="5440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qoue</a:t>
            </a:r>
            <a:r>
              <a:rPr lang="en-US" altLang="zh-CN" sz="1200" dirty="0">
                <a:solidFill>
                  <a:srgbClr val="5440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 err="1">
                <a:solidFill>
                  <a:srgbClr val="5440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sampe</a:t>
            </a:r>
            <a:r>
              <a:rPr lang="en-US" altLang="zh-CN" sz="1200" dirty="0">
                <a:solidFill>
                  <a:srgbClr val="5440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200" dirty="0">
              <a:solidFill>
                <a:srgbClr val="54402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植物&#10;&#10;已生成极高可信度的说明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225" y="521240"/>
            <a:ext cx="3652675" cy="24145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6" t="24218" r="33954" b="16190"/>
          <a:stretch>
            <a:fillRect/>
          </a:stretch>
        </p:blipFill>
        <p:spPr>
          <a:xfrm>
            <a:off x="4442053" y="1164277"/>
            <a:ext cx="3640816" cy="3640816"/>
          </a:xfrm>
          <a:custGeom>
            <a:avLst/>
            <a:gdLst>
              <a:gd name="connsiteX0" fmla="*/ 2043404 w 4086808"/>
              <a:gd name="connsiteY0" fmla="*/ 0 h 4086808"/>
              <a:gd name="connsiteX1" fmla="*/ 4086808 w 4086808"/>
              <a:gd name="connsiteY1" fmla="*/ 2043404 h 4086808"/>
              <a:gd name="connsiteX2" fmla="*/ 2043404 w 4086808"/>
              <a:gd name="connsiteY2" fmla="*/ 4086808 h 4086808"/>
              <a:gd name="connsiteX3" fmla="*/ 0 w 4086808"/>
              <a:gd name="connsiteY3" fmla="*/ 2043404 h 4086808"/>
              <a:gd name="connsiteX4" fmla="*/ 2043404 w 4086808"/>
              <a:gd name="connsiteY4" fmla="*/ 0 h 408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6808" h="4086808">
                <a:moveTo>
                  <a:pt x="2043404" y="0"/>
                </a:moveTo>
                <a:cubicBezTo>
                  <a:pt x="3171945" y="0"/>
                  <a:pt x="4086808" y="914863"/>
                  <a:pt x="4086808" y="2043404"/>
                </a:cubicBezTo>
                <a:cubicBezTo>
                  <a:pt x="4086808" y="3171945"/>
                  <a:pt x="3171945" y="4086808"/>
                  <a:pt x="2043404" y="4086808"/>
                </a:cubicBezTo>
                <a:cubicBezTo>
                  <a:pt x="914863" y="4086808"/>
                  <a:pt x="0" y="3171945"/>
                  <a:pt x="0" y="2043404"/>
                </a:cubicBezTo>
                <a:cubicBezTo>
                  <a:pt x="0" y="914863"/>
                  <a:pt x="914863" y="0"/>
                  <a:pt x="2043404" y="0"/>
                </a:cubicBezTo>
                <a:close/>
              </a:path>
            </a:pathLst>
          </a:custGeom>
        </p:spPr>
      </p:pic>
      <p:sp>
        <p:nvSpPr>
          <p:cNvPr id="8" name="文本框 7"/>
          <p:cNvSpPr txBox="1"/>
          <p:nvPr/>
        </p:nvSpPr>
        <p:spPr>
          <a:xfrm>
            <a:off x="5756378" y="1307695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dirty="0">
                <a:solidFill>
                  <a:srgbClr val="B18D6E"/>
                </a:solidFill>
              </a:rPr>
              <a:t>壹</a:t>
            </a:r>
            <a:endParaRPr lang="zh-CN" altLang="en-US" sz="6000" dirty="0">
              <a:solidFill>
                <a:srgbClr val="B18D6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877466" y="2325609"/>
            <a:ext cx="2769989" cy="1015664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B18D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  <a:endParaRPr lang="zh-CN" altLang="en-US" sz="1400" dirty="0">
              <a:solidFill>
                <a:srgbClr val="B18D6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 descr="图片包含 鲜花, 花瓶, 餐桌, 植物&#10;&#10;已生成极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95632" flipH="1">
            <a:off x="4142078" y="2363208"/>
            <a:ext cx="2046243" cy="27728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3860694"/>
            <a:ext cx="7086600" cy="2019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图片包含 植物&#10;&#10;已生成极高可信度的说明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0920" y="424636"/>
            <a:ext cx="5648325" cy="3733800"/>
          </a:xfrm>
          <a:prstGeom prst="rect">
            <a:avLst/>
          </a:prstGeom>
        </p:spPr>
      </p:pic>
      <p:pic>
        <p:nvPicPr>
          <p:cNvPr id="3" name="图片 2" descr="图片包含 户外, 地面, 人员, 建筑物&#10;&#10;已生成高可信度的说明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35"/>
          <a:stretch>
            <a:fillRect/>
          </a:stretch>
        </p:blipFill>
        <p:spPr>
          <a:xfrm>
            <a:off x="160920" y="1685473"/>
            <a:ext cx="10972800" cy="3670300"/>
          </a:xfrm>
          <a:prstGeom prst="rect">
            <a:avLst/>
          </a:prstGeom>
        </p:spPr>
      </p:pic>
      <p:pic>
        <p:nvPicPr>
          <p:cNvPr id="4" name="图片 3" descr="图片包含 鲜花, 花瓶, 餐桌, 植物&#10;&#10;已生成极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8336">
            <a:off x="8673293" y="936598"/>
            <a:ext cx="3618302" cy="4903130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1436209" y="1943259"/>
            <a:ext cx="1477328" cy="3169058"/>
            <a:chOff x="1436209" y="1943259"/>
            <a:chExt cx="1477328" cy="3169058"/>
          </a:xfrm>
        </p:grpSpPr>
        <p:grpSp>
          <p:nvGrpSpPr>
            <p:cNvPr id="7" name="组合 6"/>
            <p:cNvGrpSpPr/>
            <p:nvPr/>
          </p:nvGrpSpPr>
          <p:grpSpPr>
            <a:xfrm>
              <a:off x="1620434" y="1943259"/>
              <a:ext cx="1108879" cy="1108879"/>
              <a:chOff x="1963334" y="2190000"/>
              <a:chExt cx="1108879" cy="1108879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2040721" y="2193067"/>
                <a:ext cx="954107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000" dirty="0">
                    <a:solidFill>
                      <a:srgbClr val="F9E7C6"/>
                    </a:solidFill>
                  </a:rPr>
                  <a:t>壹</a:t>
                </a:r>
                <a:endParaRPr lang="zh-CN" altLang="en-US" sz="6000" dirty="0">
                  <a:solidFill>
                    <a:srgbClr val="F9E7C6"/>
                  </a:solidFill>
                </a:endParaRPr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1963334" y="2190000"/>
                <a:ext cx="1108879" cy="1108879"/>
              </a:xfrm>
              <a:prstGeom prst="ellipse">
                <a:avLst/>
              </a:prstGeom>
              <a:noFill/>
              <a:ln>
                <a:solidFill>
                  <a:srgbClr val="F9E7C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3"/>
            <p:cNvSpPr txBox="1"/>
            <p:nvPr/>
          </p:nvSpPr>
          <p:spPr>
            <a:xfrm>
              <a:off x="1436209" y="3204555"/>
              <a:ext cx="1477328" cy="190776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F9E7C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</a:t>
              </a:r>
              <a:endParaRPr lang="zh-CN" altLang="en-US" sz="1400" dirty="0">
                <a:solidFill>
                  <a:srgbClr val="F9E7C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119646" y="1959015"/>
            <a:ext cx="1477328" cy="3213049"/>
            <a:chOff x="4119646" y="1959015"/>
            <a:chExt cx="1477328" cy="3213049"/>
          </a:xfrm>
        </p:grpSpPr>
        <p:grpSp>
          <p:nvGrpSpPr>
            <p:cNvPr id="8" name="组合 7"/>
            <p:cNvGrpSpPr/>
            <p:nvPr/>
          </p:nvGrpSpPr>
          <p:grpSpPr>
            <a:xfrm>
              <a:off x="4272470" y="1959015"/>
              <a:ext cx="1108879" cy="1108879"/>
              <a:chOff x="1963334" y="2190000"/>
              <a:chExt cx="1108879" cy="1108879"/>
            </a:xfrm>
          </p:grpSpPr>
          <p:sp>
            <p:nvSpPr>
              <p:cNvPr id="9" name="文本框 8"/>
              <p:cNvSpPr txBox="1"/>
              <p:nvPr/>
            </p:nvSpPr>
            <p:spPr>
              <a:xfrm>
                <a:off x="2040721" y="2193067"/>
                <a:ext cx="944880" cy="10147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000" dirty="0">
                    <a:solidFill>
                      <a:srgbClr val="F9E7C6"/>
                    </a:solidFill>
                    <a:latin typeface="微软简行楷" charset="0"/>
                    <a:ea typeface="微软简行楷" charset="0"/>
                  </a:rPr>
                  <a:t>贰</a:t>
                </a:r>
                <a:endParaRPr lang="zh-CN" altLang="en-US" sz="6000" dirty="0">
                  <a:solidFill>
                    <a:srgbClr val="F9E7C6"/>
                  </a:solidFill>
                  <a:latin typeface="微软简行楷" charset="0"/>
                  <a:ea typeface="微软简行楷" charset="0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1963334" y="2190000"/>
                <a:ext cx="1108879" cy="1108879"/>
              </a:xfrm>
              <a:prstGeom prst="ellipse">
                <a:avLst/>
              </a:prstGeom>
              <a:noFill/>
              <a:ln>
                <a:solidFill>
                  <a:srgbClr val="F9E7C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" name="文本框 14"/>
            <p:cNvSpPr txBox="1"/>
            <p:nvPr/>
          </p:nvSpPr>
          <p:spPr>
            <a:xfrm>
              <a:off x="4119646" y="3264302"/>
              <a:ext cx="1477328" cy="190776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F9E7C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</a:t>
              </a:r>
              <a:endParaRPr lang="zh-CN" altLang="en-US" sz="1400" dirty="0">
                <a:solidFill>
                  <a:srgbClr val="F9E7C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808320" y="1959015"/>
            <a:ext cx="1477328" cy="3188664"/>
            <a:chOff x="6808320" y="1959015"/>
            <a:chExt cx="1477328" cy="3188664"/>
          </a:xfrm>
        </p:grpSpPr>
        <p:grpSp>
          <p:nvGrpSpPr>
            <p:cNvPr id="11" name="组合 10"/>
            <p:cNvGrpSpPr/>
            <p:nvPr/>
          </p:nvGrpSpPr>
          <p:grpSpPr>
            <a:xfrm>
              <a:off x="6948719" y="1959015"/>
              <a:ext cx="1108879" cy="1108879"/>
              <a:chOff x="1963334" y="2190000"/>
              <a:chExt cx="1108879" cy="1108879"/>
            </a:xfrm>
          </p:grpSpPr>
          <p:sp>
            <p:nvSpPr>
              <p:cNvPr id="12" name="文本框 11"/>
              <p:cNvSpPr txBox="1"/>
              <p:nvPr/>
            </p:nvSpPr>
            <p:spPr>
              <a:xfrm>
                <a:off x="2040721" y="2193067"/>
                <a:ext cx="944880" cy="10147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000" dirty="0">
                    <a:solidFill>
                      <a:srgbClr val="F9E7C6"/>
                    </a:solidFill>
                    <a:latin typeface="微软简行楷" charset="0"/>
                    <a:ea typeface="微软简行楷" charset="0"/>
                  </a:rPr>
                  <a:t>叁</a:t>
                </a:r>
                <a:endParaRPr lang="zh-CN" altLang="en-US" sz="6000" dirty="0">
                  <a:solidFill>
                    <a:srgbClr val="F9E7C6"/>
                  </a:solidFill>
                  <a:latin typeface="微软简行楷" charset="0"/>
                  <a:ea typeface="微软简行楷" charset="0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1963334" y="2190000"/>
                <a:ext cx="1108879" cy="1108879"/>
              </a:xfrm>
              <a:prstGeom prst="ellipse">
                <a:avLst/>
              </a:prstGeom>
              <a:noFill/>
              <a:ln>
                <a:solidFill>
                  <a:srgbClr val="F9E7C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6" name="文本框 15"/>
            <p:cNvSpPr txBox="1"/>
            <p:nvPr/>
          </p:nvSpPr>
          <p:spPr>
            <a:xfrm>
              <a:off x="6808320" y="3239917"/>
              <a:ext cx="1477328" cy="190776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F9E7C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</a:t>
              </a:r>
              <a:endParaRPr lang="zh-CN" altLang="en-US" sz="1400" dirty="0">
                <a:solidFill>
                  <a:srgbClr val="F9E7C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图片包含 室内, 鲜花, 植物, 掌握&#10;&#10;已生成极高可信度的说明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8972" flipH="1">
            <a:off x="6265248" y="2610670"/>
            <a:ext cx="3225800" cy="4161858"/>
          </a:xfrm>
          <a:prstGeom prst="rect">
            <a:avLst/>
          </a:prstGeom>
        </p:spPr>
      </p:pic>
      <p:pic>
        <p:nvPicPr>
          <p:cNvPr id="14" name="图片 13" descr="图片包含 植物&#10;&#10;已生成极高可信度的说明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32151" flipH="1">
            <a:off x="1841045" y="-9071"/>
            <a:ext cx="5648325" cy="37338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38" r="37500"/>
          <a:stretch>
            <a:fillRect/>
          </a:stretch>
        </p:blipFill>
        <p:spPr>
          <a:xfrm>
            <a:off x="4136571" y="0"/>
            <a:ext cx="3628571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313" y="5894360"/>
            <a:ext cx="3381829" cy="963639"/>
          </a:xfrm>
          <a:prstGeom prst="rect">
            <a:avLst/>
          </a:prstGeom>
        </p:spPr>
      </p:pic>
      <p:pic>
        <p:nvPicPr>
          <p:cNvPr id="16" name="图片 15" descr="图片包含 浅色&#10;&#10;已生成高可信度的说明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222" y="401735"/>
            <a:ext cx="578239" cy="602332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5212195" y="1405802"/>
            <a:ext cx="1477328" cy="3693319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B18D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  <a:endParaRPr lang="zh-CN" altLang="en-US" sz="1400" dirty="0">
              <a:solidFill>
                <a:srgbClr val="B18D6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1173371" y="831767"/>
            <a:ext cx="2106122" cy="5480133"/>
            <a:chOff x="1173371" y="831767"/>
            <a:chExt cx="2106122" cy="5480133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0622" y="831767"/>
              <a:ext cx="1688871" cy="2070100"/>
            </a:xfrm>
            <a:prstGeom prst="rect">
              <a:avLst/>
            </a:prstGeom>
          </p:spPr>
        </p:pic>
        <p:grpSp>
          <p:nvGrpSpPr>
            <p:cNvPr id="10" name="组合 9"/>
            <p:cNvGrpSpPr/>
            <p:nvPr/>
          </p:nvGrpSpPr>
          <p:grpSpPr>
            <a:xfrm>
              <a:off x="1928705" y="1602016"/>
              <a:ext cx="954107" cy="1146633"/>
              <a:chOff x="2856713" y="2148116"/>
              <a:chExt cx="954107" cy="1146633"/>
            </a:xfrm>
          </p:grpSpPr>
          <p:pic>
            <p:nvPicPr>
              <p:cNvPr id="2" name="图片 1" descr="图片包含 户外, 地面, 人员, 建筑物&#10;&#10;已生成高可信度的说明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667" r="80784" b="33836"/>
              <a:stretch>
                <a:fillRect/>
              </a:stretch>
            </p:blipFill>
            <p:spPr>
              <a:xfrm rot="5400000" flipV="1">
                <a:off x="2759071" y="2271404"/>
                <a:ext cx="1146633" cy="90005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6" name="文本框 5"/>
              <p:cNvSpPr txBox="1"/>
              <p:nvPr/>
            </p:nvSpPr>
            <p:spPr>
              <a:xfrm>
                <a:off x="2856713" y="2199084"/>
                <a:ext cx="954107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000" dirty="0">
                    <a:solidFill>
                      <a:srgbClr val="F9E7C6"/>
                    </a:solidFill>
                  </a:rPr>
                  <a:t>壹</a:t>
                </a:r>
                <a:endParaRPr lang="zh-CN" altLang="en-US" sz="6000" dirty="0">
                  <a:solidFill>
                    <a:srgbClr val="F9E7C6"/>
                  </a:solidFill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1173371" y="2420938"/>
              <a:ext cx="1851413" cy="3890962"/>
              <a:chOff x="1173371" y="1811338"/>
              <a:chExt cx="1851413" cy="3890962"/>
            </a:xfrm>
          </p:grpSpPr>
          <p:pic>
            <p:nvPicPr>
              <p:cNvPr id="14" name="图片 13" descr="图片包含 户外, 地面, 人员, 建筑物&#10;&#10;已生成高可信度的说明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5489" t="24942" r="41637" b="73698"/>
              <a:stretch>
                <a:fillRect/>
              </a:stretch>
            </p:blipFill>
            <p:spPr>
              <a:xfrm rot="5400000" flipV="1">
                <a:off x="458898" y="3726140"/>
                <a:ext cx="3890962" cy="6135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5" name="文本框 14"/>
              <p:cNvSpPr txBox="1"/>
              <p:nvPr/>
            </p:nvSpPr>
            <p:spPr>
              <a:xfrm>
                <a:off x="2491384" y="2420264"/>
                <a:ext cx="533400" cy="30008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solidFill>
                      <a:srgbClr val="B18D6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请输入你的题目</a:t>
                </a:r>
                <a:endParaRPr lang="zh-CN" altLang="en-US" dirty="0">
                  <a:solidFill>
                    <a:srgbClr val="B18D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1173371" y="2525486"/>
                <a:ext cx="1200329" cy="2895599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100" dirty="0">
                    <a:solidFill>
                      <a:srgbClr val="B18D6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请在此处添加详细描述文本，尽量与标题文本语言风格相符合，语言描述尽量简洁生动。请在此处添加详细描述文本，尽量与标题文本语言风格相符合，语言描述尽量简洁生动。</a:t>
                </a:r>
                <a:endParaRPr lang="zh-CN" altLang="en-US" sz="1100" dirty="0">
                  <a:solidFill>
                    <a:srgbClr val="B18D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4662102" y="930963"/>
            <a:ext cx="2016884" cy="5380936"/>
            <a:chOff x="4662102" y="930963"/>
            <a:chExt cx="2016884" cy="5380936"/>
          </a:xfrm>
        </p:grpSpPr>
        <p:pic>
          <p:nvPicPr>
            <p:cNvPr id="29" name="图片 28" descr="图片包含 户外, 霉菌&#10;&#10;已生成高可信度的说明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9372" y="930963"/>
              <a:ext cx="1589614" cy="1669763"/>
            </a:xfrm>
            <a:prstGeom prst="rect">
              <a:avLst/>
            </a:prstGeom>
          </p:spPr>
        </p:pic>
        <p:grpSp>
          <p:nvGrpSpPr>
            <p:cNvPr id="11" name="组合 10"/>
            <p:cNvGrpSpPr/>
            <p:nvPr/>
          </p:nvGrpSpPr>
          <p:grpSpPr>
            <a:xfrm>
              <a:off x="5412670" y="1602015"/>
              <a:ext cx="944880" cy="1146633"/>
              <a:chOff x="4599543" y="2148115"/>
              <a:chExt cx="944880" cy="1146633"/>
            </a:xfrm>
          </p:grpSpPr>
          <p:pic>
            <p:nvPicPr>
              <p:cNvPr id="3" name="图片 2" descr="图片包含 户外, 地面, 人员, 建筑物&#10;&#10;已生成高可信度的说明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667" r="80784" b="33836"/>
              <a:stretch>
                <a:fillRect/>
              </a:stretch>
            </p:blipFill>
            <p:spPr>
              <a:xfrm rot="5400000" flipV="1">
                <a:off x="4479014" y="2271403"/>
                <a:ext cx="1146633" cy="90005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7" name="文本框 6"/>
              <p:cNvSpPr txBox="1"/>
              <p:nvPr/>
            </p:nvSpPr>
            <p:spPr>
              <a:xfrm>
                <a:off x="4599543" y="2199084"/>
                <a:ext cx="944880" cy="10147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000" dirty="0">
                    <a:solidFill>
                      <a:srgbClr val="F9E7C6"/>
                    </a:solidFill>
                    <a:latin typeface="微软简行楷" charset="0"/>
                    <a:ea typeface="微软简行楷" charset="0"/>
                  </a:rPr>
                  <a:t>贰</a:t>
                </a:r>
                <a:endParaRPr lang="zh-CN" altLang="en-US" sz="6000" dirty="0">
                  <a:solidFill>
                    <a:srgbClr val="F9E7C6"/>
                  </a:solidFill>
                  <a:latin typeface="微软简行楷" charset="0"/>
                  <a:ea typeface="微软简行楷" charset="0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4662102" y="2420937"/>
              <a:ext cx="1851413" cy="3890962"/>
              <a:chOff x="1173371" y="1811338"/>
              <a:chExt cx="1851413" cy="3890962"/>
            </a:xfrm>
          </p:grpSpPr>
          <p:pic>
            <p:nvPicPr>
              <p:cNvPr id="19" name="图片 18" descr="图片包含 户外, 地面, 人员, 建筑物&#10;&#10;已生成高可信度的说明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5489" t="24942" r="41637" b="73698"/>
              <a:stretch>
                <a:fillRect/>
              </a:stretch>
            </p:blipFill>
            <p:spPr>
              <a:xfrm rot="5400000" flipV="1">
                <a:off x="458898" y="3726140"/>
                <a:ext cx="3890962" cy="6135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0" name="文本框 19"/>
              <p:cNvSpPr txBox="1"/>
              <p:nvPr/>
            </p:nvSpPr>
            <p:spPr>
              <a:xfrm>
                <a:off x="2491384" y="2420264"/>
                <a:ext cx="533400" cy="30008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solidFill>
                      <a:srgbClr val="B18D6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请输入你的题目</a:t>
                </a:r>
                <a:endParaRPr lang="zh-CN" altLang="en-US" dirty="0">
                  <a:solidFill>
                    <a:srgbClr val="B18D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1173371" y="2525486"/>
                <a:ext cx="1200329" cy="2895599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100" dirty="0">
                    <a:solidFill>
                      <a:srgbClr val="B18D6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请在此处添加详细描述文本，尽量与标题文本语言风格相符合，语言描述尽量简洁生动。请在此处添加详细描述文本，尽量与标题文本语言风格相符合，语言描述尽量简洁生动。</a:t>
                </a:r>
                <a:endParaRPr lang="zh-CN" altLang="en-US" sz="1100" dirty="0">
                  <a:solidFill>
                    <a:srgbClr val="B18D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8132971" y="735554"/>
            <a:ext cx="1851413" cy="5576345"/>
            <a:chOff x="8132971" y="735554"/>
            <a:chExt cx="1851413" cy="5576345"/>
          </a:xfrm>
        </p:grpSpPr>
        <p:pic>
          <p:nvPicPr>
            <p:cNvPr id="31" name="图片 30" descr="图片包含 室内, 鲜花, 植物, 掌握&#10;&#10;已生成极高可信度的说明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8597" y="735554"/>
              <a:ext cx="1549072" cy="1998579"/>
            </a:xfrm>
            <a:prstGeom prst="rect">
              <a:avLst/>
            </a:prstGeom>
          </p:spPr>
        </p:pic>
        <p:grpSp>
          <p:nvGrpSpPr>
            <p:cNvPr id="12" name="组合 11"/>
            <p:cNvGrpSpPr/>
            <p:nvPr/>
          </p:nvGrpSpPr>
          <p:grpSpPr>
            <a:xfrm>
              <a:off x="8848103" y="1587500"/>
              <a:ext cx="944880" cy="1146633"/>
              <a:chOff x="6289079" y="2133600"/>
              <a:chExt cx="944880" cy="1146633"/>
            </a:xfrm>
          </p:grpSpPr>
          <p:pic>
            <p:nvPicPr>
              <p:cNvPr id="4" name="图片 3" descr="图片包含 户外, 地面, 人员, 建筑物&#10;&#10;已生成高可信度的说明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667" r="80784" b="33836"/>
              <a:stretch>
                <a:fillRect/>
              </a:stretch>
            </p:blipFill>
            <p:spPr>
              <a:xfrm rot="5400000" flipV="1">
                <a:off x="6196199" y="2256888"/>
                <a:ext cx="1146633" cy="90005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8" name="文本框 7"/>
              <p:cNvSpPr txBox="1"/>
              <p:nvPr/>
            </p:nvSpPr>
            <p:spPr>
              <a:xfrm>
                <a:off x="6289079" y="2213598"/>
                <a:ext cx="944880" cy="10147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000" dirty="0">
                    <a:solidFill>
                      <a:srgbClr val="F9E7C6"/>
                    </a:solidFill>
                    <a:latin typeface="微软简行楷" charset="0"/>
                    <a:ea typeface="微软简行楷" charset="0"/>
                  </a:rPr>
                  <a:t>叁</a:t>
                </a:r>
                <a:endParaRPr lang="zh-CN" altLang="en-US" sz="6000" dirty="0">
                  <a:solidFill>
                    <a:srgbClr val="F9E7C6"/>
                  </a:solidFill>
                  <a:latin typeface="微软简行楷" charset="0"/>
                  <a:ea typeface="微软简行楷" charset="0"/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8132971" y="2420937"/>
              <a:ext cx="1851413" cy="3890962"/>
              <a:chOff x="1173371" y="1811338"/>
              <a:chExt cx="1851413" cy="3890962"/>
            </a:xfrm>
          </p:grpSpPr>
          <p:pic>
            <p:nvPicPr>
              <p:cNvPr id="23" name="图片 22" descr="图片包含 户外, 地面, 人员, 建筑物&#10;&#10;已生成高可信度的说明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5489" t="24942" r="41637" b="73698"/>
              <a:stretch>
                <a:fillRect/>
              </a:stretch>
            </p:blipFill>
            <p:spPr>
              <a:xfrm rot="5400000" flipV="1">
                <a:off x="458898" y="3726140"/>
                <a:ext cx="3890962" cy="6135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4" name="文本框 23"/>
              <p:cNvSpPr txBox="1"/>
              <p:nvPr/>
            </p:nvSpPr>
            <p:spPr>
              <a:xfrm>
                <a:off x="2491384" y="2420264"/>
                <a:ext cx="533400" cy="30008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solidFill>
                      <a:srgbClr val="B18D6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请输入你的题目</a:t>
                </a:r>
                <a:endParaRPr lang="zh-CN" altLang="en-US" dirty="0">
                  <a:solidFill>
                    <a:srgbClr val="B18D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1173371" y="2525486"/>
                <a:ext cx="1200329" cy="2895599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100" dirty="0">
                    <a:solidFill>
                      <a:srgbClr val="B18D6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请在此处添加详细描述文本，尽量与标题文本语言风格相符合，语言描述尽量简洁生动。请在此处添加详细描述文本，尽量与标题文本语言风格相符合，语言描述尽量简洁生动。</a:t>
                </a:r>
                <a:endParaRPr lang="zh-CN" altLang="en-US" sz="1100" dirty="0">
                  <a:solidFill>
                    <a:srgbClr val="B18D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441518" y="1460500"/>
            <a:ext cx="3033376" cy="4156910"/>
            <a:chOff x="441518" y="1460500"/>
            <a:chExt cx="3033376" cy="415691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38" r="37500"/>
            <a:stretch>
              <a:fillRect/>
            </a:stretch>
          </p:blipFill>
          <p:spPr>
            <a:xfrm>
              <a:off x="1304471" y="1460500"/>
              <a:ext cx="2170423" cy="41021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18" y="3547310"/>
              <a:ext cx="1688871" cy="2070100"/>
            </a:xfrm>
            <a:prstGeom prst="rect">
              <a:avLst/>
            </a:prstGeom>
          </p:spPr>
        </p:pic>
        <p:grpSp>
          <p:nvGrpSpPr>
            <p:cNvPr id="9" name="组合 8"/>
            <p:cNvGrpSpPr/>
            <p:nvPr/>
          </p:nvGrpSpPr>
          <p:grpSpPr>
            <a:xfrm>
              <a:off x="1835242" y="1676559"/>
              <a:ext cx="1108879" cy="1108879"/>
              <a:chOff x="1963334" y="2190000"/>
              <a:chExt cx="1108879" cy="1108879"/>
            </a:xfrm>
          </p:grpSpPr>
          <p:sp>
            <p:nvSpPr>
              <p:cNvPr id="10" name="文本框 9"/>
              <p:cNvSpPr txBox="1"/>
              <p:nvPr/>
            </p:nvSpPr>
            <p:spPr>
              <a:xfrm>
                <a:off x="2040721" y="2193067"/>
                <a:ext cx="954107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000" dirty="0">
                    <a:solidFill>
                      <a:srgbClr val="B18D6E"/>
                    </a:solidFill>
                  </a:rPr>
                  <a:t>壹</a:t>
                </a:r>
                <a:endParaRPr lang="zh-CN" altLang="en-US" sz="6000" dirty="0">
                  <a:solidFill>
                    <a:srgbClr val="B18D6E"/>
                  </a:solidFill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963334" y="2190000"/>
                <a:ext cx="1108879" cy="1108879"/>
              </a:xfrm>
              <a:prstGeom prst="ellipse">
                <a:avLst/>
              </a:prstGeom>
              <a:noFill/>
              <a:ln>
                <a:solidFill>
                  <a:srgbClr val="B18D6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B18D6E"/>
                  </a:solidFill>
                </a:endParaRPr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>
              <a:off x="1746795" y="2985471"/>
              <a:ext cx="1477328" cy="237709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B18D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</a:t>
              </a:r>
              <a:endParaRPr lang="zh-CN" altLang="en-US" sz="1400" dirty="0">
                <a:solidFill>
                  <a:srgbClr val="B18D6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923971" y="1460500"/>
            <a:ext cx="2170423" cy="4755863"/>
            <a:chOff x="4923971" y="1460500"/>
            <a:chExt cx="2170423" cy="4755863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38" r="37500"/>
            <a:stretch>
              <a:fillRect/>
            </a:stretch>
          </p:blipFill>
          <p:spPr>
            <a:xfrm>
              <a:off x="4923971" y="1460500"/>
              <a:ext cx="2170423" cy="41021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 descr="图片包含 户外, 霉菌&#10;&#10;已生成高可信度的说明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4375" y="4546600"/>
              <a:ext cx="1589614" cy="1669763"/>
            </a:xfrm>
            <a:prstGeom prst="rect">
              <a:avLst/>
            </a:prstGeom>
          </p:spPr>
        </p:pic>
        <p:grpSp>
          <p:nvGrpSpPr>
            <p:cNvPr id="17" name="组合 16"/>
            <p:cNvGrpSpPr/>
            <p:nvPr/>
          </p:nvGrpSpPr>
          <p:grpSpPr>
            <a:xfrm>
              <a:off x="5473667" y="1638618"/>
              <a:ext cx="1108879" cy="1108879"/>
              <a:chOff x="1963334" y="2190000"/>
              <a:chExt cx="1108879" cy="1108879"/>
            </a:xfrm>
          </p:grpSpPr>
          <p:sp>
            <p:nvSpPr>
              <p:cNvPr id="18" name="文本框 17"/>
              <p:cNvSpPr txBox="1"/>
              <p:nvPr/>
            </p:nvSpPr>
            <p:spPr>
              <a:xfrm>
                <a:off x="2040721" y="2193067"/>
                <a:ext cx="944880" cy="10147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000" dirty="0">
                    <a:solidFill>
                      <a:srgbClr val="B18D6E"/>
                    </a:solidFill>
                    <a:latin typeface="微软简行楷" charset="0"/>
                    <a:ea typeface="微软简行楷" charset="0"/>
                  </a:rPr>
                  <a:t>贰</a:t>
                </a:r>
                <a:endParaRPr lang="zh-CN" altLang="en-US" sz="6000" dirty="0">
                  <a:solidFill>
                    <a:srgbClr val="B18D6E"/>
                  </a:solidFill>
                  <a:latin typeface="微软简行楷" charset="0"/>
                  <a:ea typeface="微软简行楷" charset="0"/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1963334" y="2190000"/>
                <a:ext cx="1108879" cy="1108879"/>
              </a:xfrm>
              <a:prstGeom prst="ellipse">
                <a:avLst/>
              </a:prstGeom>
              <a:noFill/>
              <a:ln>
                <a:solidFill>
                  <a:srgbClr val="B18D6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B18D6E"/>
                  </a:solidFill>
                </a:endParaRPr>
              </a:p>
            </p:txBody>
          </p:sp>
        </p:grpSp>
        <p:sp>
          <p:nvSpPr>
            <p:cNvPr id="20" name="文本框 19"/>
            <p:cNvSpPr txBox="1"/>
            <p:nvPr/>
          </p:nvSpPr>
          <p:spPr>
            <a:xfrm>
              <a:off x="5162643" y="2917530"/>
              <a:ext cx="1800493" cy="159907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B18D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</a:t>
              </a:r>
              <a:endParaRPr lang="zh-CN" altLang="en-US" sz="1400" dirty="0">
                <a:solidFill>
                  <a:srgbClr val="B18D6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8632371" y="1460500"/>
            <a:ext cx="2944959" cy="4121149"/>
            <a:chOff x="8632371" y="1460500"/>
            <a:chExt cx="2944959" cy="412114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38" r="37500"/>
            <a:stretch>
              <a:fillRect/>
            </a:stretch>
          </p:blipFill>
          <p:spPr>
            <a:xfrm>
              <a:off x="8632371" y="1460500"/>
              <a:ext cx="2170423" cy="41021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图片 6" descr="图片包含 室内, 鲜花, 植物, 掌握&#10;&#10;已生成极高可信度的说明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5646">
              <a:off x="10028258" y="3583070"/>
              <a:ext cx="1549072" cy="1998579"/>
            </a:xfrm>
            <a:prstGeom prst="rect">
              <a:avLst/>
            </a:prstGeom>
          </p:spPr>
        </p:pic>
        <p:grpSp>
          <p:nvGrpSpPr>
            <p:cNvPr id="21" name="组合 20"/>
            <p:cNvGrpSpPr/>
            <p:nvPr/>
          </p:nvGrpSpPr>
          <p:grpSpPr>
            <a:xfrm>
              <a:off x="9127176" y="1676559"/>
              <a:ext cx="1108879" cy="1108879"/>
              <a:chOff x="1963334" y="2190000"/>
              <a:chExt cx="1108879" cy="1108879"/>
            </a:xfrm>
          </p:grpSpPr>
          <p:sp>
            <p:nvSpPr>
              <p:cNvPr id="22" name="文本框 21"/>
              <p:cNvSpPr txBox="1"/>
              <p:nvPr/>
            </p:nvSpPr>
            <p:spPr>
              <a:xfrm>
                <a:off x="2040721" y="2193067"/>
                <a:ext cx="944880" cy="10147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000" dirty="0">
                    <a:solidFill>
                      <a:srgbClr val="B18D6E"/>
                    </a:solidFill>
                    <a:latin typeface="微软简行楷" charset="0"/>
                    <a:ea typeface="微软简行楷" charset="0"/>
                  </a:rPr>
                  <a:t>叁</a:t>
                </a:r>
                <a:endParaRPr lang="zh-CN" altLang="en-US" sz="6000" dirty="0">
                  <a:solidFill>
                    <a:srgbClr val="B18D6E"/>
                  </a:solidFill>
                  <a:latin typeface="微软简行楷" charset="0"/>
                  <a:ea typeface="微软简行楷" charset="0"/>
                </a:endParaRPr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1963334" y="2190000"/>
                <a:ext cx="1108879" cy="1108879"/>
              </a:xfrm>
              <a:prstGeom prst="ellipse">
                <a:avLst/>
              </a:prstGeom>
              <a:noFill/>
              <a:ln>
                <a:solidFill>
                  <a:srgbClr val="B18D6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B18D6E"/>
                  </a:solidFill>
                </a:endParaRPr>
              </a:p>
            </p:txBody>
          </p:sp>
        </p:grpSp>
        <p:sp>
          <p:nvSpPr>
            <p:cNvPr id="24" name="文本框 23"/>
            <p:cNvSpPr txBox="1"/>
            <p:nvPr/>
          </p:nvSpPr>
          <p:spPr>
            <a:xfrm>
              <a:off x="9038730" y="2985472"/>
              <a:ext cx="1477328" cy="201337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B18D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</a:t>
              </a:r>
              <a:endParaRPr lang="zh-CN" altLang="en-US" sz="1400" dirty="0">
                <a:solidFill>
                  <a:srgbClr val="B18D6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951576" y="916518"/>
            <a:ext cx="4965555" cy="4440763"/>
            <a:chOff x="951576" y="916518"/>
            <a:chExt cx="4965555" cy="4440763"/>
          </a:xfrm>
        </p:grpSpPr>
        <p:pic>
          <p:nvPicPr>
            <p:cNvPr id="8" name="图片 7" descr="图片包含 植物&#10;&#10;已生成极高可信度的说明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132151" flipH="1">
              <a:off x="198968" y="1669126"/>
              <a:ext cx="4440763" cy="2935547"/>
            </a:xfrm>
            <a:prstGeom prst="rect">
              <a:avLst/>
            </a:prstGeom>
          </p:spPr>
        </p:pic>
        <p:sp>
          <p:nvSpPr>
            <p:cNvPr id="2" name="椭圆 1"/>
            <p:cNvSpPr/>
            <p:nvPr/>
          </p:nvSpPr>
          <p:spPr>
            <a:xfrm>
              <a:off x="1625600" y="1181100"/>
              <a:ext cx="3911600" cy="3911600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2627712" y="1682515"/>
              <a:ext cx="1800493" cy="3273174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F9E7C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</a:t>
              </a:r>
              <a:endParaRPr lang="zh-CN" altLang="en-US" sz="1400" dirty="0">
                <a:solidFill>
                  <a:srgbClr val="F9E7C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8260" y="2284052"/>
              <a:ext cx="1688871" cy="2070100"/>
            </a:xfrm>
            <a:prstGeom prst="rect">
              <a:avLst/>
            </a:prstGeom>
          </p:spPr>
        </p:pic>
      </p:grpSp>
      <p:grpSp>
        <p:nvGrpSpPr>
          <p:cNvPr id="19" name="组合 18"/>
          <p:cNvGrpSpPr/>
          <p:nvPr/>
        </p:nvGrpSpPr>
        <p:grpSpPr>
          <a:xfrm>
            <a:off x="7087809" y="1691671"/>
            <a:ext cx="1231549" cy="3719977"/>
            <a:chOff x="7087809" y="1691671"/>
            <a:chExt cx="1231549" cy="3719977"/>
          </a:xfrm>
        </p:grpSpPr>
        <p:grpSp>
          <p:nvGrpSpPr>
            <p:cNvPr id="10" name="组合 9"/>
            <p:cNvGrpSpPr/>
            <p:nvPr/>
          </p:nvGrpSpPr>
          <p:grpSpPr>
            <a:xfrm>
              <a:off x="7087809" y="1691671"/>
              <a:ext cx="1108879" cy="1108879"/>
              <a:chOff x="1963334" y="2190000"/>
              <a:chExt cx="1108879" cy="1108879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2040721" y="2193067"/>
                <a:ext cx="954107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000" dirty="0">
                    <a:solidFill>
                      <a:srgbClr val="B18D6E"/>
                    </a:solidFill>
                  </a:rPr>
                  <a:t>壹</a:t>
                </a:r>
                <a:endParaRPr lang="zh-CN" altLang="en-US" sz="6000" dirty="0">
                  <a:solidFill>
                    <a:srgbClr val="B18D6E"/>
                  </a:solidFill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1963334" y="2190000"/>
                <a:ext cx="1108879" cy="1108879"/>
              </a:xfrm>
              <a:prstGeom prst="ellipse">
                <a:avLst/>
              </a:prstGeom>
              <a:noFill/>
              <a:ln>
                <a:solidFill>
                  <a:srgbClr val="B18D6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B18D6E"/>
                  </a:solidFill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7165196" y="3000583"/>
              <a:ext cx="1154162" cy="241106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B18D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</a:t>
              </a:r>
              <a:endParaRPr lang="zh-CN" altLang="en-US" sz="1400" dirty="0">
                <a:solidFill>
                  <a:srgbClr val="B18D6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9490037" y="1691671"/>
            <a:ext cx="1231549" cy="3757918"/>
            <a:chOff x="9490037" y="1691671"/>
            <a:chExt cx="1231549" cy="3757918"/>
          </a:xfrm>
        </p:grpSpPr>
        <p:grpSp>
          <p:nvGrpSpPr>
            <p:cNvPr id="14" name="组合 13"/>
            <p:cNvGrpSpPr/>
            <p:nvPr/>
          </p:nvGrpSpPr>
          <p:grpSpPr>
            <a:xfrm>
              <a:off x="9490037" y="1691671"/>
              <a:ext cx="1108879" cy="1108879"/>
              <a:chOff x="1963334" y="2190000"/>
              <a:chExt cx="1108879" cy="1108879"/>
            </a:xfrm>
          </p:grpSpPr>
          <p:sp>
            <p:nvSpPr>
              <p:cNvPr id="15" name="文本框 14"/>
              <p:cNvSpPr txBox="1"/>
              <p:nvPr/>
            </p:nvSpPr>
            <p:spPr>
              <a:xfrm>
                <a:off x="2040721" y="2193067"/>
                <a:ext cx="944880" cy="10147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000" dirty="0">
                    <a:solidFill>
                      <a:srgbClr val="B18D6E"/>
                    </a:solidFill>
                    <a:latin typeface="微软简行楷" charset="0"/>
                    <a:ea typeface="微软简行楷" charset="0"/>
                  </a:rPr>
                  <a:t>贰</a:t>
                </a:r>
                <a:endParaRPr lang="zh-CN" altLang="en-US" sz="6000" dirty="0">
                  <a:solidFill>
                    <a:srgbClr val="B18D6E"/>
                  </a:solidFill>
                  <a:latin typeface="微软简行楷" charset="0"/>
                  <a:ea typeface="微软简行楷" charset="0"/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1963334" y="2190000"/>
                <a:ext cx="1108879" cy="1108879"/>
              </a:xfrm>
              <a:prstGeom prst="ellipse">
                <a:avLst/>
              </a:prstGeom>
              <a:noFill/>
              <a:ln>
                <a:solidFill>
                  <a:srgbClr val="B18D6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B18D6E"/>
                  </a:solidFill>
                </a:endParaRPr>
              </a:p>
            </p:txBody>
          </p:sp>
        </p:grpSp>
        <p:sp>
          <p:nvSpPr>
            <p:cNvPr id="17" name="文本框 16"/>
            <p:cNvSpPr txBox="1"/>
            <p:nvPr/>
          </p:nvSpPr>
          <p:spPr>
            <a:xfrm>
              <a:off x="9567424" y="3004553"/>
              <a:ext cx="1154162" cy="244503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B18D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</a:t>
              </a:r>
              <a:endParaRPr lang="zh-CN" altLang="en-US" sz="1400" dirty="0">
                <a:solidFill>
                  <a:srgbClr val="B18D6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植物&#10;&#10;已生成极高可信度的说明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225" y="521240"/>
            <a:ext cx="3652675" cy="24145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6" t="24218" r="33954" b="16190"/>
          <a:stretch>
            <a:fillRect/>
          </a:stretch>
        </p:blipFill>
        <p:spPr>
          <a:xfrm>
            <a:off x="4442053" y="1164277"/>
            <a:ext cx="3640816" cy="3640816"/>
          </a:xfrm>
          <a:custGeom>
            <a:avLst/>
            <a:gdLst>
              <a:gd name="connsiteX0" fmla="*/ 2043404 w 4086808"/>
              <a:gd name="connsiteY0" fmla="*/ 0 h 4086808"/>
              <a:gd name="connsiteX1" fmla="*/ 4086808 w 4086808"/>
              <a:gd name="connsiteY1" fmla="*/ 2043404 h 4086808"/>
              <a:gd name="connsiteX2" fmla="*/ 2043404 w 4086808"/>
              <a:gd name="connsiteY2" fmla="*/ 4086808 h 4086808"/>
              <a:gd name="connsiteX3" fmla="*/ 0 w 4086808"/>
              <a:gd name="connsiteY3" fmla="*/ 2043404 h 4086808"/>
              <a:gd name="connsiteX4" fmla="*/ 2043404 w 4086808"/>
              <a:gd name="connsiteY4" fmla="*/ 0 h 408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6808" h="4086808">
                <a:moveTo>
                  <a:pt x="2043404" y="0"/>
                </a:moveTo>
                <a:cubicBezTo>
                  <a:pt x="3171945" y="0"/>
                  <a:pt x="4086808" y="914863"/>
                  <a:pt x="4086808" y="2043404"/>
                </a:cubicBezTo>
                <a:cubicBezTo>
                  <a:pt x="4086808" y="3171945"/>
                  <a:pt x="3171945" y="4086808"/>
                  <a:pt x="2043404" y="4086808"/>
                </a:cubicBezTo>
                <a:cubicBezTo>
                  <a:pt x="914863" y="4086808"/>
                  <a:pt x="0" y="3171945"/>
                  <a:pt x="0" y="2043404"/>
                </a:cubicBezTo>
                <a:cubicBezTo>
                  <a:pt x="0" y="914863"/>
                  <a:pt x="914863" y="0"/>
                  <a:pt x="2043404" y="0"/>
                </a:cubicBezTo>
                <a:close/>
              </a:path>
            </a:pathLst>
          </a:custGeom>
        </p:spPr>
      </p:pic>
      <p:sp>
        <p:nvSpPr>
          <p:cNvPr id="8" name="文本框 7"/>
          <p:cNvSpPr txBox="1"/>
          <p:nvPr/>
        </p:nvSpPr>
        <p:spPr>
          <a:xfrm>
            <a:off x="5756378" y="1307695"/>
            <a:ext cx="9448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dirty="0">
                <a:solidFill>
                  <a:srgbClr val="B18D6E"/>
                </a:solidFill>
                <a:latin typeface="微软简行楷" charset="0"/>
                <a:ea typeface="微软简行楷" charset="0"/>
              </a:rPr>
              <a:t>贰</a:t>
            </a:r>
            <a:endParaRPr lang="zh-CN" altLang="en-US" sz="6000" dirty="0">
              <a:solidFill>
                <a:srgbClr val="B18D6E"/>
              </a:solidFill>
              <a:latin typeface="微软简行楷" charset="0"/>
              <a:ea typeface="微软简行楷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877466" y="2325609"/>
            <a:ext cx="2769989" cy="1015664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B18D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  <a:endParaRPr lang="zh-CN" altLang="en-US" sz="1400" dirty="0">
              <a:solidFill>
                <a:srgbClr val="B18D6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 descr="图片包含 鲜花, 花瓶, 餐桌, 植物&#10;&#10;已生成极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95632" flipH="1">
            <a:off x="4142078" y="2363208"/>
            <a:ext cx="2046243" cy="27728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3860694"/>
            <a:ext cx="7086600" cy="2019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https://www.freeppt7.com-Best PowerPoint templates for free downloa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3852</Words>
  <Application>WPS 演示</Application>
  <PresentationFormat>宽屏</PresentationFormat>
  <Paragraphs>224</Paragraphs>
  <Slides>25</Slides>
  <Notes>25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Arial</vt:lpstr>
      <vt:lpstr>宋体</vt:lpstr>
      <vt:lpstr>Wingdings</vt:lpstr>
      <vt:lpstr>字酷堂清楷体</vt:lpstr>
      <vt:lpstr>微软雅黑</vt:lpstr>
      <vt:lpstr>微软简行楷</vt:lpstr>
      <vt:lpstr>Arial Unicode MS</vt:lpstr>
      <vt:lpstr>等线 Light</vt:lpstr>
      <vt:lpstr>等线</vt:lpstr>
      <vt:lpstr>https://www.freeppt7.com-Best PowerPoint templates for free download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中国风古风类</dc:title>
  <dc:creator/>
  <cp:keywords>RP</cp:keywords>
  <dc:description>RP</dc:description>
  <dc:subject>RP</dc:subject>
  <cp:category>RP</cp:category>
  <cp:lastModifiedBy>一起学吧</cp:lastModifiedBy>
  <cp:revision>31</cp:revision>
  <dcterms:created xsi:type="dcterms:W3CDTF">2017-07-25T06:29:00Z</dcterms:created>
  <dcterms:modified xsi:type="dcterms:W3CDTF">2019-02-25T03:13:13Z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2052-11.1.0.8214</vt:lpwstr>
  </property>
</Properties>
</file>