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518" r:id="rId12"/>
    <p:sldId id="471" r:id="rId14"/>
    <p:sldId id="353" r:id="rId15"/>
    <p:sldId id="352" r:id="rId16"/>
    <p:sldId id="519" r:id="rId17"/>
    <p:sldId id="520" r:id="rId18"/>
    <p:sldId id="521" r:id="rId19"/>
    <p:sldId id="522" r:id="rId20"/>
    <p:sldId id="523" r:id="rId21"/>
    <p:sldId id="524" r:id="rId22"/>
    <p:sldId id="525" r:id="rId23"/>
    <p:sldId id="527" r:id="rId24"/>
    <p:sldId id="526" r:id="rId25"/>
    <p:sldId id="528" r:id="rId26"/>
    <p:sldId id="529" r:id="rId27"/>
    <p:sldId id="530" r:id="rId28"/>
    <p:sldId id="531" r:id="rId29"/>
    <p:sldId id="532" r:id="rId30"/>
    <p:sldId id="533" r:id="rId31"/>
    <p:sldId id="535" r:id="rId32"/>
    <p:sldId id="537" r:id="rId33"/>
    <p:sldId id="539" r:id="rId34"/>
    <p:sldId id="538" r:id="rId35"/>
    <p:sldId id="540" r:id="rId36"/>
    <p:sldId id="297" r:id="rId37"/>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B35"/>
    <a:srgbClr val="6F979B"/>
    <a:srgbClr val="6D9195"/>
    <a:srgbClr val="F87633"/>
    <a:srgbClr val="6BA6A8"/>
    <a:srgbClr val="6DBFAE"/>
    <a:srgbClr val="419571"/>
    <a:srgbClr val="135D93"/>
    <a:srgbClr val="5BC158"/>
    <a:srgbClr val="709C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105" d="100"/>
          <a:sy n="105" d="100"/>
        </p:scale>
        <p:origin x="966" y="10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6F979B"/>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55</c:v>
                </c:pt>
                <c:pt idx="1">
                  <c:v>45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F6282"/>
            </a:solidFill>
          </c:spPr>
          <c:explosion val="0"/>
          <c:dPt>
            <c:idx val="0"/>
            <c:bubble3D val="0"/>
            <c:spPr>
              <a:solidFill>
                <a:srgbClr val="FE7B35"/>
              </a:solidFill>
              <a:ln w="19050">
                <a:noFill/>
              </a:ln>
              <a:effectLst/>
            </c:spPr>
          </c:dPt>
          <c:dPt>
            <c:idx val="1"/>
            <c:bubble3D val="0"/>
            <c:spPr>
              <a:solidFill>
                <a:schemeClr val="bg1">
                  <a:lumMod val="85000"/>
                </a:schemeClr>
              </a:solidFill>
              <a:ln w="19050">
                <a:noFill/>
              </a:ln>
              <a:effectLst/>
            </c:spPr>
          </c:dPt>
          <c:dPt>
            <c:idx val="2"/>
            <c:bubble3D val="0"/>
            <c:spPr>
              <a:solidFill>
                <a:srgbClr val="DF6282"/>
              </a:solidFill>
              <a:ln w="19050">
                <a:solidFill>
                  <a:schemeClr val="lt1"/>
                </a:solidFill>
              </a:ln>
              <a:effectLst/>
            </c:spPr>
          </c:dPt>
          <c:dPt>
            <c:idx val="3"/>
            <c:bubble3D val="0"/>
            <c:spPr>
              <a:solidFill>
                <a:srgbClr val="DF6282"/>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80</c:v>
                </c:pt>
                <c:pt idx="1">
                  <c:v>20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6F979B"/>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FE7B35"/>
              </a:solidFill>
              <a:ln w="19050">
                <a:noFill/>
              </a:ln>
              <a:effectLst/>
            </c:spPr>
          </c:dPt>
          <c:dPt>
            <c:idx val="1"/>
            <c:bubble3D val="0"/>
            <c:spPr>
              <a:solidFill>
                <a:srgbClr val="D9D9D9"/>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2"/>
                <c:pt idx="0">
                  <c:v>1st Qtr</c:v>
                </c:pt>
                <c:pt idx="1">
                  <c:v>2nd Qtr</c:v>
                </c:pt>
              </c:strCache>
            </c:strRef>
          </c:cat>
          <c:val>
            <c:numRef>
              <c:f>Sheet1!$B$2:$B$5</c:f>
              <c:numCache>
                <c:formatCode>General</c:formatCode>
                <c:ptCount val="4"/>
                <c:pt idx="0">
                  <c:v>60</c:v>
                </c:pt>
                <c:pt idx="1">
                  <c:v>40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6" Type="http://schemas.openxmlformats.org/officeDocument/2006/relationships/theme" Target="../theme/theme10.xml"/><Relationship Id="rId15" Type="http://schemas.microsoft.com/office/2007/relationships/hdphoto" Target="../media/image2.wdp"/><Relationship Id="rId14" Type="http://schemas.openxmlformats.org/officeDocument/2006/relationships/image" Target="../media/image7.pn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extLst>
              <a:ext uri="{BEBA8EAE-BF5A-486C-A8C5-ECC9F3942E4B}">
                <a14:imgProps xmlns:a14="http://schemas.microsoft.com/office/drawing/2010/main">
                  <a14:imgLayer r:embed="rId13">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BEBA8EAE-BF5A-486C-A8C5-ECC9F3942E4B}">
                <a14:imgProps xmlns:a14="http://schemas.microsoft.com/office/drawing/2010/main">
                  <a14:imgLayer r:embed="rId1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3.xml"/><Relationship Id="rId5" Type="http://schemas.microsoft.com/office/2007/relationships/hdphoto" Target="../media/image10.wdp"/><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3.xml"/><Relationship Id="rId2" Type="http://schemas.microsoft.com/office/2007/relationships/hdphoto" Target="../media/image14.wdp"/><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3.xml"/><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3.xml"/><Relationship Id="rId2" Type="http://schemas.openxmlformats.org/officeDocument/2006/relationships/image" Target="../media/image20.jpeg"/><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3.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3.xml"/><Relationship Id="rId2" Type="http://schemas.microsoft.com/office/2007/relationships/hdphoto" Target="../media/image10.wdp"/><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龚芝怡 - 卓别林">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484313" y="-1543050"/>
            <a:ext cx="609600" cy="609600"/>
          </a:xfrm>
          <a:prstGeom prst="rect">
            <a:avLst/>
          </a:prstGeom>
        </p:spPr>
      </p:pic>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 name="TextBox 15"/>
          <p:cNvSpPr txBox="1"/>
          <p:nvPr/>
        </p:nvSpPr>
        <p:spPr>
          <a:xfrm>
            <a:off x="3430884" y="4210826"/>
            <a:ext cx="1955342" cy="276999"/>
          </a:xfrm>
          <a:prstGeom prst="rect">
            <a:avLst/>
          </a:prstGeom>
          <a:solidFill>
            <a:srgbClr val="6F979B"/>
          </a:solidFill>
          <a:ln>
            <a:noFill/>
          </a:ln>
        </p:spPr>
        <p:txBody>
          <a:bodyPr wrap="none" rtlCol="0">
            <a:spAutoFit/>
          </a:bodyPr>
          <a:lstStyle/>
          <a:p>
            <a:pPr algn="ctr"/>
            <a:r>
              <a:rPr lang="en-US" sz="1200" spc="600" dirty="0">
                <a:solidFill>
                  <a:schemeClr val="bg1"/>
                </a:solidFill>
                <a:latin typeface="Lato Black" charset="0"/>
                <a:ea typeface="Lato Black" charset="0"/>
                <a:cs typeface="Lato Black" charset="0"/>
              </a:rPr>
              <a:t>YOURE NAME</a:t>
            </a:r>
            <a:endParaRPr lang="en-US" sz="1200" spc="600" dirty="0">
              <a:solidFill>
                <a:schemeClr val="bg1"/>
              </a:solidFill>
              <a:latin typeface="Lato Black" charset="0"/>
              <a:ea typeface="Lato Black" charset="0"/>
              <a:cs typeface="Lato Black" charset="0"/>
            </a:endParaRPr>
          </a:p>
        </p:txBody>
      </p:sp>
      <p:sp>
        <p:nvSpPr>
          <p:cNvPr id="6" name="矩形 23"/>
          <p:cNvSpPr>
            <a:spLocks noChangeArrowheads="1"/>
          </p:cNvSpPr>
          <p:nvPr/>
        </p:nvSpPr>
        <p:spPr bwMode="auto">
          <a:xfrm>
            <a:off x="3319224" y="3303667"/>
            <a:ext cx="5117840" cy="577081"/>
          </a:xfrm>
          <a:prstGeom prst="rect">
            <a:avLst/>
          </a:prstGeom>
          <a:noFill/>
          <a:ln>
            <a:noFill/>
          </a:ln>
        </p:spPr>
        <p:txBody>
          <a:bodyPr wrap="square">
            <a:spAutoFit/>
          </a:bodyPr>
          <a:lstStyle/>
          <a:p>
            <a:pPr>
              <a:lnSpc>
                <a:spcPct val="150000"/>
              </a:lnSpc>
            </a:pPr>
            <a:r>
              <a:rPr lang="en-US" altLang="zh-CN" sz="1100" dirty="0">
                <a:solidFill>
                  <a:schemeClr val="bg1">
                    <a:lumMod val="75000"/>
                  </a:schemeClr>
                </a:solidFill>
                <a:latin typeface="Parchment" panose="03040602040708040804" pitchFamily="66" charset="0"/>
                <a:ea typeface="微软雅黑 Light" panose="020B0502040204020203" pitchFamily="34" charset="-122"/>
              </a:rPr>
              <a:t>THIS IS A ART TEMPLATE ,THE TEMPLATE DESIGN BY JERRY.</a:t>
            </a:r>
            <a:endParaRPr lang="en-US" altLang="zh-CN" sz="1100" dirty="0">
              <a:solidFill>
                <a:schemeClr val="bg1">
                  <a:lumMod val="75000"/>
                </a:schemeClr>
              </a:solidFill>
              <a:latin typeface="Parchment" panose="03040602040708040804" pitchFamily="66" charset="0"/>
              <a:ea typeface="微软雅黑 Light" panose="020B0502040204020203" pitchFamily="34" charset="-122"/>
            </a:endParaRPr>
          </a:p>
          <a:p>
            <a:pPr>
              <a:lnSpc>
                <a:spcPct val="150000"/>
              </a:lnSpc>
            </a:pPr>
            <a:r>
              <a:rPr lang="en-US" altLang="zh-CN" sz="1100" dirty="0">
                <a:solidFill>
                  <a:schemeClr val="bg1">
                    <a:lumMod val="75000"/>
                  </a:schemeClr>
                </a:solidFill>
                <a:latin typeface="Parchment" panose="03040602040708040804" pitchFamily="66" charset="0"/>
                <a:ea typeface="微软雅黑 Light" panose="020B0502040204020203" pitchFamily="34" charset="-122"/>
              </a:rPr>
              <a:t> THANK YOU WATCHING THIS ONE. </a:t>
            </a:r>
            <a:endParaRPr lang="en-US" altLang="zh-CN" sz="1100" dirty="0">
              <a:solidFill>
                <a:schemeClr val="bg1">
                  <a:lumMod val="75000"/>
                </a:schemeClr>
              </a:solidFill>
              <a:latin typeface="Parchment" panose="03040602040708040804" pitchFamily="66" charset="0"/>
              <a:ea typeface="微软雅黑 Light" panose="020B0502040204020203" pitchFamily="34" charset="-122"/>
            </a:endParaRPr>
          </a:p>
        </p:txBody>
      </p:sp>
      <p:sp>
        <p:nvSpPr>
          <p:cNvPr id="7" name="_14"/>
          <p:cNvSpPr txBox="1">
            <a:spLocks noChangeArrowheads="1"/>
          </p:cNvSpPr>
          <p:nvPr/>
        </p:nvSpPr>
        <p:spPr bwMode="auto">
          <a:xfrm>
            <a:off x="3319224" y="1386582"/>
            <a:ext cx="3635212"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6000" spc="600" dirty="0">
                <a:solidFill>
                  <a:srgbClr val="6F979B"/>
                </a:solidFill>
                <a:latin typeface="Tw Cen MT" panose="020B0602020104020603" pitchFamily="34" charset="0"/>
                <a:ea typeface="方正汉真广标简体" panose="02000000000000000000" pitchFamily="2" charset="-122"/>
              </a:rPr>
              <a:t>20XX</a:t>
            </a:r>
            <a:endParaRPr lang="zh-CN" sz="6000" spc="600" dirty="0">
              <a:solidFill>
                <a:srgbClr val="6F979B"/>
              </a:solidFill>
              <a:latin typeface="Tw Cen MT" panose="020B0602020104020603" pitchFamily="34" charset="0"/>
              <a:ea typeface="方正汉真广标简体" panose="02000000000000000000" pitchFamily="2" charset="-122"/>
            </a:endParaRPr>
          </a:p>
        </p:txBody>
      </p:sp>
      <p:sp>
        <p:nvSpPr>
          <p:cNvPr id="8" name="_14"/>
          <p:cNvSpPr txBox="1">
            <a:spLocks noChangeArrowheads="1"/>
          </p:cNvSpPr>
          <p:nvPr/>
        </p:nvSpPr>
        <p:spPr bwMode="auto">
          <a:xfrm>
            <a:off x="3319145" y="2259965"/>
            <a:ext cx="7741285" cy="1155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sz="3200" spc="600" dirty="0">
                <a:latin typeface="微软雅黑" panose="020B0503020204020204" pitchFamily="34" charset="-122"/>
                <a:ea typeface="微软雅黑" panose="020B0503020204020204" pitchFamily="34" charset="-122"/>
              </a:rPr>
              <a:t>Minimal Fresh Universal PPT</a:t>
            </a:r>
            <a:endParaRPr sz="3200" spc="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Effect transition="in" filter="fade">
                                      <p:cBhvr>
                                        <p:cTn id="11" dur="1000"/>
                                        <p:tgtEl>
                                          <p:spTgt spid="3"/>
                                        </p:tgtEl>
                                      </p:cBhvr>
                                    </p:animEffect>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34" fill="remove" display="0">
                  <p:stCondLst>
                    <p:cond delay="indefinite"/>
                  </p:stCondLst>
                  <p:endCondLst>
                    <p:cond evt="onStopAudio" delay="0">
                      <p:tgtEl>
                        <p:sldTgt/>
                      </p:tgtEl>
                    </p:cond>
                  </p:endCondLst>
                </p:cTn>
                <p:tgtEl>
                  <p:spTgt spid="4"/>
                </p:tgtEl>
              </p:cMediaNode>
            </p:audio>
          </p:childTnLst>
        </p:cTn>
      </p:par>
    </p:tnLst>
    <p:bldLst>
      <p:bldP spid="5" grpId="0" bldLvl="0" animBg="1"/>
      <p:bldP spid="6" grpId="0"/>
      <p:bldP spid="7" grpId="0" bldLvl="0" animBg="1"/>
      <p:bldP spid="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sp>
        <p:nvSpPr>
          <p:cNvPr id="37" name="矩形 15"/>
          <p:cNvSpPr>
            <a:spLocks noChangeArrowheads="1"/>
          </p:cNvSpPr>
          <p:nvPr/>
        </p:nvSpPr>
        <p:spPr bwMode="auto">
          <a:xfrm>
            <a:off x="6848997" y="5928711"/>
            <a:ext cx="42854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050" dirty="0">
                <a:solidFill>
                  <a:schemeClr val="bg1">
                    <a:lumMod val="50000"/>
                  </a:schemeClr>
                </a:solidFill>
              </a:rPr>
              <a:t>Vestibulum ante ipsum primis in faucibus orci luctus et ultrices posuere cubilia CuraeVestibulum ante ipsum primis in faucibus orci luctus et ultrices</a:t>
            </a:r>
            <a:endParaRPr lang="zh-CN" altLang="en-US" sz="1050" dirty="0">
              <a:solidFill>
                <a:schemeClr val="bg1">
                  <a:lumMod val="50000"/>
                </a:schemeClr>
              </a:solidFill>
            </a:endParaRPr>
          </a:p>
        </p:txBody>
      </p:sp>
      <p:sp>
        <p:nvSpPr>
          <p:cNvPr id="38" name="矩形 16"/>
          <p:cNvSpPr>
            <a:spLocks noChangeArrowheads="1"/>
          </p:cNvSpPr>
          <p:nvPr/>
        </p:nvSpPr>
        <p:spPr bwMode="auto">
          <a:xfrm>
            <a:off x="6861696" y="5555302"/>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endParaRPr lang="zh-CN" altLang="en-US">
              <a:solidFill>
                <a:schemeClr val="bg1">
                  <a:lumMod val="50000"/>
                </a:schemeClr>
              </a:solidFill>
            </a:endParaRPr>
          </a:p>
        </p:txBody>
      </p:sp>
      <p:sp>
        <p:nvSpPr>
          <p:cNvPr id="39" name="椭圆 38"/>
          <p:cNvSpPr/>
          <p:nvPr/>
        </p:nvSpPr>
        <p:spPr>
          <a:xfrm>
            <a:off x="6442849" y="5627209"/>
            <a:ext cx="398463" cy="400050"/>
          </a:xfrm>
          <a:prstGeom prst="ellipse">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40" name="Rectangle 30"/>
          <p:cNvSpPr/>
          <p:nvPr/>
        </p:nvSpPr>
        <p:spPr>
          <a:xfrm>
            <a:off x="6440893" y="2148948"/>
            <a:ext cx="4660122" cy="3288451"/>
          </a:xfrm>
          <a:prstGeom prst="rect">
            <a:avLst/>
          </a:prstGeom>
          <a:blipFill dpi="0" rotWithShape="1">
            <a:blip r:embed="rId1">
              <a:extLst>
                <a:ext uri="{BEBA8EAE-BF5A-486C-A8C5-ECC9F3942E4B}">
                  <a14:imgProps xmlns:a14="http://schemas.microsoft.com/office/drawing/2010/main">
                    <a14:imgLayer r:embed="rId2">
                      <a14:imgEffect>
                        <a14:brightnessContrast bright="22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44" name="组合 43"/>
          <p:cNvGrpSpPr/>
          <p:nvPr/>
        </p:nvGrpSpPr>
        <p:grpSpPr>
          <a:xfrm>
            <a:off x="1178920" y="2219482"/>
            <a:ext cx="5054612" cy="4124727"/>
            <a:chOff x="911291" y="2257809"/>
            <a:chExt cx="5054612" cy="4124727"/>
          </a:xfrm>
        </p:grpSpPr>
        <p:sp>
          <p:nvSpPr>
            <p:cNvPr id="45" name="Oval 43"/>
            <p:cNvSpPr>
              <a:spLocks noChangeArrowheads="1"/>
            </p:cNvSpPr>
            <p:nvPr/>
          </p:nvSpPr>
          <p:spPr bwMode="auto">
            <a:xfrm flipH="1">
              <a:off x="4370187" y="4237900"/>
              <a:ext cx="1541317" cy="1546326"/>
            </a:xfrm>
            <a:prstGeom prst="ellipse">
              <a:avLst/>
            </a:prstGeom>
            <a:noFill/>
            <a:ln>
              <a:solidFill>
                <a:srgbClr val="6F979B"/>
              </a:solidFill>
            </a:ln>
          </p:spPr>
          <p:txBody>
            <a:bodyPr/>
            <a:lstStyle/>
            <a:p>
              <a:endParaRPr lang="zh-CN" altLang="en-US" sz="3200">
                <a:solidFill>
                  <a:schemeClr val="bg1">
                    <a:lumMod val="50000"/>
                  </a:schemeClr>
                </a:solidFill>
              </a:endParaRPr>
            </a:p>
          </p:txBody>
        </p:sp>
        <p:sp>
          <p:nvSpPr>
            <p:cNvPr id="46" name="Oval 44"/>
            <p:cNvSpPr>
              <a:spLocks noChangeArrowheads="1"/>
            </p:cNvSpPr>
            <p:nvPr/>
          </p:nvSpPr>
          <p:spPr bwMode="auto">
            <a:xfrm flipH="1">
              <a:off x="2654340" y="4237900"/>
              <a:ext cx="1541317" cy="1546326"/>
            </a:xfrm>
            <a:prstGeom prst="ellipse">
              <a:avLst/>
            </a:prstGeom>
            <a:noFill/>
            <a:ln>
              <a:solidFill>
                <a:srgbClr val="FE7B35"/>
              </a:solidFill>
            </a:ln>
          </p:spPr>
          <p:txBody>
            <a:bodyPr/>
            <a:lstStyle/>
            <a:p>
              <a:endParaRPr lang="zh-CN" altLang="en-US" sz="3200">
                <a:solidFill>
                  <a:schemeClr val="bg1">
                    <a:lumMod val="50000"/>
                  </a:schemeClr>
                </a:solidFill>
              </a:endParaRPr>
            </a:p>
          </p:txBody>
        </p:sp>
        <p:sp>
          <p:nvSpPr>
            <p:cNvPr id="47" name="Oval 45"/>
            <p:cNvSpPr>
              <a:spLocks noChangeArrowheads="1"/>
            </p:cNvSpPr>
            <p:nvPr/>
          </p:nvSpPr>
          <p:spPr bwMode="auto">
            <a:xfrm flipH="1">
              <a:off x="938491" y="4237900"/>
              <a:ext cx="1541317" cy="1546326"/>
            </a:xfrm>
            <a:prstGeom prst="ellipse">
              <a:avLst/>
            </a:prstGeom>
            <a:noFill/>
            <a:ln>
              <a:solidFill>
                <a:srgbClr val="6F979B"/>
              </a:solidFill>
            </a:ln>
          </p:spPr>
          <p:txBody>
            <a:bodyPr/>
            <a:lstStyle/>
            <a:p>
              <a:endParaRPr lang="zh-CN" altLang="en-US" sz="3200">
                <a:solidFill>
                  <a:schemeClr val="bg1">
                    <a:lumMod val="50000"/>
                  </a:schemeClr>
                </a:solidFill>
              </a:endParaRPr>
            </a:p>
          </p:txBody>
        </p:sp>
        <p:sp>
          <p:nvSpPr>
            <p:cNvPr id="48" name="Rectangle 46"/>
            <p:cNvSpPr>
              <a:spLocks noChangeArrowheads="1"/>
            </p:cNvSpPr>
            <p:nvPr/>
          </p:nvSpPr>
          <p:spPr bwMode="auto">
            <a:xfrm flipH="1">
              <a:off x="911291" y="5933602"/>
              <a:ext cx="5036479" cy="448934"/>
            </a:xfrm>
            <a:prstGeom prst="rect">
              <a:avLst/>
            </a:prstGeom>
            <a:solidFill>
              <a:srgbClr val="6F979B"/>
            </a:solidFill>
            <a:ln>
              <a:noFill/>
            </a:ln>
          </p:spPr>
          <p:txBody>
            <a:bodyPr/>
            <a:lstStyle/>
            <a:p>
              <a:endParaRPr lang="zh-CN" altLang="en-US" sz="3200">
                <a:solidFill>
                  <a:prstClr val="black"/>
                </a:solidFill>
              </a:endParaRPr>
            </a:p>
          </p:txBody>
        </p:sp>
        <p:grpSp>
          <p:nvGrpSpPr>
            <p:cNvPr id="49" name="Group 58"/>
            <p:cNvGrpSpPr/>
            <p:nvPr/>
          </p:nvGrpSpPr>
          <p:grpSpPr bwMode="auto">
            <a:xfrm flipH="1">
              <a:off x="1521017" y="4618815"/>
              <a:ext cx="376263" cy="394517"/>
              <a:chOff x="2352" y="1832"/>
              <a:chExt cx="166" cy="174"/>
            </a:xfrm>
            <a:solidFill>
              <a:srgbClr val="267F42"/>
            </a:solidFill>
          </p:grpSpPr>
          <p:sp>
            <p:nvSpPr>
              <p:cNvPr id="60" name="Freeform 48"/>
              <p:cNvSpPr/>
              <p:nvPr/>
            </p:nvSpPr>
            <p:spPr bwMode="auto">
              <a:xfrm>
                <a:off x="2352" y="1832"/>
                <a:ext cx="166" cy="14"/>
              </a:xfrm>
              <a:custGeom>
                <a:avLst/>
                <a:gdLst>
                  <a:gd name="T0" fmla="*/ 79 w 82"/>
                  <a:gd name="T1" fmla="*/ 0 h 7"/>
                  <a:gd name="T2" fmla="*/ 3 w 82"/>
                  <a:gd name="T3" fmla="*/ 0 h 7"/>
                  <a:gd name="T4" fmla="*/ 0 w 82"/>
                  <a:gd name="T5" fmla="*/ 4 h 7"/>
                  <a:gd name="T6" fmla="*/ 3 w 82"/>
                  <a:gd name="T7" fmla="*/ 7 h 7"/>
                  <a:gd name="T8" fmla="*/ 79 w 82"/>
                  <a:gd name="T9" fmla="*/ 7 h 7"/>
                  <a:gd name="T10" fmla="*/ 82 w 82"/>
                  <a:gd name="T11" fmla="*/ 4 h 7"/>
                  <a:gd name="T12" fmla="*/ 79 w 8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2" h="7">
                    <a:moveTo>
                      <a:pt x="79" y="0"/>
                    </a:moveTo>
                    <a:cubicBezTo>
                      <a:pt x="3" y="0"/>
                      <a:pt x="3" y="0"/>
                      <a:pt x="3" y="0"/>
                    </a:cubicBezTo>
                    <a:cubicBezTo>
                      <a:pt x="1" y="0"/>
                      <a:pt x="0" y="2"/>
                      <a:pt x="0" y="4"/>
                    </a:cubicBezTo>
                    <a:cubicBezTo>
                      <a:pt x="0" y="6"/>
                      <a:pt x="1" y="7"/>
                      <a:pt x="3" y="7"/>
                    </a:cubicBezTo>
                    <a:cubicBezTo>
                      <a:pt x="79" y="7"/>
                      <a:pt x="79" y="7"/>
                      <a:pt x="79" y="7"/>
                    </a:cubicBezTo>
                    <a:cubicBezTo>
                      <a:pt x="81" y="7"/>
                      <a:pt x="82" y="6"/>
                      <a:pt x="82" y="4"/>
                    </a:cubicBezTo>
                    <a:cubicBezTo>
                      <a:pt x="82" y="2"/>
                      <a:pt x="81" y="0"/>
                      <a:pt x="79" y="0"/>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61" name="Freeform 49"/>
              <p:cNvSpPr/>
              <p:nvPr/>
            </p:nvSpPr>
            <p:spPr bwMode="auto">
              <a:xfrm>
                <a:off x="2368" y="1866"/>
                <a:ext cx="134" cy="87"/>
              </a:xfrm>
              <a:custGeom>
                <a:avLst/>
                <a:gdLst>
                  <a:gd name="T0" fmla="*/ 63 w 66"/>
                  <a:gd name="T1" fmla="*/ 0 h 43"/>
                  <a:gd name="T2" fmla="*/ 59 w 66"/>
                  <a:gd name="T3" fmla="*/ 3 h 43"/>
                  <a:gd name="T4" fmla="*/ 59 w 66"/>
                  <a:gd name="T5" fmla="*/ 32 h 43"/>
                  <a:gd name="T6" fmla="*/ 55 w 66"/>
                  <a:gd name="T7" fmla="*/ 36 h 43"/>
                  <a:gd name="T8" fmla="*/ 11 w 66"/>
                  <a:gd name="T9" fmla="*/ 36 h 43"/>
                  <a:gd name="T10" fmla="*/ 7 w 66"/>
                  <a:gd name="T11" fmla="*/ 32 h 43"/>
                  <a:gd name="T12" fmla="*/ 7 w 66"/>
                  <a:gd name="T13" fmla="*/ 3 h 43"/>
                  <a:gd name="T14" fmla="*/ 3 w 66"/>
                  <a:gd name="T15" fmla="*/ 0 h 43"/>
                  <a:gd name="T16" fmla="*/ 0 w 66"/>
                  <a:gd name="T17" fmla="*/ 3 h 43"/>
                  <a:gd name="T18" fmla="*/ 0 w 66"/>
                  <a:gd name="T19" fmla="*/ 32 h 43"/>
                  <a:gd name="T20" fmla="*/ 11 w 66"/>
                  <a:gd name="T21" fmla="*/ 43 h 43"/>
                  <a:gd name="T22" fmla="*/ 55 w 66"/>
                  <a:gd name="T23" fmla="*/ 43 h 43"/>
                  <a:gd name="T24" fmla="*/ 66 w 66"/>
                  <a:gd name="T25" fmla="*/ 32 h 43"/>
                  <a:gd name="T26" fmla="*/ 66 w 66"/>
                  <a:gd name="T27" fmla="*/ 3 h 43"/>
                  <a:gd name="T28" fmla="*/ 63 w 66"/>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3">
                    <a:moveTo>
                      <a:pt x="63" y="0"/>
                    </a:moveTo>
                    <a:cubicBezTo>
                      <a:pt x="61" y="0"/>
                      <a:pt x="59" y="1"/>
                      <a:pt x="59" y="3"/>
                    </a:cubicBezTo>
                    <a:cubicBezTo>
                      <a:pt x="59" y="32"/>
                      <a:pt x="59" y="32"/>
                      <a:pt x="59" y="32"/>
                    </a:cubicBezTo>
                    <a:cubicBezTo>
                      <a:pt x="59" y="34"/>
                      <a:pt x="57" y="36"/>
                      <a:pt x="55" y="36"/>
                    </a:cubicBezTo>
                    <a:cubicBezTo>
                      <a:pt x="11" y="36"/>
                      <a:pt x="11" y="36"/>
                      <a:pt x="11" y="36"/>
                    </a:cubicBezTo>
                    <a:cubicBezTo>
                      <a:pt x="9" y="36"/>
                      <a:pt x="7" y="34"/>
                      <a:pt x="7" y="32"/>
                    </a:cubicBezTo>
                    <a:cubicBezTo>
                      <a:pt x="7" y="3"/>
                      <a:pt x="7" y="3"/>
                      <a:pt x="7" y="3"/>
                    </a:cubicBezTo>
                    <a:cubicBezTo>
                      <a:pt x="7" y="1"/>
                      <a:pt x="5" y="0"/>
                      <a:pt x="3" y="0"/>
                    </a:cubicBezTo>
                    <a:cubicBezTo>
                      <a:pt x="1" y="0"/>
                      <a:pt x="0" y="1"/>
                      <a:pt x="0" y="3"/>
                    </a:cubicBezTo>
                    <a:cubicBezTo>
                      <a:pt x="0" y="32"/>
                      <a:pt x="0" y="32"/>
                      <a:pt x="0" y="32"/>
                    </a:cubicBezTo>
                    <a:cubicBezTo>
                      <a:pt x="0" y="38"/>
                      <a:pt x="5" y="43"/>
                      <a:pt x="11" y="43"/>
                    </a:cubicBezTo>
                    <a:cubicBezTo>
                      <a:pt x="55" y="43"/>
                      <a:pt x="55" y="43"/>
                      <a:pt x="55" y="43"/>
                    </a:cubicBezTo>
                    <a:cubicBezTo>
                      <a:pt x="61" y="43"/>
                      <a:pt x="66" y="38"/>
                      <a:pt x="66" y="32"/>
                    </a:cubicBezTo>
                    <a:cubicBezTo>
                      <a:pt x="66" y="3"/>
                      <a:pt x="66" y="3"/>
                      <a:pt x="66" y="3"/>
                    </a:cubicBezTo>
                    <a:cubicBezTo>
                      <a:pt x="66" y="1"/>
                      <a:pt x="65" y="0"/>
                      <a:pt x="63" y="0"/>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62" name="Freeform 50"/>
              <p:cNvSpPr/>
              <p:nvPr/>
            </p:nvSpPr>
            <p:spPr bwMode="auto">
              <a:xfrm>
                <a:off x="2402" y="1895"/>
                <a:ext cx="15" cy="28"/>
              </a:xfrm>
              <a:custGeom>
                <a:avLst/>
                <a:gdLst>
                  <a:gd name="T0" fmla="*/ 7 w 7"/>
                  <a:gd name="T1" fmla="*/ 10 h 14"/>
                  <a:gd name="T2" fmla="*/ 7 w 7"/>
                  <a:gd name="T3" fmla="*/ 4 h 14"/>
                  <a:gd name="T4" fmla="*/ 3 w 7"/>
                  <a:gd name="T5" fmla="*/ 0 h 14"/>
                  <a:gd name="T6" fmla="*/ 0 w 7"/>
                  <a:gd name="T7" fmla="*/ 4 h 14"/>
                  <a:gd name="T8" fmla="*/ 0 w 7"/>
                  <a:gd name="T9" fmla="*/ 10 h 14"/>
                  <a:gd name="T10" fmla="*/ 3 w 7"/>
                  <a:gd name="T11" fmla="*/ 14 h 14"/>
                  <a:gd name="T12" fmla="*/ 7 w 7"/>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0"/>
                    </a:moveTo>
                    <a:cubicBezTo>
                      <a:pt x="7" y="4"/>
                      <a:pt x="7" y="4"/>
                      <a:pt x="7" y="4"/>
                    </a:cubicBezTo>
                    <a:cubicBezTo>
                      <a:pt x="7" y="2"/>
                      <a:pt x="5" y="0"/>
                      <a:pt x="3" y="0"/>
                    </a:cubicBezTo>
                    <a:cubicBezTo>
                      <a:pt x="1" y="0"/>
                      <a:pt x="0" y="2"/>
                      <a:pt x="0" y="4"/>
                    </a:cubicBezTo>
                    <a:cubicBezTo>
                      <a:pt x="0" y="10"/>
                      <a:pt x="0" y="10"/>
                      <a:pt x="0" y="10"/>
                    </a:cubicBezTo>
                    <a:cubicBezTo>
                      <a:pt x="0" y="12"/>
                      <a:pt x="1" y="14"/>
                      <a:pt x="3" y="14"/>
                    </a:cubicBezTo>
                    <a:cubicBezTo>
                      <a:pt x="5" y="14"/>
                      <a:pt x="7" y="12"/>
                      <a:pt x="7" y="10"/>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63" name="Freeform 51"/>
              <p:cNvSpPr/>
              <p:nvPr/>
            </p:nvSpPr>
            <p:spPr bwMode="auto">
              <a:xfrm>
                <a:off x="2427" y="1868"/>
                <a:ext cx="16" cy="55"/>
              </a:xfrm>
              <a:custGeom>
                <a:avLst/>
                <a:gdLst>
                  <a:gd name="T0" fmla="*/ 8 w 8"/>
                  <a:gd name="T1" fmla="*/ 23 h 27"/>
                  <a:gd name="T2" fmla="*/ 8 w 8"/>
                  <a:gd name="T3" fmla="*/ 3 h 27"/>
                  <a:gd name="T4" fmla="*/ 4 w 8"/>
                  <a:gd name="T5" fmla="*/ 0 h 27"/>
                  <a:gd name="T6" fmla="*/ 0 w 8"/>
                  <a:gd name="T7" fmla="*/ 3 h 27"/>
                  <a:gd name="T8" fmla="*/ 0 w 8"/>
                  <a:gd name="T9" fmla="*/ 23 h 27"/>
                  <a:gd name="T10" fmla="*/ 4 w 8"/>
                  <a:gd name="T11" fmla="*/ 27 h 27"/>
                  <a:gd name="T12" fmla="*/ 8 w 8"/>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3"/>
                    </a:moveTo>
                    <a:cubicBezTo>
                      <a:pt x="8" y="3"/>
                      <a:pt x="8" y="3"/>
                      <a:pt x="8" y="3"/>
                    </a:cubicBezTo>
                    <a:cubicBezTo>
                      <a:pt x="8" y="1"/>
                      <a:pt x="6" y="0"/>
                      <a:pt x="4" y="0"/>
                    </a:cubicBezTo>
                    <a:cubicBezTo>
                      <a:pt x="2" y="0"/>
                      <a:pt x="0" y="1"/>
                      <a:pt x="0" y="3"/>
                    </a:cubicBezTo>
                    <a:cubicBezTo>
                      <a:pt x="0" y="23"/>
                      <a:pt x="0" y="23"/>
                      <a:pt x="0" y="23"/>
                    </a:cubicBezTo>
                    <a:cubicBezTo>
                      <a:pt x="0" y="25"/>
                      <a:pt x="2" y="27"/>
                      <a:pt x="4" y="27"/>
                    </a:cubicBezTo>
                    <a:cubicBezTo>
                      <a:pt x="6" y="27"/>
                      <a:pt x="8" y="25"/>
                      <a:pt x="8" y="23"/>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64" name="Freeform 52"/>
              <p:cNvSpPr/>
              <p:nvPr/>
            </p:nvSpPr>
            <p:spPr bwMode="auto">
              <a:xfrm>
                <a:off x="2453" y="1881"/>
                <a:ext cx="14" cy="42"/>
              </a:xfrm>
              <a:custGeom>
                <a:avLst/>
                <a:gdLst>
                  <a:gd name="T0" fmla="*/ 7 w 7"/>
                  <a:gd name="T1" fmla="*/ 17 h 21"/>
                  <a:gd name="T2" fmla="*/ 7 w 7"/>
                  <a:gd name="T3" fmla="*/ 4 h 21"/>
                  <a:gd name="T4" fmla="*/ 4 w 7"/>
                  <a:gd name="T5" fmla="*/ 0 h 21"/>
                  <a:gd name="T6" fmla="*/ 0 w 7"/>
                  <a:gd name="T7" fmla="*/ 4 h 21"/>
                  <a:gd name="T8" fmla="*/ 0 w 7"/>
                  <a:gd name="T9" fmla="*/ 17 h 21"/>
                  <a:gd name="T10" fmla="*/ 4 w 7"/>
                  <a:gd name="T11" fmla="*/ 21 h 21"/>
                  <a:gd name="T12" fmla="*/ 7 w 7"/>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7" h="21">
                    <a:moveTo>
                      <a:pt x="7" y="17"/>
                    </a:moveTo>
                    <a:cubicBezTo>
                      <a:pt x="7" y="4"/>
                      <a:pt x="7" y="4"/>
                      <a:pt x="7" y="4"/>
                    </a:cubicBezTo>
                    <a:cubicBezTo>
                      <a:pt x="7" y="2"/>
                      <a:pt x="6" y="0"/>
                      <a:pt x="4" y="0"/>
                    </a:cubicBezTo>
                    <a:cubicBezTo>
                      <a:pt x="2" y="0"/>
                      <a:pt x="0" y="2"/>
                      <a:pt x="0" y="4"/>
                    </a:cubicBezTo>
                    <a:cubicBezTo>
                      <a:pt x="0" y="17"/>
                      <a:pt x="0" y="17"/>
                      <a:pt x="0" y="17"/>
                    </a:cubicBezTo>
                    <a:cubicBezTo>
                      <a:pt x="0" y="19"/>
                      <a:pt x="2" y="21"/>
                      <a:pt x="4" y="21"/>
                    </a:cubicBezTo>
                    <a:cubicBezTo>
                      <a:pt x="6" y="21"/>
                      <a:pt x="7" y="19"/>
                      <a:pt x="7" y="17"/>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65" name="Freeform 53"/>
              <p:cNvSpPr/>
              <p:nvPr/>
            </p:nvSpPr>
            <p:spPr bwMode="auto">
              <a:xfrm>
                <a:off x="2396" y="1965"/>
                <a:ext cx="77" cy="41"/>
              </a:xfrm>
              <a:custGeom>
                <a:avLst/>
                <a:gdLst>
                  <a:gd name="T0" fmla="*/ 30 w 38"/>
                  <a:gd name="T1" fmla="*/ 2 h 20"/>
                  <a:gd name="T2" fmla="*/ 26 w 38"/>
                  <a:gd name="T3" fmla="*/ 0 h 20"/>
                  <a:gd name="T4" fmla="*/ 12 w 38"/>
                  <a:gd name="T5" fmla="*/ 0 h 20"/>
                  <a:gd name="T6" fmla="*/ 8 w 38"/>
                  <a:gd name="T7" fmla="*/ 2 h 20"/>
                  <a:gd name="T8" fmla="*/ 1 w 38"/>
                  <a:gd name="T9" fmla="*/ 14 h 20"/>
                  <a:gd name="T10" fmla="*/ 2 w 38"/>
                  <a:gd name="T11" fmla="*/ 19 h 20"/>
                  <a:gd name="T12" fmla="*/ 7 w 38"/>
                  <a:gd name="T13" fmla="*/ 18 h 20"/>
                  <a:gd name="T14" fmla="*/ 14 w 38"/>
                  <a:gd name="T15" fmla="*/ 7 h 20"/>
                  <a:gd name="T16" fmla="*/ 24 w 38"/>
                  <a:gd name="T17" fmla="*/ 7 h 20"/>
                  <a:gd name="T18" fmla="*/ 31 w 38"/>
                  <a:gd name="T19" fmla="*/ 18 h 20"/>
                  <a:gd name="T20" fmla="*/ 34 w 38"/>
                  <a:gd name="T21" fmla="*/ 19 h 20"/>
                  <a:gd name="T22" fmla="*/ 36 w 38"/>
                  <a:gd name="T23" fmla="*/ 19 h 20"/>
                  <a:gd name="T24" fmla="*/ 37 w 38"/>
                  <a:gd name="T25" fmla="*/ 14 h 20"/>
                  <a:gd name="T26" fmla="*/ 30 w 38"/>
                  <a:gd name="T2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
                    <a:moveTo>
                      <a:pt x="30" y="2"/>
                    </a:moveTo>
                    <a:cubicBezTo>
                      <a:pt x="29" y="1"/>
                      <a:pt x="28" y="0"/>
                      <a:pt x="26" y="0"/>
                    </a:cubicBezTo>
                    <a:cubicBezTo>
                      <a:pt x="12" y="0"/>
                      <a:pt x="12" y="0"/>
                      <a:pt x="12" y="0"/>
                    </a:cubicBezTo>
                    <a:cubicBezTo>
                      <a:pt x="10" y="0"/>
                      <a:pt x="9" y="1"/>
                      <a:pt x="8" y="2"/>
                    </a:cubicBezTo>
                    <a:cubicBezTo>
                      <a:pt x="1" y="14"/>
                      <a:pt x="1" y="14"/>
                      <a:pt x="1" y="14"/>
                    </a:cubicBezTo>
                    <a:cubicBezTo>
                      <a:pt x="0" y="16"/>
                      <a:pt x="1" y="18"/>
                      <a:pt x="2" y="19"/>
                    </a:cubicBezTo>
                    <a:cubicBezTo>
                      <a:pt x="4" y="20"/>
                      <a:pt x="6" y="19"/>
                      <a:pt x="7" y="18"/>
                    </a:cubicBezTo>
                    <a:cubicBezTo>
                      <a:pt x="14" y="7"/>
                      <a:pt x="14" y="7"/>
                      <a:pt x="14" y="7"/>
                    </a:cubicBezTo>
                    <a:cubicBezTo>
                      <a:pt x="24" y="7"/>
                      <a:pt x="24" y="7"/>
                      <a:pt x="24" y="7"/>
                    </a:cubicBezTo>
                    <a:cubicBezTo>
                      <a:pt x="31" y="18"/>
                      <a:pt x="31" y="18"/>
                      <a:pt x="31" y="18"/>
                    </a:cubicBezTo>
                    <a:cubicBezTo>
                      <a:pt x="31" y="19"/>
                      <a:pt x="32" y="19"/>
                      <a:pt x="34" y="19"/>
                    </a:cubicBezTo>
                    <a:cubicBezTo>
                      <a:pt x="34" y="19"/>
                      <a:pt x="35" y="19"/>
                      <a:pt x="36" y="19"/>
                    </a:cubicBezTo>
                    <a:cubicBezTo>
                      <a:pt x="37" y="18"/>
                      <a:pt x="38" y="16"/>
                      <a:pt x="37" y="14"/>
                    </a:cubicBezTo>
                    <a:lnTo>
                      <a:pt x="30" y="2"/>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grpSp>
        <p:grpSp>
          <p:nvGrpSpPr>
            <p:cNvPr id="50" name="Group 57"/>
            <p:cNvGrpSpPr/>
            <p:nvPr/>
          </p:nvGrpSpPr>
          <p:grpSpPr bwMode="auto">
            <a:xfrm flipH="1">
              <a:off x="4943647" y="4618813"/>
              <a:ext cx="394396" cy="389982"/>
              <a:chOff x="834" y="1832"/>
              <a:chExt cx="174" cy="172"/>
            </a:xfrm>
            <a:solidFill>
              <a:srgbClr val="267F42"/>
            </a:solidFill>
          </p:grpSpPr>
          <p:sp>
            <p:nvSpPr>
              <p:cNvPr id="58" name="Freeform 54"/>
              <p:cNvSpPr>
                <a:spLocks noEditPoints="1"/>
              </p:cNvSpPr>
              <p:nvPr/>
            </p:nvSpPr>
            <p:spPr bwMode="auto">
              <a:xfrm>
                <a:off x="834" y="1832"/>
                <a:ext cx="174" cy="172"/>
              </a:xfrm>
              <a:custGeom>
                <a:avLst/>
                <a:gdLst>
                  <a:gd name="T0" fmla="*/ 83 w 86"/>
                  <a:gd name="T1" fmla="*/ 33 h 85"/>
                  <a:gd name="T2" fmla="*/ 75 w 86"/>
                  <a:gd name="T3" fmla="*/ 28 h 85"/>
                  <a:gd name="T4" fmla="*/ 77 w 86"/>
                  <a:gd name="T5" fmla="*/ 17 h 85"/>
                  <a:gd name="T6" fmla="*/ 65 w 86"/>
                  <a:gd name="T7" fmla="*/ 8 h 85"/>
                  <a:gd name="T8" fmla="*/ 55 w 86"/>
                  <a:gd name="T9" fmla="*/ 10 h 85"/>
                  <a:gd name="T10" fmla="*/ 49 w 86"/>
                  <a:gd name="T11" fmla="*/ 0 h 85"/>
                  <a:gd name="T12" fmla="*/ 34 w 86"/>
                  <a:gd name="T13" fmla="*/ 3 h 85"/>
                  <a:gd name="T14" fmla="*/ 28 w 86"/>
                  <a:gd name="T15" fmla="*/ 11 h 85"/>
                  <a:gd name="T16" fmla="*/ 18 w 86"/>
                  <a:gd name="T17" fmla="*/ 8 h 85"/>
                  <a:gd name="T18" fmla="*/ 8 w 86"/>
                  <a:gd name="T19" fmla="*/ 21 h 85"/>
                  <a:gd name="T20" fmla="*/ 10 w 86"/>
                  <a:gd name="T21" fmla="*/ 31 h 85"/>
                  <a:gd name="T22" fmla="*/ 1 w 86"/>
                  <a:gd name="T23" fmla="*/ 36 h 85"/>
                  <a:gd name="T24" fmla="*/ 1 w 86"/>
                  <a:gd name="T25" fmla="*/ 49 h 85"/>
                  <a:gd name="T26" fmla="*/ 10 w 86"/>
                  <a:gd name="T27" fmla="*/ 54 h 85"/>
                  <a:gd name="T28" fmla="*/ 8 w 86"/>
                  <a:gd name="T29" fmla="*/ 64 h 85"/>
                  <a:gd name="T30" fmla="*/ 18 w 86"/>
                  <a:gd name="T31" fmla="*/ 77 h 85"/>
                  <a:gd name="T32" fmla="*/ 28 w 86"/>
                  <a:gd name="T33" fmla="*/ 74 h 85"/>
                  <a:gd name="T34" fmla="*/ 34 w 86"/>
                  <a:gd name="T35" fmla="*/ 82 h 85"/>
                  <a:gd name="T36" fmla="*/ 43 w 86"/>
                  <a:gd name="T37" fmla="*/ 85 h 85"/>
                  <a:gd name="T38" fmla="*/ 52 w 86"/>
                  <a:gd name="T39" fmla="*/ 82 h 85"/>
                  <a:gd name="T40" fmla="*/ 58 w 86"/>
                  <a:gd name="T41" fmla="*/ 74 h 85"/>
                  <a:gd name="T42" fmla="*/ 68 w 86"/>
                  <a:gd name="T43" fmla="*/ 77 h 85"/>
                  <a:gd name="T44" fmla="*/ 78 w 86"/>
                  <a:gd name="T45" fmla="*/ 64 h 85"/>
                  <a:gd name="T46" fmla="*/ 76 w 86"/>
                  <a:gd name="T47" fmla="*/ 54 h 85"/>
                  <a:gd name="T48" fmla="*/ 85 w 86"/>
                  <a:gd name="T49" fmla="*/ 49 h 85"/>
                  <a:gd name="T50" fmla="*/ 85 w 86"/>
                  <a:gd name="T51" fmla="*/ 36 h 85"/>
                  <a:gd name="T52" fmla="*/ 72 w 86"/>
                  <a:gd name="T53" fmla="*/ 48 h 85"/>
                  <a:gd name="T54" fmla="*/ 67 w 86"/>
                  <a:gd name="T55" fmla="*/ 56 h 85"/>
                  <a:gd name="T56" fmla="*/ 70 w 86"/>
                  <a:gd name="T57" fmla="*/ 65 h 85"/>
                  <a:gd name="T58" fmla="*/ 60 w 86"/>
                  <a:gd name="T59" fmla="*/ 67 h 85"/>
                  <a:gd name="T60" fmla="*/ 51 w 86"/>
                  <a:gd name="T61" fmla="*/ 69 h 85"/>
                  <a:gd name="T62" fmla="*/ 46 w 86"/>
                  <a:gd name="T63" fmla="*/ 78 h 85"/>
                  <a:gd name="T64" fmla="*/ 38 w 86"/>
                  <a:gd name="T65" fmla="*/ 72 h 85"/>
                  <a:gd name="T66" fmla="*/ 30 w 86"/>
                  <a:gd name="T67" fmla="*/ 67 h 85"/>
                  <a:gd name="T68" fmla="*/ 20 w 86"/>
                  <a:gd name="T69" fmla="*/ 70 h 85"/>
                  <a:gd name="T70" fmla="*/ 19 w 86"/>
                  <a:gd name="T71" fmla="*/ 59 h 85"/>
                  <a:gd name="T72" fmla="*/ 16 w 86"/>
                  <a:gd name="T73" fmla="*/ 51 h 85"/>
                  <a:gd name="T74" fmla="*/ 8 w 86"/>
                  <a:gd name="T75" fmla="*/ 46 h 85"/>
                  <a:gd name="T76" fmla="*/ 8 w 86"/>
                  <a:gd name="T77" fmla="*/ 39 h 85"/>
                  <a:gd name="T78" fmla="*/ 16 w 86"/>
                  <a:gd name="T79" fmla="*/ 35 h 85"/>
                  <a:gd name="T80" fmla="*/ 19 w 86"/>
                  <a:gd name="T81" fmla="*/ 26 h 85"/>
                  <a:gd name="T82" fmla="*/ 20 w 86"/>
                  <a:gd name="T83" fmla="*/ 15 h 85"/>
                  <a:gd name="T84" fmla="*/ 30 w 86"/>
                  <a:gd name="T85" fmla="*/ 18 h 85"/>
                  <a:gd name="T86" fmla="*/ 38 w 86"/>
                  <a:gd name="T87" fmla="*/ 14 h 85"/>
                  <a:gd name="T88" fmla="*/ 46 w 86"/>
                  <a:gd name="T89" fmla="*/ 7 h 85"/>
                  <a:gd name="T90" fmla="*/ 51 w 86"/>
                  <a:gd name="T91" fmla="*/ 16 h 85"/>
                  <a:gd name="T92" fmla="*/ 60 w 86"/>
                  <a:gd name="T93" fmla="*/ 18 h 85"/>
                  <a:gd name="T94" fmla="*/ 70 w 86"/>
                  <a:gd name="T95" fmla="*/ 20 h 85"/>
                  <a:gd name="T96" fmla="*/ 67 w 86"/>
                  <a:gd name="T97" fmla="*/ 29 h 85"/>
                  <a:gd name="T98" fmla="*/ 72 w 86"/>
                  <a:gd name="T99" fmla="*/ 37 h 85"/>
                  <a:gd name="T100" fmla="*/ 78 w 86"/>
                  <a:gd name="T10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5">
                    <a:moveTo>
                      <a:pt x="85" y="36"/>
                    </a:moveTo>
                    <a:cubicBezTo>
                      <a:pt x="85" y="35"/>
                      <a:pt x="84" y="34"/>
                      <a:pt x="83" y="33"/>
                    </a:cubicBezTo>
                    <a:cubicBezTo>
                      <a:pt x="76" y="31"/>
                      <a:pt x="76" y="31"/>
                      <a:pt x="76" y="31"/>
                    </a:cubicBezTo>
                    <a:cubicBezTo>
                      <a:pt x="76" y="30"/>
                      <a:pt x="75" y="29"/>
                      <a:pt x="75" y="28"/>
                    </a:cubicBezTo>
                    <a:cubicBezTo>
                      <a:pt x="78" y="21"/>
                      <a:pt x="78" y="21"/>
                      <a:pt x="78" y="21"/>
                    </a:cubicBezTo>
                    <a:cubicBezTo>
                      <a:pt x="78" y="20"/>
                      <a:pt x="78" y="18"/>
                      <a:pt x="77" y="17"/>
                    </a:cubicBezTo>
                    <a:cubicBezTo>
                      <a:pt x="75" y="14"/>
                      <a:pt x="72" y="11"/>
                      <a:pt x="68" y="8"/>
                    </a:cubicBezTo>
                    <a:cubicBezTo>
                      <a:pt x="67" y="7"/>
                      <a:pt x="66" y="7"/>
                      <a:pt x="65" y="8"/>
                    </a:cubicBezTo>
                    <a:cubicBezTo>
                      <a:pt x="58" y="11"/>
                      <a:pt x="58" y="11"/>
                      <a:pt x="58" y="11"/>
                    </a:cubicBezTo>
                    <a:cubicBezTo>
                      <a:pt x="57" y="10"/>
                      <a:pt x="56" y="10"/>
                      <a:pt x="55" y="10"/>
                    </a:cubicBezTo>
                    <a:cubicBezTo>
                      <a:pt x="52" y="3"/>
                      <a:pt x="52" y="3"/>
                      <a:pt x="52" y="3"/>
                    </a:cubicBezTo>
                    <a:cubicBezTo>
                      <a:pt x="52" y="2"/>
                      <a:pt x="51" y="1"/>
                      <a:pt x="49" y="0"/>
                    </a:cubicBezTo>
                    <a:cubicBezTo>
                      <a:pt x="45" y="0"/>
                      <a:pt x="41" y="0"/>
                      <a:pt x="37" y="0"/>
                    </a:cubicBezTo>
                    <a:cubicBezTo>
                      <a:pt x="35" y="1"/>
                      <a:pt x="34" y="2"/>
                      <a:pt x="34" y="3"/>
                    </a:cubicBezTo>
                    <a:cubicBezTo>
                      <a:pt x="31" y="10"/>
                      <a:pt x="31" y="10"/>
                      <a:pt x="31" y="10"/>
                    </a:cubicBezTo>
                    <a:cubicBezTo>
                      <a:pt x="30" y="10"/>
                      <a:pt x="29" y="10"/>
                      <a:pt x="28" y="11"/>
                    </a:cubicBezTo>
                    <a:cubicBezTo>
                      <a:pt x="22" y="8"/>
                      <a:pt x="22" y="8"/>
                      <a:pt x="22" y="8"/>
                    </a:cubicBezTo>
                    <a:cubicBezTo>
                      <a:pt x="20" y="7"/>
                      <a:pt x="19" y="7"/>
                      <a:pt x="18" y="8"/>
                    </a:cubicBezTo>
                    <a:cubicBezTo>
                      <a:pt x="14" y="11"/>
                      <a:pt x="11" y="14"/>
                      <a:pt x="9" y="17"/>
                    </a:cubicBezTo>
                    <a:cubicBezTo>
                      <a:pt x="8" y="18"/>
                      <a:pt x="8" y="20"/>
                      <a:pt x="8" y="21"/>
                    </a:cubicBezTo>
                    <a:cubicBezTo>
                      <a:pt x="11" y="28"/>
                      <a:pt x="11" y="28"/>
                      <a:pt x="11" y="28"/>
                    </a:cubicBezTo>
                    <a:cubicBezTo>
                      <a:pt x="11" y="29"/>
                      <a:pt x="10" y="30"/>
                      <a:pt x="10" y="31"/>
                    </a:cubicBezTo>
                    <a:cubicBezTo>
                      <a:pt x="3" y="33"/>
                      <a:pt x="3" y="33"/>
                      <a:pt x="3" y="33"/>
                    </a:cubicBezTo>
                    <a:cubicBezTo>
                      <a:pt x="2" y="34"/>
                      <a:pt x="1" y="35"/>
                      <a:pt x="1" y="36"/>
                    </a:cubicBezTo>
                    <a:cubicBezTo>
                      <a:pt x="0" y="39"/>
                      <a:pt x="0" y="41"/>
                      <a:pt x="0" y="43"/>
                    </a:cubicBezTo>
                    <a:cubicBezTo>
                      <a:pt x="0" y="45"/>
                      <a:pt x="0" y="47"/>
                      <a:pt x="1" y="49"/>
                    </a:cubicBezTo>
                    <a:cubicBezTo>
                      <a:pt x="1" y="50"/>
                      <a:pt x="2" y="52"/>
                      <a:pt x="3" y="52"/>
                    </a:cubicBezTo>
                    <a:cubicBezTo>
                      <a:pt x="10" y="54"/>
                      <a:pt x="10" y="54"/>
                      <a:pt x="10" y="54"/>
                    </a:cubicBezTo>
                    <a:cubicBezTo>
                      <a:pt x="10" y="56"/>
                      <a:pt x="11" y="57"/>
                      <a:pt x="11" y="58"/>
                    </a:cubicBezTo>
                    <a:cubicBezTo>
                      <a:pt x="8" y="64"/>
                      <a:pt x="8" y="64"/>
                      <a:pt x="8" y="64"/>
                    </a:cubicBezTo>
                    <a:cubicBezTo>
                      <a:pt x="8" y="65"/>
                      <a:pt x="8" y="67"/>
                      <a:pt x="9" y="68"/>
                    </a:cubicBezTo>
                    <a:cubicBezTo>
                      <a:pt x="11" y="71"/>
                      <a:pt x="14" y="74"/>
                      <a:pt x="18" y="77"/>
                    </a:cubicBezTo>
                    <a:cubicBezTo>
                      <a:pt x="19" y="78"/>
                      <a:pt x="20" y="78"/>
                      <a:pt x="22" y="77"/>
                    </a:cubicBezTo>
                    <a:cubicBezTo>
                      <a:pt x="28" y="74"/>
                      <a:pt x="28" y="74"/>
                      <a:pt x="28" y="74"/>
                    </a:cubicBezTo>
                    <a:cubicBezTo>
                      <a:pt x="29" y="75"/>
                      <a:pt x="30" y="75"/>
                      <a:pt x="31" y="76"/>
                    </a:cubicBezTo>
                    <a:cubicBezTo>
                      <a:pt x="34" y="82"/>
                      <a:pt x="34" y="82"/>
                      <a:pt x="34" y="82"/>
                    </a:cubicBezTo>
                    <a:cubicBezTo>
                      <a:pt x="34" y="84"/>
                      <a:pt x="35" y="85"/>
                      <a:pt x="37" y="85"/>
                    </a:cubicBezTo>
                    <a:cubicBezTo>
                      <a:pt x="39" y="85"/>
                      <a:pt x="41" y="85"/>
                      <a:pt x="43" y="85"/>
                    </a:cubicBezTo>
                    <a:cubicBezTo>
                      <a:pt x="45" y="85"/>
                      <a:pt x="47" y="85"/>
                      <a:pt x="49" y="85"/>
                    </a:cubicBezTo>
                    <a:cubicBezTo>
                      <a:pt x="51" y="85"/>
                      <a:pt x="52" y="84"/>
                      <a:pt x="52" y="82"/>
                    </a:cubicBezTo>
                    <a:cubicBezTo>
                      <a:pt x="55" y="76"/>
                      <a:pt x="55" y="76"/>
                      <a:pt x="55" y="76"/>
                    </a:cubicBezTo>
                    <a:cubicBezTo>
                      <a:pt x="56" y="75"/>
                      <a:pt x="57" y="75"/>
                      <a:pt x="58" y="74"/>
                    </a:cubicBezTo>
                    <a:cubicBezTo>
                      <a:pt x="65" y="77"/>
                      <a:pt x="65" y="77"/>
                      <a:pt x="65" y="77"/>
                    </a:cubicBezTo>
                    <a:cubicBezTo>
                      <a:pt x="66" y="78"/>
                      <a:pt x="67" y="78"/>
                      <a:pt x="68" y="77"/>
                    </a:cubicBezTo>
                    <a:cubicBezTo>
                      <a:pt x="72" y="74"/>
                      <a:pt x="75" y="71"/>
                      <a:pt x="77" y="68"/>
                    </a:cubicBezTo>
                    <a:cubicBezTo>
                      <a:pt x="78" y="67"/>
                      <a:pt x="78" y="65"/>
                      <a:pt x="78" y="64"/>
                    </a:cubicBezTo>
                    <a:cubicBezTo>
                      <a:pt x="75" y="58"/>
                      <a:pt x="75" y="58"/>
                      <a:pt x="75" y="58"/>
                    </a:cubicBezTo>
                    <a:cubicBezTo>
                      <a:pt x="75" y="57"/>
                      <a:pt x="76" y="56"/>
                      <a:pt x="76" y="54"/>
                    </a:cubicBezTo>
                    <a:cubicBezTo>
                      <a:pt x="83" y="52"/>
                      <a:pt x="83" y="52"/>
                      <a:pt x="83" y="52"/>
                    </a:cubicBezTo>
                    <a:cubicBezTo>
                      <a:pt x="84" y="52"/>
                      <a:pt x="85" y="50"/>
                      <a:pt x="85" y="49"/>
                    </a:cubicBezTo>
                    <a:cubicBezTo>
                      <a:pt x="86" y="47"/>
                      <a:pt x="86" y="45"/>
                      <a:pt x="86" y="43"/>
                    </a:cubicBezTo>
                    <a:cubicBezTo>
                      <a:pt x="86" y="41"/>
                      <a:pt x="86" y="39"/>
                      <a:pt x="85" y="36"/>
                    </a:cubicBezTo>
                    <a:moveTo>
                      <a:pt x="78" y="46"/>
                    </a:moveTo>
                    <a:cubicBezTo>
                      <a:pt x="72" y="48"/>
                      <a:pt x="72" y="48"/>
                      <a:pt x="72" y="48"/>
                    </a:cubicBezTo>
                    <a:cubicBezTo>
                      <a:pt x="71" y="48"/>
                      <a:pt x="70" y="49"/>
                      <a:pt x="70" y="51"/>
                    </a:cubicBezTo>
                    <a:cubicBezTo>
                      <a:pt x="69" y="52"/>
                      <a:pt x="68" y="54"/>
                      <a:pt x="67" y="56"/>
                    </a:cubicBezTo>
                    <a:cubicBezTo>
                      <a:pt x="67" y="57"/>
                      <a:pt x="67" y="58"/>
                      <a:pt x="67" y="59"/>
                    </a:cubicBezTo>
                    <a:cubicBezTo>
                      <a:pt x="70" y="65"/>
                      <a:pt x="70" y="65"/>
                      <a:pt x="70" y="65"/>
                    </a:cubicBezTo>
                    <a:cubicBezTo>
                      <a:pt x="69" y="67"/>
                      <a:pt x="67" y="68"/>
                      <a:pt x="66" y="70"/>
                    </a:cubicBezTo>
                    <a:cubicBezTo>
                      <a:pt x="60" y="67"/>
                      <a:pt x="60" y="67"/>
                      <a:pt x="60" y="67"/>
                    </a:cubicBezTo>
                    <a:cubicBezTo>
                      <a:pt x="59" y="66"/>
                      <a:pt x="57" y="66"/>
                      <a:pt x="56" y="67"/>
                    </a:cubicBezTo>
                    <a:cubicBezTo>
                      <a:pt x="55" y="68"/>
                      <a:pt x="53" y="69"/>
                      <a:pt x="51" y="69"/>
                    </a:cubicBezTo>
                    <a:cubicBezTo>
                      <a:pt x="50" y="70"/>
                      <a:pt x="49" y="70"/>
                      <a:pt x="48" y="72"/>
                    </a:cubicBezTo>
                    <a:cubicBezTo>
                      <a:pt x="46" y="78"/>
                      <a:pt x="46" y="78"/>
                      <a:pt x="46" y="78"/>
                    </a:cubicBezTo>
                    <a:cubicBezTo>
                      <a:pt x="44" y="78"/>
                      <a:pt x="42" y="78"/>
                      <a:pt x="40" y="78"/>
                    </a:cubicBezTo>
                    <a:cubicBezTo>
                      <a:pt x="38" y="72"/>
                      <a:pt x="38" y="72"/>
                      <a:pt x="38" y="72"/>
                    </a:cubicBezTo>
                    <a:cubicBezTo>
                      <a:pt x="37" y="70"/>
                      <a:pt x="36" y="70"/>
                      <a:pt x="35" y="69"/>
                    </a:cubicBezTo>
                    <a:cubicBezTo>
                      <a:pt x="33" y="69"/>
                      <a:pt x="31" y="68"/>
                      <a:pt x="30" y="67"/>
                    </a:cubicBezTo>
                    <a:cubicBezTo>
                      <a:pt x="29" y="66"/>
                      <a:pt x="27" y="66"/>
                      <a:pt x="26" y="67"/>
                    </a:cubicBezTo>
                    <a:cubicBezTo>
                      <a:pt x="20" y="70"/>
                      <a:pt x="20" y="70"/>
                      <a:pt x="20" y="70"/>
                    </a:cubicBezTo>
                    <a:cubicBezTo>
                      <a:pt x="19" y="68"/>
                      <a:pt x="17" y="67"/>
                      <a:pt x="16" y="65"/>
                    </a:cubicBezTo>
                    <a:cubicBezTo>
                      <a:pt x="19" y="59"/>
                      <a:pt x="19" y="59"/>
                      <a:pt x="19" y="59"/>
                    </a:cubicBezTo>
                    <a:cubicBezTo>
                      <a:pt x="19" y="58"/>
                      <a:pt x="19" y="57"/>
                      <a:pt x="19" y="56"/>
                    </a:cubicBezTo>
                    <a:cubicBezTo>
                      <a:pt x="18" y="54"/>
                      <a:pt x="17" y="52"/>
                      <a:pt x="16" y="51"/>
                    </a:cubicBezTo>
                    <a:cubicBezTo>
                      <a:pt x="16" y="49"/>
                      <a:pt x="15" y="48"/>
                      <a:pt x="14" y="48"/>
                    </a:cubicBezTo>
                    <a:cubicBezTo>
                      <a:pt x="8" y="46"/>
                      <a:pt x="8" y="46"/>
                      <a:pt x="8" y="46"/>
                    </a:cubicBezTo>
                    <a:cubicBezTo>
                      <a:pt x="8" y="45"/>
                      <a:pt x="8" y="44"/>
                      <a:pt x="8" y="43"/>
                    </a:cubicBezTo>
                    <a:cubicBezTo>
                      <a:pt x="8" y="42"/>
                      <a:pt x="8" y="41"/>
                      <a:pt x="8" y="39"/>
                    </a:cubicBezTo>
                    <a:cubicBezTo>
                      <a:pt x="14" y="37"/>
                      <a:pt x="14" y="37"/>
                      <a:pt x="14" y="37"/>
                    </a:cubicBezTo>
                    <a:cubicBezTo>
                      <a:pt x="15" y="37"/>
                      <a:pt x="16" y="36"/>
                      <a:pt x="16" y="35"/>
                    </a:cubicBezTo>
                    <a:cubicBezTo>
                      <a:pt x="17" y="33"/>
                      <a:pt x="18" y="31"/>
                      <a:pt x="19" y="29"/>
                    </a:cubicBezTo>
                    <a:cubicBezTo>
                      <a:pt x="19" y="28"/>
                      <a:pt x="19" y="27"/>
                      <a:pt x="19" y="26"/>
                    </a:cubicBezTo>
                    <a:cubicBezTo>
                      <a:pt x="16" y="20"/>
                      <a:pt x="16" y="20"/>
                      <a:pt x="16" y="20"/>
                    </a:cubicBezTo>
                    <a:cubicBezTo>
                      <a:pt x="17" y="18"/>
                      <a:pt x="19" y="17"/>
                      <a:pt x="20" y="15"/>
                    </a:cubicBezTo>
                    <a:cubicBezTo>
                      <a:pt x="26" y="18"/>
                      <a:pt x="26" y="18"/>
                      <a:pt x="26" y="18"/>
                    </a:cubicBezTo>
                    <a:cubicBezTo>
                      <a:pt x="27" y="19"/>
                      <a:pt x="29" y="19"/>
                      <a:pt x="30" y="18"/>
                    </a:cubicBezTo>
                    <a:cubicBezTo>
                      <a:pt x="31" y="17"/>
                      <a:pt x="33" y="17"/>
                      <a:pt x="35" y="16"/>
                    </a:cubicBezTo>
                    <a:cubicBezTo>
                      <a:pt x="36" y="16"/>
                      <a:pt x="37" y="15"/>
                      <a:pt x="38" y="14"/>
                    </a:cubicBezTo>
                    <a:cubicBezTo>
                      <a:pt x="40" y="7"/>
                      <a:pt x="40" y="7"/>
                      <a:pt x="40" y="7"/>
                    </a:cubicBezTo>
                    <a:cubicBezTo>
                      <a:pt x="42" y="7"/>
                      <a:pt x="44" y="7"/>
                      <a:pt x="46" y="7"/>
                    </a:cubicBezTo>
                    <a:cubicBezTo>
                      <a:pt x="48" y="14"/>
                      <a:pt x="48" y="14"/>
                      <a:pt x="48" y="14"/>
                    </a:cubicBezTo>
                    <a:cubicBezTo>
                      <a:pt x="49" y="15"/>
                      <a:pt x="50" y="16"/>
                      <a:pt x="51" y="16"/>
                    </a:cubicBezTo>
                    <a:cubicBezTo>
                      <a:pt x="53" y="17"/>
                      <a:pt x="55" y="17"/>
                      <a:pt x="56" y="18"/>
                    </a:cubicBezTo>
                    <a:cubicBezTo>
                      <a:pt x="57" y="19"/>
                      <a:pt x="59" y="19"/>
                      <a:pt x="60" y="18"/>
                    </a:cubicBezTo>
                    <a:cubicBezTo>
                      <a:pt x="66" y="15"/>
                      <a:pt x="66" y="15"/>
                      <a:pt x="66" y="15"/>
                    </a:cubicBezTo>
                    <a:cubicBezTo>
                      <a:pt x="67" y="17"/>
                      <a:pt x="69" y="18"/>
                      <a:pt x="70" y="20"/>
                    </a:cubicBezTo>
                    <a:cubicBezTo>
                      <a:pt x="67" y="26"/>
                      <a:pt x="67" y="26"/>
                      <a:pt x="67" y="26"/>
                    </a:cubicBezTo>
                    <a:cubicBezTo>
                      <a:pt x="67" y="27"/>
                      <a:pt x="67" y="28"/>
                      <a:pt x="67" y="29"/>
                    </a:cubicBezTo>
                    <a:cubicBezTo>
                      <a:pt x="68" y="31"/>
                      <a:pt x="69" y="33"/>
                      <a:pt x="70" y="35"/>
                    </a:cubicBezTo>
                    <a:cubicBezTo>
                      <a:pt x="70" y="36"/>
                      <a:pt x="71" y="37"/>
                      <a:pt x="72" y="37"/>
                    </a:cubicBezTo>
                    <a:cubicBezTo>
                      <a:pt x="78" y="39"/>
                      <a:pt x="78" y="39"/>
                      <a:pt x="78" y="39"/>
                    </a:cubicBezTo>
                    <a:cubicBezTo>
                      <a:pt x="78" y="41"/>
                      <a:pt x="78" y="42"/>
                      <a:pt x="78" y="43"/>
                    </a:cubicBezTo>
                    <a:cubicBezTo>
                      <a:pt x="78" y="44"/>
                      <a:pt x="78" y="45"/>
                      <a:pt x="78" y="46"/>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sp>
            <p:nvSpPr>
              <p:cNvPr id="59" name="Freeform 55"/>
              <p:cNvSpPr>
                <a:spLocks noEditPoints="1"/>
              </p:cNvSpPr>
              <p:nvPr/>
            </p:nvSpPr>
            <p:spPr bwMode="auto">
              <a:xfrm>
                <a:off x="887" y="1883"/>
                <a:ext cx="69" cy="6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6 h 34"/>
                  <a:gd name="T12" fmla="*/ 7 w 34"/>
                  <a:gd name="T13" fmla="*/ 17 h 34"/>
                  <a:gd name="T14" fmla="*/ 17 w 34"/>
                  <a:gd name="T15" fmla="*/ 7 h 34"/>
                  <a:gd name="T16" fmla="*/ 27 w 34"/>
                  <a:gd name="T17" fmla="*/ 17 h 34"/>
                  <a:gd name="T18" fmla="*/ 17 w 34"/>
                  <a:gd name="T1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7"/>
                      <a:pt x="0" y="17"/>
                    </a:cubicBezTo>
                    <a:cubicBezTo>
                      <a:pt x="0" y="26"/>
                      <a:pt x="8" y="34"/>
                      <a:pt x="17" y="34"/>
                    </a:cubicBezTo>
                    <a:cubicBezTo>
                      <a:pt x="26" y="34"/>
                      <a:pt x="34" y="26"/>
                      <a:pt x="34" y="17"/>
                    </a:cubicBezTo>
                    <a:cubicBezTo>
                      <a:pt x="34" y="7"/>
                      <a:pt x="26" y="0"/>
                      <a:pt x="17" y="0"/>
                    </a:cubicBezTo>
                    <a:moveTo>
                      <a:pt x="17" y="26"/>
                    </a:moveTo>
                    <a:cubicBezTo>
                      <a:pt x="12" y="26"/>
                      <a:pt x="7" y="22"/>
                      <a:pt x="7" y="17"/>
                    </a:cubicBezTo>
                    <a:cubicBezTo>
                      <a:pt x="7" y="11"/>
                      <a:pt x="12" y="7"/>
                      <a:pt x="17" y="7"/>
                    </a:cubicBezTo>
                    <a:cubicBezTo>
                      <a:pt x="22" y="7"/>
                      <a:pt x="27" y="11"/>
                      <a:pt x="27" y="17"/>
                    </a:cubicBezTo>
                    <a:cubicBezTo>
                      <a:pt x="27" y="22"/>
                      <a:pt x="22" y="26"/>
                      <a:pt x="17" y="26"/>
                    </a:cubicBezTo>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bg1">
                      <a:lumMod val="50000"/>
                    </a:schemeClr>
                  </a:solidFill>
                </a:endParaRPr>
              </a:p>
            </p:txBody>
          </p:sp>
        </p:grpSp>
        <p:sp>
          <p:nvSpPr>
            <p:cNvPr id="51" name="Freeform 56"/>
            <p:cNvSpPr>
              <a:spLocks noEditPoints="1"/>
            </p:cNvSpPr>
            <p:nvPr/>
          </p:nvSpPr>
          <p:spPr bwMode="auto">
            <a:xfrm flipH="1">
              <a:off x="3232331" y="4677765"/>
              <a:ext cx="394396" cy="272081"/>
            </a:xfrm>
            <a:custGeom>
              <a:avLst/>
              <a:gdLst>
                <a:gd name="T0" fmla="*/ 82 w 86"/>
                <a:gd name="T1" fmla="*/ 7 h 59"/>
                <a:gd name="T2" fmla="*/ 74 w 86"/>
                <a:gd name="T3" fmla="*/ 4 h 59"/>
                <a:gd name="T4" fmla="*/ 66 w 86"/>
                <a:gd name="T5" fmla="*/ 7 h 59"/>
                <a:gd name="T6" fmla="*/ 63 w 86"/>
                <a:gd name="T7" fmla="*/ 15 h 59"/>
                <a:gd name="T8" fmla="*/ 64 w 86"/>
                <a:gd name="T9" fmla="*/ 20 h 59"/>
                <a:gd name="T10" fmla="*/ 50 w 86"/>
                <a:gd name="T11" fmla="*/ 32 h 59"/>
                <a:gd name="T12" fmla="*/ 42 w 86"/>
                <a:gd name="T13" fmla="*/ 30 h 59"/>
                <a:gd name="T14" fmla="*/ 35 w 86"/>
                <a:gd name="T15" fmla="*/ 32 h 59"/>
                <a:gd name="T16" fmla="*/ 25 w 86"/>
                <a:gd name="T17" fmla="*/ 20 h 59"/>
                <a:gd name="T18" fmla="*/ 23 w 86"/>
                <a:gd name="T19" fmla="*/ 4 h 59"/>
                <a:gd name="T20" fmla="*/ 14 w 86"/>
                <a:gd name="T21" fmla="*/ 0 h 59"/>
                <a:gd name="T22" fmla="*/ 4 w 86"/>
                <a:gd name="T23" fmla="*/ 4 h 59"/>
                <a:gd name="T24" fmla="*/ 0 w 86"/>
                <a:gd name="T25" fmla="*/ 14 h 59"/>
                <a:gd name="T26" fmla="*/ 4 w 86"/>
                <a:gd name="T27" fmla="*/ 23 h 59"/>
                <a:gd name="T28" fmla="*/ 14 w 86"/>
                <a:gd name="T29" fmla="*/ 27 h 59"/>
                <a:gd name="T30" fmla="*/ 20 w 86"/>
                <a:gd name="T31" fmla="*/ 25 h 59"/>
                <a:gd name="T32" fmla="*/ 30 w 86"/>
                <a:gd name="T33" fmla="*/ 37 h 59"/>
                <a:gd name="T34" fmla="*/ 32 w 86"/>
                <a:gd name="T35" fmla="*/ 55 h 59"/>
                <a:gd name="T36" fmla="*/ 42 w 86"/>
                <a:gd name="T37" fmla="*/ 59 h 59"/>
                <a:gd name="T38" fmla="*/ 52 w 86"/>
                <a:gd name="T39" fmla="*/ 55 h 59"/>
                <a:gd name="T40" fmla="*/ 55 w 86"/>
                <a:gd name="T41" fmla="*/ 38 h 59"/>
                <a:gd name="T42" fmla="*/ 69 w 86"/>
                <a:gd name="T43" fmla="*/ 25 h 59"/>
                <a:gd name="T44" fmla="*/ 74 w 86"/>
                <a:gd name="T45" fmla="*/ 27 h 59"/>
                <a:gd name="T46" fmla="*/ 82 w 86"/>
                <a:gd name="T47" fmla="*/ 23 h 59"/>
                <a:gd name="T48" fmla="*/ 86 w 86"/>
                <a:gd name="T49" fmla="*/ 15 h 59"/>
                <a:gd name="T50" fmla="*/ 82 w 86"/>
                <a:gd name="T51" fmla="*/ 7 h 59"/>
                <a:gd name="T52" fmla="*/ 9 w 86"/>
                <a:gd name="T53" fmla="*/ 18 h 59"/>
                <a:gd name="T54" fmla="*/ 8 w 86"/>
                <a:gd name="T55" fmla="*/ 14 h 59"/>
                <a:gd name="T56" fmla="*/ 9 w 86"/>
                <a:gd name="T57" fmla="*/ 9 h 59"/>
                <a:gd name="T58" fmla="*/ 14 w 86"/>
                <a:gd name="T59" fmla="*/ 8 h 59"/>
                <a:gd name="T60" fmla="*/ 18 w 86"/>
                <a:gd name="T61" fmla="*/ 9 h 59"/>
                <a:gd name="T62" fmla="*/ 18 w 86"/>
                <a:gd name="T63" fmla="*/ 18 h 59"/>
                <a:gd name="T64" fmla="*/ 9 w 86"/>
                <a:gd name="T65" fmla="*/ 18 h 59"/>
                <a:gd name="T66" fmla="*/ 77 w 86"/>
                <a:gd name="T67" fmla="*/ 18 h 59"/>
                <a:gd name="T68" fmla="*/ 71 w 86"/>
                <a:gd name="T69" fmla="*/ 18 h 59"/>
                <a:gd name="T70" fmla="*/ 70 w 86"/>
                <a:gd name="T71" fmla="*/ 15 h 59"/>
                <a:gd name="T72" fmla="*/ 71 w 86"/>
                <a:gd name="T73" fmla="*/ 12 h 59"/>
                <a:gd name="T74" fmla="*/ 74 w 86"/>
                <a:gd name="T75" fmla="*/ 11 h 59"/>
                <a:gd name="T76" fmla="*/ 77 w 86"/>
                <a:gd name="T77" fmla="*/ 12 h 59"/>
                <a:gd name="T78" fmla="*/ 78 w 86"/>
                <a:gd name="T79" fmla="*/ 15 h 59"/>
                <a:gd name="T80" fmla="*/ 77 w 86"/>
                <a:gd name="T81"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59">
                  <a:moveTo>
                    <a:pt x="82" y="7"/>
                  </a:moveTo>
                  <a:cubicBezTo>
                    <a:pt x="80" y="5"/>
                    <a:pt x="77" y="4"/>
                    <a:pt x="74" y="4"/>
                  </a:cubicBezTo>
                  <a:cubicBezTo>
                    <a:pt x="71" y="4"/>
                    <a:pt x="68" y="5"/>
                    <a:pt x="66" y="7"/>
                  </a:cubicBezTo>
                  <a:cubicBezTo>
                    <a:pt x="64" y="9"/>
                    <a:pt x="63" y="12"/>
                    <a:pt x="63" y="15"/>
                  </a:cubicBezTo>
                  <a:cubicBezTo>
                    <a:pt x="63" y="17"/>
                    <a:pt x="63" y="18"/>
                    <a:pt x="64" y="20"/>
                  </a:cubicBezTo>
                  <a:cubicBezTo>
                    <a:pt x="50" y="32"/>
                    <a:pt x="50" y="32"/>
                    <a:pt x="50" y="32"/>
                  </a:cubicBezTo>
                  <a:cubicBezTo>
                    <a:pt x="47" y="31"/>
                    <a:pt x="45" y="30"/>
                    <a:pt x="42" y="30"/>
                  </a:cubicBezTo>
                  <a:cubicBezTo>
                    <a:pt x="40" y="30"/>
                    <a:pt x="37" y="31"/>
                    <a:pt x="35" y="32"/>
                  </a:cubicBezTo>
                  <a:cubicBezTo>
                    <a:pt x="25" y="20"/>
                    <a:pt x="25" y="20"/>
                    <a:pt x="25" y="20"/>
                  </a:cubicBezTo>
                  <a:cubicBezTo>
                    <a:pt x="28" y="15"/>
                    <a:pt x="27" y="8"/>
                    <a:pt x="23" y="4"/>
                  </a:cubicBezTo>
                  <a:cubicBezTo>
                    <a:pt x="21" y="2"/>
                    <a:pt x="17" y="0"/>
                    <a:pt x="14" y="0"/>
                  </a:cubicBezTo>
                  <a:cubicBezTo>
                    <a:pt x="10" y="0"/>
                    <a:pt x="7" y="2"/>
                    <a:pt x="4" y="4"/>
                  </a:cubicBezTo>
                  <a:cubicBezTo>
                    <a:pt x="2" y="7"/>
                    <a:pt x="0" y="10"/>
                    <a:pt x="0" y="14"/>
                  </a:cubicBezTo>
                  <a:cubicBezTo>
                    <a:pt x="0" y="17"/>
                    <a:pt x="2" y="20"/>
                    <a:pt x="4" y="23"/>
                  </a:cubicBezTo>
                  <a:cubicBezTo>
                    <a:pt x="7" y="25"/>
                    <a:pt x="10" y="27"/>
                    <a:pt x="14" y="27"/>
                  </a:cubicBezTo>
                  <a:cubicBezTo>
                    <a:pt x="16" y="27"/>
                    <a:pt x="18" y="26"/>
                    <a:pt x="20" y="25"/>
                  </a:cubicBezTo>
                  <a:cubicBezTo>
                    <a:pt x="30" y="37"/>
                    <a:pt x="30" y="37"/>
                    <a:pt x="30" y="37"/>
                  </a:cubicBezTo>
                  <a:cubicBezTo>
                    <a:pt x="27" y="43"/>
                    <a:pt x="27" y="50"/>
                    <a:pt x="32" y="55"/>
                  </a:cubicBezTo>
                  <a:cubicBezTo>
                    <a:pt x="35" y="58"/>
                    <a:pt x="38" y="59"/>
                    <a:pt x="42" y="59"/>
                  </a:cubicBezTo>
                  <a:cubicBezTo>
                    <a:pt x="46" y="59"/>
                    <a:pt x="50" y="58"/>
                    <a:pt x="52" y="55"/>
                  </a:cubicBezTo>
                  <a:cubicBezTo>
                    <a:pt x="57" y="50"/>
                    <a:pt x="58" y="43"/>
                    <a:pt x="55" y="38"/>
                  </a:cubicBezTo>
                  <a:cubicBezTo>
                    <a:pt x="69" y="25"/>
                    <a:pt x="69" y="25"/>
                    <a:pt x="69" y="25"/>
                  </a:cubicBezTo>
                  <a:cubicBezTo>
                    <a:pt x="71" y="26"/>
                    <a:pt x="72" y="27"/>
                    <a:pt x="74" y="27"/>
                  </a:cubicBezTo>
                  <a:cubicBezTo>
                    <a:pt x="77" y="27"/>
                    <a:pt x="80" y="25"/>
                    <a:pt x="82" y="23"/>
                  </a:cubicBezTo>
                  <a:cubicBezTo>
                    <a:pt x="85" y="21"/>
                    <a:pt x="86" y="18"/>
                    <a:pt x="86" y="15"/>
                  </a:cubicBezTo>
                  <a:cubicBezTo>
                    <a:pt x="86" y="12"/>
                    <a:pt x="85" y="9"/>
                    <a:pt x="82" y="7"/>
                  </a:cubicBezTo>
                  <a:moveTo>
                    <a:pt x="9" y="18"/>
                  </a:moveTo>
                  <a:cubicBezTo>
                    <a:pt x="8" y="17"/>
                    <a:pt x="8" y="15"/>
                    <a:pt x="8" y="14"/>
                  </a:cubicBezTo>
                  <a:cubicBezTo>
                    <a:pt x="8" y="12"/>
                    <a:pt x="8" y="10"/>
                    <a:pt x="9" y="9"/>
                  </a:cubicBezTo>
                  <a:cubicBezTo>
                    <a:pt x="11" y="8"/>
                    <a:pt x="12" y="8"/>
                    <a:pt x="14" y="8"/>
                  </a:cubicBezTo>
                  <a:cubicBezTo>
                    <a:pt x="15" y="8"/>
                    <a:pt x="17" y="8"/>
                    <a:pt x="18" y="9"/>
                  </a:cubicBezTo>
                  <a:cubicBezTo>
                    <a:pt x="20" y="12"/>
                    <a:pt x="20" y="15"/>
                    <a:pt x="18" y="18"/>
                  </a:cubicBezTo>
                  <a:cubicBezTo>
                    <a:pt x="16" y="20"/>
                    <a:pt x="12" y="20"/>
                    <a:pt x="9" y="18"/>
                  </a:cubicBezTo>
                  <a:moveTo>
                    <a:pt x="77" y="18"/>
                  </a:moveTo>
                  <a:cubicBezTo>
                    <a:pt x="76" y="20"/>
                    <a:pt x="73" y="20"/>
                    <a:pt x="71" y="18"/>
                  </a:cubicBezTo>
                  <a:cubicBezTo>
                    <a:pt x="71" y="17"/>
                    <a:pt x="70" y="16"/>
                    <a:pt x="70" y="15"/>
                  </a:cubicBezTo>
                  <a:cubicBezTo>
                    <a:pt x="70" y="14"/>
                    <a:pt x="71" y="13"/>
                    <a:pt x="71" y="12"/>
                  </a:cubicBezTo>
                  <a:cubicBezTo>
                    <a:pt x="72" y="11"/>
                    <a:pt x="73" y="11"/>
                    <a:pt x="74" y="11"/>
                  </a:cubicBezTo>
                  <a:cubicBezTo>
                    <a:pt x="75" y="11"/>
                    <a:pt x="76" y="11"/>
                    <a:pt x="77" y="12"/>
                  </a:cubicBezTo>
                  <a:cubicBezTo>
                    <a:pt x="78" y="13"/>
                    <a:pt x="78" y="14"/>
                    <a:pt x="78" y="15"/>
                  </a:cubicBezTo>
                  <a:cubicBezTo>
                    <a:pt x="78" y="16"/>
                    <a:pt x="78" y="17"/>
                    <a:pt x="77" y="18"/>
                  </a:cubicBezTo>
                </a:path>
              </a:pathLst>
            </a:custGeom>
            <a:solidFill>
              <a:srgbClr val="FE7B35"/>
            </a:solidFill>
            <a:ln>
              <a:solidFill>
                <a:srgbClr val="FE7B35"/>
              </a:solidFill>
            </a:ln>
          </p:spPr>
          <p:txBody>
            <a:bodyPr/>
            <a:lstStyle/>
            <a:p>
              <a:endParaRPr lang="zh-CN" altLang="en-US" sz="3200">
                <a:solidFill>
                  <a:schemeClr val="bg1">
                    <a:lumMod val="50000"/>
                  </a:schemeClr>
                </a:solidFill>
              </a:endParaRPr>
            </a:p>
          </p:txBody>
        </p:sp>
        <p:sp>
          <p:nvSpPr>
            <p:cNvPr id="52" name="Rectangle 59"/>
            <p:cNvSpPr>
              <a:spLocks noChangeArrowheads="1"/>
            </p:cNvSpPr>
            <p:nvPr/>
          </p:nvSpPr>
          <p:spPr bwMode="auto">
            <a:xfrm flipH="1">
              <a:off x="949825" y="2257809"/>
              <a:ext cx="5016078"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600" b="1" dirty="0">
                  <a:solidFill>
                    <a:schemeClr val="bg1">
                      <a:lumMod val="50000"/>
                    </a:schemeClr>
                  </a:solidFill>
                  <a:latin typeface="微软雅黑 Light" panose="020B0502040204020203" pitchFamily="34" charset="-122"/>
                  <a:ea typeface="微软雅黑 Light" panose="020B0502040204020203" pitchFamily="34" charset="-122"/>
                </a:rPr>
                <a:t>WRITE YOUR</a:t>
              </a:r>
              <a:endParaRPr lang="en-US" altLang="zh-CN" sz="16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r>
                <a:rPr lang="en-US" altLang="zh-CN" sz="1600" b="1" dirty="0">
                  <a:solidFill>
                    <a:schemeClr val="bg1">
                      <a:lumMod val="50000"/>
                    </a:schemeClr>
                  </a:solidFill>
                  <a:latin typeface="微软雅黑 Light" panose="020B0502040204020203" pitchFamily="34" charset="-122"/>
                  <a:ea typeface="微软雅黑 Light" panose="020B0502040204020203" pitchFamily="34" charset="-122"/>
                </a:rPr>
                <a:t>GREAT TITLE HERE</a:t>
              </a:r>
              <a:endParaRPr lang="zh-CN" altLang="en-US" sz="16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endParaRPr lang="zh-CN" altLang="en-US" sz="1000" b="1" dirty="0">
                <a:solidFill>
                  <a:schemeClr val="bg1">
                    <a:lumMod val="50000"/>
                  </a:schemeClr>
                </a:solidFill>
                <a:latin typeface="微软雅黑 Light" panose="020B0502040204020203" pitchFamily="34" charset="-122"/>
                <a:ea typeface="微软雅黑 Light" panose="020B0502040204020203" pitchFamily="34" charset="-122"/>
              </a:endParaRPr>
            </a:p>
            <a:p>
              <a:pPr>
                <a:lnSpc>
                  <a:spcPct val="120000"/>
                </a:lnSpc>
                <a:buFont typeface="Arial" panose="020B0604020202020204" pitchFamily="34" charset="0"/>
                <a:buNone/>
              </a:pPr>
              <a:r>
                <a:rPr lang="en-US" altLang="zh-CN" sz="1000" dirty="0">
                  <a:solidFill>
                    <a:schemeClr val="bg1">
                      <a:lumMod val="50000"/>
                    </a:schemeClr>
                  </a:solidFill>
                  <a:latin typeface="微软雅黑 Light" panose="020B0502040204020203" pitchFamily="34" charset="-122"/>
                  <a:ea typeface="微软雅黑 Light" panose="020B0502040204020203" pitchFamily="34" charset="-122"/>
                </a:rPr>
                <a:t>We have many PowerPoint </a:t>
              </a:r>
              <a:r>
                <a:rPr lang="zh-CN" altLang="en-US" sz="1000" dirty="0">
                  <a:solidFill>
                    <a:schemeClr val="bg1">
                      <a:lumMod val="50000"/>
                    </a:schemeClr>
                  </a:solidFill>
                  <a:latin typeface="微软雅黑 Light" panose="020B0502040204020203" pitchFamily="34" charset="-122"/>
                  <a:ea typeface="微软雅黑 Light" panose="020B0502040204020203" pitchFamily="34" charset="-122"/>
                </a:rPr>
                <a:t>templates</a:t>
              </a:r>
              <a:r>
                <a:rPr lang="en-US" altLang="zh-CN" sz="1000" dirty="0">
                  <a:solidFill>
                    <a:schemeClr val="bg1">
                      <a:lumMod val="50000"/>
                    </a:schemeClr>
                  </a:solidFill>
                  <a:latin typeface="微软雅黑 Light" panose="020B0502040204020203" pitchFamily="34" charset="-122"/>
                  <a:ea typeface="微软雅黑 Light" panose="020B0502040204020203" pitchFamily="34" charset="-122"/>
                </a:rPr>
                <a:t> that has been specifically designed to help anyone that is stepping into the world of PowerPoint for the very first time. We have many PowerPoint </a:t>
              </a:r>
              <a:r>
                <a:rPr lang="zh-CN" altLang="en-US" sz="1000" dirty="0">
                  <a:solidFill>
                    <a:schemeClr val="bg1">
                      <a:lumMod val="50000"/>
                    </a:schemeClr>
                  </a:solidFill>
                  <a:latin typeface="微软雅黑 Light" panose="020B0502040204020203" pitchFamily="34" charset="-122"/>
                  <a:ea typeface="微软雅黑 Light" panose="020B0502040204020203" pitchFamily="34" charset="-122"/>
                </a:rPr>
                <a:t>templates</a:t>
              </a:r>
              <a:r>
                <a:rPr lang="en-US" altLang="zh-CN" sz="1000" dirty="0">
                  <a:solidFill>
                    <a:schemeClr val="bg1">
                      <a:lumMod val="50000"/>
                    </a:schemeClr>
                  </a:solidFill>
                  <a:latin typeface="微软雅黑 Light" panose="020B0502040204020203" pitchFamily="34" charset="-122"/>
                  <a:ea typeface="微软雅黑 Light" panose="020B0502040204020203" pitchFamily="34" charset="-122"/>
                </a:rPr>
                <a:t> that has been specifically designed to help anyone that is stepping into the world of PowerPoint for the very first time. </a:t>
              </a:r>
              <a:endParaRPr lang="zh-CN" altLang="en-US" sz="1000"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53" name="Rectangle 60"/>
            <p:cNvSpPr>
              <a:spLocks noChangeArrowheads="1"/>
            </p:cNvSpPr>
            <p:nvPr/>
          </p:nvSpPr>
          <p:spPr bwMode="auto">
            <a:xfrm flipH="1">
              <a:off x="4506185" y="5165243"/>
              <a:ext cx="1233053" cy="18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OPTION 01</a:t>
              </a:r>
              <a:endParaRPr lang="zh-CN" altLang="zh-CN" sz="110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54" name="Rectangle 61"/>
            <p:cNvSpPr>
              <a:spLocks noChangeArrowheads="1"/>
            </p:cNvSpPr>
            <p:nvPr/>
          </p:nvSpPr>
          <p:spPr bwMode="auto">
            <a:xfrm flipH="1">
              <a:off x="2797137" y="5165243"/>
              <a:ext cx="1233053" cy="18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OPTION 02</a:t>
              </a:r>
              <a:endParaRPr lang="zh-CN" altLang="zh-CN" sz="110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55" name="Rectangle 62"/>
            <p:cNvSpPr>
              <a:spLocks noChangeArrowheads="1"/>
            </p:cNvSpPr>
            <p:nvPr/>
          </p:nvSpPr>
          <p:spPr bwMode="auto">
            <a:xfrm flipH="1">
              <a:off x="1076757" y="5165243"/>
              <a:ext cx="1233053" cy="185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100" dirty="0">
                  <a:solidFill>
                    <a:schemeClr val="bg1">
                      <a:lumMod val="50000"/>
                    </a:schemeClr>
                  </a:solidFill>
                  <a:latin typeface="微软雅黑 Light" panose="020B0502040204020203" pitchFamily="34" charset="-122"/>
                  <a:ea typeface="微软雅黑 Light" panose="020B0502040204020203" pitchFamily="34" charset="-122"/>
                </a:rPr>
                <a:t>OPTION 03</a:t>
              </a:r>
              <a:endParaRPr lang="zh-CN" altLang="zh-CN" sz="110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56" name="Freeform 63"/>
            <p:cNvSpPr>
              <a:spLocks noEditPoints="1"/>
            </p:cNvSpPr>
            <p:nvPr/>
          </p:nvSpPr>
          <p:spPr bwMode="auto">
            <a:xfrm flipH="1">
              <a:off x="5591908" y="6056045"/>
              <a:ext cx="251597" cy="231269"/>
            </a:xfrm>
            <a:custGeom>
              <a:avLst/>
              <a:gdLst>
                <a:gd name="T0" fmla="*/ 44 w 168"/>
                <a:gd name="T1" fmla="*/ 73 h 154"/>
                <a:gd name="T2" fmla="*/ 16 w 168"/>
                <a:gd name="T3" fmla="*/ 73 h 154"/>
                <a:gd name="T4" fmla="*/ 20 w 168"/>
                <a:gd name="T5" fmla="*/ 64 h 154"/>
                <a:gd name="T6" fmla="*/ 40 w 168"/>
                <a:gd name="T7" fmla="*/ 57 h 154"/>
                <a:gd name="T8" fmla="*/ 20 w 168"/>
                <a:gd name="T9" fmla="*/ 64 h 154"/>
                <a:gd name="T10" fmla="*/ 120 w 168"/>
                <a:gd name="T11" fmla="*/ 18 h 154"/>
                <a:gd name="T12" fmla="*/ 54 w 168"/>
                <a:gd name="T13" fmla="*/ 0 h 154"/>
                <a:gd name="T14" fmla="*/ 6 w 168"/>
                <a:gd name="T15" fmla="*/ 18 h 154"/>
                <a:gd name="T16" fmla="*/ 6 w 168"/>
                <a:gd name="T17" fmla="*/ 146 h 154"/>
                <a:gd name="T18" fmla="*/ 54 w 168"/>
                <a:gd name="T19" fmla="*/ 154 h 154"/>
                <a:gd name="T20" fmla="*/ 120 w 168"/>
                <a:gd name="T21" fmla="*/ 146 h 154"/>
                <a:gd name="T22" fmla="*/ 168 w 168"/>
                <a:gd name="T23" fmla="*/ 24 h 154"/>
                <a:gd name="T24" fmla="*/ 48 w 168"/>
                <a:gd name="T25" fmla="*/ 134 h 154"/>
                <a:gd name="T26" fmla="*/ 48 w 168"/>
                <a:gd name="T27" fmla="*/ 30 h 154"/>
                <a:gd name="T28" fmla="*/ 108 w 168"/>
                <a:gd name="T29" fmla="*/ 142 h 154"/>
                <a:gd name="T30" fmla="*/ 108 w 168"/>
                <a:gd name="T31" fmla="*/ 12 h 154"/>
                <a:gd name="T32" fmla="*/ 156 w 168"/>
                <a:gd name="T33" fmla="*/ 134 h 154"/>
                <a:gd name="T34" fmla="*/ 156 w 168"/>
                <a:gd name="T35" fmla="*/ 30 h 154"/>
                <a:gd name="T36" fmla="*/ 20 w 168"/>
                <a:gd name="T37" fmla="*/ 51 h 154"/>
                <a:gd name="T38" fmla="*/ 40 w 168"/>
                <a:gd name="T39" fmla="*/ 44 h 154"/>
                <a:gd name="T40" fmla="*/ 20 w 168"/>
                <a:gd name="T41" fmla="*/ 51 h 154"/>
                <a:gd name="T42" fmla="*/ 30 w 168"/>
                <a:gd name="T43" fmla="*/ 101 h 154"/>
                <a:gd name="T44" fmla="*/ 20 w 168"/>
                <a:gd name="T45" fmla="*/ 123 h 154"/>
                <a:gd name="T46" fmla="*/ 39 w 168"/>
                <a:gd name="T47" fmla="*/ 123 h 154"/>
                <a:gd name="T48" fmla="*/ 39 w 168"/>
                <a:gd name="T49" fmla="*/ 104 h 154"/>
                <a:gd name="T50" fmla="*/ 30 w 168"/>
                <a:gd name="T51" fmla="*/ 120 h 154"/>
                <a:gd name="T52" fmla="*/ 24 w 168"/>
                <a:gd name="T53" fmla="*/ 114 h 154"/>
                <a:gd name="T54" fmla="*/ 30 w 168"/>
                <a:gd name="T55" fmla="*/ 108 h 154"/>
                <a:gd name="T56" fmla="*/ 36 w 168"/>
                <a:gd name="T57" fmla="*/ 114 h 154"/>
                <a:gd name="T58" fmla="*/ 128 w 168"/>
                <a:gd name="T59" fmla="*/ 64 h 154"/>
                <a:gd name="T60" fmla="*/ 148 w 168"/>
                <a:gd name="T61" fmla="*/ 57 h 154"/>
                <a:gd name="T62" fmla="*/ 128 w 168"/>
                <a:gd name="T63" fmla="*/ 64 h 154"/>
                <a:gd name="T64" fmla="*/ 148 w 168"/>
                <a:gd name="T65" fmla="*/ 77 h 154"/>
                <a:gd name="T66" fmla="*/ 128 w 168"/>
                <a:gd name="T67" fmla="*/ 70 h 154"/>
                <a:gd name="T68" fmla="*/ 128 w 168"/>
                <a:gd name="T69" fmla="*/ 51 h 154"/>
                <a:gd name="T70" fmla="*/ 152 w 168"/>
                <a:gd name="T71" fmla="*/ 47 h 154"/>
                <a:gd name="T72" fmla="*/ 124 w 168"/>
                <a:gd name="T73" fmla="*/ 47 h 154"/>
                <a:gd name="T74" fmla="*/ 71 w 168"/>
                <a:gd name="T75" fmla="*/ 70 h 154"/>
                <a:gd name="T76" fmla="*/ 97 w 168"/>
                <a:gd name="T77" fmla="*/ 63 h 154"/>
                <a:gd name="T78" fmla="*/ 71 w 168"/>
                <a:gd name="T79" fmla="*/ 70 h 154"/>
                <a:gd name="T80" fmla="*/ 138 w 168"/>
                <a:gd name="T81" fmla="*/ 101 h 154"/>
                <a:gd name="T82" fmla="*/ 128 w 168"/>
                <a:gd name="T83" fmla="*/ 123 h 154"/>
                <a:gd name="T84" fmla="*/ 147 w 168"/>
                <a:gd name="T85" fmla="*/ 123 h 154"/>
                <a:gd name="T86" fmla="*/ 147 w 168"/>
                <a:gd name="T87" fmla="*/ 104 h 154"/>
                <a:gd name="T88" fmla="*/ 138 w 168"/>
                <a:gd name="T89" fmla="*/ 120 h 154"/>
                <a:gd name="T90" fmla="*/ 132 w 168"/>
                <a:gd name="T91" fmla="*/ 114 h 154"/>
                <a:gd name="T92" fmla="*/ 138 w 168"/>
                <a:gd name="T93" fmla="*/ 108 h 154"/>
                <a:gd name="T94" fmla="*/ 144 w 168"/>
                <a:gd name="T95" fmla="*/ 114 h 154"/>
                <a:gd name="T96" fmla="*/ 71 w 168"/>
                <a:gd name="T97" fmla="*/ 38 h 154"/>
                <a:gd name="T98" fmla="*/ 97 w 168"/>
                <a:gd name="T99" fmla="*/ 31 h 154"/>
                <a:gd name="T100" fmla="*/ 71 w 168"/>
                <a:gd name="T101" fmla="*/ 38 h 154"/>
                <a:gd name="T102" fmla="*/ 97 w 168"/>
                <a:gd name="T103" fmla="*/ 54 h 154"/>
                <a:gd name="T104" fmla="*/ 71 w 168"/>
                <a:gd name="T105" fmla="*/ 47 h 154"/>
                <a:gd name="T106" fmla="*/ 95 w 168"/>
                <a:gd name="T107" fmla="*/ 106 h 154"/>
                <a:gd name="T108" fmla="*/ 84 w 168"/>
                <a:gd name="T109" fmla="*/ 101 h 154"/>
                <a:gd name="T110" fmla="*/ 68 w 168"/>
                <a:gd name="T111" fmla="*/ 116 h 154"/>
                <a:gd name="T112" fmla="*/ 95 w 168"/>
                <a:gd name="T113" fmla="*/ 127 h 154"/>
                <a:gd name="T114" fmla="*/ 95 w 168"/>
                <a:gd name="T115" fmla="*/ 106 h 154"/>
                <a:gd name="T116" fmla="*/ 84 w 168"/>
                <a:gd name="T117" fmla="*/ 125 h 154"/>
                <a:gd name="T118" fmla="*/ 78 w 168"/>
                <a:gd name="T119" fmla="*/ 122 h 154"/>
                <a:gd name="T120" fmla="*/ 78 w 168"/>
                <a:gd name="T121" fmla="*/ 110 h 154"/>
                <a:gd name="T122" fmla="*/ 90 w 168"/>
                <a:gd name="T123" fmla="*/ 1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20" y="77"/>
                  </a:moveTo>
                  <a:cubicBezTo>
                    <a:pt x="40" y="77"/>
                    <a:pt x="40" y="77"/>
                    <a:pt x="40" y="77"/>
                  </a:cubicBezTo>
                  <a:cubicBezTo>
                    <a:pt x="42" y="77"/>
                    <a:pt x="44" y="75"/>
                    <a:pt x="44" y="73"/>
                  </a:cubicBezTo>
                  <a:cubicBezTo>
                    <a:pt x="44" y="71"/>
                    <a:pt x="42" y="70"/>
                    <a:pt x="40" y="70"/>
                  </a:cubicBezTo>
                  <a:cubicBezTo>
                    <a:pt x="20" y="70"/>
                    <a:pt x="20" y="70"/>
                    <a:pt x="20" y="70"/>
                  </a:cubicBezTo>
                  <a:cubicBezTo>
                    <a:pt x="18" y="70"/>
                    <a:pt x="16" y="71"/>
                    <a:pt x="16" y="73"/>
                  </a:cubicBezTo>
                  <a:cubicBezTo>
                    <a:pt x="16" y="75"/>
                    <a:pt x="18" y="77"/>
                    <a:pt x="20" y="77"/>
                  </a:cubicBezTo>
                  <a:close/>
                  <a:moveTo>
                    <a:pt x="20" y="64"/>
                  </a:moveTo>
                  <a:cubicBezTo>
                    <a:pt x="20" y="64"/>
                    <a:pt x="20" y="64"/>
                    <a:pt x="20" y="64"/>
                  </a:cubicBezTo>
                  <a:cubicBezTo>
                    <a:pt x="40" y="64"/>
                    <a:pt x="40" y="64"/>
                    <a:pt x="40" y="64"/>
                  </a:cubicBezTo>
                  <a:cubicBezTo>
                    <a:pt x="42" y="64"/>
                    <a:pt x="44" y="62"/>
                    <a:pt x="44" y="60"/>
                  </a:cubicBezTo>
                  <a:cubicBezTo>
                    <a:pt x="44" y="58"/>
                    <a:pt x="42" y="57"/>
                    <a:pt x="40" y="57"/>
                  </a:cubicBezTo>
                  <a:cubicBezTo>
                    <a:pt x="20" y="57"/>
                    <a:pt x="20" y="57"/>
                    <a:pt x="20" y="57"/>
                  </a:cubicBezTo>
                  <a:cubicBezTo>
                    <a:pt x="18" y="57"/>
                    <a:pt x="16" y="58"/>
                    <a:pt x="16" y="60"/>
                  </a:cubicBezTo>
                  <a:cubicBezTo>
                    <a:pt x="16" y="62"/>
                    <a:pt x="18" y="64"/>
                    <a:pt x="20" y="64"/>
                  </a:cubicBezTo>
                  <a:close/>
                  <a:moveTo>
                    <a:pt x="162" y="18"/>
                  </a:moveTo>
                  <a:cubicBezTo>
                    <a:pt x="162" y="18"/>
                    <a:pt x="162" y="18"/>
                    <a:pt x="162" y="18"/>
                  </a:cubicBezTo>
                  <a:cubicBezTo>
                    <a:pt x="120" y="18"/>
                    <a:pt x="120" y="18"/>
                    <a:pt x="120" y="18"/>
                  </a:cubicBezTo>
                  <a:cubicBezTo>
                    <a:pt x="120" y="6"/>
                    <a:pt x="120" y="6"/>
                    <a:pt x="120" y="6"/>
                  </a:cubicBezTo>
                  <a:cubicBezTo>
                    <a:pt x="120" y="3"/>
                    <a:pt x="117" y="0"/>
                    <a:pt x="114" y="0"/>
                  </a:cubicBezTo>
                  <a:cubicBezTo>
                    <a:pt x="54" y="0"/>
                    <a:pt x="54" y="0"/>
                    <a:pt x="54" y="0"/>
                  </a:cubicBezTo>
                  <a:cubicBezTo>
                    <a:pt x="51" y="0"/>
                    <a:pt x="48" y="3"/>
                    <a:pt x="48" y="6"/>
                  </a:cubicBezTo>
                  <a:cubicBezTo>
                    <a:pt x="48" y="18"/>
                    <a:pt x="48" y="18"/>
                    <a:pt x="48" y="18"/>
                  </a:cubicBezTo>
                  <a:cubicBezTo>
                    <a:pt x="6" y="18"/>
                    <a:pt x="6" y="18"/>
                    <a:pt x="6" y="18"/>
                  </a:cubicBezTo>
                  <a:cubicBezTo>
                    <a:pt x="2" y="18"/>
                    <a:pt x="0" y="21"/>
                    <a:pt x="0" y="24"/>
                  </a:cubicBezTo>
                  <a:cubicBezTo>
                    <a:pt x="0" y="140"/>
                    <a:pt x="0" y="140"/>
                    <a:pt x="0" y="140"/>
                  </a:cubicBezTo>
                  <a:cubicBezTo>
                    <a:pt x="0" y="143"/>
                    <a:pt x="2" y="146"/>
                    <a:pt x="6" y="146"/>
                  </a:cubicBezTo>
                  <a:cubicBezTo>
                    <a:pt x="48" y="146"/>
                    <a:pt x="48" y="146"/>
                    <a:pt x="48" y="146"/>
                  </a:cubicBezTo>
                  <a:cubicBezTo>
                    <a:pt x="48" y="148"/>
                    <a:pt x="48" y="148"/>
                    <a:pt x="48" y="148"/>
                  </a:cubicBezTo>
                  <a:cubicBezTo>
                    <a:pt x="48" y="151"/>
                    <a:pt x="51" y="154"/>
                    <a:pt x="54" y="154"/>
                  </a:cubicBezTo>
                  <a:cubicBezTo>
                    <a:pt x="114" y="154"/>
                    <a:pt x="114" y="154"/>
                    <a:pt x="114" y="154"/>
                  </a:cubicBezTo>
                  <a:cubicBezTo>
                    <a:pt x="117" y="154"/>
                    <a:pt x="120" y="151"/>
                    <a:pt x="120" y="148"/>
                  </a:cubicBezTo>
                  <a:cubicBezTo>
                    <a:pt x="120" y="146"/>
                    <a:pt x="120" y="146"/>
                    <a:pt x="120" y="146"/>
                  </a:cubicBezTo>
                  <a:cubicBezTo>
                    <a:pt x="162" y="146"/>
                    <a:pt x="162" y="146"/>
                    <a:pt x="162" y="146"/>
                  </a:cubicBezTo>
                  <a:cubicBezTo>
                    <a:pt x="165" y="146"/>
                    <a:pt x="168" y="143"/>
                    <a:pt x="168" y="140"/>
                  </a:cubicBezTo>
                  <a:cubicBezTo>
                    <a:pt x="168" y="24"/>
                    <a:pt x="168" y="24"/>
                    <a:pt x="168" y="24"/>
                  </a:cubicBezTo>
                  <a:cubicBezTo>
                    <a:pt x="168" y="21"/>
                    <a:pt x="165" y="18"/>
                    <a:pt x="162" y="18"/>
                  </a:cubicBezTo>
                  <a:close/>
                  <a:moveTo>
                    <a:pt x="48" y="134"/>
                  </a:moveTo>
                  <a:cubicBezTo>
                    <a:pt x="48" y="134"/>
                    <a:pt x="48" y="134"/>
                    <a:pt x="48" y="134"/>
                  </a:cubicBezTo>
                  <a:cubicBezTo>
                    <a:pt x="12" y="134"/>
                    <a:pt x="12" y="134"/>
                    <a:pt x="12" y="134"/>
                  </a:cubicBezTo>
                  <a:cubicBezTo>
                    <a:pt x="12" y="30"/>
                    <a:pt x="12" y="30"/>
                    <a:pt x="12" y="30"/>
                  </a:cubicBezTo>
                  <a:cubicBezTo>
                    <a:pt x="48" y="30"/>
                    <a:pt x="48" y="30"/>
                    <a:pt x="48" y="30"/>
                  </a:cubicBezTo>
                  <a:cubicBezTo>
                    <a:pt x="48" y="134"/>
                    <a:pt x="48" y="134"/>
                    <a:pt x="48" y="134"/>
                  </a:cubicBezTo>
                  <a:close/>
                  <a:moveTo>
                    <a:pt x="108" y="142"/>
                  </a:moveTo>
                  <a:cubicBezTo>
                    <a:pt x="108" y="142"/>
                    <a:pt x="108" y="142"/>
                    <a:pt x="108" y="142"/>
                  </a:cubicBezTo>
                  <a:cubicBezTo>
                    <a:pt x="60" y="142"/>
                    <a:pt x="60" y="142"/>
                    <a:pt x="60" y="142"/>
                  </a:cubicBezTo>
                  <a:cubicBezTo>
                    <a:pt x="60" y="12"/>
                    <a:pt x="60" y="12"/>
                    <a:pt x="60" y="12"/>
                  </a:cubicBezTo>
                  <a:cubicBezTo>
                    <a:pt x="108" y="12"/>
                    <a:pt x="108" y="12"/>
                    <a:pt x="108" y="12"/>
                  </a:cubicBezTo>
                  <a:cubicBezTo>
                    <a:pt x="108" y="142"/>
                    <a:pt x="108" y="142"/>
                    <a:pt x="108" y="142"/>
                  </a:cubicBezTo>
                  <a:close/>
                  <a:moveTo>
                    <a:pt x="156" y="134"/>
                  </a:moveTo>
                  <a:cubicBezTo>
                    <a:pt x="156" y="134"/>
                    <a:pt x="156" y="134"/>
                    <a:pt x="156" y="134"/>
                  </a:cubicBezTo>
                  <a:cubicBezTo>
                    <a:pt x="120" y="134"/>
                    <a:pt x="120" y="134"/>
                    <a:pt x="120" y="134"/>
                  </a:cubicBezTo>
                  <a:cubicBezTo>
                    <a:pt x="120" y="30"/>
                    <a:pt x="120" y="30"/>
                    <a:pt x="120" y="30"/>
                  </a:cubicBezTo>
                  <a:cubicBezTo>
                    <a:pt x="156" y="30"/>
                    <a:pt x="156" y="30"/>
                    <a:pt x="156" y="30"/>
                  </a:cubicBezTo>
                  <a:cubicBezTo>
                    <a:pt x="156" y="134"/>
                    <a:pt x="156" y="134"/>
                    <a:pt x="156" y="134"/>
                  </a:cubicBezTo>
                  <a:close/>
                  <a:moveTo>
                    <a:pt x="20" y="51"/>
                  </a:moveTo>
                  <a:cubicBezTo>
                    <a:pt x="20" y="51"/>
                    <a:pt x="20" y="51"/>
                    <a:pt x="20" y="51"/>
                  </a:cubicBezTo>
                  <a:cubicBezTo>
                    <a:pt x="40" y="51"/>
                    <a:pt x="40" y="51"/>
                    <a:pt x="40" y="51"/>
                  </a:cubicBezTo>
                  <a:cubicBezTo>
                    <a:pt x="42" y="51"/>
                    <a:pt x="44" y="49"/>
                    <a:pt x="44" y="47"/>
                  </a:cubicBezTo>
                  <a:cubicBezTo>
                    <a:pt x="44" y="45"/>
                    <a:pt x="42" y="44"/>
                    <a:pt x="40" y="44"/>
                  </a:cubicBezTo>
                  <a:cubicBezTo>
                    <a:pt x="20" y="44"/>
                    <a:pt x="20" y="44"/>
                    <a:pt x="20" y="44"/>
                  </a:cubicBezTo>
                  <a:cubicBezTo>
                    <a:pt x="18" y="44"/>
                    <a:pt x="16" y="45"/>
                    <a:pt x="16" y="47"/>
                  </a:cubicBezTo>
                  <a:cubicBezTo>
                    <a:pt x="16" y="49"/>
                    <a:pt x="18" y="51"/>
                    <a:pt x="20" y="51"/>
                  </a:cubicBezTo>
                  <a:close/>
                  <a:moveTo>
                    <a:pt x="39" y="104"/>
                  </a:moveTo>
                  <a:cubicBezTo>
                    <a:pt x="39" y="104"/>
                    <a:pt x="39" y="104"/>
                    <a:pt x="39" y="104"/>
                  </a:cubicBezTo>
                  <a:cubicBezTo>
                    <a:pt x="37" y="102"/>
                    <a:pt x="34" y="101"/>
                    <a:pt x="30" y="101"/>
                  </a:cubicBezTo>
                  <a:cubicBezTo>
                    <a:pt x="26" y="101"/>
                    <a:pt x="23" y="102"/>
                    <a:pt x="21" y="104"/>
                  </a:cubicBezTo>
                  <a:cubicBezTo>
                    <a:pt x="18" y="107"/>
                    <a:pt x="17" y="110"/>
                    <a:pt x="17" y="114"/>
                  </a:cubicBezTo>
                  <a:cubicBezTo>
                    <a:pt x="17" y="117"/>
                    <a:pt x="18" y="121"/>
                    <a:pt x="20" y="123"/>
                  </a:cubicBezTo>
                  <a:cubicBezTo>
                    <a:pt x="21" y="123"/>
                    <a:pt x="21" y="123"/>
                    <a:pt x="21" y="123"/>
                  </a:cubicBezTo>
                  <a:cubicBezTo>
                    <a:pt x="23" y="125"/>
                    <a:pt x="26" y="127"/>
                    <a:pt x="30" y="127"/>
                  </a:cubicBezTo>
                  <a:cubicBezTo>
                    <a:pt x="34" y="127"/>
                    <a:pt x="37" y="125"/>
                    <a:pt x="39" y="123"/>
                  </a:cubicBezTo>
                  <a:cubicBezTo>
                    <a:pt x="42" y="121"/>
                    <a:pt x="43" y="117"/>
                    <a:pt x="43" y="114"/>
                  </a:cubicBezTo>
                  <a:cubicBezTo>
                    <a:pt x="43" y="110"/>
                    <a:pt x="42" y="107"/>
                    <a:pt x="39" y="105"/>
                  </a:cubicBezTo>
                  <a:cubicBezTo>
                    <a:pt x="39" y="104"/>
                    <a:pt x="39" y="104"/>
                    <a:pt x="39" y="104"/>
                  </a:cubicBezTo>
                  <a:close/>
                  <a:moveTo>
                    <a:pt x="34" y="118"/>
                  </a:moveTo>
                  <a:cubicBezTo>
                    <a:pt x="34" y="118"/>
                    <a:pt x="34" y="118"/>
                    <a:pt x="34" y="118"/>
                  </a:cubicBezTo>
                  <a:cubicBezTo>
                    <a:pt x="33" y="119"/>
                    <a:pt x="32" y="120"/>
                    <a:pt x="30" y="120"/>
                  </a:cubicBezTo>
                  <a:cubicBezTo>
                    <a:pt x="28" y="120"/>
                    <a:pt x="27" y="119"/>
                    <a:pt x="26" y="118"/>
                  </a:cubicBezTo>
                  <a:cubicBezTo>
                    <a:pt x="25" y="118"/>
                    <a:pt x="25" y="118"/>
                    <a:pt x="25" y="118"/>
                  </a:cubicBezTo>
                  <a:cubicBezTo>
                    <a:pt x="24" y="117"/>
                    <a:pt x="24" y="115"/>
                    <a:pt x="24" y="114"/>
                  </a:cubicBezTo>
                  <a:cubicBezTo>
                    <a:pt x="24" y="112"/>
                    <a:pt x="24" y="111"/>
                    <a:pt x="26" y="109"/>
                  </a:cubicBezTo>
                  <a:cubicBezTo>
                    <a:pt x="26" y="109"/>
                    <a:pt x="26" y="109"/>
                    <a:pt x="26" y="109"/>
                  </a:cubicBezTo>
                  <a:cubicBezTo>
                    <a:pt x="27" y="108"/>
                    <a:pt x="28" y="108"/>
                    <a:pt x="30" y="108"/>
                  </a:cubicBezTo>
                  <a:cubicBezTo>
                    <a:pt x="32" y="108"/>
                    <a:pt x="33" y="108"/>
                    <a:pt x="34" y="109"/>
                  </a:cubicBezTo>
                  <a:cubicBezTo>
                    <a:pt x="34" y="110"/>
                    <a:pt x="34" y="110"/>
                    <a:pt x="34" y="110"/>
                  </a:cubicBezTo>
                  <a:cubicBezTo>
                    <a:pt x="35" y="111"/>
                    <a:pt x="36" y="112"/>
                    <a:pt x="36" y="114"/>
                  </a:cubicBezTo>
                  <a:cubicBezTo>
                    <a:pt x="36" y="115"/>
                    <a:pt x="35" y="117"/>
                    <a:pt x="34" y="118"/>
                  </a:cubicBezTo>
                  <a:close/>
                  <a:moveTo>
                    <a:pt x="128" y="64"/>
                  </a:moveTo>
                  <a:cubicBezTo>
                    <a:pt x="128" y="64"/>
                    <a:pt x="128" y="64"/>
                    <a:pt x="128" y="64"/>
                  </a:cubicBezTo>
                  <a:cubicBezTo>
                    <a:pt x="148" y="64"/>
                    <a:pt x="148" y="64"/>
                    <a:pt x="148" y="64"/>
                  </a:cubicBezTo>
                  <a:cubicBezTo>
                    <a:pt x="150" y="64"/>
                    <a:pt x="152" y="62"/>
                    <a:pt x="152" y="60"/>
                  </a:cubicBezTo>
                  <a:cubicBezTo>
                    <a:pt x="152" y="58"/>
                    <a:pt x="150" y="57"/>
                    <a:pt x="148" y="57"/>
                  </a:cubicBezTo>
                  <a:cubicBezTo>
                    <a:pt x="128" y="57"/>
                    <a:pt x="128" y="57"/>
                    <a:pt x="128" y="57"/>
                  </a:cubicBezTo>
                  <a:cubicBezTo>
                    <a:pt x="126" y="57"/>
                    <a:pt x="124" y="58"/>
                    <a:pt x="124" y="60"/>
                  </a:cubicBezTo>
                  <a:cubicBezTo>
                    <a:pt x="124" y="62"/>
                    <a:pt x="126" y="64"/>
                    <a:pt x="128" y="64"/>
                  </a:cubicBezTo>
                  <a:close/>
                  <a:moveTo>
                    <a:pt x="128" y="77"/>
                  </a:moveTo>
                  <a:cubicBezTo>
                    <a:pt x="128" y="77"/>
                    <a:pt x="128" y="77"/>
                    <a:pt x="128" y="77"/>
                  </a:cubicBezTo>
                  <a:cubicBezTo>
                    <a:pt x="148" y="77"/>
                    <a:pt x="148" y="77"/>
                    <a:pt x="148" y="77"/>
                  </a:cubicBezTo>
                  <a:cubicBezTo>
                    <a:pt x="150" y="77"/>
                    <a:pt x="152" y="75"/>
                    <a:pt x="152" y="73"/>
                  </a:cubicBezTo>
                  <a:cubicBezTo>
                    <a:pt x="152" y="71"/>
                    <a:pt x="150" y="70"/>
                    <a:pt x="148" y="70"/>
                  </a:cubicBezTo>
                  <a:cubicBezTo>
                    <a:pt x="128" y="70"/>
                    <a:pt x="128" y="70"/>
                    <a:pt x="128" y="70"/>
                  </a:cubicBezTo>
                  <a:cubicBezTo>
                    <a:pt x="126" y="70"/>
                    <a:pt x="124" y="71"/>
                    <a:pt x="124" y="73"/>
                  </a:cubicBezTo>
                  <a:cubicBezTo>
                    <a:pt x="124" y="75"/>
                    <a:pt x="126" y="77"/>
                    <a:pt x="128" y="77"/>
                  </a:cubicBezTo>
                  <a:close/>
                  <a:moveTo>
                    <a:pt x="128" y="51"/>
                  </a:moveTo>
                  <a:cubicBezTo>
                    <a:pt x="128" y="51"/>
                    <a:pt x="128" y="51"/>
                    <a:pt x="128" y="51"/>
                  </a:cubicBezTo>
                  <a:cubicBezTo>
                    <a:pt x="148" y="51"/>
                    <a:pt x="148" y="51"/>
                    <a:pt x="148" y="51"/>
                  </a:cubicBezTo>
                  <a:cubicBezTo>
                    <a:pt x="150" y="51"/>
                    <a:pt x="152" y="49"/>
                    <a:pt x="152" y="47"/>
                  </a:cubicBezTo>
                  <a:cubicBezTo>
                    <a:pt x="152" y="45"/>
                    <a:pt x="150" y="44"/>
                    <a:pt x="148" y="44"/>
                  </a:cubicBezTo>
                  <a:cubicBezTo>
                    <a:pt x="128" y="44"/>
                    <a:pt x="128" y="44"/>
                    <a:pt x="128" y="44"/>
                  </a:cubicBezTo>
                  <a:cubicBezTo>
                    <a:pt x="126" y="44"/>
                    <a:pt x="124" y="45"/>
                    <a:pt x="124" y="47"/>
                  </a:cubicBezTo>
                  <a:cubicBezTo>
                    <a:pt x="124" y="49"/>
                    <a:pt x="126" y="51"/>
                    <a:pt x="128" y="51"/>
                  </a:cubicBezTo>
                  <a:close/>
                  <a:moveTo>
                    <a:pt x="71" y="70"/>
                  </a:moveTo>
                  <a:cubicBezTo>
                    <a:pt x="71" y="70"/>
                    <a:pt x="71" y="70"/>
                    <a:pt x="71" y="70"/>
                  </a:cubicBezTo>
                  <a:cubicBezTo>
                    <a:pt x="97" y="70"/>
                    <a:pt x="97" y="70"/>
                    <a:pt x="97" y="70"/>
                  </a:cubicBezTo>
                  <a:cubicBezTo>
                    <a:pt x="99" y="70"/>
                    <a:pt x="100" y="68"/>
                    <a:pt x="100" y="66"/>
                  </a:cubicBezTo>
                  <a:cubicBezTo>
                    <a:pt x="100" y="64"/>
                    <a:pt x="99" y="63"/>
                    <a:pt x="97" y="63"/>
                  </a:cubicBezTo>
                  <a:cubicBezTo>
                    <a:pt x="71" y="63"/>
                    <a:pt x="71" y="63"/>
                    <a:pt x="71" y="63"/>
                  </a:cubicBezTo>
                  <a:cubicBezTo>
                    <a:pt x="69" y="63"/>
                    <a:pt x="68" y="64"/>
                    <a:pt x="68" y="66"/>
                  </a:cubicBezTo>
                  <a:cubicBezTo>
                    <a:pt x="68" y="68"/>
                    <a:pt x="69" y="70"/>
                    <a:pt x="71" y="70"/>
                  </a:cubicBezTo>
                  <a:close/>
                  <a:moveTo>
                    <a:pt x="147" y="104"/>
                  </a:moveTo>
                  <a:cubicBezTo>
                    <a:pt x="147" y="104"/>
                    <a:pt x="147" y="104"/>
                    <a:pt x="147" y="104"/>
                  </a:cubicBezTo>
                  <a:cubicBezTo>
                    <a:pt x="145" y="102"/>
                    <a:pt x="142" y="101"/>
                    <a:pt x="138" y="101"/>
                  </a:cubicBezTo>
                  <a:cubicBezTo>
                    <a:pt x="134" y="101"/>
                    <a:pt x="131" y="102"/>
                    <a:pt x="129" y="104"/>
                  </a:cubicBezTo>
                  <a:cubicBezTo>
                    <a:pt x="126" y="107"/>
                    <a:pt x="125" y="110"/>
                    <a:pt x="125" y="114"/>
                  </a:cubicBezTo>
                  <a:cubicBezTo>
                    <a:pt x="125" y="117"/>
                    <a:pt x="126" y="121"/>
                    <a:pt x="128" y="123"/>
                  </a:cubicBezTo>
                  <a:cubicBezTo>
                    <a:pt x="129" y="123"/>
                    <a:pt x="129" y="123"/>
                    <a:pt x="129" y="123"/>
                  </a:cubicBezTo>
                  <a:cubicBezTo>
                    <a:pt x="131" y="125"/>
                    <a:pt x="134" y="127"/>
                    <a:pt x="138" y="127"/>
                  </a:cubicBezTo>
                  <a:cubicBezTo>
                    <a:pt x="142" y="127"/>
                    <a:pt x="145" y="125"/>
                    <a:pt x="147" y="123"/>
                  </a:cubicBezTo>
                  <a:cubicBezTo>
                    <a:pt x="150" y="121"/>
                    <a:pt x="151" y="117"/>
                    <a:pt x="151" y="114"/>
                  </a:cubicBezTo>
                  <a:cubicBezTo>
                    <a:pt x="151" y="110"/>
                    <a:pt x="150" y="107"/>
                    <a:pt x="147" y="105"/>
                  </a:cubicBezTo>
                  <a:cubicBezTo>
                    <a:pt x="147" y="104"/>
                    <a:pt x="147" y="104"/>
                    <a:pt x="147" y="104"/>
                  </a:cubicBezTo>
                  <a:close/>
                  <a:moveTo>
                    <a:pt x="142" y="118"/>
                  </a:moveTo>
                  <a:cubicBezTo>
                    <a:pt x="142" y="118"/>
                    <a:pt x="142" y="118"/>
                    <a:pt x="142" y="118"/>
                  </a:cubicBezTo>
                  <a:cubicBezTo>
                    <a:pt x="141" y="119"/>
                    <a:pt x="140" y="120"/>
                    <a:pt x="138" y="120"/>
                  </a:cubicBezTo>
                  <a:cubicBezTo>
                    <a:pt x="136" y="120"/>
                    <a:pt x="135" y="119"/>
                    <a:pt x="134" y="118"/>
                  </a:cubicBezTo>
                  <a:cubicBezTo>
                    <a:pt x="133" y="118"/>
                    <a:pt x="133" y="118"/>
                    <a:pt x="133" y="118"/>
                  </a:cubicBezTo>
                  <a:cubicBezTo>
                    <a:pt x="132" y="117"/>
                    <a:pt x="132" y="115"/>
                    <a:pt x="132" y="114"/>
                  </a:cubicBezTo>
                  <a:cubicBezTo>
                    <a:pt x="132" y="112"/>
                    <a:pt x="132" y="111"/>
                    <a:pt x="134" y="109"/>
                  </a:cubicBezTo>
                  <a:cubicBezTo>
                    <a:pt x="134" y="109"/>
                    <a:pt x="134" y="109"/>
                    <a:pt x="134" y="109"/>
                  </a:cubicBezTo>
                  <a:cubicBezTo>
                    <a:pt x="135" y="108"/>
                    <a:pt x="136" y="108"/>
                    <a:pt x="138" y="108"/>
                  </a:cubicBezTo>
                  <a:cubicBezTo>
                    <a:pt x="140" y="108"/>
                    <a:pt x="141" y="108"/>
                    <a:pt x="142" y="109"/>
                  </a:cubicBezTo>
                  <a:cubicBezTo>
                    <a:pt x="142" y="110"/>
                    <a:pt x="142" y="110"/>
                    <a:pt x="142" y="110"/>
                  </a:cubicBezTo>
                  <a:cubicBezTo>
                    <a:pt x="143" y="111"/>
                    <a:pt x="144" y="112"/>
                    <a:pt x="144" y="114"/>
                  </a:cubicBezTo>
                  <a:cubicBezTo>
                    <a:pt x="144" y="115"/>
                    <a:pt x="143" y="117"/>
                    <a:pt x="142" y="118"/>
                  </a:cubicBezTo>
                  <a:close/>
                  <a:moveTo>
                    <a:pt x="71" y="38"/>
                  </a:moveTo>
                  <a:cubicBezTo>
                    <a:pt x="71" y="38"/>
                    <a:pt x="71" y="38"/>
                    <a:pt x="71" y="38"/>
                  </a:cubicBezTo>
                  <a:cubicBezTo>
                    <a:pt x="97" y="38"/>
                    <a:pt x="97" y="38"/>
                    <a:pt x="97" y="38"/>
                  </a:cubicBezTo>
                  <a:cubicBezTo>
                    <a:pt x="99" y="38"/>
                    <a:pt x="100" y="36"/>
                    <a:pt x="100" y="34"/>
                  </a:cubicBezTo>
                  <a:cubicBezTo>
                    <a:pt x="100" y="33"/>
                    <a:pt x="99" y="31"/>
                    <a:pt x="97" y="31"/>
                  </a:cubicBezTo>
                  <a:cubicBezTo>
                    <a:pt x="71" y="31"/>
                    <a:pt x="71" y="31"/>
                    <a:pt x="71" y="31"/>
                  </a:cubicBezTo>
                  <a:cubicBezTo>
                    <a:pt x="69" y="31"/>
                    <a:pt x="68" y="33"/>
                    <a:pt x="68" y="34"/>
                  </a:cubicBezTo>
                  <a:cubicBezTo>
                    <a:pt x="68" y="36"/>
                    <a:pt x="69" y="38"/>
                    <a:pt x="71" y="38"/>
                  </a:cubicBezTo>
                  <a:close/>
                  <a:moveTo>
                    <a:pt x="71" y="54"/>
                  </a:moveTo>
                  <a:cubicBezTo>
                    <a:pt x="71" y="54"/>
                    <a:pt x="71" y="54"/>
                    <a:pt x="71" y="54"/>
                  </a:cubicBezTo>
                  <a:cubicBezTo>
                    <a:pt x="97" y="54"/>
                    <a:pt x="97" y="54"/>
                    <a:pt x="97" y="54"/>
                  </a:cubicBezTo>
                  <a:cubicBezTo>
                    <a:pt x="99" y="54"/>
                    <a:pt x="100" y="52"/>
                    <a:pt x="100" y="50"/>
                  </a:cubicBezTo>
                  <a:cubicBezTo>
                    <a:pt x="100" y="48"/>
                    <a:pt x="99" y="47"/>
                    <a:pt x="97" y="47"/>
                  </a:cubicBezTo>
                  <a:cubicBezTo>
                    <a:pt x="71" y="47"/>
                    <a:pt x="71" y="47"/>
                    <a:pt x="71" y="47"/>
                  </a:cubicBezTo>
                  <a:cubicBezTo>
                    <a:pt x="69" y="47"/>
                    <a:pt x="68" y="48"/>
                    <a:pt x="68" y="50"/>
                  </a:cubicBezTo>
                  <a:cubicBezTo>
                    <a:pt x="68" y="52"/>
                    <a:pt x="69" y="54"/>
                    <a:pt x="71" y="54"/>
                  </a:cubicBezTo>
                  <a:close/>
                  <a:moveTo>
                    <a:pt x="95" y="106"/>
                  </a:moveTo>
                  <a:cubicBezTo>
                    <a:pt x="95" y="106"/>
                    <a:pt x="95" y="106"/>
                    <a:pt x="95" y="106"/>
                  </a:cubicBezTo>
                  <a:cubicBezTo>
                    <a:pt x="95" y="105"/>
                    <a:pt x="95" y="105"/>
                    <a:pt x="95" y="105"/>
                  </a:cubicBezTo>
                  <a:cubicBezTo>
                    <a:pt x="92" y="103"/>
                    <a:pt x="88" y="101"/>
                    <a:pt x="84" y="101"/>
                  </a:cubicBezTo>
                  <a:cubicBezTo>
                    <a:pt x="80" y="101"/>
                    <a:pt x="76" y="103"/>
                    <a:pt x="73" y="105"/>
                  </a:cubicBezTo>
                  <a:cubicBezTo>
                    <a:pt x="73" y="105"/>
                    <a:pt x="73" y="105"/>
                    <a:pt x="73" y="105"/>
                  </a:cubicBezTo>
                  <a:cubicBezTo>
                    <a:pt x="70" y="108"/>
                    <a:pt x="68" y="112"/>
                    <a:pt x="68" y="116"/>
                  </a:cubicBezTo>
                  <a:cubicBezTo>
                    <a:pt x="68" y="121"/>
                    <a:pt x="70" y="124"/>
                    <a:pt x="73" y="127"/>
                  </a:cubicBezTo>
                  <a:cubicBezTo>
                    <a:pt x="76" y="130"/>
                    <a:pt x="80" y="132"/>
                    <a:pt x="84" y="132"/>
                  </a:cubicBezTo>
                  <a:cubicBezTo>
                    <a:pt x="88" y="132"/>
                    <a:pt x="92" y="130"/>
                    <a:pt x="95" y="127"/>
                  </a:cubicBezTo>
                  <a:cubicBezTo>
                    <a:pt x="95" y="127"/>
                    <a:pt x="95" y="127"/>
                    <a:pt x="95" y="127"/>
                  </a:cubicBezTo>
                  <a:cubicBezTo>
                    <a:pt x="98" y="124"/>
                    <a:pt x="99" y="121"/>
                    <a:pt x="99" y="116"/>
                  </a:cubicBezTo>
                  <a:cubicBezTo>
                    <a:pt x="99" y="112"/>
                    <a:pt x="98" y="108"/>
                    <a:pt x="95" y="106"/>
                  </a:cubicBezTo>
                  <a:close/>
                  <a:moveTo>
                    <a:pt x="90" y="122"/>
                  </a:moveTo>
                  <a:cubicBezTo>
                    <a:pt x="90" y="122"/>
                    <a:pt x="90" y="122"/>
                    <a:pt x="90" y="122"/>
                  </a:cubicBezTo>
                  <a:cubicBezTo>
                    <a:pt x="88" y="124"/>
                    <a:pt x="86" y="125"/>
                    <a:pt x="84" y="125"/>
                  </a:cubicBezTo>
                  <a:cubicBezTo>
                    <a:pt x="82" y="125"/>
                    <a:pt x="79" y="124"/>
                    <a:pt x="78" y="122"/>
                  </a:cubicBezTo>
                  <a:cubicBezTo>
                    <a:pt x="78" y="122"/>
                    <a:pt x="78" y="122"/>
                    <a:pt x="78" y="122"/>
                  </a:cubicBezTo>
                  <a:cubicBezTo>
                    <a:pt x="78" y="122"/>
                    <a:pt x="78" y="122"/>
                    <a:pt x="78" y="122"/>
                  </a:cubicBezTo>
                  <a:cubicBezTo>
                    <a:pt x="76" y="121"/>
                    <a:pt x="76" y="119"/>
                    <a:pt x="76" y="116"/>
                  </a:cubicBezTo>
                  <a:cubicBezTo>
                    <a:pt x="76" y="114"/>
                    <a:pt x="76" y="112"/>
                    <a:pt x="78" y="110"/>
                  </a:cubicBezTo>
                  <a:cubicBezTo>
                    <a:pt x="78" y="110"/>
                    <a:pt x="78" y="110"/>
                    <a:pt x="78" y="110"/>
                  </a:cubicBezTo>
                  <a:cubicBezTo>
                    <a:pt x="80" y="109"/>
                    <a:pt x="82" y="108"/>
                    <a:pt x="84" y="108"/>
                  </a:cubicBezTo>
                  <a:cubicBezTo>
                    <a:pt x="86" y="108"/>
                    <a:pt x="88" y="109"/>
                    <a:pt x="90" y="110"/>
                  </a:cubicBezTo>
                  <a:cubicBezTo>
                    <a:pt x="90" y="111"/>
                    <a:pt x="90" y="111"/>
                    <a:pt x="90" y="111"/>
                  </a:cubicBezTo>
                  <a:cubicBezTo>
                    <a:pt x="91" y="112"/>
                    <a:pt x="92" y="114"/>
                    <a:pt x="92" y="116"/>
                  </a:cubicBezTo>
                  <a:cubicBezTo>
                    <a:pt x="92" y="119"/>
                    <a:pt x="91" y="121"/>
                    <a:pt x="9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prstClr val="black"/>
                </a:solidFill>
              </a:endParaRPr>
            </a:p>
          </p:txBody>
        </p:sp>
        <p:sp>
          <p:nvSpPr>
            <p:cNvPr id="57" name="Content Placeholder 2"/>
            <p:cNvSpPr txBox="1"/>
            <p:nvPr/>
          </p:nvSpPr>
          <p:spPr>
            <a:xfrm flipH="1">
              <a:off x="1139341" y="6016364"/>
              <a:ext cx="4224516" cy="3460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just">
                <a:spcBef>
                  <a:spcPts val="0"/>
                </a:spcBef>
                <a:buNone/>
              </a:pPr>
              <a:r>
                <a:rPr lang="zh-CN" altLang="en-US" dirty="0">
                  <a:solidFill>
                    <a:schemeClr val="bg1"/>
                  </a:solidFill>
                  <a:latin typeface="微软雅黑" panose="020B0503020204020204" pitchFamily="34" charset="-122"/>
                  <a:ea typeface="微软雅黑" panose="020B0503020204020204" pitchFamily="34" charset="-122"/>
                </a:rPr>
                <a:t>点击输入简要文字介绍，文字内容需，言简意</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anim calcmode="lin" valueType="num">
                                      <p:cBhvr>
                                        <p:cTn id="13" dur="250" fill="hold"/>
                                        <p:tgtEl>
                                          <p:spTgt spid="37"/>
                                        </p:tgtEl>
                                        <p:attrNameLst>
                                          <p:attrName>ppt_x</p:attrName>
                                        </p:attrNameLst>
                                      </p:cBhvr>
                                      <p:tavLst>
                                        <p:tav tm="0">
                                          <p:val>
                                            <p:strVal val="#ppt_x"/>
                                          </p:val>
                                        </p:tav>
                                        <p:tav tm="100000">
                                          <p:val>
                                            <p:strVal val="#ppt_x"/>
                                          </p:val>
                                        </p:tav>
                                      </p:tavLst>
                                    </p:anim>
                                    <p:anim calcmode="lin" valueType="num">
                                      <p:cBhvr>
                                        <p:cTn id="14" dur="25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50"/>
                                        <p:tgtEl>
                                          <p:spTgt spid="38"/>
                                        </p:tgtEl>
                                      </p:cBhvr>
                                    </p:animEffect>
                                    <p:anim calcmode="lin" valueType="num">
                                      <p:cBhvr>
                                        <p:cTn id="19" dur="250" fill="hold"/>
                                        <p:tgtEl>
                                          <p:spTgt spid="38"/>
                                        </p:tgtEl>
                                        <p:attrNameLst>
                                          <p:attrName>ppt_x</p:attrName>
                                        </p:attrNameLst>
                                      </p:cBhvr>
                                      <p:tavLst>
                                        <p:tav tm="0">
                                          <p:val>
                                            <p:strVal val="#ppt_x"/>
                                          </p:val>
                                        </p:tav>
                                        <p:tav tm="100000">
                                          <p:val>
                                            <p:strVal val="#ppt_x"/>
                                          </p:val>
                                        </p:tav>
                                      </p:tavLst>
                                    </p:anim>
                                    <p:anim calcmode="lin" valueType="num">
                                      <p:cBhvr>
                                        <p:cTn id="20" dur="25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anim calcmode="lin" valueType="num">
                                      <p:cBhvr>
                                        <p:cTn id="25" dur="250" fill="hold"/>
                                        <p:tgtEl>
                                          <p:spTgt spid="39"/>
                                        </p:tgtEl>
                                        <p:attrNameLst>
                                          <p:attrName>ppt_x</p:attrName>
                                        </p:attrNameLst>
                                      </p:cBhvr>
                                      <p:tavLst>
                                        <p:tav tm="0">
                                          <p:val>
                                            <p:strVal val="#ppt_x"/>
                                          </p:val>
                                        </p:tav>
                                        <p:tav tm="100000">
                                          <p:val>
                                            <p:strVal val="#ppt_x"/>
                                          </p:val>
                                        </p:tav>
                                      </p:tavLst>
                                    </p:anim>
                                    <p:anim calcmode="lin" valueType="num">
                                      <p:cBhvr>
                                        <p:cTn id="26" dur="25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750" fill="hold"/>
                                        <p:tgtEl>
                                          <p:spTgt spid="44"/>
                                        </p:tgtEl>
                                        <p:attrNameLst>
                                          <p:attrName>ppt_x</p:attrName>
                                        </p:attrNameLst>
                                      </p:cBhvr>
                                      <p:tavLst>
                                        <p:tav tm="0">
                                          <p:val>
                                            <p:strVal val="0-#ppt_w/2"/>
                                          </p:val>
                                        </p:tav>
                                        <p:tav tm="100000">
                                          <p:val>
                                            <p:strVal val="#ppt_x"/>
                                          </p:val>
                                        </p:tav>
                                      </p:tavLst>
                                    </p:anim>
                                    <p:anim calcmode="lin" valueType="num">
                                      <p:cBhvr additive="base">
                                        <p:cTn id="36" dur="7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975194" y="1939606"/>
            <a:ext cx="10316048" cy="4365466"/>
            <a:chOff x="964043" y="1750741"/>
            <a:chExt cx="10316048" cy="4365466"/>
          </a:xfrm>
        </p:grpSpPr>
        <p:grpSp>
          <p:nvGrpSpPr>
            <p:cNvPr id="11" name="组合 10"/>
            <p:cNvGrpSpPr/>
            <p:nvPr/>
          </p:nvGrpSpPr>
          <p:grpSpPr>
            <a:xfrm>
              <a:off x="3923638" y="2054324"/>
              <a:ext cx="1653822" cy="1437322"/>
              <a:chOff x="3329423" y="1479822"/>
              <a:chExt cx="1202036" cy="1044679"/>
            </a:xfrm>
          </p:grpSpPr>
          <p:sp>
            <p:nvSpPr>
              <p:cNvPr id="60" name="Freeform 5"/>
              <p:cNvSpPr/>
              <p:nvPr/>
            </p:nvSpPr>
            <p:spPr bwMode="auto">
              <a:xfrm>
                <a:off x="3329423" y="1479822"/>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6F979B"/>
              </a:solidFill>
              <a:ln w="28575" cap="flat">
                <a:noFill/>
                <a:prstDash val="solid"/>
                <a:miter lim="800000"/>
              </a:ln>
            </p:spPr>
            <p:txBody>
              <a:bodyPr lIns="72585" tIns="36293" rIns="72585" bIns="36293"/>
              <a:lstStyle/>
              <a:p>
                <a:pPr fontAlgn="auto">
                  <a:spcBef>
                    <a:spcPts val="0"/>
                  </a:spcBef>
                  <a:spcAft>
                    <a:spcPts val="0"/>
                  </a:spcAft>
                  <a:defRPr/>
                </a:pPr>
                <a:endParaRPr lang="zh-CN" altLang="en-US">
                  <a:solidFill>
                    <a:schemeClr val="bg1">
                      <a:lumMod val="50000"/>
                    </a:schemeClr>
                  </a:solidFill>
                  <a:latin typeface="+mn-lt"/>
                  <a:ea typeface="+mn-ea"/>
                </a:endParaRPr>
              </a:p>
            </p:txBody>
          </p:sp>
          <p:grpSp>
            <p:nvGrpSpPr>
              <p:cNvPr id="61" name="组合 47"/>
              <p:cNvGrpSpPr/>
              <p:nvPr/>
            </p:nvGrpSpPr>
            <p:grpSpPr bwMode="auto">
              <a:xfrm>
                <a:off x="3754548" y="1808481"/>
                <a:ext cx="295362" cy="381037"/>
                <a:chOff x="12327414" y="858402"/>
                <a:chExt cx="370336" cy="484095"/>
              </a:xfrm>
            </p:grpSpPr>
            <p:sp>
              <p:nvSpPr>
                <p:cNvPr id="62" name="Freeform 56"/>
                <p:cNvSpPr>
                  <a:spLocks noEditPoints="1"/>
                </p:cNvSpPr>
                <p:nvPr/>
              </p:nvSpPr>
              <p:spPr bwMode="auto">
                <a:xfrm>
                  <a:off x="12327414" y="858402"/>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sz="2000">
                    <a:solidFill>
                      <a:schemeClr val="bg1">
                        <a:lumMod val="50000"/>
                      </a:schemeClr>
                    </a:solidFill>
                  </a:endParaRPr>
                </a:p>
              </p:txBody>
            </p:sp>
            <p:sp>
              <p:nvSpPr>
                <p:cNvPr id="63"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grpSp>
        </p:grpSp>
        <p:grpSp>
          <p:nvGrpSpPr>
            <p:cNvPr id="12" name="组合 11"/>
            <p:cNvGrpSpPr/>
            <p:nvPr/>
          </p:nvGrpSpPr>
          <p:grpSpPr>
            <a:xfrm>
              <a:off x="6533202" y="2032363"/>
              <a:ext cx="1653822" cy="1437322"/>
              <a:chOff x="5226114" y="1463860"/>
              <a:chExt cx="1202036" cy="1044679"/>
            </a:xfrm>
          </p:grpSpPr>
          <p:sp>
            <p:nvSpPr>
              <p:cNvPr id="56" name="Freeform 5"/>
              <p:cNvSpPr/>
              <p:nvPr/>
            </p:nvSpPr>
            <p:spPr bwMode="auto">
              <a:xfrm>
                <a:off x="5226114" y="146386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E7B35"/>
              </a:solidFill>
              <a:ln w="28575" cap="flat">
                <a:noFill/>
                <a:prstDash val="solid"/>
                <a:miter lim="800000"/>
              </a:ln>
            </p:spPr>
            <p:txBody>
              <a:bodyPr lIns="72585" tIns="36293" rIns="72585" bIns="36293"/>
              <a:lstStyle/>
              <a:p>
                <a:pPr fontAlgn="auto">
                  <a:spcBef>
                    <a:spcPts val="0"/>
                  </a:spcBef>
                  <a:spcAft>
                    <a:spcPts val="0"/>
                  </a:spcAft>
                  <a:defRPr/>
                </a:pPr>
                <a:endParaRPr lang="zh-CN" altLang="en-US">
                  <a:solidFill>
                    <a:schemeClr val="bg1">
                      <a:lumMod val="50000"/>
                    </a:schemeClr>
                  </a:solidFill>
                  <a:latin typeface="+mn-lt"/>
                  <a:ea typeface="+mn-ea"/>
                </a:endParaRPr>
              </a:p>
            </p:txBody>
          </p:sp>
          <p:grpSp>
            <p:nvGrpSpPr>
              <p:cNvPr id="57" name="组合 51"/>
              <p:cNvGrpSpPr/>
              <p:nvPr/>
            </p:nvGrpSpPr>
            <p:grpSpPr bwMode="auto">
              <a:xfrm>
                <a:off x="5628039" y="1804737"/>
                <a:ext cx="339884" cy="381036"/>
                <a:chOff x="952501" y="6013451"/>
                <a:chExt cx="255587" cy="290513"/>
              </a:xfrm>
            </p:grpSpPr>
            <p:sp>
              <p:nvSpPr>
                <p:cNvPr id="58"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sp>
              <p:nvSpPr>
                <p:cNvPr id="59"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grpSp>
        </p:grpSp>
        <p:grpSp>
          <p:nvGrpSpPr>
            <p:cNvPr id="13" name="组合 12"/>
            <p:cNvGrpSpPr/>
            <p:nvPr/>
          </p:nvGrpSpPr>
          <p:grpSpPr>
            <a:xfrm>
              <a:off x="6533202" y="4528487"/>
              <a:ext cx="1653822" cy="1437322"/>
              <a:chOff x="5226114" y="3278100"/>
              <a:chExt cx="1202036" cy="1044679"/>
            </a:xfrm>
          </p:grpSpPr>
          <p:sp>
            <p:nvSpPr>
              <p:cNvPr id="52" name="Freeform 5"/>
              <p:cNvSpPr/>
              <p:nvPr/>
            </p:nvSpPr>
            <p:spPr bwMode="auto">
              <a:xfrm>
                <a:off x="5226114" y="327810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6F979B"/>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solidFill>
                    <a:schemeClr val="bg1">
                      <a:lumMod val="50000"/>
                    </a:schemeClr>
                  </a:solidFill>
                </a:endParaRPr>
              </a:p>
            </p:txBody>
          </p:sp>
          <p:grpSp>
            <p:nvGrpSpPr>
              <p:cNvPr id="53" name="组合 55"/>
              <p:cNvGrpSpPr/>
              <p:nvPr/>
            </p:nvGrpSpPr>
            <p:grpSpPr bwMode="auto">
              <a:xfrm>
                <a:off x="5640688" y="3590456"/>
                <a:ext cx="335663" cy="381036"/>
                <a:chOff x="5405438" y="6815138"/>
                <a:chExt cx="252413" cy="290513"/>
              </a:xfrm>
            </p:grpSpPr>
            <p:sp>
              <p:nvSpPr>
                <p:cNvPr id="54"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sp>
              <p:nvSpPr>
                <p:cNvPr id="55"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grpSp>
        </p:grpSp>
        <p:grpSp>
          <p:nvGrpSpPr>
            <p:cNvPr id="14" name="组合 13"/>
            <p:cNvGrpSpPr/>
            <p:nvPr/>
          </p:nvGrpSpPr>
          <p:grpSpPr>
            <a:xfrm>
              <a:off x="3927207" y="4515456"/>
              <a:ext cx="1653822" cy="1437322"/>
              <a:chOff x="3332017" y="3268629"/>
              <a:chExt cx="1202036" cy="1044679"/>
            </a:xfrm>
          </p:grpSpPr>
          <p:sp>
            <p:nvSpPr>
              <p:cNvPr id="48" name="Freeform 5"/>
              <p:cNvSpPr/>
              <p:nvPr/>
            </p:nvSpPr>
            <p:spPr bwMode="auto">
              <a:xfrm>
                <a:off x="3332017" y="3268629"/>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E7B35"/>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solidFill>
                    <a:schemeClr val="bg1">
                      <a:lumMod val="50000"/>
                    </a:schemeClr>
                  </a:solidFill>
                </a:endParaRPr>
              </a:p>
            </p:txBody>
          </p:sp>
          <p:grpSp>
            <p:nvGrpSpPr>
              <p:cNvPr id="49" name="组合 59"/>
              <p:cNvGrpSpPr/>
              <p:nvPr/>
            </p:nvGrpSpPr>
            <p:grpSpPr bwMode="auto">
              <a:xfrm>
                <a:off x="3724179" y="3599213"/>
                <a:ext cx="350223" cy="387548"/>
                <a:chOff x="688976" y="7240588"/>
                <a:chExt cx="263525" cy="295275"/>
              </a:xfrm>
            </p:grpSpPr>
            <p:sp>
              <p:nvSpPr>
                <p:cNvPr id="50"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sp>
              <p:nvSpPr>
                <p:cNvPr id="51"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50000"/>
                      </a:schemeClr>
                    </a:solidFill>
                  </a:endParaRPr>
                </a:p>
              </p:txBody>
            </p:sp>
          </p:grpSp>
        </p:grpSp>
        <p:grpSp>
          <p:nvGrpSpPr>
            <p:cNvPr id="15" name="组合 14"/>
            <p:cNvGrpSpPr/>
            <p:nvPr/>
          </p:nvGrpSpPr>
          <p:grpSpPr>
            <a:xfrm>
              <a:off x="2167447" y="4270985"/>
              <a:ext cx="767257" cy="855405"/>
              <a:chOff x="7156451" y="4826087"/>
              <a:chExt cx="763588" cy="862012"/>
            </a:xfrm>
            <a:solidFill>
              <a:srgbClr val="0B4166"/>
            </a:solidFill>
          </p:grpSpPr>
          <p:sp>
            <p:nvSpPr>
              <p:cNvPr id="45" name="Freeform 78"/>
              <p:cNvSpPr/>
              <p:nvPr/>
            </p:nvSpPr>
            <p:spPr bwMode="auto">
              <a:xfrm>
                <a:off x="7375526" y="5242012"/>
                <a:ext cx="230188" cy="230187"/>
              </a:xfrm>
              <a:custGeom>
                <a:avLst/>
                <a:gdLst>
                  <a:gd name="T0" fmla="*/ 37 w 47"/>
                  <a:gd name="T1" fmla="*/ 25 h 47"/>
                  <a:gd name="T2" fmla="*/ 16 w 47"/>
                  <a:gd name="T3" fmla="*/ 27 h 47"/>
                  <a:gd name="T4" fmla="*/ 36 w 47"/>
                  <a:gd name="T5" fmla="*/ 3 h 47"/>
                  <a:gd name="T6" fmla="*/ 23 w 47"/>
                  <a:gd name="T7" fmla="*/ 0 h 47"/>
                  <a:gd name="T8" fmla="*/ 0 w 47"/>
                  <a:gd name="T9" fmla="*/ 23 h 47"/>
                  <a:gd name="T10" fmla="*/ 23 w 47"/>
                  <a:gd name="T11" fmla="*/ 47 h 47"/>
                  <a:gd name="T12" fmla="*/ 47 w 47"/>
                  <a:gd name="T13" fmla="*/ 23 h 47"/>
                  <a:gd name="T14" fmla="*/ 45 w 47"/>
                  <a:gd name="T15" fmla="*/ 16 h 47"/>
                  <a:gd name="T16" fmla="*/ 37 w 47"/>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37" y="25"/>
                    </a:moveTo>
                    <a:cubicBezTo>
                      <a:pt x="16" y="27"/>
                      <a:pt x="16" y="27"/>
                      <a:pt x="16" y="27"/>
                    </a:cubicBezTo>
                    <a:cubicBezTo>
                      <a:pt x="36" y="3"/>
                      <a:pt x="36" y="3"/>
                      <a:pt x="36" y="3"/>
                    </a:cubicBezTo>
                    <a:cubicBezTo>
                      <a:pt x="32" y="1"/>
                      <a:pt x="28" y="0"/>
                      <a:pt x="23" y="0"/>
                    </a:cubicBezTo>
                    <a:cubicBezTo>
                      <a:pt x="10" y="0"/>
                      <a:pt x="0" y="10"/>
                      <a:pt x="0" y="23"/>
                    </a:cubicBezTo>
                    <a:cubicBezTo>
                      <a:pt x="0" y="36"/>
                      <a:pt x="10" y="47"/>
                      <a:pt x="23" y="47"/>
                    </a:cubicBezTo>
                    <a:cubicBezTo>
                      <a:pt x="36" y="47"/>
                      <a:pt x="47" y="36"/>
                      <a:pt x="47" y="23"/>
                    </a:cubicBezTo>
                    <a:cubicBezTo>
                      <a:pt x="47" y="21"/>
                      <a:pt x="46" y="18"/>
                      <a:pt x="45" y="16"/>
                    </a:cubicBezTo>
                    <a:lnTo>
                      <a:pt x="37" y="25"/>
                    </a:ln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6" name="Freeform 79"/>
              <p:cNvSpPr/>
              <p:nvPr/>
            </p:nvSpPr>
            <p:spPr bwMode="auto">
              <a:xfrm>
                <a:off x="7156451" y="5022937"/>
                <a:ext cx="669925" cy="665162"/>
              </a:xfrm>
              <a:custGeom>
                <a:avLst/>
                <a:gdLst>
                  <a:gd name="T0" fmla="*/ 108 w 137"/>
                  <a:gd name="T1" fmla="*/ 43 h 136"/>
                  <a:gd name="T2" fmla="*/ 115 w 137"/>
                  <a:gd name="T3" fmla="*/ 68 h 136"/>
                  <a:gd name="T4" fmla="*/ 68 w 137"/>
                  <a:gd name="T5" fmla="*/ 115 h 136"/>
                  <a:gd name="T6" fmla="*/ 22 w 137"/>
                  <a:gd name="T7" fmla="*/ 68 h 136"/>
                  <a:gd name="T8" fmla="*/ 68 w 137"/>
                  <a:gd name="T9" fmla="*/ 22 h 136"/>
                  <a:gd name="T10" fmla="*/ 98 w 137"/>
                  <a:gd name="T11" fmla="*/ 32 h 136"/>
                  <a:gd name="T12" fmla="*/ 111 w 137"/>
                  <a:gd name="T13" fmla="*/ 15 h 136"/>
                  <a:gd name="T14" fmla="*/ 68 w 137"/>
                  <a:gd name="T15" fmla="*/ 0 h 136"/>
                  <a:gd name="T16" fmla="*/ 0 w 137"/>
                  <a:gd name="T17" fmla="*/ 68 h 136"/>
                  <a:gd name="T18" fmla="*/ 68 w 137"/>
                  <a:gd name="T19" fmla="*/ 136 h 136"/>
                  <a:gd name="T20" fmla="*/ 137 w 137"/>
                  <a:gd name="T21" fmla="*/ 68 h 136"/>
                  <a:gd name="T22" fmla="*/ 121 w 137"/>
                  <a:gd name="T23" fmla="*/ 26 h 136"/>
                  <a:gd name="T24" fmla="*/ 108 w 137"/>
                  <a:gd name="T25" fmla="*/ 4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6">
                    <a:moveTo>
                      <a:pt x="108" y="43"/>
                    </a:moveTo>
                    <a:cubicBezTo>
                      <a:pt x="112" y="50"/>
                      <a:pt x="115" y="59"/>
                      <a:pt x="115" y="68"/>
                    </a:cubicBezTo>
                    <a:cubicBezTo>
                      <a:pt x="115" y="94"/>
                      <a:pt x="94" y="115"/>
                      <a:pt x="68" y="115"/>
                    </a:cubicBezTo>
                    <a:cubicBezTo>
                      <a:pt x="43" y="115"/>
                      <a:pt x="22" y="94"/>
                      <a:pt x="22" y="68"/>
                    </a:cubicBezTo>
                    <a:cubicBezTo>
                      <a:pt x="22" y="42"/>
                      <a:pt x="43" y="22"/>
                      <a:pt x="68" y="22"/>
                    </a:cubicBezTo>
                    <a:cubicBezTo>
                      <a:pt x="80" y="22"/>
                      <a:pt x="90" y="25"/>
                      <a:pt x="98" y="32"/>
                    </a:cubicBezTo>
                    <a:cubicBezTo>
                      <a:pt x="111" y="15"/>
                      <a:pt x="111" y="15"/>
                      <a:pt x="111" y="15"/>
                    </a:cubicBezTo>
                    <a:cubicBezTo>
                      <a:pt x="100" y="6"/>
                      <a:pt x="85" y="0"/>
                      <a:pt x="68" y="0"/>
                    </a:cubicBezTo>
                    <a:cubicBezTo>
                      <a:pt x="31" y="0"/>
                      <a:pt x="0" y="31"/>
                      <a:pt x="0" y="68"/>
                    </a:cubicBezTo>
                    <a:cubicBezTo>
                      <a:pt x="0" y="106"/>
                      <a:pt x="31" y="136"/>
                      <a:pt x="68" y="136"/>
                    </a:cubicBezTo>
                    <a:cubicBezTo>
                      <a:pt x="106" y="136"/>
                      <a:pt x="137" y="106"/>
                      <a:pt x="137" y="68"/>
                    </a:cubicBezTo>
                    <a:cubicBezTo>
                      <a:pt x="137" y="52"/>
                      <a:pt x="131" y="37"/>
                      <a:pt x="121" y="26"/>
                    </a:cubicBezTo>
                    <a:lnTo>
                      <a:pt x="108" y="43"/>
                    </a:ln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7" name="Freeform 80"/>
              <p:cNvSpPr/>
              <p:nvPr/>
            </p:nvSpPr>
            <p:spPr bwMode="auto">
              <a:xfrm>
                <a:off x="7454901" y="4826087"/>
                <a:ext cx="465138" cy="549275"/>
              </a:xfrm>
              <a:custGeom>
                <a:avLst/>
                <a:gdLst>
                  <a:gd name="T0" fmla="*/ 293 w 293"/>
                  <a:gd name="T1" fmla="*/ 59 h 346"/>
                  <a:gd name="T2" fmla="*/ 225 w 293"/>
                  <a:gd name="T3" fmla="*/ 65 h 346"/>
                  <a:gd name="T4" fmla="*/ 219 w 293"/>
                  <a:gd name="T5" fmla="*/ 0 h 346"/>
                  <a:gd name="T6" fmla="*/ 163 w 293"/>
                  <a:gd name="T7" fmla="*/ 65 h 346"/>
                  <a:gd name="T8" fmla="*/ 157 w 293"/>
                  <a:gd name="T9" fmla="*/ 114 h 346"/>
                  <a:gd name="T10" fmla="*/ 6 w 293"/>
                  <a:gd name="T11" fmla="*/ 306 h 346"/>
                  <a:gd name="T12" fmla="*/ 0 w 293"/>
                  <a:gd name="T13" fmla="*/ 346 h 346"/>
                  <a:gd name="T14" fmla="*/ 40 w 293"/>
                  <a:gd name="T15" fmla="*/ 333 h 346"/>
                  <a:gd name="T16" fmla="*/ 194 w 293"/>
                  <a:gd name="T17" fmla="*/ 142 h 346"/>
                  <a:gd name="T18" fmla="*/ 240 w 293"/>
                  <a:gd name="T19" fmla="*/ 127 h 346"/>
                  <a:gd name="T20" fmla="*/ 293 w 293"/>
                  <a:gd name="T21" fmla="*/ 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346">
                    <a:moveTo>
                      <a:pt x="293" y="59"/>
                    </a:moveTo>
                    <a:lnTo>
                      <a:pt x="225" y="65"/>
                    </a:lnTo>
                    <a:lnTo>
                      <a:pt x="219" y="0"/>
                    </a:lnTo>
                    <a:lnTo>
                      <a:pt x="163" y="65"/>
                    </a:lnTo>
                    <a:lnTo>
                      <a:pt x="157" y="114"/>
                    </a:lnTo>
                    <a:lnTo>
                      <a:pt x="6" y="306"/>
                    </a:lnTo>
                    <a:lnTo>
                      <a:pt x="0" y="346"/>
                    </a:lnTo>
                    <a:lnTo>
                      <a:pt x="40" y="333"/>
                    </a:lnTo>
                    <a:lnTo>
                      <a:pt x="194" y="142"/>
                    </a:lnTo>
                    <a:lnTo>
                      <a:pt x="240" y="127"/>
                    </a:lnTo>
                    <a:lnTo>
                      <a:pt x="293" y="59"/>
                    </a:ln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grpSp>
        <p:grpSp>
          <p:nvGrpSpPr>
            <p:cNvPr id="16" name="组合 15"/>
            <p:cNvGrpSpPr/>
            <p:nvPr/>
          </p:nvGrpSpPr>
          <p:grpSpPr>
            <a:xfrm>
              <a:off x="2226914" y="1905666"/>
              <a:ext cx="427371" cy="834879"/>
              <a:chOff x="8080376" y="1863812"/>
              <a:chExt cx="361950" cy="715962"/>
            </a:xfrm>
            <a:solidFill>
              <a:srgbClr val="6CAE43"/>
            </a:solidFill>
          </p:grpSpPr>
          <p:sp>
            <p:nvSpPr>
              <p:cNvPr id="39" name="Freeform 81"/>
              <p:cNvSpPr/>
              <p:nvPr/>
            </p:nvSpPr>
            <p:spPr bwMode="auto">
              <a:xfrm>
                <a:off x="8159751" y="2500399"/>
                <a:ext cx="204788" cy="79375"/>
              </a:xfrm>
              <a:custGeom>
                <a:avLst/>
                <a:gdLst>
                  <a:gd name="T0" fmla="*/ 37 w 42"/>
                  <a:gd name="T1" fmla="*/ 0 h 16"/>
                  <a:gd name="T2" fmla="*/ 5 w 42"/>
                  <a:gd name="T3" fmla="*/ 0 h 16"/>
                  <a:gd name="T4" fmla="*/ 0 w 42"/>
                  <a:gd name="T5" fmla="*/ 4 h 16"/>
                  <a:gd name="T6" fmla="*/ 5 w 42"/>
                  <a:gd name="T7" fmla="*/ 9 h 16"/>
                  <a:gd name="T8" fmla="*/ 12 w 42"/>
                  <a:gd name="T9" fmla="*/ 9 h 16"/>
                  <a:gd name="T10" fmla="*/ 12 w 42"/>
                  <a:gd name="T11" fmla="*/ 9 h 16"/>
                  <a:gd name="T12" fmla="*/ 21 w 42"/>
                  <a:gd name="T13" fmla="*/ 16 h 16"/>
                  <a:gd name="T14" fmla="*/ 30 w 42"/>
                  <a:gd name="T15" fmla="*/ 9 h 16"/>
                  <a:gd name="T16" fmla="*/ 30 w 42"/>
                  <a:gd name="T17" fmla="*/ 9 h 16"/>
                  <a:gd name="T18" fmla="*/ 37 w 42"/>
                  <a:gd name="T19" fmla="*/ 9 h 16"/>
                  <a:gd name="T20" fmla="*/ 42 w 42"/>
                  <a:gd name="T21" fmla="*/ 4 h 16"/>
                  <a:gd name="T22" fmla="*/ 37 w 4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6">
                    <a:moveTo>
                      <a:pt x="37" y="0"/>
                    </a:moveTo>
                    <a:cubicBezTo>
                      <a:pt x="5" y="0"/>
                      <a:pt x="5" y="0"/>
                      <a:pt x="5" y="0"/>
                    </a:cubicBezTo>
                    <a:cubicBezTo>
                      <a:pt x="2" y="0"/>
                      <a:pt x="0" y="2"/>
                      <a:pt x="0" y="4"/>
                    </a:cubicBezTo>
                    <a:cubicBezTo>
                      <a:pt x="0" y="7"/>
                      <a:pt x="2" y="9"/>
                      <a:pt x="5" y="9"/>
                    </a:cubicBezTo>
                    <a:cubicBezTo>
                      <a:pt x="12" y="9"/>
                      <a:pt x="12" y="9"/>
                      <a:pt x="12" y="9"/>
                    </a:cubicBezTo>
                    <a:cubicBezTo>
                      <a:pt x="12" y="9"/>
                      <a:pt x="12" y="9"/>
                      <a:pt x="12" y="9"/>
                    </a:cubicBezTo>
                    <a:cubicBezTo>
                      <a:pt x="12" y="13"/>
                      <a:pt x="16" y="16"/>
                      <a:pt x="21" y="16"/>
                    </a:cubicBezTo>
                    <a:cubicBezTo>
                      <a:pt x="26" y="16"/>
                      <a:pt x="30" y="13"/>
                      <a:pt x="30" y="9"/>
                    </a:cubicBezTo>
                    <a:cubicBezTo>
                      <a:pt x="30" y="9"/>
                      <a:pt x="30" y="9"/>
                      <a:pt x="30" y="9"/>
                    </a:cubicBezTo>
                    <a:cubicBezTo>
                      <a:pt x="37" y="9"/>
                      <a:pt x="37" y="9"/>
                      <a:pt x="37" y="9"/>
                    </a:cubicBezTo>
                    <a:cubicBezTo>
                      <a:pt x="40" y="9"/>
                      <a:pt x="42" y="7"/>
                      <a:pt x="42" y="4"/>
                    </a:cubicBezTo>
                    <a:cubicBezTo>
                      <a:pt x="42" y="2"/>
                      <a:pt x="40" y="0"/>
                      <a:pt x="37" y="0"/>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0" name="Freeform 82"/>
              <p:cNvSpPr>
                <a:spLocks noEditPoints="1"/>
              </p:cNvSpPr>
              <p:nvPr/>
            </p:nvSpPr>
            <p:spPr bwMode="auto">
              <a:xfrm>
                <a:off x="8080376" y="2040024"/>
                <a:ext cx="361950" cy="396875"/>
              </a:xfrm>
              <a:custGeom>
                <a:avLst/>
                <a:gdLst>
                  <a:gd name="T0" fmla="*/ 74 w 74"/>
                  <a:gd name="T1" fmla="*/ 36 h 81"/>
                  <a:gd name="T2" fmla="*/ 37 w 74"/>
                  <a:gd name="T3" fmla="*/ 0 h 81"/>
                  <a:gd name="T4" fmla="*/ 0 w 74"/>
                  <a:gd name="T5" fmla="*/ 36 h 81"/>
                  <a:gd name="T6" fmla="*/ 17 w 74"/>
                  <a:gd name="T7" fmla="*/ 81 h 81"/>
                  <a:gd name="T8" fmla="*/ 58 w 74"/>
                  <a:gd name="T9" fmla="*/ 81 h 81"/>
                  <a:gd name="T10" fmla="*/ 74 w 74"/>
                  <a:gd name="T11" fmla="*/ 36 h 81"/>
                  <a:gd name="T12" fmla="*/ 37 w 74"/>
                  <a:gd name="T13" fmla="*/ 9 h 81"/>
                  <a:gd name="T14" fmla="*/ 44 w 74"/>
                  <a:gd name="T15" fmla="*/ 16 h 81"/>
                  <a:gd name="T16" fmla="*/ 37 w 74"/>
                  <a:gd name="T17" fmla="*/ 24 h 81"/>
                  <a:gd name="T18" fmla="*/ 29 w 74"/>
                  <a:gd name="T19" fmla="*/ 16 h 81"/>
                  <a:gd name="T20" fmla="*/ 37 w 74"/>
                  <a:gd name="T21" fmla="*/ 9 h 81"/>
                  <a:gd name="T22" fmla="*/ 51 w 74"/>
                  <a:gd name="T23" fmla="*/ 46 h 81"/>
                  <a:gd name="T24" fmla="*/ 45 w 74"/>
                  <a:gd name="T25" fmla="*/ 52 h 81"/>
                  <a:gd name="T26" fmla="*/ 45 w 74"/>
                  <a:gd name="T27" fmla="*/ 52 h 81"/>
                  <a:gd name="T28" fmla="*/ 46 w 74"/>
                  <a:gd name="T29" fmla="*/ 53 h 81"/>
                  <a:gd name="T30" fmla="*/ 46 w 74"/>
                  <a:gd name="T31" fmla="*/ 75 h 81"/>
                  <a:gd name="T32" fmla="*/ 41 w 74"/>
                  <a:gd name="T33" fmla="*/ 79 h 81"/>
                  <a:gd name="T34" fmla="*/ 37 w 74"/>
                  <a:gd name="T35" fmla="*/ 75 h 81"/>
                  <a:gd name="T36" fmla="*/ 33 w 74"/>
                  <a:gd name="T37" fmla="*/ 79 h 81"/>
                  <a:gd name="T38" fmla="*/ 28 w 74"/>
                  <a:gd name="T39" fmla="*/ 75 h 81"/>
                  <a:gd name="T40" fmla="*/ 28 w 74"/>
                  <a:gd name="T41" fmla="*/ 53 h 81"/>
                  <a:gd name="T42" fmla="*/ 29 w 74"/>
                  <a:gd name="T43" fmla="*/ 52 h 81"/>
                  <a:gd name="T44" fmla="*/ 28 w 74"/>
                  <a:gd name="T45" fmla="*/ 52 h 81"/>
                  <a:gd name="T46" fmla="*/ 22 w 74"/>
                  <a:gd name="T47" fmla="*/ 46 h 81"/>
                  <a:gd name="T48" fmla="*/ 22 w 74"/>
                  <a:gd name="T49" fmla="*/ 32 h 81"/>
                  <a:gd name="T50" fmla="*/ 28 w 74"/>
                  <a:gd name="T51" fmla="*/ 26 h 81"/>
                  <a:gd name="T52" fmla="*/ 31 w 74"/>
                  <a:gd name="T53" fmla="*/ 26 h 81"/>
                  <a:gd name="T54" fmla="*/ 37 w 74"/>
                  <a:gd name="T55" fmla="*/ 33 h 81"/>
                  <a:gd name="T56" fmla="*/ 43 w 74"/>
                  <a:gd name="T57" fmla="*/ 26 h 81"/>
                  <a:gd name="T58" fmla="*/ 45 w 74"/>
                  <a:gd name="T59" fmla="*/ 26 h 81"/>
                  <a:gd name="T60" fmla="*/ 51 w 74"/>
                  <a:gd name="T61" fmla="*/ 32 h 81"/>
                  <a:gd name="T62" fmla="*/ 51 w 74"/>
                  <a:gd name="T63"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1">
                    <a:moveTo>
                      <a:pt x="74" y="36"/>
                    </a:moveTo>
                    <a:cubicBezTo>
                      <a:pt x="74" y="16"/>
                      <a:pt x="57" y="0"/>
                      <a:pt x="37" y="0"/>
                    </a:cubicBezTo>
                    <a:cubicBezTo>
                      <a:pt x="17" y="0"/>
                      <a:pt x="0" y="16"/>
                      <a:pt x="0" y="36"/>
                    </a:cubicBezTo>
                    <a:cubicBezTo>
                      <a:pt x="0" y="54"/>
                      <a:pt x="17" y="64"/>
                      <a:pt x="17" y="81"/>
                    </a:cubicBezTo>
                    <a:cubicBezTo>
                      <a:pt x="58" y="81"/>
                      <a:pt x="58" y="81"/>
                      <a:pt x="58" y="81"/>
                    </a:cubicBezTo>
                    <a:cubicBezTo>
                      <a:pt x="58" y="63"/>
                      <a:pt x="74" y="54"/>
                      <a:pt x="74" y="36"/>
                    </a:cubicBezTo>
                    <a:close/>
                    <a:moveTo>
                      <a:pt x="37" y="9"/>
                    </a:moveTo>
                    <a:cubicBezTo>
                      <a:pt x="41" y="9"/>
                      <a:pt x="44" y="12"/>
                      <a:pt x="44" y="16"/>
                    </a:cubicBezTo>
                    <a:cubicBezTo>
                      <a:pt x="44" y="20"/>
                      <a:pt x="41" y="24"/>
                      <a:pt x="37" y="24"/>
                    </a:cubicBezTo>
                    <a:cubicBezTo>
                      <a:pt x="33" y="24"/>
                      <a:pt x="29" y="20"/>
                      <a:pt x="29" y="16"/>
                    </a:cubicBezTo>
                    <a:cubicBezTo>
                      <a:pt x="29" y="12"/>
                      <a:pt x="33" y="9"/>
                      <a:pt x="37" y="9"/>
                    </a:cubicBezTo>
                    <a:close/>
                    <a:moveTo>
                      <a:pt x="51" y="46"/>
                    </a:moveTo>
                    <a:cubicBezTo>
                      <a:pt x="51" y="49"/>
                      <a:pt x="49" y="52"/>
                      <a:pt x="45" y="52"/>
                    </a:cubicBezTo>
                    <a:cubicBezTo>
                      <a:pt x="45" y="52"/>
                      <a:pt x="45" y="52"/>
                      <a:pt x="45" y="52"/>
                    </a:cubicBezTo>
                    <a:cubicBezTo>
                      <a:pt x="46" y="52"/>
                      <a:pt x="46" y="53"/>
                      <a:pt x="46" y="53"/>
                    </a:cubicBezTo>
                    <a:cubicBezTo>
                      <a:pt x="46" y="75"/>
                      <a:pt x="46" y="75"/>
                      <a:pt x="46" y="75"/>
                    </a:cubicBezTo>
                    <a:cubicBezTo>
                      <a:pt x="46" y="77"/>
                      <a:pt x="44" y="79"/>
                      <a:pt x="41" y="79"/>
                    </a:cubicBezTo>
                    <a:cubicBezTo>
                      <a:pt x="39" y="79"/>
                      <a:pt x="37" y="77"/>
                      <a:pt x="37" y="75"/>
                    </a:cubicBezTo>
                    <a:cubicBezTo>
                      <a:pt x="37" y="77"/>
                      <a:pt x="35" y="79"/>
                      <a:pt x="33" y="79"/>
                    </a:cubicBezTo>
                    <a:cubicBezTo>
                      <a:pt x="30" y="79"/>
                      <a:pt x="28" y="77"/>
                      <a:pt x="28" y="75"/>
                    </a:cubicBezTo>
                    <a:cubicBezTo>
                      <a:pt x="28" y="53"/>
                      <a:pt x="28" y="53"/>
                      <a:pt x="28" y="53"/>
                    </a:cubicBezTo>
                    <a:cubicBezTo>
                      <a:pt x="28" y="53"/>
                      <a:pt x="28" y="52"/>
                      <a:pt x="29" y="52"/>
                    </a:cubicBezTo>
                    <a:cubicBezTo>
                      <a:pt x="28" y="52"/>
                      <a:pt x="28" y="52"/>
                      <a:pt x="28" y="52"/>
                    </a:cubicBezTo>
                    <a:cubicBezTo>
                      <a:pt x="25" y="52"/>
                      <a:pt x="22" y="49"/>
                      <a:pt x="22" y="46"/>
                    </a:cubicBezTo>
                    <a:cubicBezTo>
                      <a:pt x="22" y="32"/>
                      <a:pt x="22" y="32"/>
                      <a:pt x="22" y="32"/>
                    </a:cubicBezTo>
                    <a:cubicBezTo>
                      <a:pt x="22" y="29"/>
                      <a:pt x="25" y="26"/>
                      <a:pt x="28" y="26"/>
                    </a:cubicBezTo>
                    <a:cubicBezTo>
                      <a:pt x="31" y="26"/>
                      <a:pt x="31" y="26"/>
                      <a:pt x="31" y="26"/>
                    </a:cubicBezTo>
                    <a:cubicBezTo>
                      <a:pt x="37" y="33"/>
                      <a:pt x="37" y="33"/>
                      <a:pt x="37" y="33"/>
                    </a:cubicBezTo>
                    <a:cubicBezTo>
                      <a:pt x="43" y="26"/>
                      <a:pt x="43" y="26"/>
                      <a:pt x="43" y="26"/>
                    </a:cubicBezTo>
                    <a:cubicBezTo>
                      <a:pt x="45" y="26"/>
                      <a:pt x="45" y="26"/>
                      <a:pt x="45" y="26"/>
                    </a:cubicBezTo>
                    <a:cubicBezTo>
                      <a:pt x="49" y="26"/>
                      <a:pt x="51" y="29"/>
                      <a:pt x="51" y="32"/>
                    </a:cubicBezTo>
                    <a:lnTo>
                      <a:pt x="51" y="46"/>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1" name="Freeform 83"/>
              <p:cNvSpPr/>
              <p:nvPr/>
            </p:nvSpPr>
            <p:spPr bwMode="auto">
              <a:xfrm>
                <a:off x="8159751" y="2455949"/>
                <a:ext cx="204788" cy="30162"/>
              </a:xfrm>
              <a:custGeom>
                <a:avLst/>
                <a:gdLst>
                  <a:gd name="T0" fmla="*/ 42 w 42"/>
                  <a:gd name="T1" fmla="*/ 3 h 6"/>
                  <a:gd name="T2" fmla="*/ 39 w 42"/>
                  <a:gd name="T3" fmla="*/ 6 h 6"/>
                  <a:gd name="T4" fmla="*/ 3 w 42"/>
                  <a:gd name="T5" fmla="*/ 6 h 6"/>
                  <a:gd name="T6" fmla="*/ 0 w 42"/>
                  <a:gd name="T7" fmla="*/ 3 h 6"/>
                  <a:gd name="T8" fmla="*/ 0 w 42"/>
                  <a:gd name="T9" fmla="*/ 3 h 6"/>
                  <a:gd name="T10" fmla="*/ 3 w 42"/>
                  <a:gd name="T11" fmla="*/ 0 h 6"/>
                  <a:gd name="T12" fmla="*/ 39 w 42"/>
                  <a:gd name="T13" fmla="*/ 0 h 6"/>
                  <a:gd name="T14" fmla="*/ 42 w 42"/>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
                    <a:moveTo>
                      <a:pt x="42" y="3"/>
                    </a:moveTo>
                    <a:cubicBezTo>
                      <a:pt x="42" y="4"/>
                      <a:pt x="40" y="6"/>
                      <a:pt x="39" y="6"/>
                    </a:cubicBezTo>
                    <a:cubicBezTo>
                      <a:pt x="3" y="6"/>
                      <a:pt x="3" y="6"/>
                      <a:pt x="3" y="6"/>
                    </a:cubicBezTo>
                    <a:cubicBezTo>
                      <a:pt x="2" y="6"/>
                      <a:pt x="0" y="4"/>
                      <a:pt x="0" y="3"/>
                    </a:cubicBezTo>
                    <a:cubicBezTo>
                      <a:pt x="0" y="3"/>
                      <a:pt x="0" y="3"/>
                      <a:pt x="0" y="3"/>
                    </a:cubicBezTo>
                    <a:cubicBezTo>
                      <a:pt x="0" y="1"/>
                      <a:pt x="2" y="0"/>
                      <a:pt x="3" y="0"/>
                    </a:cubicBezTo>
                    <a:cubicBezTo>
                      <a:pt x="39" y="0"/>
                      <a:pt x="39" y="0"/>
                      <a:pt x="39" y="0"/>
                    </a:cubicBezTo>
                    <a:cubicBezTo>
                      <a:pt x="40" y="0"/>
                      <a:pt x="42" y="1"/>
                      <a:pt x="42" y="3"/>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2" name="Freeform 84"/>
              <p:cNvSpPr/>
              <p:nvPr/>
            </p:nvSpPr>
            <p:spPr bwMode="auto">
              <a:xfrm>
                <a:off x="8085138" y="1917787"/>
                <a:ext cx="84138" cy="77787"/>
              </a:xfrm>
              <a:custGeom>
                <a:avLst/>
                <a:gdLst>
                  <a:gd name="T0" fmla="*/ 13 w 17"/>
                  <a:gd name="T1" fmla="*/ 16 h 16"/>
                  <a:gd name="T2" fmla="*/ 10 w 17"/>
                  <a:gd name="T3" fmla="*/ 15 h 16"/>
                  <a:gd name="T4" fmla="*/ 2 w 17"/>
                  <a:gd name="T5" fmla="*/ 7 h 16"/>
                  <a:gd name="T6" fmla="*/ 2 w 17"/>
                  <a:gd name="T7" fmla="*/ 2 h 16"/>
                  <a:gd name="T8" fmla="*/ 7 w 17"/>
                  <a:gd name="T9" fmla="*/ 2 h 16"/>
                  <a:gd name="T10" fmla="*/ 15 w 17"/>
                  <a:gd name="T11" fmla="*/ 10 h 16"/>
                  <a:gd name="T12" fmla="*/ 15 w 17"/>
                  <a:gd name="T13" fmla="*/ 15 h 16"/>
                  <a:gd name="T14" fmla="*/ 13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13" y="16"/>
                    </a:moveTo>
                    <a:cubicBezTo>
                      <a:pt x="12" y="16"/>
                      <a:pt x="11" y="16"/>
                      <a:pt x="10" y="15"/>
                    </a:cubicBezTo>
                    <a:cubicBezTo>
                      <a:pt x="2" y="7"/>
                      <a:pt x="2" y="7"/>
                      <a:pt x="2" y="7"/>
                    </a:cubicBezTo>
                    <a:cubicBezTo>
                      <a:pt x="0" y="5"/>
                      <a:pt x="0" y="3"/>
                      <a:pt x="2" y="2"/>
                    </a:cubicBezTo>
                    <a:cubicBezTo>
                      <a:pt x="3" y="0"/>
                      <a:pt x="5" y="0"/>
                      <a:pt x="7" y="2"/>
                    </a:cubicBezTo>
                    <a:cubicBezTo>
                      <a:pt x="15" y="10"/>
                      <a:pt x="15" y="10"/>
                      <a:pt x="15" y="10"/>
                    </a:cubicBezTo>
                    <a:cubicBezTo>
                      <a:pt x="17" y="12"/>
                      <a:pt x="17" y="14"/>
                      <a:pt x="15" y="15"/>
                    </a:cubicBezTo>
                    <a:cubicBezTo>
                      <a:pt x="15" y="16"/>
                      <a:pt x="14" y="16"/>
                      <a:pt x="13" y="16"/>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3" name="Freeform 85"/>
              <p:cNvSpPr/>
              <p:nvPr/>
            </p:nvSpPr>
            <p:spPr bwMode="auto">
              <a:xfrm>
                <a:off x="8355013" y="1917787"/>
                <a:ext cx="82550" cy="84137"/>
              </a:xfrm>
              <a:custGeom>
                <a:avLst/>
                <a:gdLst>
                  <a:gd name="T0" fmla="*/ 4 w 17"/>
                  <a:gd name="T1" fmla="*/ 17 h 17"/>
                  <a:gd name="T2" fmla="*/ 2 w 17"/>
                  <a:gd name="T3" fmla="*/ 16 h 17"/>
                  <a:gd name="T4" fmla="*/ 2 w 17"/>
                  <a:gd name="T5" fmla="*/ 11 h 17"/>
                  <a:gd name="T6" fmla="*/ 10 w 17"/>
                  <a:gd name="T7" fmla="*/ 2 h 17"/>
                  <a:gd name="T8" fmla="*/ 15 w 17"/>
                  <a:gd name="T9" fmla="*/ 2 h 17"/>
                  <a:gd name="T10" fmla="*/ 15 w 17"/>
                  <a:gd name="T11" fmla="*/ 7 h 17"/>
                  <a:gd name="T12" fmla="*/ 7 w 17"/>
                  <a:gd name="T13" fmla="*/ 16 h 17"/>
                  <a:gd name="T14" fmla="*/ 4 w 1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4" y="17"/>
                    </a:moveTo>
                    <a:cubicBezTo>
                      <a:pt x="3" y="17"/>
                      <a:pt x="2" y="16"/>
                      <a:pt x="2" y="16"/>
                    </a:cubicBezTo>
                    <a:cubicBezTo>
                      <a:pt x="0" y="14"/>
                      <a:pt x="0" y="12"/>
                      <a:pt x="2" y="11"/>
                    </a:cubicBezTo>
                    <a:cubicBezTo>
                      <a:pt x="10" y="2"/>
                      <a:pt x="10" y="2"/>
                      <a:pt x="10" y="2"/>
                    </a:cubicBezTo>
                    <a:cubicBezTo>
                      <a:pt x="12" y="0"/>
                      <a:pt x="14" y="0"/>
                      <a:pt x="15" y="2"/>
                    </a:cubicBezTo>
                    <a:cubicBezTo>
                      <a:pt x="17" y="3"/>
                      <a:pt x="17" y="5"/>
                      <a:pt x="15" y="7"/>
                    </a:cubicBezTo>
                    <a:cubicBezTo>
                      <a:pt x="7" y="16"/>
                      <a:pt x="7" y="16"/>
                      <a:pt x="7" y="16"/>
                    </a:cubicBezTo>
                    <a:cubicBezTo>
                      <a:pt x="6" y="16"/>
                      <a:pt x="5" y="17"/>
                      <a:pt x="4" y="17"/>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44" name="Freeform 86"/>
              <p:cNvSpPr/>
              <p:nvPr/>
            </p:nvSpPr>
            <p:spPr bwMode="auto">
              <a:xfrm>
                <a:off x="8242301" y="1863812"/>
                <a:ext cx="34925" cy="98425"/>
              </a:xfrm>
              <a:custGeom>
                <a:avLst/>
                <a:gdLst>
                  <a:gd name="T0" fmla="*/ 3 w 7"/>
                  <a:gd name="T1" fmla="*/ 20 h 20"/>
                  <a:gd name="T2" fmla="*/ 0 w 7"/>
                  <a:gd name="T3" fmla="*/ 16 h 20"/>
                  <a:gd name="T4" fmla="*/ 0 w 7"/>
                  <a:gd name="T5" fmla="*/ 4 h 20"/>
                  <a:gd name="T6" fmla="*/ 3 w 7"/>
                  <a:gd name="T7" fmla="*/ 0 h 20"/>
                  <a:gd name="T8" fmla="*/ 7 w 7"/>
                  <a:gd name="T9" fmla="*/ 4 h 20"/>
                  <a:gd name="T10" fmla="*/ 7 w 7"/>
                  <a:gd name="T11" fmla="*/ 16 h 20"/>
                  <a:gd name="T12" fmla="*/ 3 w 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3" y="20"/>
                    </a:moveTo>
                    <a:cubicBezTo>
                      <a:pt x="1" y="20"/>
                      <a:pt x="0" y="18"/>
                      <a:pt x="0" y="16"/>
                    </a:cubicBezTo>
                    <a:cubicBezTo>
                      <a:pt x="0" y="4"/>
                      <a:pt x="0" y="4"/>
                      <a:pt x="0" y="4"/>
                    </a:cubicBezTo>
                    <a:cubicBezTo>
                      <a:pt x="0" y="2"/>
                      <a:pt x="1" y="0"/>
                      <a:pt x="3" y="0"/>
                    </a:cubicBezTo>
                    <a:cubicBezTo>
                      <a:pt x="5" y="0"/>
                      <a:pt x="7" y="2"/>
                      <a:pt x="7" y="4"/>
                    </a:cubicBezTo>
                    <a:cubicBezTo>
                      <a:pt x="7" y="16"/>
                      <a:pt x="7" y="16"/>
                      <a:pt x="7" y="16"/>
                    </a:cubicBezTo>
                    <a:cubicBezTo>
                      <a:pt x="7" y="18"/>
                      <a:pt x="5" y="20"/>
                      <a:pt x="3" y="20"/>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grpSp>
        <p:grpSp>
          <p:nvGrpSpPr>
            <p:cNvPr id="17" name="组合 16"/>
            <p:cNvGrpSpPr/>
            <p:nvPr/>
          </p:nvGrpSpPr>
          <p:grpSpPr>
            <a:xfrm>
              <a:off x="9433860" y="4040870"/>
              <a:ext cx="732839" cy="1041095"/>
              <a:chOff x="10885488" y="4680037"/>
              <a:chExt cx="503238" cy="723900"/>
            </a:xfrm>
            <a:solidFill>
              <a:srgbClr val="6CAE43"/>
            </a:solidFill>
          </p:grpSpPr>
          <p:sp>
            <p:nvSpPr>
              <p:cNvPr id="31" name="Freeform 87"/>
              <p:cNvSpPr/>
              <p:nvPr/>
            </p:nvSpPr>
            <p:spPr bwMode="auto">
              <a:xfrm>
                <a:off x="11071226" y="4680037"/>
                <a:ext cx="317500" cy="303212"/>
              </a:xfrm>
              <a:custGeom>
                <a:avLst/>
                <a:gdLst>
                  <a:gd name="T0" fmla="*/ 179 w 200"/>
                  <a:gd name="T1" fmla="*/ 145 h 191"/>
                  <a:gd name="T2" fmla="*/ 157 w 200"/>
                  <a:gd name="T3" fmla="*/ 145 h 191"/>
                  <a:gd name="T4" fmla="*/ 175 w 200"/>
                  <a:gd name="T5" fmla="*/ 160 h 191"/>
                  <a:gd name="T6" fmla="*/ 31 w 200"/>
                  <a:gd name="T7" fmla="*/ 160 h 191"/>
                  <a:gd name="T8" fmla="*/ 31 w 200"/>
                  <a:gd name="T9" fmla="*/ 24 h 191"/>
                  <a:gd name="T10" fmla="*/ 46 w 200"/>
                  <a:gd name="T11" fmla="*/ 43 h 191"/>
                  <a:gd name="T12" fmla="*/ 46 w 200"/>
                  <a:gd name="T13" fmla="*/ 21 h 191"/>
                  <a:gd name="T14" fmla="*/ 24 w 200"/>
                  <a:gd name="T15" fmla="*/ 0 h 191"/>
                  <a:gd name="T16" fmla="*/ 0 w 200"/>
                  <a:gd name="T17" fmla="*/ 21 h 191"/>
                  <a:gd name="T18" fmla="*/ 0 w 200"/>
                  <a:gd name="T19" fmla="*/ 43 h 191"/>
                  <a:gd name="T20" fmla="*/ 18 w 200"/>
                  <a:gd name="T21" fmla="*/ 24 h 191"/>
                  <a:gd name="T22" fmla="*/ 18 w 200"/>
                  <a:gd name="T23" fmla="*/ 175 h 191"/>
                  <a:gd name="T24" fmla="*/ 175 w 200"/>
                  <a:gd name="T25" fmla="*/ 175 h 191"/>
                  <a:gd name="T26" fmla="*/ 157 w 200"/>
                  <a:gd name="T27" fmla="*/ 191 h 191"/>
                  <a:gd name="T28" fmla="*/ 179 w 200"/>
                  <a:gd name="T29" fmla="*/ 191 h 191"/>
                  <a:gd name="T30" fmla="*/ 200 w 200"/>
                  <a:gd name="T31" fmla="*/ 166 h 191"/>
                  <a:gd name="T32" fmla="*/ 179 w 200"/>
                  <a:gd name="T33" fmla="*/ 14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91">
                    <a:moveTo>
                      <a:pt x="179" y="145"/>
                    </a:moveTo>
                    <a:lnTo>
                      <a:pt x="157" y="145"/>
                    </a:lnTo>
                    <a:lnTo>
                      <a:pt x="175" y="160"/>
                    </a:lnTo>
                    <a:lnTo>
                      <a:pt x="31" y="160"/>
                    </a:lnTo>
                    <a:lnTo>
                      <a:pt x="31" y="24"/>
                    </a:lnTo>
                    <a:lnTo>
                      <a:pt x="46" y="43"/>
                    </a:lnTo>
                    <a:lnTo>
                      <a:pt x="46" y="21"/>
                    </a:lnTo>
                    <a:lnTo>
                      <a:pt x="24" y="0"/>
                    </a:lnTo>
                    <a:lnTo>
                      <a:pt x="0" y="21"/>
                    </a:lnTo>
                    <a:lnTo>
                      <a:pt x="0" y="43"/>
                    </a:lnTo>
                    <a:lnTo>
                      <a:pt x="18" y="24"/>
                    </a:lnTo>
                    <a:lnTo>
                      <a:pt x="18" y="175"/>
                    </a:lnTo>
                    <a:lnTo>
                      <a:pt x="175" y="175"/>
                    </a:lnTo>
                    <a:lnTo>
                      <a:pt x="157" y="191"/>
                    </a:lnTo>
                    <a:lnTo>
                      <a:pt x="179" y="191"/>
                    </a:lnTo>
                    <a:lnTo>
                      <a:pt x="200" y="166"/>
                    </a:lnTo>
                    <a:lnTo>
                      <a:pt x="179" y="145"/>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2" name="Freeform 88"/>
              <p:cNvSpPr/>
              <p:nvPr/>
            </p:nvSpPr>
            <p:spPr bwMode="auto">
              <a:xfrm>
                <a:off x="11134726" y="4699087"/>
                <a:ext cx="204788" cy="220662"/>
              </a:xfrm>
              <a:custGeom>
                <a:avLst/>
                <a:gdLst>
                  <a:gd name="T0" fmla="*/ 0 w 129"/>
                  <a:gd name="T1" fmla="*/ 93 h 139"/>
                  <a:gd name="T2" fmla="*/ 37 w 129"/>
                  <a:gd name="T3" fmla="*/ 59 h 139"/>
                  <a:gd name="T4" fmla="*/ 46 w 129"/>
                  <a:gd name="T5" fmla="*/ 68 h 139"/>
                  <a:gd name="T6" fmla="*/ 0 w 129"/>
                  <a:gd name="T7" fmla="*/ 108 h 139"/>
                  <a:gd name="T8" fmla="*/ 0 w 129"/>
                  <a:gd name="T9" fmla="*/ 117 h 139"/>
                  <a:gd name="T10" fmla="*/ 52 w 129"/>
                  <a:gd name="T11" fmla="*/ 71 h 139"/>
                  <a:gd name="T12" fmla="*/ 58 w 129"/>
                  <a:gd name="T13" fmla="*/ 77 h 139"/>
                  <a:gd name="T14" fmla="*/ 0 w 129"/>
                  <a:gd name="T15" fmla="*/ 133 h 139"/>
                  <a:gd name="T16" fmla="*/ 0 w 129"/>
                  <a:gd name="T17" fmla="*/ 139 h 139"/>
                  <a:gd name="T18" fmla="*/ 3 w 129"/>
                  <a:gd name="T19" fmla="*/ 139 h 139"/>
                  <a:gd name="T20" fmla="*/ 129 w 129"/>
                  <a:gd name="T21" fmla="*/ 22 h 139"/>
                  <a:gd name="T22" fmla="*/ 129 w 129"/>
                  <a:gd name="T23" fmla="*/ 0 h 139"/>
                  <a:gd name="T24" fmla="*/ 65 w 129"/>
                  <a:gd name="T25" fmla="*/ 65 h 139"/>
                  <a:gd name="T26" fmla="*/ 37 w 129"/>
                  <a:gd name="T27" fmla="*/ 43 h 139"/>
                  <a:gd name="T28" fmla="*/ 0 w 129"/>
                  <a:gd name="T29" fmla="*/ 74 h 139"/>
                  <a:gd name="T30" fmla="*/ 0 w 129"/>
                  <a:gd name="T31" fmla="*/ 9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39">
                    <a:moveTo>
                      <a:pt x="0" y="93"/>
                    </a:moveTo>
                    <a:lnTo>
                      <a:pt x="37" y="59"/>
                    </a:lnTo>
                    <a:lnTo>
                      <a:pt x="46" y="68"/>
                    </a:lnTo>
                    <a:lnTo>
                      <a:pt x="0" y="108"/>
                    </a:lnTo>
                    <a:lnTo>
                      <a:pt x="0" y="117"/>
                    </a:lnTo>
                    <a:lnTo>
                      <a:pt x="52" y="71"/>
                    </a:lnTo>
                    <a:lnTo>
                      <a:pt x="58" y="77"/>
                    </a:lnTo>
                    <a:lnTo>
                      <a:pt x="0" y="133"/>
                    </a:lnTo>
                    <a:lnTo>
                      <a:pt x="0" y="139"/>
                    </a:lnTo>
                    <a:lnTo>
                      <a:pt x="3" y="139"/>
                    </a:lnTo>
                    <a:lnTo>
                      <a:pt x="129" y="22"/>
                    </a:lnTo>
                    <a:lnTo>
                      <a:pt x="129" y="0"/>
                    </a:lnTo>
                    <a:lnTo>
                      <a:pt x="65" y="65"/>
                    </a:lnTo>
                    <a:lnTo>
                      <a:pt x="37" y="43"/>
                    </a:lnTo>
                    <a:lnTo>
                      <a:pt x="0" y="74"/>
                    </a:lnTo>
                    <a:lnTo>
                      <a:pt x="0" y="93"/>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3" name="Freeform 89"/>
              <p:cNvSpPr/>
              <p:nvPr/>
            </p:nvSpPr>
            <p:spPr bwMode="auto">
              <a:xfrm>
                <a:off x="11163301" y="4753062"/>
                <a:ext cx="176213" cy="166687"/>
              </a:xfrm>
              <a:custGeom>
                <a:avLst/>
                <a:gdLst>
                  <a:gd name="T0" fmla="*/ 111 w 111"/>
                  <a:gd name="T1" fmla="*/ 0 h 105"/>
                  <a:gd name="T2" fmla="*/ 0 w 111"/>
                  <a:gd name="T3" fmla="*/ 105 h 105"/>
                  <a:gd name="T4" fmla="*/ 10 w 111"/>
                  <a:gd name="T5" fmla="*/ 105 h 105"/>
                  <a:gd name="T6" fmla="*/ 111 w 111"/>
                  <a:gd name="T7" fmla="*/ 9 h 105"/>
                  <a:gd name="T8" fmla="*/ 111 w 111"/>
                  <a:gd name="T9" fmla="*/ 0 h 105"/>
                </a:gdLst>
                <a:ahLst/>
                <a:cxnLst>
                  <a:cxn ang="0">
                    <a:pos x="T0" y="T1"/>
                  </a:cxn>
                  <a:cxn ang="0">
                    <a:pos x="T2" y="T3"/>
                  </a:cxn>
                  <a:cxn ang="0">
                    <a:pos x="T4" y="T5"/>
                  </a:cxn>
                  <a:cxn ang="0">
                    <a:pos x="T6" y="T7"/>
                  </a:cxn>
                  <a:cxn ang="0">
                    <a:pos x="T8" y="T9"/>
                  </a:cxn>
                </a:cxnLst>
                <a:rect l="0" t="0" r="r" b="b"/>
                <a:pathLst>
                  <a:path w="111" h="105">
                    <a:moveTo>
                      <a:pt x="111" y="0"/>
                    </a:moveTo>
                    <a:lnTo>
                      <a:pt x="0" y="105"/>
                    </a:lnTo>
                    <a:lnTo>
                      <a:pt x="10" y="105"/>
                    </a:lnTo>
                    <a:lnTo>
                      <a:pt x="111" y="9"/>
                    </a:lnTo>
                    <a:lnTo>
                      <a:pt x="111" y="0"/>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4" name="Freeform 90"/>
              <p:cNvSpPr/>
              <p:nvPr/>
            </p:nvSpPr>
            <p:spPr bwMode="auto">
              <a:xfrm>
                <a:off x="11202988" y="4792749"/>
                <a:ext cx="136525" cy="127000"/>
              </a:xfrm>
              <a:custGeom>
                <a:avLst/>
                <a:gdLst>
                  <a:gd name="T0" fmla="*/ 86 w 86"/>
                  <a:gd name="T1" fmla="*/ 0 h 80"/>
                  <a:gd name="T2" fmla="*/ 0 w 86"/>
                  <a:gd name="T3" fmla="*/ 80 h 80"/>
                  <a:gd name="T4" fmla="*/ 9 w 86"/>
                  <a:gd name="T5" fmla="*/ 80 h 80"/>
                  <a:gd name="T6" fmla="*/ 86 w 86"/>
                  <a:gd name="T7" fmla="*/ 9 h 80"/>
                  <a:gd name="T8" fmla="*/ 86 w 86"/>
                  <a:gd name="T9" fmla="*/ 0 h 80"/>
                </a:gdLst>
                <a:ahLst/>
                <a:cxnLst>
                  <a:cxn ang="0">
                    <a:pos x="T0" y="T1"/>
                  </a:cxn>
                  <a:cxn ang="0">
                    <a:pos x="T2" y="T3"/>
                  </a:cxn>
                  <a:cxn ang="0">
                    <a:pos x="T4" y="T5"/>
                  </a:cxn>
                  <a:cxn ang="0">
                    <a:pos x="T6" y="T7"/>
                  </a:cxn>
                  <a:cxn ang="0">
                    <a:pos x="T8" y="T9"/>
                  </a:cxn>
                </a:cxnLst>
                <a:rect l="0" t="0" r="r" b="b"/>
                <a:pathLst>
                  <a:path w="86" h="80">
                    <a:moveTo>
                      <a:pt x="86" y="0"/>
                    </a:moveTo>
                    <a:lnTo>
                      <a:pt x="0" y="80"/>
                    </a:lnTo>
                    <a:lnTo>
                      <a:pt x="9" y="80"/>
                    </a:lnTo>
                    <a:lnTo>
                      <a:pt x="86" y="9"/>
                    </a:lnTo>
                    <a:lnTo>
                      <a:pt x="86" y="0"/>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5" name="Freeform 91"/>
              <p:cNvSpPr/>
              <p:nvPr/>
            </p:nvSpPr>
            <p:spPr bwMode="auto">
              <a:xfrm>
                <a:off x="11242676" y="4826087"/>
                <a:ext cx="96838" cy="93662"/>
              </a:xfrm>
              <a:custGeom>
                <a:avLst/>
                <a:gdLst>
                  <a:gd name="T0" fmla="*/ 61 w 61"/>
                  <a:gd name="T1" fmla="*/ 0 h 59"/>
                  <a:gd name="T2" fmla="*/ 0 w 61"/>
                  <a:gd name="T3" fmla="*/ 59 h 59"/>
                  <a:gd name="T4" fmla="*/ 9 w 61"/>
                  <a:gd name="T5" fmla="*/ 59 h 59"/>
                  <a:gd name="T6" fmla="*/ 61 w 61"/>
                  <a:gd name="T7" fmla="*/ 13 h 59"/>
                  <a:gd name="T8" fmla="*/ 61 w 61"/>
                  <a:gd name="T9" fmla="*/ 0 h 59"/>
                </a:gdLst>
                <a:ahLst/>
                <a:cxnLst>
                  <a:cxn ang="0">
                    <a:pos x="T0" y="T1"/>
                  </a:cxn>
                  <a:cxn ang="0">
                    <a:pos x="T2" y="T3"/>
                  </a:cxn>
                  <a:cxn ang="0">
                    <a:pos x="T4" y="T5"/>
                  </a:cxn>
                  <a:cxn ang="0">
                    <a:pos x="T6" y="T7"/>
                  </a:cxn>
                  <a:cxn ang="0">
                    <a:pos x="T8" y="T9"/>
                  </a:cxn>
                </a:cxnLst>
                <a:rect l="0" t="0" r="r" b="b"/>
                <a:pathLst>
                  <a:path w="61" h="59">
                    <a:moveTo>
                      <a:pt x="61" y="0"/>
                    </a:moveTo>
                    <a:lnTo>
                      <a:pt x="0" y="59"/>
                    </a:lnTo>
                    <a:lnTo>
                      <a:pt x="9" y="59"/>
                    </a:lnTo>
                    <a:lnTo>
                      <a:pt x="61" y="13"/>
                    </a:lnTo>
                    <a:lnTo>
                      <a:pt x="61" y="0"/>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6" name="Freeform 92"/>
              <p:cNvSpPr/>
              <p:nvPr/>
            </p:nvSpPr>
            <p:spPr bwMode="auto">
              <a:xfrm>
                <a:off x="11280776" y="4865774"/>
                <a:ext cx="58738" cy="53975"/>
              </a:xfrm>
              <a:custGeom>
                <a:avLst/>
                <a:gdLst>
                  <a:gd name="T0" fmla="*/ 37 w 37"/>
                  <a:gd name="T1" fmla="*/ 9 h 34"/>
                  <a:gd name="T2" fmla="*/ 37 w 37"/>
                  <a:gd name="T3" fmla="*/ 0 h 34"/>
                  <a:gd name="T4" fmla="*/ 0 w 37"/>
                  <a:gd name="T5" fmla="*/ 34 h 34"/>
                  <a:gd name="T6" fmla="*/ 10 w 37"/>
                  <a:gd name="T7" fmla="*/ 34 h 34"/>
                  <a:gd name="T8" fmla="*/ 37 w 37"/>
                  <a:gd name="T9" fmla="*/ 9 h 34"/>
                </a:gdLst>
                <a:ahLst/>
                <a:cxnLst>
                  <a:cxn ang="0">
                    <a:pos x="T0" y="T1"/>
                  </a:cxn>
                  <a:cxn ang="0">
                    <a:pos x="T2" y="T3"/>
                  </a:cxn>
                  <a:cxn ang="0">
                    <a:pos x="T4" y="T5"/>
                  </a:cxn>
                  <a:cxn ang="0">
                    <a:pos x="T6" y="T7"/>
                  </a:cxn>
                  <a:cxn ang="0">
                    <a:pos x="T8" y="T9"/>
                  </a:cxn>
                </a:cxnLst>
                <a:rect l="0" t="0" r="r" b="b"/>
                <a:pathLst>
                  <a:path w="37" h="34">
                    <a:moveTo>
                      <a:pt x="37" y="9"/>
                    </a:moveTo>
                    <a:lnTo>
                      <a:pt x="37" y="0"/>
                    </a:lnTo>
                    <a:lnTo>
                      <a:pt x="0" y="34"/>
                    </a:lnTo>
                    <a:lnTo>
                      <a:pt x="10" y="34"/>
                    </a:lnTo>
                    <a:lnTo>
                      <a:pt x="37" y="9"/>
                    </a:ln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7" name="Oval 93"/>
              <p:cNvSpPr>
                <a:spLocks noChangeArrowheads="1"/>
              </p:cNvSpPr>
              <p:nvPr/>
            </p:nvSpPr>
            <p:spPr bwMode="auto">
              <a:xfrm>
                <a:off x="10939463" y="4856249"/>
                <a:ext cx="117475" cy="117475"/>
              </a:xfrm>
              <a:prstGeom prst="ellipse">
                <a:avLst/>
              </a:pr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8" name="Freeform 94"/>
              <p:cNvSpPr/>
              <p:nvPr/>
            </p:nvSpPr>
            <p:spPr bwMode="auto">
              <a:xfrm>
                <a:off x="10885488" y="4997537"/>
                <a:ext cx="336550" cy="406400"/>
              </a:xfrm>
              <a:custGeom>
                <a:avLst/>
                <a:gdLst>
                  <a:gd name="T0" fmla="*/ 69 w 69"/>
                  <a:gd name="T1" fmla="*/ 7 h 83"/>
                  <a:gd name="T2" fmla="*/ 61 w 69"/>
                  <a:gd name="T3" fmla="*/ 0 h 83"/>
                  <a:gd name="T4" fmla="*/ 33 w 69"/>
                  <a:gd name="T5" fmla="*/ 0 h 83"/>
                  <a:gd name="T6" fmla="*/ 23 w 69"/>
                  <a:gd name="T7" fmla="*/ 9 h 83"/>
                  <a:gd name="T8" fmla="*/ 23 w 69"/>
                  <a:gd name="T9" fmla="*/ 10 h 83"/>
                  <a:gd name="T10" fmla="*/ 13 w 69"/>
                  <a:gd name="T11" fmla="*/ 0 h 83"/>
                  <a:gd name="T12" fmla="*/ 10 w 69"/>
                  <a:gd name="T13" fmla="*/ 0 h 83"/>
                  <a:gd name="T14" fmla="*/ 0 w 69"/>
                  <a:gd name="T15" fmla="*/ 9 h 83"/>
                  <a:gd name="T16" fmla="*/ 0 w 69"/>
                  <a:gd name="T17" fmla="*/ 30 h 83"/>
                  <a:gd name="T18" fmla="*/ 10 w 69"/>
                  <a:gd name="T19" fmla="*/ 40 h 83"/>
                  <a:gd name="T20" fmla="*/ 10 w 69"/>
                  <a:gd name="T21" fmla="*/ 40 h 83"/>
                  <a:gd name="T22" fmla="*/ 9 w 69"/>
                  <a:gd name="T23" fmla="*/ 42 h 83"/>
                  <a:gd name="T24" fmla="*/ 9 w 69"/>
                  <a:gd name="T25" fmla="*/ 76 h 83"/>
                  <a:gd name="T26" fmla="*/ 16 w 69"/>
                  <a:gd name="T27" fmla="*/ 83 h 83"/>
                  <a:gd name="T28" fmla="*/ 23 w 69"/>
                  <a:gd name="T29" fmla="*/ 76 h 83"/>
                  <a:gd name="T30" fmla="*/ 30 w 69"/>
                  <a:gd name="T31" fmla="*/ 83 h 83"/>
                  <a:gd name="T32" fmla="*/ 37 w 69"/>
                  <a:gd name="T33" fmla="*/ 76 h 83"/>
                  <a:gd name="T34" fmla="*/ 37 w 69"/>
                  <a:gd name="T35" fmla="*/ 13 h 83"/>
                  <a:gd name="T36" fmla="*/ 61 w 69"/>
                  <a:gd name="T37" fmla="*/ 13 h 83"/>
                  <a:gd name="T38" fmla="*/ 69 w 69"/>
                  <a:gd name="T39"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3">
                    <a:moveTo>
                      <a:pt x="69" y="7"/>
                    </a:moveTo>
                    <a:cubicBezTo>
                      <a:pt x="69" y="2"/>
                      <a:pt x="65" y="0"/>
                      <a:pt x="61" y="0"/>
                    </a:cubicBezTo>
                    <a:cubicBezTo>
                      <a:pt x="57"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0"/>
                      <a:pt x="0" y="30"/>
                      <a:pt x="0" y="30"/>
                    </a:cubicBezTo>
                    <a:cubicBezTo>
                      <a:pt x="0" y="36"/>
                      <a:pt x="4" y="40"/>
                      <a:pt x="10" y="40"/>
                    </a:cubicBezTo>
                    <a:cubicBezTo>
                      <a:pt x="10" y="40"/>
                      <a:pt x="10" y="40"/>
                      <a:pt x="10" y="40"/>
                    </a:cubicBezTo>
                    <a:cubicBezTo>
                      <a:pt x="9" y="41"/>
                      <a:pt x="9" y="42"/>
                      <a:pt x="9" y="42"/>
                    </a:cubicBezTo>
                    <a:cubicBezTo>
                      <a:pt x="9" y="76"/>
                      <a:pt x="9" y="76"/>
                      <a:pt x="9" y="76"/>
                    </a:cubicBezTo>
                    <a:cubicBezTo>
                      <a:pt x="9" y="80"/>
                      <a:pt x="12" y="83"/>
                      <a:pt x="16" y="83"/>
                    </a:cubicBezTo>
                    <a:cubicBezTo>
                      <a:pt x="20" y="83"/>
                      <a:pt x="23" y="80"/>
                      <a:pt x="23" y="76"/>
                    </a:cubicBezTo>
                    <a:cubicBezTo>
                      <a:pt x="23" y="80"/>
                      <a:pt x="26" y="83"/>
                      <a:pt x="30" y="83"/>
                    </a:cubicBezTo>
                    <a:cubicBezTo>
                      <a:pt x="34" y="83"/>
                      <a:pt x="37" y="80"/>
                      <a:pt x="37" y="76"/>
                    </a:cubicBezTo>
                    <a:cubicBezTo>
                      <a:pt x="37" y="13"/>
                      <a:pt x="37" y="13"/>
                      <a:pt x="37" y="13"/>
                    </a:cubicBezTo>
                    <a:cubicBezTo>
                      <a:pt x="37" y="13"/>
                      <a:pt x="58" y="13"/>
                      <a:pt x="61" y="13"/>
                    </a:cubicBezTo>
                    <a:cubicBezTo>
                      <a:pt x="64" y="13"/>
                      <a:pt x="69" y="12"/>
                      <a:pt x="69" y="7"/>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grpSp>
        <p:grpSp>
          <p:nvGrpSpPr>
            <p:cNvPr id="18" name="组合 17"/>
            <p:cNvGrpSpPr/>
            <p:nvPr/>
          </p:nvGrpSpPr>
          <p:grpSpPr>
            <a:xfrm>
              <a:off x="9448304" y="1830435"/>
              <a:ext cx="626992" cy="840515"/>
              <a:chOff x="10709276" y="1628862"/>
              <a:chExt cx="439738" cy="596900"/>
            </a:xfrm>
            <a:solidFill>
              <a:srgbClr val="0B4166"/>
            </a:solidFill>
          </p:grpSpPr>
          <p:sp>
            <p:nvSpPr>
              <p:cNvPr id="29" name="Freeform 95"/>
              <p:cNvSpPr/>
              <p:nvPr/>
            </p:nvSpPr>
            <p:spPr bwMode="auto">
              <a:xfrm>
                <a:off x="10709276" y="1809837"/>
                <a:ext cx="341313" cy="415925"/>
              </a:xfrm>
              <a:custGeom>
                <a:avLst/>
                <a:gdLst>
                  <a:gd name="T0" fmla="*/ 62 w 70"/>
                  <a:gd name="T1" fmla="*/ 0 h 85"/>
                  <a:gd name="T2" fmla="*/ 33 w 70"/>
                  <a:gd name="T3" fmla="*/ 0 h 85"/>
                  <a:gd name="T4" fmla="*/ 23 w 70"/>
                  <a:gd name="T5" fmla="*/ 9 h 85"/>
                  <a:gd name="T6" fmla="*/ 23 w 70"/>
                  <a:gd name="T7" fmla="*/ 10 h 85"/>
                  <a:gd name="T8" fmla="*/ 13 w 70"/>
                  <a:gd name="T9" fmla="*/ 0 h 85"/>
                  <a:gd name="T10" fmla="*/ 10 w 70"/>
                  <a:gd name="T11" fmla="*/ 0 h 85"/>
                  <a:gd name="T12" fmla="*/ 0 w 70"/>
                  <a:gd name="T13" fmla="*/ 9 h 85"/>
                  <a:gd name="T14" fmla="*/ 0 w 70"/>
                  <a:gd name="T15" fmla="*/ 31 h 85"/>
                  <a:gd name="T16" fmla="*/ 10 w 70"/>
                  <a:gd name="T17" fmla="*/ 41 h 85"/>
                  <a:gd name="T18" fmla="*/ 10 w 70"/>
                  <a:gd name="T19" fmla="*/ 41 h 85"/>
                  <a:gd name="T20" fmla="*/ 9 w 70"/>
                  <a:gd name="T21" fmla="*/ 43 h 85"/>
                  <a:gd name="T22" fmla="*/ 9 w 70"/>
                  <a:gd name="T23" fmla="*/ 78 h 85"/>
                  <a:gd name="T24" fmla="*/ 16 w 70"/>
                  <a:gd name="T25" fmla="*/ 85 h 85"/>
                  <a:gd name="T26" fmla="*/ 23 w 70"/>
                  <a:gd name="T27" fmla="*/ 78 h 85"/>
                  <a:gd name="T28" fmla="*/ 30 w 70"/>
                  <a:gd name="T29" fmla="*/ 85 h 85"/>
                  <a:gd name="T30" fmla="*/ 37 w 70"/>
                  <a:gd name="T31" fmla="*/ 78 h 85"/>
                  <a:gd name="T32" fmla="*/ 37 w 70"/>
                  <a:gd name="T33" fmla="*/ 13 h 85"/>
                  <a:gd name="T34" fmla="*/ 62 w 70"/>
                  <a:gd name="T35" fmla="*/ 13 h 85"/>
                  <a:gd name="T36" fmla="*/ 70 w 70"/>
                  <a:gd name="T37" fmla="*/ 7 h 85"/>
                  <a:gd name="T38" fmla="*/ 62 w 70"/>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62" y="0"/>
                    </a:moveTo>
                    <a:cubicBezTo>
                      <a:pt x="58"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1"/>
                      <a:pt x="0" y="31"/>
                      <a:pt x="0" y="31"/>
                    </a:cubicBezTo>
                    <a:cubicBezTo>
                      <a:pt x="0" y="36"/>
                      <a:pt x="4" y="41"/>
                      <a:pt x="10" y="41"/>
                    </a:cubicBezTo>
                    <a:cubicBezTo>
                      <a:pt x="10" y="41"/>
                      <a:pt x="10" y="41"/>
                      <a:pt x="10" y="41"/>
                    </a:cubicBezTo>
                    <a:cubicBezTo>
                      <a:pt x="10" y="41"/>
                      <a:pt x="9" y="42"/>
                      <a:pt x="9" y="43"/>
                    </a:cubicBezTo>
                    <a:cubicBezTo>
                      <a:pt x="9" y="78"/>
                      <a:pt x="9" y="78"/>
                      <a:pt x="9" y="78"/>
                    </a:cubicBezTo>
                    <a:cubicBezTo>
                      <a:pt x="9" y="82"/>
                      <a:pt x="13" y="85"/>
                      <a:pt x="16" y="85"/>
                    </a:cubicBezTo>
                    <a:cubicBezTo>
                      <a:pt x="20" y="85"/>
                      <a:pt x="23" y="82"/>
                      <a:pt x="23" y="78"/>
                    </a:cubicBezTo>
                    <a:cubicBezTo>
                      <a:pt x="23" y="82"/>
                      <a:pt x="27" y="85"/>
                      <a:pt x="30" y="85"/>
                    </a:cubicBezTo>
                    <a:cubicBezTo>
                      <a:pt x="34" y="85"/>
                      <a:pt x="37" y="82"/>
                      <a:pt x="37" y="78"/>
                    </a:cubicBezTo>
                    <a:cubicBezTo>
                      <a:pt x="37" y="13"/>
                      <a:pt x="37" y="13"/>
                      <a:pt x="37" y="13"/>
                    </a:cubicBezTo>
                    <a:cubicBezTo>
                      <a:pt x="37" y="13"/>
                      <a:pt x="59" y="13"/>
                      <a:pt x="62" y="13"/>
                    </a:cubicBezTo>
                    <a:cubicBezTo>
                      <a:pt x="66" y="13"/>
                      <a:pt x="70" y="12"/>
                      <a:pt x="70" y="7"/>
                    </a:cubicBezTo>
                    <a:cubicBezTo>
                      <a:pt x="70" y="2"/>
                      <a:pt x="66" y="0"/>
                      <a:pt x="62" y="0"/>
                    </a:cubicBez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sp>
            <p:nvSpPr>
              <p:cNvPr id="30" name="Freeform 96"/>
              <p:cNvSpPr>
                <a:spLocks noEditPoints="1"/>
              </p:cNvSpPr>
              <p:nvPr/>
            </p:nvSpPr>
            <p:spPr bwMode="auto">
              <a:xfrm>
                <a:off x="10763251" y="1628862"/>
                <a:ext cx="385763" cy="161925"/>
              </a:xfrm>
              <a:custGeom>
                <a:avLst/>
                <a:gdLst>
                  <a:gd name="T0" fmla="*/ 68 w 79"/>
                  <a:gd name="T1" fmla="*/ 1 h 33"/>
                  <a:gd name="T2" fmla="*/ 62 w 79"/>
                  <a:gd name="T3" fmla="*/ 4 h 33"/>
                  <a:gd name="T4" fmla="*/ 56 w 79"/>
                  <a:gd name="T5" fmla="*/ 8 h 33"/>
                  <a:gd name="T6" fmla="*/ 46 w 79"/>
                  <a:gd name="T7" fmla="*/ 0 h 33"/>
                  <a:gd name="T8" fmla="*/ 38 w 79"/>
                  <a:gd name="T9" fmla="*/ 4 h 33"/>
                  <a:gd name="T10" fmla="*/ 23 w 79"/>
                  <a:gd name="T11" fmla="*/ 14 h 33"/>
                  <a:gd name="T12" fmla="*/ 12 w 79"/>
                  <a:gd name="T13" fmla="*/ 8 h 33"/>
                  <a:gd name="T14" fmla="*/ 0 w 79"/>
                  <a:gd name="T15" fmla="*/ 20 h 33"/>
                  <a:gd name="T16" fmla="*/ 12 w 79"/>
                  <a:gd name="T17" fmla="*/ 32 h 33"/>
                  <a:gd name="T18" fmla="*/ 22 w 79"/>
                  <a:gd name="T19" fmla="*/ 27 h 33"/>
                  <a:gd name="T20" fmla="*/ 46 w 79"/>
                  <a:gd name="T21" fmla="*/ 33 h 33"/>
                  <a:gd name="T22" fmla="*/ 54 w 79"/>
                  <a:gd name="T23" fmla="*/ 29 h 33"/>
                  <a:gd name="T24" fmla="*/ 68 w 79"/>
                  <a:gd name="T25" fmla="*/ 33 h 33"/>
                  <a:gd name="T26" fmla="*/ 79 w 79"/>
                  <a:gd name="T27" fmla="*/ 17 h 33"/>
                  <a:gd name="T28" fmla="*/ 68 w 79"/>
                  <a:gd name="T29" fmla="*/ 1 h 33"/>
                  <a:gd name="T30" fmla="*/ 46 w 79"/>
                  <a:gd name="T31" fmla="*/ 27 h 33"/>
                  <a:gd name="T32" fmla="*/ 39 w 79"/>
                  <a:gd name="T33" fmla="*/ 17 h 33"/>
                  <a:gd name="T34" fmla="*/ 46 w 79"/>
                  <a:gd name="T35" fmla="*/ 6 h 33"/>
                  <a:gd name="T36" fmla="*/ 53 w 79"/>
                  <a:gd name="T37" fmla="*/ 17 h 33"/>
                  <a:gd name="T38" fmla="*/ 46 w 79"/>
                  <a:gd name="T39" fmla="*/ 27 h 33"/>
                  <a:gd name="T40" fmla="*/ 68 w 79"/>
                  <a:gd name="T41" fmla="*/ 28 h 33"/>
                  <a:gd name="T42" fmla="*/ 60 w 79"/>
                  <a:gd name="T43" fmla="*/ 17 h 33"/>
                  <a:gd name="T44" fmla="*/ 68 w 79"/>
                  <a:gd name="T45" fmla="*/ 7 h 33"/>
                  <a:gd name="T46" fmla="*/ 75 w 79"/>
                  <a:gd name="T47" fmla="*/ 17 h 33"/>
                  <a:gd name="T48" fmla="*/ 68 w 79"/>
                  <a:gd name="T4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3">
                    <a:moveTo>
                      <a:pt x="68" y="1"/>
                    </a:moveTo>
                    <a:cubicBezTo>
                      <a:pt x="66" y="1"/>
                      <a:pt x="64" y="2"/>
                      <a:pt x="62" y="4"/>
                    </a:cubicBezTo>
                    <a:cubicBezTo>
                      <a:pt x="56" y="8"/>
                      <a:pt x="56" y="8"/>
                      <a:pt x="56" y="8"/>
                    </a:cubicBezTo>
                    <a:cubicBezTo>
                      <a:pt x="54" y="3"/>
                      <a:pt x="50" y="0"/>
                      <a:pt x="46" y="0"/>
                    </a:cubicBezTo>
                    <a:cubicBezTo>
                      <a:pt x="44" y="0"/>
                      <a:pt x="41" y="3"/>
                      <a:pt x="38" y="4"/>
                    </a:cubicBezTo>
                    <a:cubicBezTo>
                      <a:pt x="36" y="6"/>
                      <a:pt x="26" y="12"/>
                      <a:pt x="23" y="14"/>
                    </a:cubicBezTo>
                    <a:cubicBezTo>
                      <a:pt x="21" y="10"/>
                      <a:pt x="17" y="8"/>
                      <a:pt x="12" y="8"/>
                    </a:cubicBezTo>
                    <a:cubicBezTo>
                      <a:pt x="6" y="8"/>
                      <a:pt x="0" y="13"/>
                      <a:pt x="0" y="20"/>
                    </a:cubicBezTo>
                    <a:cubicBezTo>
                      <a:pt x="0" y="27"/>
                      <a:pt x="6" y="32"/>
                      <a:pt x="12" y="32"/>
                    </a:cubicBezTo>
                    <a:cubicBezTo>
                      <a:pt x="16" y="32"/>
                      <a:pt x="20" y="30"/>
                      <a:pt x="22" y="27"/>
                    </a:cubicBezTo>
                    <a:cubicBezTo>
                      <a:pt x="26" y="28"/>
                      <a:pt x="45" y="33"/>
                      <a:pt x="46" y="33"/>
                    </a:cubicBezTo>
                    <a:cubicBezTo>
                      <a:pt x="49" y="33"/>
                      <a:pt x="52" y="32"/>
                      <a:pt x="54" y="29"/>
                    </a:cubicBezTo>
                    <a:cubicBezTo>
                      <a:pt x="54" y="29"/>
                      <a:pt x="64" y="33"/>
                      <a:pt x="68" y="33"/>
                    </a:cubicBezTo>
                    <a:cubicBezTo>
                      <a:pt x="74" y="33"/>
                      <a:pt x="79" y="26"/>
                      <a:pt x="79" y="17"/>
                    </a:cubicBezTo>
                    <a:cubicBezTo>
                      <a:pt x="79" y="8"/>
                      <a:pt x="74" y="1"/>
                      <a:pt x="68" y="1"/>
                    </a:cubicBezTo>
                    <a:close/>
                    <a:moveTo>
                      <a:pt x="46" y="27"/>
                    </a:moveTo>
                    <a:cubicBezTo>
                      <a:pt x="42" y="27"/>
                      <a:pt x="39" y="23"/>
                      <a:pt x="39" y="17"/>
                    </a:cubicBezTo>
                    <a:cubicBezTo>
                      <a:pt x="39" y="11"/>
                      <a:pt x="42" y="6"/>
                      <a:pt x="46" y="6"/>
                    </a:cubicBezTo>
                    <a:cubicBezTo>
                      <a:pt x="50" y="6"/>
                      <a:pt x="53" y="11"/>
                      <a:pt x="53" y="17"/>
                    </a:cubicBezTo>
                    <a:cubicBezTo>
                      <a:pt x="53" y="23"/>
                      <a:pt x="50" y="27"/>
                      <a:pt x="46" y="27"/>
                    </a:cubicBezTo>
                    <a:close/>
                    <a:moveTo>
                      <a:pt x="68" y="28"/>
                    </a:moveTo>
                    <a:cubicBezTo>
                      <a:pt x="64" y="28"/>
                      <a:pt x="60" y="23"/>
                      <a:pt x="60" y="17"/>
                    </a:cubicBezTo>
                    <a:cubicBezTo>
                      <a:pt x="60" y="12"/>
                      <a:pt x="64" y="7"/>
                      <a:pt x="68" y="7"/>
                    </a:cubicBezTo>
                    <a:cubicBezTo>
                      <a:pt x="72" y="7"/>
                      <a:pt x="75" y="12"/>
                      <a:pt x="75" y="17"/>
                    </a:cubicBezTo>
                    <a:cubicBezTo>
                      <a:pt x="75" y="23"/>
                      <a:pt x="72" y="28"/>
                      <a:pt x="68" y="28"/>
                    </a:cubicBez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50000"/>
                    </a:schemeClr>
                  </a:solidFill>
                  <a:latin typeface="+mn-lt"/>
                  <a:ea typeface="+mn-ea"/>
                </a:endParaRPr>
              </a:p>
            </p:txBody>
          </p:sp>
        </p:grpSp>
        <p:sp>
          <p:nvSpPr>
            <p:cNvPr id="19" name="文本框 20"/>
            <p:cNvSpPr txBox="1"/>
            <p:nvPr/>
          </p:nvSpPr>
          <p:spPr>
            <a:xfrm>
              <a:off x="1936371" y="2763428"/>
              <a:ext cx="1172510" cy="3810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mj-ea"/>
                  <a:ea typeface="+mj-ea"/>
                  <a:sym typeface="宋体" panose="02010600030101010101" pitchFamily="2" charset="-122"/>
                </a:rPr>
                <a:t>添加标题</a:t>
              </a:r>
              <a:endParaRPr lang="zh-CN" altLang="en-US" sz="2000" dirty="0">
                <a:solidFill>
                  <a:schemeClr val="bg1">
                    <a:lumMod val="50000"/>
                  </a:schemeClr>
                </a:solidFill>
                <a:latin typeface="+mj-ea"/>
                <a:ea typeface="+mj-ea"/>
                <a:sym typeface="宋体" panose="02010600030101010101" pitchFamily="2" charset="-122"/>
              </a:endParaRPr>
            </a:p>
          </p:txBody>
        </p:sp>
        <p:sp>
          <p:nvSpPr>
            <p:cNvPr id="20" name="矩形 47"/>
            <p:cNvSpPr>
              <a:spLocks noChangeArrowheads="1"/>
            </p:cNvSpPr>
            <p:nvPr/>
          </p:nvSpPr>
          <p:spPr bwMode="auto">
            <a:xfrm>
              <a:off x="964043" y="3251929"/>
              <a:ext cx="25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21" name="文本框 20"/>
            <p:cNvSpPr txBox="1"/>
            <p:nvPr/>
          </p:nvSpPr>
          <p:spPr>
            <a:xfrm>
              <a:off x="9052327" y="2752277"/>
              <a:ext cx="1172510" cy="3810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mj-ea"/>
                  <a:ea typeface="+mj-ea"/>
                  <a:sym typeface="宋体" panose="02010600030101010101" pitchFamily="2" charset="-122"/>
                </a:rPr>
                <a:t>添加标题</a:t>
              </a:r>
              <a:endParaRPr lang="zh-CN" altLang="en-US" sz="2000" dirty="0">
                <a:solidFill>
                  <a:schemeClr val="bg1">
                    <a:lumMod val="50000"/>
                  </a:schemeClr>
                </a:solidFill>
                <a:latin typeface="+mj-ea"/>
                <a:ea typeface="+mj-ea"/>
                <a:sym typeface="宋体" panose="02010600030101010101" pitchFamily="2" charset="-122"/>
              </a:endParaRPr>
            </a:p>
          </p:txBody>
        </p:sp>
        <p:sp>
          <p:nvSpPr>
            <p:cNvPr id="22" name="矩形 47"/>
            <p:cNvSpPr>
              <a:spLocks noChangeArrowheads="1"/>
            </p:cNvSpPr>
            <p:nvPr/>
          </p:nvSpPr>
          <p:spPr bwMode="auto">
            <a:xfrm>
              <a:off x="8773506" y="3240778"/>
              <a:ext cx="25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23" name="文本框 20"/>
            <p:cNvSpPr txBox="1"/>
            <p:nvPr/>
          </p:nvSpPr>
          <p:spPr>
            <a:xfrm>
              <a:off x="1936371" y="5143738"/>
              <a:ext cx="1172510" cy="3810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mj-ea"/>
                  <a:ea typeface="+mj-ea"/>
                  <a:sym typeface="宋体" panose="02010600030101010101" pitchFamily="2" charset="-122"/>
                </a:rPr>
                <a:t>添加标题</a:t>
              </a:r>
              <a:endParaRPr lang="zh-CN" altLang="en-US" sz="2000" dirty="0">
                <a:solidFill>
                  <a:schemeClr val="bg1">
                    <a:lumMod val="50000"/>
                  </a:schemeClr>
                </a:solidFill>
                <a:latin typeface="+mj-ea"/>
                <a:ea typeface="+mj-ea"/>
                <a:sym typeface="宋体" panose="02010600030101010101" pitchFamily="2" charset="-122"/>
              </a:endParaRPr>
            </a:p>
          </p:txBody>
        </p:sp>
        <p:sp>
          <p:nvSpPr>
            <p:cNvPr id="24" name="矩形 47"/>
            <p:cNvSpPr>
              <a:spLocks noChangeArrowheads="1"/>
            </p:cNvSpPr>
            <p:nvPr/>
          </p:nvSpPr>
          <p:spPr bwMode="auto">
            <a:xfrm>
              <a:off x="964043" y="5632239"/>
              <a:ext cx="25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25" name="文本框 24"/>
            <p:cNvSpPr txBox="1"/>
            <p:nvPr/>
          </p:nvSpPr>
          <p:spPr>
            <a:xfrm>
              <a:off x="9052327" y="5166041"/>
              <a:ext cx="1172510" cy="3810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50000"/>
                    </a:schemeClr>
                  </a:solidFill>
                  <a:latin typeface="+mj-ea"/>
                  <a:ea typeface="+mj-ea"/>
                  <a:sym typeface="宋体" panose="02010600030101010101" pitchFamily="2" charset="-122"/>
                </a:rPr>
                <a:t>添加标题</a:t>
              </a:r>
              <a:endParaRPr lang="zh-CN" altLang="en-US" sz="2000" dirty="0">
                <a:solidFill>
                  <a:schemeClr val="bg1">
                    <a:lumMod val="50000"/>
                  </a:schemeClr>
                </a:solidFill>
                <a:latin typeface="+mj-ea"/>
                <a:ea typeface="+mj-ea"/>
                <a:sym typeface="宋体" panose="02010600030101010101" pitchFamily="2" charset="-122"/>
              </a:endParaRPr>
            </a:p>
          </p:txBody>
        </p:sp>
        <p:sp>
          <p:nvSpPr>
            <p:cNvPr id="26" name="矩形 47"/>
            <p:cNvSpPr>
              <a:spLocks noChangeArrowheads="1"/>
            </p:cNvSpPr>
            <p:nvPr/>
          </p:nvSpPr>
          <p:spPr bwMode="auto">
            <a:xfrm>
              <a:off x="8773506" y="5654542"/>
              <a:ext cx="25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fontAlgn="auto">
                <a:spcBef>
                  <a:spcPts val="0"/>
                </a:spcBef>
                <a:spcAft>
                  <a:spcPts val="0"/>
                </a:spcAft>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cxnSp>
          <p:nvCxnSpPr>
            <p:cNvPr id="27" name="直接连接符 26"/>
            <p:cNvCxnSpPr/>
            <p:nvPr/>
          </p:nvCxnSpPr>
          <p:spPr>
            <a:xfrm>
              <a:off x="1293541" y="3967474"/>
              <a:ext cx="964580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988205" y="1750741"/>
              <a:ext cx="0" cy="42932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sp>
        <p:nvSpPr>
          <p:cNvPr id="10" name="任意多边形 5"/>
          <p:cNvSpPr/>
          <p:nvPr/>
        </p:nvSpPr>
        <p:spPr>
          <a:xfrm>
            <a:off x="1563446" y="2284200"/>
            <a:ext cx="1980000" cy="2827279"/>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6"/>
          <p:cNvSpPr/>
          <p:nvPr/>
        </p:nvSpPr>
        <p:spPr>
          <a:xfrm>
            <a:off x="3925149" y="2303243"/>
            <a:ext cx="1980000" cy="2827279"/>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7"/>
          <p:cNvSpPr/>
          <p:nvPr/>
        </p:nvSpPr>
        <p:spPr>
          <a:xfrm>
            <a:off x="6286852" y="2284200"/>
            <a:ext cx="1980000" cy="2827279"/>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8"/>
          <p:cNvSpPr/>
          <p:nvPr/>
        </p:nvSpPr>
        <p:spPr>
          <a:xfrm>
            <a:off x="8648555" y="2303243"/>
            <a:ext cx="1980000" cy="2827279"/>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文本框 31"/>
          <p:cNvSpPr txBox="1"/>
          <p:nvPr/>
        </p:nvSpPr>
        <p:spPr>
          <a:xfrm>
            <a:off x="1971716" y="2505170"/>
            <a:ext cx="1163460" cy="369653"/>
          </a:xfrm>
          <a:prstGeom prst="rect">
            <a:avLst/>
          </a:prstGeom>
          <a:noFill/>
        </p:spPr>
        <p:txBody>
          <a:bodyPr wrap="none" rtlCol="0">
            <a:spAutoFit/>
          </a:bodyPr>
          <a:lstStyle/>
          <a:p>
            <a:pPr algn="ctr">
              <a:lnSpc>
                <a:spcPct val="125000"/>
              </a:lnSpc>
              <a:spcAft>
                <a:spcPts val="1000"/>
              </a:spcAft>
            </a:pPr>
            <a:r>
              <a:rPr lang="en-US" altLang="zh-CN" sz="1600" dirty="0">
                <a:solidFill>
                  <a:schemeClr val="bg1"/>
                </a:solidFill>
              </a:rPr>
              <a:t>TEXT HERE</a:t>
            </a:r>
            <a:endParaRPr lang="zh-CN" altLang="en-US" sz="1600" dirty="0">
              <a:solidFill>
                <a:schemeClr val="bg1"/>
              </a:solidFill>
            </a:endParaRPr>
          </a:p>
        </p:txBody>
      </p:sp>
      <p:sp>
        <p:nvSpPr>
          <p:cNvPr id="15" name="文本框 32"/>
          <p:cNvSpPr txBox="1"/>
          <p:nvPr/>
        </p:nvSpPr>
        <p:spPr>
          <a:xfrm>
            <a:off x="4333419" y="2505170"/>
            <a:ext cx="1163460" cy="369653"/>
          </a:xfrm>
          <a:prstGeom prst="rect">
            <a:avLst/>
          </a:prstGeom>
          <a:noFill/>
        </p:spPr>
        <p:txBody>
          <a:bodyPr wrap="none" rtlCol="0">
            <a:spAutoFit/>
          </a:bodyPr>
          <a:lstStyle/>
          <a:p>
            <a:pPr algn="ctr">
              <a:lnSpc>
                <a:spcPct val="125000"/>
              </a:lnSpc>
              <a:spcAft>
                <a:spcPts val="1000"/>
              </a:spcAft>
            </a:pPr>
            <a:r>
              <a:rPr lang="en-US" altLang="zh-CN" sz="1600" dirty="0">
                <a:solidFill>
                  <a:schemeClr val="bg1"/>
                </a:solidFill>
              </a:rPr>
              <a:t>TEXT HERE</a:t>
            </a:r>
            <a:endParaRPr lang="zh-CN" altLang="en-US" sz="1600" dirty="0">
              <a:solidFill>
                <a:schemeClr val="bg1"/>
              </a:solidFill>
            </a:endParaRPr>
          </a:p>
        </p:txBody>
      </p:sp>
      <p:sp>
        <p:nvSpPr>
          <p:cNvPr id="16" name="文本框 33"/>
          <p:cNvSpPr txBox="1"/>
          <p:nvPr/>
        </p:nvSpPr>
        <p:spPr>
          <a:xfrm>
            <a:off x="6693741" y="2505170"/>
            <a:ext cx="1163460" cy="369653"/>
          </a:xfrm>
          <a:prstGeom prst="rect">
            <a:avLst/>
          </a:prstGeom>
          <a:noFill/>
        </p:spPr>
        <p:txBody>
          <a:bodyPr wrap="none" rtlCol="0">
            <a:spAutoFit/>
          </a:bodyPr>
          <a:lstStyle/>
          <a:p>
            <a:pPr algn="ctr">
              <a:lnSpc>
                <a:spcPct val="125000"/>
              </a:lnSpc>
              <a:spcAft>
                <a:spcPts val="1000"/>
              </a:spcAft>
            </a:pPr>
            <a:r>
              <a:rPr lang="en-US" altLang="zh-CN" sz="1600" dirty="0">
                <a:solidFill>
                  <a:schemeClr val="bg1"/>
                </a:solidFill>
              </a:rPr>
              <a:t>TEXT HERE</a:t>
            </a:r>
            <a:endParaRPr lang="zh-CN" altLang="en-US" sz="1600" dirty="0">
              <a:solidFill>
                <a:schemeClr val="bg1"/>
              </a:solidFill>
            </a:endParaRPr>
          </a:p>
        </p:txBody>
      </p:sp>
      <p:sp>
        <p:nvSpPr>
          <p:cNvPr id="17" name="文本框 34"/>
          <p:cNvSpPr txBox="1"/>
          <p:nvPr/>
        </p:nvSpPr>
        <p:spPr>
          <a:xfrm>
            <a:off x="9056825" y="2505170"/>
            <a:ext cx="1163460" cy="369653"/>
          </a:xfrm>
          <a:prstGeom prst="rect">
            <a:avLst/>
          </a:prstGeom>
          <a:noFill/>
        </p:spPr>
        <p:txBody>
          <a:bodyPr wrap="none" rtlCol="0">
            <a:spAutoFit/>
          </a:bodyPr>
          <a:lstStyle/>
          <a:p>
            <a:pPr algn="ctr">
              <a:lnSpc>
                <a:spcPct val="125000"/>
              </a:lnSpc>
              <a:spcAft>
                <a:spcPts val="1000"/>
              </a:spcAft>
            </a:pPr>
            <a:r>
              <a:rPr lang="en-US" altLang="zh-CN" sz="1600" dirty="0">
                <a:solidFill>
                  <a:schemeClr val="bg1"/>
                </a:solidFill>
              </a:rPr>
              <a:t>TEXT HERE</a:t>
            </a:r>
            <a:endParaRPr lang="zh-CN" altLang="en-US" sz="1600" dirty="0">
              <a:solidFill>
                <a:schemeClr val="bg1"/>
              </a:solidFill>
            </a:endParaRPr>
          </a:p>
        </p:txBody>
      </p:sp>
      <p:sp>
        <p:nvSpPr>
          <p:cNvPr id="18" name="文本框 35"/>
          <p:cNvSpPr txBox="1"/>
          <p:nvPr/>
        </p:nvSpPr>
        <p:spPr>
          <a:xfrm>
            <a:off x="1563447" y="2978285"/>
            <a:ext cx="1980000" cy="1320233"/>
          </a:xfrm>
          <a:prstGeom prst="rect">
            <a:avLst/>
          </a:prstGeom>
          <a:noFill/>
        </p:spPr>
        <p:txBody>
          <a:bodyPr wrap="square" rtlCol="0">
            <a:spAutoFit/>
          </a:bodyPr>
          <a:lstStyle/>
          <a:p>
            <a:pPr algn="ctr">
              <a:lnSpc>
                <a:spcPct val="114000"/>
              </a:lnSpc>
              <a:spcAft>
                <a:spcPts val="1000"/>
              </a:spcAft>
            </a:pPr>
            <a:r>
              <a:rPr lang="en-US" altLang="zh-CN" sz="1400" dirty="0">
                <a:solidFill>
                  <a:schemeClr val="bg1"/>
                </a:solidFill>
              </a:rPr>
              <a:t>It looks even better with you using this text. Whoever evaluates your text cannot evaluate the way you write. </a:t>
            </a:r>
            <a:endParaRPr lang="zh-CN" altLang="en-US" sz="1400" dirty="0">
              <a:solidFill>
                <a:schemeClr val="bg1"/>
              </a:solidFill>
            </a:endParaRPr>
          </a:p>
        </p:txBody>
      </p:sp>
      <p:sp>
        <p:nvSpPr>
          <p:cNvPr id="19" name="文本框 36"/>
          <p:cNvSpPr txBox="1"/>
          <p:nvPr/>
        </p:nvSpPr>
        <p:spPr>
          <a:xfrm>
            <a:off x="3925148" y="2978285"/>
            <a:ext cx="1980000" cy="1320233"/>
          </a:xfrm>
          <a:prstGeom prst="rect">
            <a:avLst/>
          </a:prstGeom>
          <a:noFill/>
        </p:spPr>
        <p:txBody>
          <a:bodyPr wrap="square" rtlCol="0">
            <a:spAutoFit/>
          </a:bodyPr>
          <a:lstStyle/>
          <a:p>
            <a:pPr algn="ctr">
              <a:lnSpc>
                <a:spcPct val="114000"/>
              </a:lnSpc>
              <a:spcAft>
                <a:spcPts val="1000"/>
              </a:spcAft>
            </a:pPr>
            <a:r>
              <a:rPr lang="en-US" altLang="zh-CN" sz="1400" dirty="0">
                <a:solidFill>
                  <a:schemeClr val="bg1"/>
                </a:solidFill>
              </a:rPr>
              <a:t>It looks even better with you using this text. Whoever evaluates your text cannot evaluate the way you write. </a:t>
            </a:r>
            <a:endParaRPr lang="zh-CN" altLang="en-US" sz="1400" dirty="0">
              <a:solidFill>
                <a:schemeClr val="bg1"/>
              </a:solidFill>
            </a:endParaRPr>
          </a:p>
        </p:txBody>
      </p:sp>
      <p:sp>
        <p:nvSpPr>
          <p:cNvPr id="20" name="文本框 37"/>
          <p:cNvSpPr txBox="1"/>
          <p:nvPr/>
        </p:nvSpPr>
        <p:spPr>
          <a:xfrm>
            <a:off x="6285471" y="2978285"/>
            <a:ext cx="1980000" cy="1320233"/>
          </a:xfrm>
          <a:prstGeom prst="rect">
            <a:avLst/>
          </a:prstGeom>
          <a:noFill/>
        </p:spPr>
        <p:txBody>
          <a:bodyPr wrap="square" rtlCol="0">
            <a:spAutoFit/>
          </a:bodyPr>
          <a:lstStyle/>
          <a:p>
            <a:pPr algn="ctr">
              <a:lnSpc>
                <a:spcPct val="114000"/>
              </a:lnSpc>
              <a:spcAft>
                <a:spcPts val="1000"/>
              </a:spcAft>
            </a:pPr>
            <a:r>
              <a:rPr lang="en-US" altLang="zh-CN" sz="1400" dirty="0">
                <a:solidFill>
                  <a:schemeClr val="bg1"/>
                </a:solidFill>
              </a:rPr>
              <a:t>It looks even better with you using this text. Whoever evaluates your text cannot evaluate the way you write. </a:t>
            </a:r>
            <a:endParaRPr lang="zh-CN" altLang="en-US" sz="1400" dirty="0">
              <a:solidFill>
                <a:schemeClr val="bg1"/>
              </a:solidFill>
            </a:endParaRPr>
          </a:p>
        </p:txBody>
      </p:sp>
      <p:sp>
        <p:nvSpPr>
          <p:cNvPr id="21" name="文本框 38"/>
          <p:cNvSpPr txBox="1"/>
          <p:nvPr/>
        </p:nvSpPr>
        <p:spPr>
          <a:xfrm>
            <a:off x="8645793" y="2978285"/>
            <a:ext cx="1980000" cy="1320233"/>
          </a:xfrm>
          <a:prstGeom prst="rect">
            <a:avLst/>
          </a:prstGeom>
          <a:noFill/>
        </p:spPr>
        <p:txBody>
          <a:bodyPr wrap="square" rtlCol="0">
            <a:spAutoFit/>
          </a:bodyPr>
          <a:lstStyle/>
          <a:p>
            <a:pPr algn="ctr">
              <a:lnSpc>
                <a:spcPct val="114000"/>
              </a:lnSpc>
              <a:spcAft>
                <a:spcPts val="1000"/>
              </a:spcAft>
            </a:pPr>
            <a:r>
              <a:rPr lang="en-US" altLang="zh-CN" sz="1400" dirty="0">
                <a:solidFill>
                  <a:schemeClr val="bg1"/>
                </a:solidFill>
              </a:rPr>
              <a:t>It looks even better with you using this text. Whoever evaluates your text cannot evaluate the way you write. </a:t>
            </a:r>
            <a:endParaRPr lang="zh-CN" altLang="en-US" sz="1400" dirty="0">
              <a:solidFill>
                <a:schemeClr val="bg1"/>
              </a:solidFill>
            </a:endParaRPr>
          </a:p>
        </p:txBody>
      </p:sp>
      <p:sp>
        <p:nvSpPr>
          <p:cNvPr id="22" name="Rectangle 42"/>
          <p:cNvSpPr/>
          <p:nvPr/>
        </p:nvSpPr>
        <p:spPr>
          <a:xfrm>
            <a:off x="1494047" y="5812262"/>
            <a:ext cx="9131746" cy="974169"/>
          </a:xfrm>
          <a:prstGeom prst="rect">
            <a:avLst/>
          </a:prstGeom>
          <a:noFill/>
          <a:ln w="12700" cap="flat" cmpd="sng" algn="ctr">
            <a:noFill/>
            <a:prstDash val="solid"/>
          </a:ln>
          <a:effectLst/>
        </p:spPr>
        <p:txBody>
          <a:bodyPr lIns="91440" tIns="0" rIns="91440" bIns="0" rtlCol="0" anchor="t"/>
          <a:lstStyle/>
          <a:p>
            <a:pPr algn="just">
              <a:defRPr/>
            </a:pPr>
            <a:r>
              <a:rPr lang="en-US" sz="1400" kern="0" dirty="0">
                <a:solidFill>
                  <a:schemeClr val="bg1">
                    <a:lumMod val="50000"/>
                  </a:schemeClr>
                </a:solidFill>
                <a:latin typeface="Arial" panose="020B0604020202020204" pitchFamily="34" charset="0"/>
                <a:cs typeface="Arial" panose="020B0604020202020204" pitchFamily="34" charset="0"/>
              </a:rPr>
              <a:t>This is a sample text. Insert your desired text here. Again, this is a dummy text, enter your own text here. This is a sample text. Insert your desired text here.</a:t>
            </a:r>
            <a:endParaRPr lang="en-US" sz="1400" kern="0"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anim calcmode="lin" valueType="num">
                                      <p:cBhvr>
                                        <p:cTn id="19" dur="250" fill="hold"/>
                                        <p:tgtEl>
                                          <p:spTgt spid="11"/>
                                        </p:tgtEl>
                                        <p:attrNameLst>
                                          <p:attrName>ppt_x</p:attrName>
                                        </p:attrNameLst>
                                      </p:cBhvr>
                                      <p:tavLst>
                                        <p:tav tm="0">
                                          <p:val>
                                            <p:strVal val="#ppt_x"/>
                                          </p:val>
                                        </p:tav>
                                        <p:tav tm="100000">
                                          <p:val>
                                            <p:strVal val="#ppt_x"/>
                                          </p:val>
                                        </p:tav>
                                      </p:tavLst>
                                    </p:anim>
                                    <p:anim calcmode="lin" valueType="num">
                                      <p:cBhvr>
                                        <p:cTn id="20" dur="25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anim calcmode="lin" valueType="num">
                                      <p:cBhvr>
                                        <p:cTn id="25" dur="250" fill="hold"/>
                                        <p:tgtEl>
                                          <p:spTgt spid="12"/>
                                        </p:tgtEl>
                                        <p:attrNameLst>
                                          <p:attrName>ppt_x</p:attrName>
                                        </p:attrNameLst>
                                      </p:cBhvr>
                                      <p:tavLst>
                                        <p:tav tm="0">
                                          <p:val>
                                            <p:strVal val="#ppt_x"/>
                                          </p:val>
                                        </p:tav>
                                        <p:tav tm="100000">
                                          <p:val>
                                            <p:strVal val="#ppt_x"/>
                                          </p:val>
                                        </p:tav>
                                      </p:tavLst>
                                    </p:anim>
                                    <p:anim calcmode="lin" valueType="num">
                                      <p:cBhvr>
                                        <p:cTn id="26" dur="25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anim calcmode="lin" valueType="num">
                                      <p:cBhvr>
                                        <p:cTn id="37" dur="250" fill="hold"/>
                                        <p:tgtEl>
                                          <p:spTgt spid="14"/>
                                        </p:tgtEl>
                                        <p:attrNameLst>
                                          <p:attrName>ppt_x</p:attrName>
                                        </p:attrNameLst>
                                      </p:cBhvr>
                                      <p:tavLst>
                                        <p:tav tm="0">
                                          <p:val>
                                            <p:strVal val="#ppt_x"/>
                                          </p:val>
                                        </p:tav>
                                        <p:tav tm="100000">
                                          <p:val>
                                            <p:strVal val="#ppt_x"/>
                                          </p:val>
                                        </p:tav>
                                      </p:tavLst>
                                    </p:anim>
                                    <p:anim calcmode="lin" valueType="num">
                                      <p:cBhvr>
                                        <p:cTn id="38" dur="25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anim calcmode="lin" valueType="num">
                                      <p:cBhvr>
                                        <p:cTn id="43" dur="250" fill="hold"/>
                                        <p:tgtEl>
                                          <p:spTgt spid="15"/>
                                        </p:tgtEl>
                                        <p:attrNameLst>
                                          <p:attrName>ppt_x</p:attrName>
                                        </p:attrNameLst>
                                      </p:cBhvr>
                                      <p:tavLst>
                                        <p:tav tm="0">
                                          <p:val>
                                            <p:strVal val="#ppt_x"/>
                                          </p:val>
                                        </p:tav>
                                        <p:tav tm="100000">
                                          <p:val>
                                            <p:strVal val="#ppt_x"/>
                                          </p:val>
                                        </p:tav>
                                      </p:tavLst>
                                    </p:anim>
                                    <p:anim calcmode="lin" valueType="num">
                                      <p:cBhvr>
                                        <p:cTn id="44" dur="25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anim calcmode="lin" valueType="num">
                                      <p:cBhvr>
                                        <p:cTn id="49" dur="250" fill="hold"/>
                                        <p:tgtEl>
                                          <p:spTgt spid="16"/>
                                        </p:tgtEl>
                                        <p:attrNameLst>
                                          <p:attrName>ppt_x</p:attrName>
                                        </p:attrNameLst>
                                      </p:cBhvr>
                                      <p:tavLst>
                                        <p:tav tm="0">
                                          <p:val>
                                            <p:strVal val="#ppt_x"/>
                                          </p:val>
                                        </p:tav>
                                        <p:tav tm="100000">
                                          <p:val>
                                            <p:strVal val="#ppt_x"/>
                                          </p:val>
                                        </p:tav>
                                      </p:tavLst>
                                    </p:anim>
                                    <p:anim calcmode="lin" valueType="num">
                                      <p:cBhvr>
                                        <p:cTn id="50" dur="250" fill="hold"/>
                                        <p:tgtEl>
                                          <p:spTgt spid="16"/>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anim calcmode="lin" valueType="num">
                                      <p:cBhvr>
                                        <p:cTn id="55" dur="250" fill="hold"/>
                                        <p:tgtEl>
                                          <p:spTgt spid="17"/>
                                        </p:tgtEl>
                                        <p:attrNameLst>
                                          <p:attrName>ppt_x</p:attrName>
                                        </p:attrNameLst>
                                      </p:cBhvr>
                                      <p:tavLst>
                                        <p:tav tm="0">
                                          <p:val>
                                            <p:strVal val="#ppt_x"/>
                                          </p:val>
                                        </p:tav>
                                        <p:tav tm="100000">
                                          <p:val>
                                            <p:strVal val="#ppt_x"/>
                                          </p:val>
                                        </p:tav>
                                      </p:tavLst>
                                    </p:anim>
                                    <p:anim calcmode="lin" valueType="num">
                                      <p:cBhvr>
                                        <p:cTn id="56" dur="250" fill="hold"/>
                                        <p:tgtEl>
                                          <p:spTgt spid="17"/>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anim calcmode="lin" valueType="num">
                                      <p:cBhvr>
                                        <p:cTn id="61" dur="250" fill="hold"/>
                                        <p:tgtEl>
                                          <p:spTgt spid="18"/>
                                        </p:tgtEl>
                                        <p:attrNameLst>
                                          <p:attrName>ppt_x</p:attrName>
                                        </p:attrNameLst>
                                      </p:cBhvr>
                                      <p:tavLst>
                                        <p:tav tm="0">
                                          <p:val>
                                            <p:strVal val="#ppt_x"/>
                                          </p:val>
                                        </p:tav>
                                        <p:tav tm="100000">
                                          <p:val>
                                            <p:strVal val="#ppt_x"/>
                                          </p:val>
                                        </p:tav>
                                      </p:tavLst>
                                    </p:anim>
                                    <p:anim calcmode="lin" valueType="num">
                                      <p:cBhvr>
                                        <p:cTn id="62" dur="25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5000"/>
                            </p:stCondLst>
                            <p:childTnLst>
                              <p:par>
                                <p:cTn id="64" presetID="42"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anim calcmode="lin" valueType="num">
                                      <p:cBhvr>
                                        <p:cTn id="67" dur="250" fill="hold"/>
                                        <p:tgtEl>
                                          <p:spTgt spid="19"/>
                                        </p:tgtEl>
                                        <p:attrNameLst>
                                          <p:attrName>ppt_x</p:attrName>
                                        </p:attrNameLst>
                                      </p:cBhvr>
                                      <p:tavLst>
                                        <p:tav tm="0">
                                          <p:val>
                                            <p:strVal val="#ppt_x"/>
                                          </p:val>
                                        </p:tav>
                                        <p:tav tm="100000">
                                          <p:val>
                                            <p:strVal val="#ppt_x"/>
                                          </p:val>
                                        </p:tav>
                                      </p:tavLst>
                                    </p:anim>
                                    <p:anim calcmode="lin" valueType="num">
                                      <p:cBhvr>
                                        <p:cTn id="68" dur="250" fill="hold"/>
                                        <p:tgtEl>
                                          <p:spTgt spid="19"/>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42"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50"/>
                                        <p:tgtEl>
                                          <p:spTgt spid="20"/>
                                        </p:tgtEl>
                                      </p:cBhvr>
                                    </p:animEffect>
                                    <p:anim calcmode="lin" valueType="num">
                                      <p:cBhvr>
                                        <p:cTn id="73" dur="250" fill="hold"/>
                                        <p:tgtEl>
                                          <p:spTgt spid="20"/>
                                        </p:tgtEl>
                                        <p:attrNameLst>
                                          <p:attrName>ppt_x</p:attrName>
                                        </p:attrNameLst>
                                      </p:cBhvr>
                                      <p:tavLst>
                                        <p:tav tm="0">
                                          <p:val>
                                            <p:strVal val="#ppt_x"/>
                                          </p:val>
                                        </p:tav>
                                        <p:tav tm="100000">
                                          <p:val>
                                            <p:strVal val="#ppt_x"/>
                                          </p:val>
                                        </p:tav>
                                      </p:tavLst>
                                    </p:anim>
                                    <p:anim calcmode="lin" valueType="num">
                                      <p:cBhvr>
                                        <p:cTn id="74" dur="250" fill="hold"/>
                                        <p:tgtEl>
                                          <p:spTgt spid="20"/>
                                        </p:tgtEl>
                                        <p:attrNameLst>
                                          <p:attrName>ppt_y</p:attrName>
                                        </p:attrNameLst>
                                      </p:cBhvr>
                                      <p:tavLst>
                                        <p:tav tm="0">
                                          <p:val>
                                            <p:strVal val="#ppt_y+.1"/>
                                          </p:val>
                                        </p:tav>
                                        <p:tav tm="100000">
                                          <p:val>
                                            <p:strVal val="#ppt_y"/>
                                          </p:val>
                                        </p:tav>
                                      </p:tavLst>
                                    </p:anim>
                                  </p:childTnLst>
                                </p:cTn>
                              </p:par>
                            </p:childTnLst>
                          </p:cTn>
                        </p:par>
                        <p:par>
                          <p:cTn id="75" fill="hold">
                            <p:stCondLst>
                              <p:cond delay="6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50"/>
                                        <p:tgtEl>
                                          <p:spTgt spid="21"/>
                                        </p:tgtEl>
                                      </p:cBhvr>
                                    </p:animEffect>
                                    <p:anim calcmode="lin" valueType="num">
                                      <p:cBhvr>
                                        <p:cTn id="79" dur="250" fill="hold"/>
                                        <p:tgtEl>
                                          <p:spTgt spid="21"/>
                                        </p:tgtEl>
                                        <p:attrNameLst>
                                          <p:attrName>ppt_x</p:attrName>
                                        </p:attrNameLst>
                                      </p:cBhvr>
                                      <p:tavLst>
                                        <p:tav tm="0">
                                          <p:val>
                                            <p:strVal val="#ppt_x"/>
                                          </p:val>
                                        </p:tav>
                                        <p:tav tm="100000">
                                          <p:val>
                                            <p:strVal val="#ppt_x"/>
                                          </p:val>
                                        </p:tav>
                                      </p:tavLst>
                                    </p:anim>
                                    <p:anim calcmode="lin" valueType="num">
                                      <p:cBhvr>
                                        <p:cTn id="80" dur="250" fill="hold"/>
                                        <p:tgtEl>
                                          <p:spTgt spid="21"/>
                                        </p:tgtEl>
                                        <p:attrNameLst>
                                          <p:attrName>ppt_y</p:attrName>
                                        </p:attrNameLst>
                                      </p:cBhvr>
                                      <p:tavLst>
                                        <p:tav tm="0">
                                          <p:val>
                                            <p:strVal val="#ppt_y+.1"/>
                                          </p:val>
                                        </p:tav>
                                        <p:tav tm="100000">
                                          <p:val>
                                            <p:strVal val="#ppt_y"/>
                                          </p:val>
                                        </p:tav>
                                      </p:tavLst>
                                    </p:anim>
                                  </p:childTnLst>
                                </p:cTn>
                              </p:par>
                            </p:childTnLst>
                          </p:cTn>
                        </p:par>
                        <p:par>
                          <p:cTn id="81" fill="hold">
                            <p:stCondLst>
                              <p:cond delay="6500"/>
                            </p:stCondLst>
                            <p:childTnLst>
                              <p:par>
                                <p:cTn id="82" presetID="2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H="1">
            <a:off x="690888" y="2221574"/>
            <a:ext cx="6078846" cy="3975808"/>
            <a:chOff x="132970" y="1110809"/>
            <a:chExt cx="8722542" cy="3261141"/>
          </a:xfrm>
        </p:grpSpPr>
        <p:sp>
          <p:nvSpPr>
            <p:cNvPr id="11" name="流程图: 数据 5"/>
            <p:cNvSpPr/>
            <p:nvPr/>
          </p:nvSpPr>
          <p:spPr>
            <a:xfrm>
              <a:off x="930581" y="1391785"/>
              <a:ext cx="2030283" cy="109671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p>
          </p:txBody>
        </p:sp>
        <p:sp>
          <p:nvSpPr>
            <p:cNvPr id="12" name="流程图: 数据 5"/>
            <p:cNvSpPr/>
            <p:nvPr/>
          </p:nvSpPr>
          <p:spPr>
            <a:xfrm>
              <a:off x="1735443" y="2278222"/>
              <a:ext cx="2030283" cy="109671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p>
          </p:txBody>
        </p:sp>
        <p:sp>
          <p:nvSpPr>
            <p:cNvPr id="13" name="流程图: 数据 5"/>
            <p:cNvSpPr/>
            <p:nvPr/>
          </p:nvSpPr>
          <p:spPr>
            <a:xfrm>
              <a:off x="2533054" y="3162845"/>
              <a:ext cx="2030283" cy="10985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3871"/>
                <a:gd name="connsiteY0-2" fmla="*/ 10000 h 10000"/>
                <a:gd name="connsiteX1-3" fmla="*/ 2000 w 13871"/>
                <a:gd name="connsiteY1-4" fmla="*/ 0 h 10000"/>
                <a:gd name="connsiteX2-5" fmla="*/ 13871 w 13871"/>
                <a:gd name="connsiteY2-6" fmla="*/ 2910 h 10000"/>
                <a:gd name="connsiteX3-7" fmla="*/ 8000 w 13871"/>
                <a:gd name="connsiteY3-8" fmla="*/ 10000 h 10000"/>
                <a:gd name="connsiteX4-9" fmla="*/ 0 w 13871"/>
                <a:gd name="connsiteY4-10" fmla="*/ 10000 h 10000"/>
                <a:gd name="connsiteX0-11" fmla="*/ 0 w 13871"/>
                <a:gd name="connsiteY0-12" fmla="*/ 8360 h 8360"/>
                <a:gd name="connsiteX1-13" fmla="*/ 11153 w 13871"/>
                <a:gd name="connsiteY1-14" fmla="*/ 0 h 8360"/>
                <a:gd name="connsiteX2-15" fmla="*/ 13871 w 13871"/>
                <a:gd name="connsiteY2-16" fmla="*/ 1270 h 8360"/>
                <a:gd name="connsiteX3-17" fmla="*/ 8000 w 13871"/>
                <a:gd name="connsiteY3-18" fmla="*/ 8360 h 8360"/>
                <a:gd name="connsiteX4-19" fmla="*/ 0 w 13871"/>
                <a:gd name="connsiteY4-20" fmla="*/ 8360 h 8360"/>
                <a:gd name="connsiteX0-21" fmla="*/ 0 w 16221"/>
                <a:gd name="connsiteY0-22" fmla="*/ 5063 h 10000"/>
                <a:gd name="connsiteX1-23" fmla="*/ 14262 w 16221"/>
                <a:gd name="connsiteY1-24" fmla="*/ 0 h 10000"/>
                <a:gd name="connsiteX2-25" fmla="*/ 16221 w 16221"/>
                <a:gd name="connsiteY2-26" fmla="*/ 1519 h 10000"/>
                <a:gd name="connsiteX3-27" fmla="*/ 11988 w 16221"/>
                <a:gd name="connsiteY3-28" fmla="*/ 10000 h 10000"/>
                <a:gd name="connsiteX4-29" fmla="*/ 0 w 16221"/>
                <a:gd name="connsiteY4-30" fmla="*/ 5063 h 10000"/>
                <a:gd name="connsiteX0-31" fmla="*/ 0 w 16221"/>
                <a:gd name="connsiteY0-32" fmla="*/ 7246 h 12183"/>
                <a:gd name="connsiteX1-33" fmla="*/ 10250 w 16221"/>
                <a:gd name="connsiteY1-34" fmla="*/ 0 h 12183"/>
                <a:gd name="connsiteX2-35" fmla="*/ 16221 w 16221"/>
                <a:gd name="connsiteY2-36" fmla="*/ 3702 h 12183"/>
                <a:gd name="connsiteX3-37" fmla="*/ 11988 w 16221"/>
                <a:gd name="connsiteY3-38" fmla="*/ 12183 h 12183"/>
                <a:gd name="connsiteX4-39" fmla="*/ 0 w 16221"/>
                <a:gd name="connsiteY4-40" fmla="*/ 7246 h 12183"/>
                <a:gd name="connsiteX0-41" fmla="*/ 0 w 16221"/>
                <a:gd name="connsiteY0-42" fmla="*/ 7246 h 13132"/>
                <a:gd name="connsiteX1-43" fmla="*/ 10250 w 16221"/>
                <a:gd name="connsiteY1-44" fmla="*/ 0 h 13132"/>
                <a:gd name="connsiteX2-45" fmla="*/ 16221 w 16221"/>
                <a:gd name="connsiteY2-46" fmla="*/ 3702 h 13132"/>
                <a:gd name="connsiteX3-47" fmla="*/ 3412 w 16221"/>
                <a:gd name="connsiteY3-48" fmla="*/ 13132 h 13132"/>
                <a:gd name="connsiteX4-49" fmla="*/ 0 w 16221"/>
                <a:gd name="connsiteY4-50" fmla="*/ 7246 h 13132"/>
                <a:gd name="connsiteX0-51" fmla="*/ 0 w 16279"/>
                <a:gd name="connsiteY0-52" fmla="*/ 7246 h 13132"/>
                <a:gd name="connsiteX1-53" fmla="*/ 10250 w 16279"/>
                <a:gd name="connsiteY1-54" fmla="*/ 0 h 13132"/>
                <a:gd name="connsiteX2-55" fmla="*/ 16279 w 16279"/>
                <a:gd name="connsiteY2-56" fmla="*/ 3765 h 13132"/>
                <a:gd name="connsiteX3-57" fmla="*/ 3412 w 16279"/>
                <a:gd name="connsiteY3-58" fmla="*/ 13132 h 13132"/>
                <a:gd name="connsiteX4-59" fmla="*/ 0 w 16279"/>
                <a:gd name="connsiteY4-60" fmla="*/ 7246 h 13132"/>
                <a:gd name="connsiteX0-61" fmla="*/ 0 w 16301"/>
                <a:gd name="connsiteY0-62" fmla="*/ 7246 h 13132"/>
                <a:gd name="connsiteX1-63" fmla="*/ 10250 w 16301"/>
                <a:gd name="connsiteY1-64" fmla="*/ 0 h 13132"/>
                <a:gd name="connsiteX2-65" fmla="*/ 16301 w 16301"/>
                <a:gd name="connsiteY2-66" fmla="*/ 3812 h 13132"/>
                <a:gd name="connsiteX3-67" fmla="*/ 3412 w 16301"/>
                <a:gd name="connsiteY3-68" fmla="*/ 13132 h 13132"/>
                <a:gd name="connsiteX4-69" fmla="*/ 0 w 16301"/>
                <a:gd name="connsiteY4-70" fmla="*/ 7246 h 13132"/>
                <a:gd name="connsiteX0-71" fmla="*/ 0 w 16366"/>
                <a:gd name="connsiteY0-72" fmla="*/ 7246 h 13132"/>
                <a:gd name="connsiteX1-73" fmla="*/ 10250 w 16366"/>
                <a:gd name="connsiteY1-74" fmla="*/ 0 h 13132"/>
                <a:gd name="connsiteX2-75" fmla="*/ 16366 w 16366"/>
                <a:gd name="connsiteY2-76" fmla="*/ 3836 h 13132"/>
                <a:gd name="connsiteX3-77" fmla="*/ 3412 w 16366"/>
                <a:gd name="connsiteY3-78" fmla="*/ 13132 h 13132"/>
                <a:gd name="connsiteX4-79" fmla="*/ 0 w 16366"/>
                <a:gd name="connsiteY4-80" fmla="*/ 7246 h 131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366" h="13132">
                  <a:moveTo>
                    <a:pt x="0" y="7246"/>
                  </a:moveTo>
                  <a:lnTo>
                    <a:pt x="10250" y="0"/>
                  </a:lnTo>
                  <a:lnTo>
                    <a:pt x="16366" y="3836"/>
                  </a:lnTo>
                  <a:lnTo>
                    <a:pt x="3412" y="13132"/>
                  </a:lnTo>
                  <a:lnTo>
                    <a:pt x="0" y="7246"/>
                  </a:lnTo>
                  <a:close/>
                </a:path>
              </a:pathLst>
            </a:cu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a:p>
          </p:txBody>
        </p:sp>
        <p:sp>
          <p:nvSpPr>
            <p:cNvPr id="14" name="矩形 13"/>
            <p:cNvSpPr/>
            <p:nvPr/>
          </p:nvSpPr>
          <p:spPr>
            <a:xfrm flipH="1">
              <a:off x="2533054" y="3768304"/>
              <a:ext cx="2827894" cy="603646"/>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latin typeface="微软雅黑" panose="020B0503020204020204" pitchFamily="34" charset="-122"/>
                </a:rPr>
                <a:t>CONTENTS</a:t>
              </a:r>
              <a:endParaRPr lang="zh-CN" altLang="en-US" sz="1400" dirty="0">
                <a:latin typeface="微软雅黑" panose="020B0503020204020204" pitchFamily="34" charset="-122"/>
              </a:endParaRPr>
            </a:p>
          </p:txBody>
        </p:sp>
        <p:sp>
          <p:nvSpPr>
            <p:cNvPr id="15" name="矩形 14"/>
            <p:cNvSpPr/>
            <p:nvPr/>
          </p:nvSpPr>
          <p:spPr>
            <a:xfrm flipH="1">
              <a:off x="1735443" y="2883681"/>
              <a:ext cx="2827894" cy="601834"/>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latin typeface="微软雅黑" panose="020B0503020204020204" pitchFamily="34" charset="-122"/>
                </a:rPr>
                <a:t>CONTENTS</a:t>
              </a:r>
              <a:endParaRPr lang="zh-CN" altLang="en-US" sz="1400" dirty="0">
                <a:latin typeface="微软雅黑" panose="020B0503020204020204" pitchFamily="34" charset="-122"/>
              </a:endParaRPr>
            </a:p>
          </p:txBody>
        </p:sp>
        <p:sp>
          <p:nvSpPr>
            <p:cNvPr id="16" name="矩形 15"/>
            <p:cNvSpPr/>
            <p:nvPr/>
          </p:nvSpPr>
          <p:spPr>
            <a:xfrm flipH="1">
              <a:off x="937832" y="1997244"/>
              <a:ext cx="2827894" cy="603647"/>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latin typeface="微软雅黑" panose="020B0503020204020204" pitchFamily="34" charset="-122"/>
                </a:rPr>
                <a:t>CONTENTS</a:t>
              </a:r>
              <a:endParaRPr lang="zh-CN" altLang="en-US" sz="1400" dirty="0">
                <a:latin typeface="微软雅黑" panose="020B0503020204020204" pitchFamily="34" charset="-122"/>
              </a:endParaRPr>
            </a:p>
          </p:txBody>
        </p:sp>
        <p:sp>
          <p:nvSpPr>
            <p:cNvPr id="17" name="矩形 16"/>
            <p:cNvSpPr/>
            <p:nvPr/>
          </p:nvSpPr>
          <p:spPr>
            <a:xfrm flipH="1">
              <a:off x="132970" y="1110809"/>
              <a:ext cx="2827894" cy="603646"/>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latin typeface="微软雅黑" panose="020B0503020204020204" pitchFamily="34" charset="-122"/>
                </a:rPr>
                <a:t>CONTENTS</a:t>
              </a:r>
              <a:endParaRPr lang="zh-CN" altLang="en-US" sz="1400" dirty="0">
                <a:latin typeface="微软雅黑" panose="020B0503020204020204" pitchFamily="34" charset="-122"/>
              </a:endParaRPr>
            </a:p>
          </p:txBody>
        </p:sp>
        <p:sp>
          <p:nvSpPr>
            <p:cNvPr id="18" name="文本框 12"/>
            <p:cNvSpPr txBox="1"/>
            <p:nvPr/>
          </p:nvSpPr>
          <p:spPr>
            <a:xfrm>
              <a:off x="2975367" y="1212323"/>
              <a:ext cx="3741522" cy="206920"/>
            </a:xfrm>
            <a:prstGeom prst="rect">
              <a:avLst/>
            </a:prstGeom>
            <a:noFill/>
          </p:spPr>
          <p:txBody>
            <a:bodyPr>
              <a:spAutoFit/>
            </a:bodyPr>
            <a:lstStyle/>
            <a:p>
              <a:pPr eaLnBrk="1" fontAlgn="auto" hangingPunct="1">
                <a:spcBef>
                  <a:spcPts val="0"/>
                </a:spcBef>
                <a:spcAft>
                  <a:spcPts val="0"/>
                </a:spcAft>
                <a:defRPr/>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3"/>
            <p:cNvSpPr txBox="1"/>
            <p:nvPr/>
          </p:nvSpPr>
          <p:spPr>
            <a:xfrm>
              <a:off x="3758474" y="2102384"/>
              <a:ext cx="3741522" cy="206920"/>
            </a:xfrm>
            <a:prstGeom prst="rect">
              <a:avLst/>
            </a:prstGeom>
            <a:noFill/>
          </p:spPr>
          <p:txBody>
            <a:bodyPr>
              <a:spAutoFit/>
            </a:bodyPr>
            <a:lstStyle/>
            <a:p>
              <a:pPr eaLnBrk="1" fontAlgn="auto" hangingPunct="1">
                <a:spcBef>
                  <a:spcPts val="0"/>
                </a:spcBef>
                <a:spcAft>
                  <a:spcPts val="0"/>
                </a:spcAft>
                <a:defRPr/>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文本框 14"/>
            <p:cNvSpPr txBox="1"/>
            <p:nvPr/>
          </p:nvSpPr>
          <p:spPr>
            <a:xfrm>
              <a:off x="4585090" y="2992446"/>
              <a:ext cx="3741522" cy="206920"/>
            </a:xfrm>
            <a:prstGeom prst="rect">
              <a:avLst/>
            </a:prstGeom>
            <a:noFill/>
          </p:spPr>
          <p:txBody>
            <a:bodyPr>
              <a:spAutoFit/>
            </a:bodyPr>
            <a:lstStyle/>
            <a:p>
              <a:pPr eaLnBrk="1" fontAlgn="auto" hangingPunct="1">
                <a:spcBef>
                  <a:spcPts val="0"/>
                </a:spcBef>
                <a:spcAft>
                  <a:spcPts val="0"/>
                </a:spcAft>
                <a:defRPr/>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3187000" y="1159844"/>
              <a:ext cx="3587238" cy="413840"/>
            </a:xfrm>
            <a:prstGeom prst="rect">
              <a:avLst/>
            </a:prstGeom>
          </p:spPr>
          <p:txBody>
            <a:bodyPr wrap="square">
              <a:spAutoFit/>
            </a:bodyPr>
            <a:lstStyle/>
            <a:p>
              <a:r>
                <a:rPr lang="en-US" altLang="zh-CN" sz="1000" dirty="0">
                  <a:solidFill>
                    <a:schemeClr val="bg1">
                      <a:lumMod val="50000"/>
                    </a:schemeClr>
                  </a:solidFill>
                  <a:latin typeface="Arial" panose="020B0604020202020204" pitchFamily="34" charset="0"/>
                </a:rPr>
                <a:t>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 Click here to enter your text. 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a:t>
              </a:r>
              <a:endParaRPr lang="zh-CN" altLang="en-US" sz="1000" dirty="0">
                <a:solidFill>
                  <a:schemeClr val="bg1">
                    <a:lumMod val="50000"/>
                  </a:schemeClr>
                </a:solidFill>
                <a:latin typeface="Arial" panose="020B0604020202020204" pitchFamily="34" charset="0"/>
              </a:endParaRPr>
            </a:p>
          </p:txBody>
        </p:sp>
        <p:sp>
          <p:nvSpPr>
            <p:cNvPr id="22" name="矩形 21"/>
            <p:cNvSpPr/>
            <p:nvPr/>
          </p:nvSpPr>
          <p:spPr>
            <a:xfrm>
              <a:off x="3758939" y="2063962"/>
              <a:ext cx="3486849" cy="413840"/>
            </a:xfrm>
            <a:prstGeom prst="rect">
              <a:avLst/>
            </a:prstGeom>
          </p:spPr>
          <p:txBody>
            <a:bodyPr wrap="square">
              <a:spAutoFit/>
            </a:bodyPr>
            <a:lstStyle/>
            <a:p>
              <a:r>
                <a:rPr lang="en-US" altLang="zh-CN" sz="1000" dirty="0">
                  <a:solidFill>
                    <a:schemeClr val="bg1">
                      <a:lumMod val="50000"/>
                    </a:schemeClr>
                  </a:solidFill>
                  <a:latin typeface="Arial" panose="020B0604020202020204" pitchFamily="34" charset="0"/>
                </a:rPr>
                <a:t>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 Click here to enter your text. 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a:t>
              </a:r>
              <a:endParaRPr lang="zh-CN" altLang="en-US" sz="1000" dirty="0">
                <a:solidFill>
                  <a:schemeClr val="bg1">
                    <a:lumMod val="50000"/>
                  </a:schemeClr>
                </a:solidFill>
                <a:latin typeface="Arial" panose="020B0604020202020204" pitchFamily="34" charset="0"/>
              </a:endParaRPr>
            </a:p>
          </p:txBody>
        </p:sp>
        <p:sp>
          <p:nvSpPr>
            <p:cNvPr id="23" name="矩形 22"/>
            <p:cNvSpPr/>
            <p:nvPr/>
          </p:nvSpPr>
          <p:spPr>
            <a:xfrm>
              <a:off x="4695130" y="2916133"/>
              <a:ext cx="3698048" cy="413840"/>
            </a:xfrm>
            <a:prstGeom prst="rect">
              <a:avLst/>
            </a:prstGeom>
          </p:spPr>
          <p:txBody>
            <a:bodyPr wrap="square">
              <a:spAutoFit/>
            </a:bodyPr>
            <a:lstStyle/>
            <a:p>
              <a:r>
                <a:rPr lang="en-US" altLang="zh-CN" sz="1000" dirty="0">
                  <a:solidFill>
                    <a:schemeClr val="bg1">
                      <a:lumMod val="50000"/>
                    </a:schemeClr>
                  </a:solidFill>
                  <a:latin typeface="Arial" panose="020B0604020202020204" pitchFamily="34" charset="0"/>
                </a:rPr>
                <a:t>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 Click here to enter your text. 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a:t>
              </a:r>
              <a:endParaRPr lang="zh-CN" altLang="en-US" sz="1000" dirty="0">
                <a:solidFill>
                  <a:schemeClr val="bg1">
                    <a:lumMod val="50000"/>
                  </a:schemeClr>
                </a:solidFill>
                <a:latin typeface="Arial" panose="020B0604020202020204" pitchFamily="34" charset="0"/>
              </a:endParaRPr>
            </a:p>
          </p:txBody>
        </p:sp>
        <p:sp>
          <p:nvSpPr>
            <p:cNvPr id="24" name="矩形 23"/>
            <p:cNvSpPr/>
            <p:nvPr/>
          </p:nvSpPr>
          <p:spPr>
            <a:xfrm>
              <a:off x="5389458" y="3837227"/>
              <a:ext cx="3466054" cy="413840"/>
            </a:xfrm>
            <a:prstGeom prst="rect">
              <a:avLst/>
            </a:prstGeom>
          </p:spPr>
          <p:txBody>
            <a:bodyPr wrap="square">
              <a:spAutoFit/>
            </a:bodyPr>
            <a:lstStyle/>
            <a:p>
              <a:r>
                <a:rPr lang="en-US" altLang="zh-CN" sz="1000" dirty="0">
                  <a:solidFill>
                    <a:schemeClr val="bg1">
                      <a:lumMod val="50000"/>
                    </a:schemeClr>
                  </a:solidFill>
                  <a:latin typeface="Arial" panose="020B0604020202020204" pitchFamily="34" charset="0"/>
                </a:rPr>
                <a:t>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 Click here to enter your text. You</a:t>
              </a:r>
              <a:r>
                <a:rPr lang="zh-CN" altLang="en-US" sz="1000" dirty="0">
                  <a:solidFill>
                    <a:schemeClr val="bg1">
                      <a:lumMod val="50000"/>
                    </a:schemeClr>
                  </a:solidFill>
                  <a:latin typeface="Arial" panose="020B0604020202020204" pitchFamily="34" charset="0"/>
                </a:rPr>
                <a:t> </a:t>
              </a:r>
              <a:r>
                <a:rPr lang="en-US" altLang="zh-CN" sz="1000" dirty="0">
                  <a:solidFill>
                    <a:schemeClr val="bg1">
                      <a:lumMod val="50000"/>
                    </a:schemeClr>
                  </a:solidFill>
                  <a:latin typeface="Arial" panose="020B0604020202020204" pitchFamily="34" charset="0"/>
                </a:rPr>
                <a:t>can click here to enter your text.</a:t>
              </a:r>
              <a:endParaRPr lang="zh-CN" altLang="en-US" sz="1000" dirty="0">
                <a:solidFill>
                  <a:schemeClr val="bg1">
                    <a:lumMod val="50000"/>
                  </a:schemeClr>
                </a:solidFill>
                <a:latin typeface="Arial" panose="020B0604020202020204" pitchFamily="34" charset="0"/>
              </a:endParaRPr>
            </a:p>
          </p:txBody>
        </p:sp>
      </p:grpSp>
      <p:grpSp>
        <p:nvGrpSpPr>
          <p:cNvPr id="25" name="组合 24"/>
          <p:cNvGrpSpPr/>
          <p:nvPr/>
        </p:nvGrpSpPr>
        <p:grpSpPr>
          <a:xfrm>
            <a:off x="5652951" y="2089327"/>
            <a:ext cx="6780799" cy="4587274"/>
            <a:chOff x="5131801" y="1753696"/>
            <a:chExt cx="6780799" cy="4587274"/>
          </a:xfrm>
        </p:grpSpPr>
        <p:sp>
          <p:nvSpPr>
            <p:cNvPr id="26" name="任意多边形 35"/>
            <p:cNvSpPr>
              <a:spLocks noChangeArrowheads="1"/>
            </p:cNvSpPr>
            <p:nvPr/>
          </p:nvSpPr>
          <p:spPr bwMode="auto">
            <a:xfrm>
              <a:off x="7091510" y="3565578"/>
              <a:ext cx="1417381" cy="1948264"/>
            </a:xfrm>
            <a:custGeom>
              <a:avLst/>
              <a:gdLst>
                <a:gd name="T0" fmla="*/ 901473 w 1352638"/>
                <a:gd name="T1" fmla="*/ 16 h 1747217"/>
                <a:gd name="T2" fmla="*/ 974192 w 1352638"/>
                <a:gd name="T3" fmla="*/ 31619 h 1747217"/>
                <a:gd name="T4" fmla="*/ 1352550 w 1352638"/>
                <a:gd name="T5" fmla="*/ 423231 h 1747217"/>
                <a:gd name="T6" fmla="*/ 948292 w 1352638"/>
                <a:gd name="T7" fmla="*/ 813428 h 1747217"/>
                <a:gd name="T8" fmla="*/ 945734 w 1352638"/>
                <a:gd name="T9" fmla="*/ 959852 h 1747217"/>
                <a:gd name="T10" fmla="*/ 1312064 w 1352638"/>
                <a:gd name="T11" fmla="*/ 1339012 h 1747217"/>
                <a:gd name="T12" fmla="*/ 920260 w 1352638"/>
                <a:gd name="T13" fmla="*/ 1717186 h 1747217"/>
                <a:gd name="T14" fmla="*/ 773764 w 1352638"/>
                <a:gd name="T15" fmla="*/ 1714631 h 1747217"/>
                <a:gd name="T16" fmla="*/ 29077 w 1352638"/>
                <a:gd name="T17" fmla="*/ 943861 h 1747217"/>
                <a:gd name="T18" fmla="*/ 15 w 1352638"/>
                <a:gd name="T19" fmla="*/ 870119 h 1747217"/>
                <a:gd name="T20" fmla="*/ 31634 w 1352638"/>
                <a:gd name="T21" fmla="*/ 797436 h 1747217"/>
                <a:gd name="T22" fmla="*/ 827695 w 1352638"/>
                <a:gd name="T23" fmla="*/ 29064 h 1747217"/>
                <a:gd name="T24" fmla="*/ 901473 w 1352638"/>
                <a:gd name="T25" fmla="*/ 16 h 1747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7"/>
                <a:gd name="T41" fmla="*/ 1352638 w 1352638"/>
                <a:gd name="T42" fmla="*/ 1747217 h 17472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6F979B"/>
            </a:solidFill>
            <a:ln>
              <a:noFill/>
            </a:ln>
          </p:spPr>
          <p:txBody>
            <a:bodyPr lIns="162000" tIns="0" rIns="0" bIns="0" anchor="ctr"/>
            <a:lstStyle/>
            <a:p>
              <a:pPr>
                <a:defRPr/>
              </a:pPr>
              <a:r>
                <a:rPr lang="zh-CN" altLang="en-US" sz="1500" b="1" kern="0" dirty="0">
                  <a:solidFill>
                    <a:schemeClr val="bg1"/>
                  </a:solidFill>
                  <a:latin typeface="微软雅黑" panose="020B0503020204020204" pitchFamily="34" charset="-122"/>
                  <a:ea typeface="微软雅黑" panose="020B0503020204020204" pitchFamily="34" charset="-122"/>
                </a:rPr>
                <a:t>  标题</a:t>
              </a:r>
              <a:endParaRPr lang="zh-CN" altLang="en-US" sz="1500" b="1" kern="0" dirty="0">
                <a:solidFill>
                  <a:schemeClr val="bg1"/>
                </a:solidFill>
                <a:latin typeface="微软雅黑" panose="020B0503020204020204" pitchFamily="34" charset="-122"/>
                <a:ea typeface="微软雅黑" panose="020B0503020204020204" pitchFamily="34" charset="-122"/>
              </a:endParaRPr>
            </a:p>
          </p:txBody>
        </p:sp>
        <p:sp>
          <p:nvSpPr>
            <p:cNvPr id="27" name="任意多边形 36"/>
            <p:cNvSpPr>
              <a:spLocks noChangeArrowheads="1"/>
            </p:cNvSpPr>
            <p:nvPr/>
          </p:nvSpPr>
          <p:spPr bwMode="auto">
            <a:xfrm>
              <a:off x="7124783" y="2494036"/>
              <a:ext cx="1833278" cy="1500162"/>
            </a:xfrm>
            <a:custGeom>
              <a:avLst/>
              <a:gdLst>
                <a:gd name="T0" fmla="*/ 861672 w 1747878"/>
                <a:gd name="T1" fmla="*/ 0 h 1344614"/>
                <a:gd name="T2" fmla="*/ 934935 w 1747878"/>
                <a:gd name="T3" fmla="*/ 30347 h 1344614"/>
                <a:gd name="T4" fmla="*/ 1717492 w 1747878"/>
                <a:gd name="T5" fmla="*/ 812921 h 1344614"/>
                <a:gd name="T6" fmla="*/ 1717492 w 1747878"/>
                <a:gd name="T7" fmla="*/ 959449 h 1344614"/>
                <a:gd name="T8" fmla="*/ 1332337 w 1747878"/>
                <a:gd name="T9" fmla="*/ 1344613 h 1344614"/>
                <a:gd name="T10" fmla="*/ 934936 w 1747878"/>
                <a:gd name="T11" fmla="*/ 947204 h 1344614"/>
                <a:gd name="T12" fmla="*/ 788411 w 1747878"/>
                <a:gd name="T13" fmla="*/ 947204 h 1344614"/>
                <a:gd name="T14" fmla="*/ 415502 w 1747878"/>
                <a:gd name="T15" fmla="*/ 1320121 h 1344614"/>
                <a:gd name="T16" fmla="*/ 30346 w 1747878"/>
                <a:gd name="T17" fmla="*/ 934956 h 1344614"/>
                <a:gd name="T18" fmla="*/ 30346 w 1747878"/>
                <a:gd name="T19" fmla="*/ 788428 h 1344614"/>
                <a:gd name="T20" fmla="*/ 788410 w 1747878"/>
                <a:gd name="T21" fmla="*/ 30347 h 1344614"/>
                <a:gd name="T22" fmla="*/ 861672 w 1747878"/>
                <a:gd name="T23" fmla="*/ 0 h 13446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7878"/>
                <a:gd name="T37" fmla="*/ 0 h 1344614"/>
                <a:gd name="T38" fmla="*/ 1747878 w 1747878"/>
                <a:gd name="T39" fmla="*/ 1344614 h 13446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E7B35"/>
            </a:solidFill>
            <a:ln>
              <a:noFill/>
            </a:ln>
          </p:spPr>
          <p:txBody>
            <a:bodyPr lIns="0" tIns="0" rIns="0" bIns="162000" anchor="ctr"/>
            <a:lstStyle/>
            <a:p>
              <a:pPr algn="ctr">
                <a:defRPr/>
              </a:pPr>
              <a:r>
                <a:rPr lang="zh-CN" altLang="en-US" sz="1500" b="1" kern="0" dirty="0">
                  <a:solidFill>
                    <a:schemeClr val="bg1"/>
                  </a:solidFill>
                  <a:latin typeface="微软雅黑" panose="020B0503020204020204" pitchFamily="34" charset="-122"/>
                  <a:ea typeface="微软雅黑" panose="020B0503020204020204" pitchFamily="34" charset="-122"/>
                </a:rPr>
                <a:t>标题</a:t>
              </a:r>
              <a:endParaRPr lang="zh-CN" altLang="en-US" sz="1500" b="1" kern="0" dirty="0">
                <a:solidFill>
                  <a:schemeClr val="bg1"/>
                </a:solidFill>
                <a:latin typeface="微软雅黑" panose="020B0503020204020204" pitchFamily="34" charset="-122"/>
                <a:ea typeface="微软雅黑" panose="020B0503020204020204" pitchFamily="34" charset="-122"/>
              </a:endParaRPr>
            </a:p>
          </p:txBody>
        </p:sp>
        <p:sp>
          <p:nvSpPr>
            <p:cNvPr id="28" name="任意多边形 37"/>
            <p:cNvSpPr>
              <a:spLocks noChangeArrowheads="1"/>
            </p:cNvSpPr>
            <p:nvPr/>
          </p:nvSpPr>
          <p:spPr bwMode="auto">
            <a:xfrm>
              <a:off x="8555471" y="2529459"/>
              <a:ext cx="1417381" cy="1950034"/>
            </a:xfrm>
            <a:custGeom>
              <a:avLst/>
              <a:gdLst>
                <a:gd name="T0" fmla="*/ 506068 w 1352638"/>
                <a:gd name="T1" fmla="*/ 15 h 1747216"/>
                <a:gd name="T2" fmla="*/ 578786 w 1352638"/>
                <a:gd name="T3" fmla="*/ 31647 h 1747216"/>
                <a:gd name="T4" fmla="*/ 1323474 w 1352638"/>
                <a:gd name="T5" fmla="*/ 803119 h 1747216"/>
                <a:gd name="T6" fmla="*/ 1352535 w 1352638"/>
                <a:gd name="T7" fmla="*/ 876927 h 1747216"/>
                <a:gd name="T8" fmla="*/ 1320917 w 1352638"/>
                <a:gd name="T9" fmla="*/ 949676 h 1747216"/>
                <a:gd name="T10" fmla="*/ 524855 w 1352638"/>
                <a:gd name="T11" fmla="*/ 1718748 h 1747216"/>
                <a:gd name="T12" fmla="*/ 378358 w 1352638"/>
                <a:gd name="T13" fmla="*/ 1716190 h 1747216"/>
                <a:gd name="T14" fmla="*/ 0 w 1352638"/>
                <a:gd name="T15" fmla="*/ 1324223 h 1747216"/>
                <a:gd name="T16" fmla="*/ 404259 w 1352638"/>
                <a:gd name="T17" fmla="*/ 933670 h 1747216"/>
                <a:gd name="T18" fmla="*/ 406816 w 1352638"/>
                <a:gd name="T19" fmla="*/ 787113 h 1747216"/>
                <a:gd name="T20" fmla="*/ 40487 w 1352638"/>
                <a:gd name="T21" fmla="*/ 407608 h 1747216"/>
                <a:gd name="T22" fmla="*/ 432290 w 1352638"/>
                <a:gd name="T23" fmla="*/ 29089 h 1747216"/>
                <a:gd name="T24" fmla="*/ 506068 w 1352638"/>
                <a:gd name="T25" fmla="*/ 15 h 1747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2638"/>
                <a:gd name="T40" fmla="*/ 0 h 1747216"/>
                <a:gd name="T41" fmla="*/ 1352638 w 1352638"/>
                <a:gd name="T42" fmla="*/ 1747216 h 1747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6F979B"/>
            </a:solidFill>
            <a:ln>
              <a:noFill/>
            </a:ln>
          </p:spPr>
          <p:txBody>
            <a:bodyPr lIns="0" tIns="0" rIns="162000" bIns="0" anchor="ctr"/>
            <a:lstStyle/>
            <a:p>
              <a:pPr algn="r">
                <a:defRPr/>
              </a:pPr>
              <a:r>
                <a:rPr lang="zh-CN" altLang="en-US" sz="1500" b="1" kern="0" dirty="0">
                  <a:solidFill>
                    <a:schemeClr val="bg1"/>
                  </a:solidFill>
                  <a:latin typeface="微软雅黑" panose="020B0503020204020204" pitchFamily="34" charset="-122"/>
                  <a:ea typeface="微软雅黑" panose="020B0503020204020204" pitchFamily="34" charset="-122"/>
                </a:rPr>
                <a:t>标题 </a:t>
              </a:r>
              <a:endParaRPr lang="zh-CN" altLang="en-US" sz="1500" b="1" kern="0" dirty="0">
                <a:solidFill>
                  <a:schemeClr val="bg1"/>
                </a:solidFill>
                <a:latin typeface="微软雅黑" panose="020B0503020204020204" pitchFamily="34" charset="-122"/>
                <a:ea typeface="微软雅黑" panose="020B0503020204020204" pitchFamily="34" charset="-122"/>
              </a:endParaRPr>
            </a:p>
          </p:txBody>
        </p:sp>
        <p:sp>
          <p:nvSpPr>
            <p:cNvPr id="29" name="任意多边形 38"/>
            <p:cNvSpPr>
              <a:spLocks noChangeArrowheads="1"/>
            </p:cNvSpPr>
            <p:nvPr/>
          </p:nvSpPr>
          <p:spPr bwMode="auto">
            <a:xfrm>
              <a:off x="8099648" y="4054416"/>
              <a:ext cx="1833278" cy="1509019"/>
            </a:xfrm>
            <a:custGeom>
              <a:avLst/>
              <a:gdLst>
                <a:gd name="T0" fmla="*/ 423615 w 1747216"/>
                <a:gd name="T1" fmla="*/ 0 h 1352638"/>
                <a:gd name="T2" fmla="*/ 814167 w 1747216"/>
                <a:gd name="T3" fmla="*/ 404259 h 1352638"/>
                <a:gd name="T4" fmla="*/ 960725 w 1747216"/>
                <a:gd name="T5" fmla="*/ 406816 h 1352638"/>
                <a:gd name="T6" fmla="*/ 1340229 w 1747216"/>
                <a:gd name="T7" fmla="*/ 40487 h 1352638"/>
                <a:gd name="T8" fmla="*/ 1718748 w 1747216"/>
                <a:gd name="T9" fmla="*/ 432290 h 1352638"/>
                <a:gd name="T10" fmla="*/ 1716190 w 1747216"/>
                <a:gd name="T11" fmla="*/ 578786 h 1352638"/>
                <a:gd name="T12" fmla="*/ 944719 w 1747216"/>
                <a:gd name="T13" fmla="*/ 1323474 h 1352638"/>
                <a:gd name="T14" fmla="*/ 870910 w 1747216"/>
                <a:gd name="T15" fmla="*/ 1352535 h 1352638"/>
                <a:gd name="T16" fmla="*/ 798161 w 1747216"/>
                <a:gd name="T17" fmla="*/ 1320917 h 1352638"/>
                <a:gd name="T18" fmla="*/ 29089 w 1747216"/>
                <a:gd name="T19" fmla="*/ 524855 h 1352638"/>
                <a:gd name="T20" fmla="*/ 31647 w 1747216"/>
                <a:gd name="T21" fmla="*/ 378358 h 1352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7216"/>
                <a:gd name="T34" fmla="*/ 0 h 1352638"/>
                <a:gd name="T35" fmla="*/ 1747216 w 1747216"/>
                <a:gd name="T36" fmla="*/ 1352638 h 13526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rgbClr val="FE7B35"/>
            </a:solidFill>
            <a:ln>
              <a:noFill/>
            </a:ln>
          </p:spPr>
          <p:txBody>
            <a:bodyPr lIns="0" tIns="162000" rIns="0" bIns="0" anchor="ctr"/>
            <a:lstStyle/>
            <a:p>
              <a:pPr algn="ctr">
                <a:defRPr/>
              </a:pPr>
              <a:r>
                <a:rPr lang="zh-CN" altLang="en-US" sz="1500" b="1" kern="0">
                  <a:solidFill>
                    <a:schemeClr val="bg1"/>
                  </a:solidFill>
                  <a:latin typeface="微软雅黑" panose="020B0503020204020204" pitchFamily="34" charset="-122"/>
                  <a:ea typeface="微软雅黑" panose="020B0503020204020204" pitchFamily="34" charset="-122"/>
                </a:rPr>
                <a:t>标题</a:t>
              </a:r>
              <a:endParaRPr lang="zh-CN" altLang="en-US" sz="1500" b="1" kern="0">
                <a:solidFill>
                  <a:schemeClr val="bg1"/>
                </a:solidFill>
                <a:latin typeface="微软雅黑" panose="020B0503020204020204" pitchFamily="34" charset="-122"/>
                <a:ea typeface="微软雅黑" panose="020B0503020204020204" pitchFamily="34" charset="-122"/>
              </a:endParaRPr>
            </a:p>
          </p:txBody>
        </p:sp>
        <p:sp>
          <p:nvSpPr>
            <p:cNvPr id="30" name="矩形 39"/>
            <p:cNvSpPr>
              <a:spLocks noChangeArrowheads="1"/>
            </p:cNvSpPr>
            <p:nvPr/>
          </p:nvSpPr>
          <p:spPr bwMode="auto">
            <a:xfrm>
              <a:off x="10016105" y="3167073"/>
              <a:ext cx="1896495" cy="6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矩形 40"/>
            <p:cNvSpPr>
              <a:spLocks noChangeArrowheads="1"/>
            </p:cNvSpPr>
            <p:nvPr/>
          </p:nvSpPr>
          <p:spPr bwMode="auto">
            <a:xfrm>
              <a:off x="8059721" y="5666161"/>
              <a:ext cx="1896495" cy="67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矩形 41"/>
            <p:cNvSpPr>
              <a:spLocks noChangeArrowheads="1"/>
            </p:cNvSpPr>
            <p:nvPr/>
          </p:nvSpPr>
          <p:spPr bwMode="auto">
            <a:xfrm>
              <a:off x="7074875" y="1753696"/>
              <a:ext cx="1896495" cy="6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ct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矩形 42"/>
            <p:cNvSpPr>
              <a:spLocks noChangeArrowheads="1"/>
            </p:cNvSpPr>
            <p:nvPr/>
          </p:nvSpPr>
          <p:spPr bwMode="auto">
            <a:xfrm>
              <a:off x="5131801" y="4197880"/>
              <a:ext cx="1893167" cy="67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a:p>
              <a:pPr algn="r">
                <a:lnSpc>
                  <a:spcPct val="120000"/>
                </a:lnSpc>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此处输入文本</a:t>
              </a:r>
              <a:endParaRPr lang="en-US"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anim calcmode="lin" valueType="num">
                                      <p:cBhvr>
                                        <p:cTn id="19" dur="500" fill="hold"/>
                                        <p:tgtEl>
                                          <p:spTgt spid="25"/>
                                        </p:tgtEl>
                                        <p:attrNameLst>
                                          <p:attrName>ppt_x</p:attrName>
                                        </p:attrNameLst>
                                      </p:cBhvr>
                                      <p:tavLst>
                                        <p:tav tm="0">
                                          <p:val>
                                            <p:strVal val="#ppt_x"/>
                                          </p:val>
                                        </p:tav>
                                        <p:tav tm="100000">
                                          <p:val>
                                            <p:strVal val="#ppt_x"/>
                                          </p:val>
                                        </p:tav>
                                      </p:tavLst>
                                    </p:anim>
                                    <p:anim calcmode="lin" valueType="num">
                                      <p:cBhvr>
                                        <p:cTn id="2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sp>
        <p:nvSpPr>
          <p:cNvPr id="10" name="圆角矩形 5"/>
          <p:cNvSpPr/>
          <p:nvPr/>
        </p:nvSpPr>
        <p:spPr>
          <a:xfrm rot="2700000">
            <a:off x="2166205" y="3438282"/>
            <a:ext cx="1387642" cy="1387642"/>
          </a:xfrm>
          <a:prstGeom prst="roundRect">
            <a:avLst>
              <a:gd name="adj" fmla="val 6319"/>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 name="圆角矩形 6"/>
          <p:cNvSpPr/>
          <p:nvPr/>
        </p:nvSpPr>
        <p:spPr>
          <a:xfrm rot="2700000">
            <a:off x="4458138" y="3438281"/>
            <a:ext cx="1387642" cy="1387642"/>
          </a:xfrm>
          <a:prstGeom prst="roundRect">
            <a:avLst>
              <a:gd name="adj" fmla="val 6319"/>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2" name="圆角矩形 7"/>
          <p:cNvSpPr/>
          <p:nvPr/>
        </p:nvSpPr>
        <p:spPr>
          <a:xfrm rot="2700000">
            <a:off x="6730198" y="3416075"/>
            <a:ext cx="1387642" cy="1387642"/>
          </a:xfrm>
          <a:prstGeom prst="roundRect">
            <a:avLst>
              <a:gd name="adj" fmla="val 6319"/>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3" name="圆角矩形 8"/>
          <p:cNvSpPr/>
          <p:nvPr/>
        </p:nvSpPr>
        <p:spPr>
          <a:xfrm rot="2700000">
            <a:off x="9022130" y="3416074"/>
            <a:ext cx="1387642" cy="1387642"/>
          </a:xfrm>
          <a:prstGeom prst="roundRect">
            <a:avLst>
              <a:gd name="adj" fmla="val 6319"/>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nvGrpSpPr>
          <p:cNvPr id="14" name="组合 13"/>
          <p:cNvGrpSpPr/>
          <p:nvPr/>
        </p:nvGrpSpPr>
        <p:grpSpPr>
          <a:xfrm>
            <a:off x="1476977" y="5558534"/>
            <a:ext cx="2666093" cy="802951"/>
            <a:chOff x="1351824" y="4950667"/>
            <a:chExt cx="2666093" cy="802951"/>
          </a:xfrm>
        </p:grpSpPr>
        <p:sp>
          <p:nvSpPr>
            <p:cNvPr id="15" name="文本框 48"/>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endPar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17" name="组合 16"/>
          <p:cNvGrpSpPr/>
          <p:nvPr/>
        </p:nvGrpSpPr>
        <p:grpSpPr>
          <a:xfrm>
            <a:off x="3799263" y="2017048"/>
            <a:ext cx="2666093" cy="802951"/>
            <a:chOff x="1351824" y="4950667"/>
            <a:chExt cx="2666093" cy="802951"/>
          </a:xfrm>
        </p:grpSpPr>
        <p:sp>
          <p:nvSpPr>
            <p:cNvPr id="18" name="文本框 51"/>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endPar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20" name="组合 19"/>
          <p:cNvGrpSpPr/>
          <p:nvPr/>
        </p:nvGrpSpPr>
        <p:grpSpPr>
          <a:xfrm>
            <a:off x="6078005" y="5558534"/>
            <a:ext cx="2666093" cy="802951"/>
            <a:chOff x="1351824" y="4950667"/>
            <a:chExt cx="2666093" cy="802951"/>
          </a:xfrm>
        </p:grpSpPr>
        <p:sp>
          <p:nvSpPr>
            <p:cNvPr id="21" name="文本框 54"/>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endPar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23" name="组合 22"/>
          <p:cNvGrpSpPr/>
          <p:nvPr/>
        </p:nvGrpSpPr>
        <p:grpSpPr>
          <a:xfrm>
            <a:off x="8400291" y="2017048"/>
            <a:ext cx="2666093" cy="802951"/>
            <a:chOff x="1351824" y="4950667"/>
            <a:chExt cx="2666093" cy="802951"/>
          </a:xfrm>
        </p:grpSpPr>
        <p:sp>
          <p:nvSpPr>
            <p:cNvPr id="24" name="文本框 57"/>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endParaRPr lang="en-US" altLang="zh-CN" sz="1000" dirty="0">
                <a:solidFill>
                  <a:schemeClr val="bg1">
                    <a:lumMod val="50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26" name="组合 25"/>
          <p:cNvGrpSpPr/>
          <p:nvPr/>
        </p:nvGrpSpPr>
        <p:grpSpPr>
          <a:xfrm>
            <a:off x="2599606" y="3781455"/>
            <a:ext cx="481094" cy="701296"/>
            <a:chOff x="4081166" y="4301728"/>
            <a:chExt cx="239316" cy="348854"/>
          </a:xfrm>
          <a:solidFill>
            <a:schemeClr val="bg1"/>
          </a:solidFill>
        </p:grpSpPr>
        <p:sp>
          <p:nvSpPr>
            <p:cNvPr id="27" name="AutoShape 97"/>
            <p:cNvSpPr/>
            <p:nvPr/>
          </p:nvSpPr>
          <p:spPr bwMode="auto">
            <a:xfrm>
              <a:off x="4081166" y="4301728"/>
              <a:ext cx="239316" cy="348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28" name="AutoShape 98"/>
            <p:cNvSpPr/>
            <p:nvPr/>
          </p:nvSpPr>
          <p:spPr bwMode="auto">
            <a:xfrm>
              <a:off x="4178797" y="4334470"/>
              <a:ext cx="44053" cy="10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29" name="AutoShape 99"/>
            <p:cNvSpPr/>
            <p:nvPr/>
          </p:nvSpPr>
          <p:spPr bwMode="auto">
            <a:xfrm>
              <a:off x="4190108" y="4607123"/>
              <a:ext cx="21431" cy="10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grpSp>
      <p:grpSp>
        <p:nvGrpSpPr>
          <p:cNvPr id="30" name="组合 29"/>
          <p:cNvGrpSpPr/>
          <p:nvPr/>
        </p:nvGrpSpPr>
        <p:grpSpPr>
          <a:xfrm>
            <a:off x="4794140" y="3794156"/>
            <a:ext cx="675893" cy="675893"/>
            <a:chOff x="6162378" y="2904530"/>
            <a:chExt cx="348258" cy="348258"/>
          </a:xfrm>
          <a:solidFill>
            <a:schemeClr val="bg1"/>
          </a:solidFill>
        </p:grpSpPr>
        <p:sp>
          <p:nvSpPr>
            <p:cNvPr id="31" name="AutoShape 52"/>
            <p:cNvSpPr/>
            <p:nvPr/>
          </p:nvSpPr>
          <p:spPr bwMode="auto">
            <a:xfrm>
              <a:off x="6162378" y="2904530"/>
              <a:ext cx="348258" cy="348258"/>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2" name="AutoShape 53"/>
            <p:cNvSpPr/>
            <p:nvPr/>
          </p:nvSpPr>
          <p:spPr bwMode="auto">
            <a:xfrm>
              <a:off x="6293347" y="3024187"/>
              <a:ext cx="94060" cy="97631"/>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3" name="AutoShape 54"/>
            <p:cNvSpPr/>
            <p:nvPr/>
          </p:nvSpPr>
          <p:spPr bwMode="auto">
            <a:xfrm>
              <a:off x="6282035" y="3143845"/>
              <a:ext cx="52983" cy="55364"/>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4" name="AutoShape 55"/>
            <p:cNvSpPr/>
            <p:nvPr/>
          </p:nvSpPr>
          <p:spPr bwMode="auto">
            <a:xfrm>
              <a:off x="6336804" y="2958703"/>
              <a:ext cx="53578" cy="55960"/>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grpSp>
      <p:grpSp>
        <p:nvGrpSpPr>
          <p:cNvPr id="35" name="Group 58"/>
          <p:cNvGrpSpPr/>
          <p:nvPr/>
        </p:nvGrpSpPr>
        <p:grpSpPr>
          <a:xfrm>
            <a:off x="7138562" y="3842005"/>
            <a:ext cx="570915" cy="535782"/>
            <a:chOff x="10074275" y="1647825"/>
            <a:chExt cx="464344" cy="435769"/>
          </a:xfrm>
          <a:solidFill>
            <a:schemeClr val="bg1"/>
          </a:solidFill>
        </p:grpSpPr>
        <p:sp>
          <p:nvSpPr>
            <p:cNvPr id="36"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7"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8"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39"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0"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1"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2"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3"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4"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grpSp>
      <p:grpSp>
        <p:nvGrpSpPr>
          <p:cNvPr id="45" name="组合 44"/>
          <p:cNvGrpSpPr/>
          <p:nvPr/>
        </p:nvGrpSpPr>
        <p:grpSpPr>
          <a:xfrm>
            <a:off x="9393494" y="3827126"/>
            <a:ext cx="644916" cy="565540"/>
            <a:chOff x="1239739" y="2232422"/>
            <a:chExt cx="348258" cy="305396"/>
          </a:xfrm>
          <a:solidFill>
            <a:schemeClr val="bg1"/>
          </a:solidFill>
        </p:grpSpPr>
        <p:sp>
          <p:nvSpPr>
            <p:cNvPr id="46" name="AutoShape 147"/>
            <p:cNvSpPr/>
            <p:nvPr/>
          </p:nvSpPr>
          <p:spPr bwMode="auto">
            <a:xfrm>
              <a:off x="1239739" y="2232422"/>
              <a:ext cx="348258" cy="305396"/>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sp>
          <p:nvSpPr>
            <p:cNvPr id="47" name="AutoShape 148"/>
            <p:cNvSpPr/>
            <p:nvPr/>
          </p:nvSpPr>
          <p:spPr bwMode="auto">
            <a:xfrm>
              <a:off x="1293912" y="2287190"/>
              <a:ext cx="51792" cy="517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0815" fontAlgn="base" hangingPunct="0">
                <a:spcBef>
                  <a:spcPct val="0"/>
                </a:spcBef>
                <a:spcAft>
                  <a:spcPct val="0"/>
                </a:spcAft>
              </a:pPr>
              <a:endParaRPr lang="en-US" sz="1125">
                <a:solidFill>
                  <a:schemeClr val="bg1">
                    <a:lumMod val="50000"/>
                  </a:schemeClr>
                </a:solidFill>
                <a:effectLst>
                  <a:outerShdw blurRad="38100" dist="38100" dir="2700000" algn="tl">
                    <a:srgbClr val="000000"/>
                  </a:outerShdw>
                </a:effectLst>
                <a:latin typeface="Gill Sans" charset="0"/>
                <a:sym typeface="Gill Sans"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5" name="组合 14"/>
          <p:cNvGrpSpPr/>
          <p:nvPr/>
        </p:nvGrpSpPr>
        <p:grpSpPr>
          <a:xfrm>
            <a:off x="3187699" y="2937331"/>
            <a:ext cx="5845610" cy="988367"/>
            <a:chOff x="1959235" y="3671742"/>
            <a:chExt cx="6579681" cy="1112484"/>
          </a:xfrm>
          <a:solidFill>
            <a:srgbClr val="E7795E"/>
          </a:solidFill>
        </p:grpSpPr>
        <p:sp>
          <p:nvSpPr>
            <p:cNvPr id="16" name="矩形 15"/>
            <p:cNvSpPr/>
            <p:nvPr/>
          </p:nvSpPr>
          <p:spPr>
            <a:xfrm>
              <a:off x="3384014" y="3671742"/>
              <a:ext cx="5154902" cy="1095792"/>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5"/>
            <p:cNvSpPr txBox="1"/>
            <p:nvPr/>
          </p:nvSpPr>
          <p:spPr>
            <a:xfrm>
              <a:off x="3578364" y="3837094"/>
              <a:ext cx="4767570" cy="727496"/>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algn="ctr"/>
              <a:r>
                <a:rPr lang="zh-CN" altLang="en-US" sz="3600" dirty="0">
                  <a:solidFill>
                    <a:schemeClr val="bg1"/>
                  </a:solidFill>
                </a:rPr>
                <a:t>加入你的标题描述</a:t>
              </a:r>
              <a:endParaRPr lang="zh-CN" altLang="en-US" sz="3600" dirty="0">
                <a:solidFill>
                  <a:schemeClr val="bg1"/>
                </a:solidFill>
              </a:endParaRPr>
            </a:p>
          </p:txBody>
        </p:sp>
        <p:grpSp>
          <p:nvGrpSpPr>
            <p:cNvPr id="18" name="组合 17"/>
            <p:cNvGrpSpPr/>
            <p:nvPr/>
          </p:nvGrpSpPr>
          <p:grpSpPr>
            <a:xfrm>
              <a:off x="1959235" y="3688434"/>
              <a:ext cx="1304909" cy="1095792"/>
              <a:chOff x="-66623" y="532828"/>
              <a:chExt cx="825748" cy="568897"/>
            </a:xfrm>
            <a:grpFill/>
          </p:grpSpPr>
          <p:sp>
            <p:nvSpPr>
              <p:cNvPr id="19" name="矩形 18"/>
              <p:cNvSpPr/>
              <p:nvPr/>
            </p:nvSpPr>
            <p:spPr>
              <a:xfrm>
                <a:off x="-66623" y="532828"/>
                <a:ext cx="712108" cy="568897"/>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03</a:t>
                </a:r>
                <a:endParaRPr lang="zh-CN" altLang="en-US" sz="3200" dirty="0">
                  <a:latin typeface="微软雅黑" panose="020B0503020204020204" pitchFamily="34" charset="-122"/>
                  <a:ea typeface="微软雅黑" panose="020B0503020204020204" pitchFamily="34" charset="-122"/>
                </a:endParaRPr>
              </a:p>
            </p:txBody>
          </p:sp>
          <p:sp>
            <p:nvSpPr>
              <p:cNvPr id="20" name="矩形 19"/>
              <p:cNvSpPr/>
              <p:nvPr/>
            </p:nvSpPr>
            <p:spPr>
              <a:xfrm>
                <a:off x="721341" y="532828"/>
                <a:ext cx="37784" cy="568897"/>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anim calcmode="lin" valueType="num">
                                      <p:cBhvr>
                                        <p:cTn id="14" dur="1500" fill="hold"/>
                                        <p:tgtEl>
                                          <p:spTgt spid="15"/>
                                        </p:tgtEl>
                                        <p:attrNameLst>
                                          <p:attrName>ppt_w</p:attrName>
                                        </p:attrNameLst>
                                      </p:cBhvr>
                                      <p:tavLst>
                                        <p:tav tm="0" fmla="#ppt_w*sin(2.5*pi*$)">
                                          <p:val>
                                            <p:fltVal val="0"/>
                                          </p:val>
                                        </p:tav>
                                        <p:tav tm="100000">
                                          <p:val>
                                            <p:fltVal val="1"/>
                                          </p:val>
                                        </p:tav>
                                      </p:tavLst>
                                    </p:anim>
                                    <p:anim calcmode="lin" valueType="num">
                                      <p:cBhvr>
                                        <p:cTn id="15" dur="1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H="1">
            <a:off x="840204" y="1972909"/>
            <a:ext cx="10867349" cy="4157587"/>
            <a:chOff x="501321" y="2184781"/>
            <a:chExt cx="10867349" cy="4157587"/>
          </a:xfrm>
        </p:grpSpPr>
        <p:sp>
          <p:nvSpPr>
            <p:cNvPr id="11" name="矩形 13"/>
            <p:cNvSpPr>
              <a:spLocks noChangeArrowheads="1"/>
            </p:cNvSpPr>
            <p:nvPr/>
          </p:nvSpPr>
          <p:spPr bwMode="auto">
            <a:xfrm flipH="1">
              <a:off x="501321" y="2588764"/>
              <a:ext cx="213423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dirty="0">
                  <a:solidFill>
                    <a:schemeClr val="bg1">
                      <a:lumMod val="50000"/>
                    </a:schemeClr>
                  </a:solidFill>
                </a:rPr>
                <a:t>Vestibulum ante ipsum primis in faucibus orci luctus et ultrices posuere cubilia CuraeVestibulum ante ipsum primis in faucibus orci luctus et ultrices posuere cubilia Curae</a:t>
              </a:r>
              <a:endParaRPr lang="zh-CN" altLang="en-US" sz="1100" dirty="0">
                <a:solidFill>
                  <a:schemeClr val="bg1">
                    <a:lumMod val="50000"/>
                  </a:schemeClr>
                </a:solidFill>
              </a:endParaRPr>
            </a:p>
            <a:p>
              <a:pPr eaLnBrk="1" hangingPunct="1"/>
              <a:r>
                <a:rPr lang="zh-CN" altLang="en-US" sz="1100" dirty="0">
                  <a:solidFill>
                    <a:schemeClr val="bg1">
                      <a:lumMod val="50000"/>
                    </a:schemeClr>
                  </a:solidFill>
                </a:rPr>
                <a:t>Vestibulum ante ipsum primis in faucibus orci luctus et ultrices posuere cubilia Curae</a:t>
              </a:r>
              <a:endParaRPr lang="zh-CN" altLang="en-US" sz="1100" dirty="0">
                <a:solidFill>
                  <a:schemeClr val="bg1">
                    <a:lumMod val="50000"/>
                  </a:schemeClr>
                </a:solidFill>
              </a:endParaRPr>
            </a:p>
            <a:p>
              <a:pPr eaLnBrk="1" hangingPunct="1"/>
              <a:endParaRPr lang="zh-CN" altLang="en-US" sz="1100" dirty="0">
                <a:solidFill>
                  <a:schemeClr val="bg1">
                    <a:lumMod val="50000"/>
                  </a:schemeClr>
                </a:solidFill>
              </a:endParaRPr>
            </a:p>
          </p:txBody>
        </p:sp>
        <p:sp>
          <p:nvSpPr>
            <p:cNvPr id="12" name="矩形 14"/>
            <p:cNvSpPr>
              <a:spLocks noChangeArrowheads="1"/>
            </p:cNvSpPr>
            <p:nvPr/>
          </p:nvSpPr>
          <p:spPr bwMode="auto">
            <a:xfrm flipH="1">
              <a:off x="825801" y="2326429"/>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dirty="0">
                  <a:solidFill>
                    <a:schemeClr val="bg1">
                      <a:lumMod val="50000"/>
                    </a:schemeClr>
                  </a:solidFill>
                </a:rPr>
                <a:t>ADD YOUR TEXT</a:t>
              </a:r>
              <a:endParaRPr lang="zh-CN" altLang="en-US" dirty="0">
                <a:solidFill>
                  <a:schemeClr val="bg1">
                    <a:lumMod val="50000"/>
                  </a:schemeClr>
                </a:solidFill>
              </a:endParaRPr>
            </a:p>
          </p:txBody>
        </p:sp>
        <p:sp>
          <p:nvSpPr>
            <p:cNvPr id="13" name="矩形 15"/>
            <p:cNvSpPr>
              <a:spLocks noChangeArrowheads="1"/>
            </p:cNvSpPr>
            <p:nvPr/>
          </p:nvSpPr>
          <p:spPr bwMode="auto">
            <a:xfrm flipH="1">
              <a:off x="501321" y="4557264"/>
              <a:ext cx="213423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100">
                  <a:solidFill>
                    <a:schemeClr val="bg1">
                      <a:lumMod val="50000"/>
                    </a:schemeClr>
                  </a:solidFill>
                </a:rPr>
                <a:t>Vestibulum ante ipsum primis in faucibus orci luctus et ultrices posuere cubilia CuraeVestibulum ante ipsum primis in faucibus orci luctus et ultrices posuere cubilia Curae</a:t>
              </a:r>
              <a:endParaRPr lang="zh-CN" altLang="en-US" sz="1100">
                <a:solidFill>
                  <a:schemeClr val="bg1">
                    <a:lumMod val="50000"/>
                  </a:schemeClr>
                </a:solidFill>
              </a:endParaRPr>
            </a:p>
            <a:p>
              <a:pPr eaLnBrk="1" hangingPunct="1"/>
              <a:r>
                <a:rPr lang="zh-CN" altLang="en-US" sz="1100">
                  <a:solidFill>
                    <a:schemeClr val="bg1">
                      <a:lumMod val="50000"/>
                    </a:schemeClr>
                  </a:solidFill>
                </a:rPr>
                <a:t>Vestibulum ante ipsum primis in faucibus orci luctus et ultrices posuere cubilia Curae</a:t>
              </a:r>
              <a:endParaRPr lang="zh-CN" altLang="en-US" sz="1100">
                <a:solidFill>
                  <a:schemeClr val="bg1">
                    <a:lumMod val="50000"/>
                  </a:schemeClr>
                </a:solidFill>
              </a:endParaRPr>
            </a:p>
            <a:p>
              <a:pPr eaLnBrk="1" hangingPunct="1"/>
              <a:endParaRPr lang="zh-CN" altLang="en-US" sz="1100">
                <a:solidFill>
                  <a:schemeClr val="bg1">
                    <a:lumMod val="50000"/>
                  </a:schemeClr>
                </a:solidFill>
              </a:endParaRPr>
            </a:p>
          </p:txBody>
        </p:sp>
        <p:sp>
          <p:nvSpPr>
            <p:cNvPr id="14" name="矩形 16"/>
            <p:cNvSpPr>
              <a:spLocks noChangeArrowheads="1"/>
            </p:cNvSpPr>
            <p:nvPr/>
          </p:nvSpPr>
          <p:spPr bwMode="auto">
            <a:xfrm flipH="1">
              <a:off x="825801" y="4294929"/>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a:solidFill>
                    <a:schemeClr val="bg1">
                      <a:lumMod val="50000"/>
                    </a:schemeClr>
                  </a:solidFill>
                </a:rPr>
                <a:t>ADD YOUR TEXT</a:t>
              </a:r>
              <a:endParaRPr lang="zh-CN" altLang="en-US">
                <a:solidFill>
                  <a:schemeClr val="bg1">
                    <a:lumMod val="50000"/>
                  </a:schemeClr>
                </a:solidFill>
              </a:endParaRPr>
            </a:p>
          </p:txBody>
        </p:sp>
        <p:sp>
          <p:nvSpPr>
            <p:cNvPr id="15" name="椭圆 14"/>
            <p:cNvSpPr/>
            <p:nvPr/>
          </p:nvSpPr>
          <p:spPr>
            <a:xfrm>
              <a:off x="2747063" y="2326429"/>
              <a:ext cx="398463" cy="398463"/>
            </a:xfrm>
            <a:prstGeom prst="ellipse">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6" name="椭圆 15"/>
            <p:cNvSpPr/>
            <p:nvPr/>
          </p:nvSpPr>
          <p:spPr>
            <a:xfrm>
              <a:off x="2747063" y="4318742"/>
              <a:ext cx="398463" cy="400050"/>
            </a:xfrm>
            <a:prstGeom prst="ellipse">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7" name="Rectangle 2"/>
            <p:cNvSpPr/>
            <p:nvPr/>
          </p:nvSpPr>
          <p:spPr>
            <a:xfrm>
              <a:off x="3356414" y="2184781"/>
              <a:ext cx="3781297" cy="4106015"/>
            </a:xfrm>
            <a:prstGeom prst="rect">
              <a:avLst/>
            </a:prstGeom>
            <a:blipFill dpi="0" rotWithShape="1">
              <a:blip r:embed="rId1">
                <a:extLst>
                  <a:ext uri="{BEBA8EAE-BF5A-486C-A8C5-ECC9F3942E4B}">
                    <a14:imgProps xmlns:a14="http://schemas.microsoft.com/office/drawing/2010/main">
                      <a14:imgLayer r:embed="rId2">
                        <a14:imgEffect>
                          <a14:brightnessContrast bright="12000"/>
                        </a14:imgEffect>
                      </a14:imgLayer>
                    </a14:imgProps>
                  </a:ext>
                </a:extLst>
              </a:blip>
              <a:srcRect/>
              <a:tile tx="0" ty="0" sx="42000" sy="42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矩形 17"/>
            <p:cNvSpPr/>
            <p:nvPr/>
          </p:nvSpPr>
          <p:spPr>
            <a:xfrm>
              <a:off x="7226855" y="2184781"/>
              <a:ext cx="4141815" cy="1996935"/>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Content Placeholder 2"/>
            <p:cNvSpPr txBox="1"/>
            <p:nvPr/>
          </p:nvSpPr>
          <p:spPr>
            <a:xfrm>
              <a:off x="7448031" y="2356177"/>
              <a:ext cx="3767666" cy="1938992"/>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1050"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关标题，修改文字内容，也可以直接复制你的内容到此内容，添加相关标题，修改文字内容，也可以直接复制你的内容到此，也可以直接复制你的内容到此。请替换文字内容，添加相关标题，修改文字内容，也可以直接复制你的内容到此。</a:t>
              </a: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endParaRPr lang="en-US" altLang="zh-CN" sz="105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0" name="矩形 19"/>
            <p:cNvSpPr/>
            <p:nvPr/>
          </p:nvSpPr>
          <p:spPr>
            <a:xfrm>
              <a:off x="7226855" y="4293862"/>
              <a:ext cx="4141815" cy="1996935"/>
            </a:xfrm>
            <a:prstGeom prst="rect">
              <a:avLst/>
            </a:prstGeom>
            <a:blipFill dpi="0" rotWithShape="1">
              <a:blip r:embed="rId3">
                <a:extLst>
                  <a:ext uri="{BEBA8EAE-BF5A-486C-A8C5-ECC9F3942E4B}">
                    <a14:imgProps xmlns:a14="http://schemas.microsoft.com/office/drawing/2010/main">
                      <a14:imgLayer r:embed="rId4">
                        <a14:imgEffect>
                          <a14:brightnessContrast bright="22000"/>
                        </a14:imgEffect>
                      </a14:imgLayer>
                    </a14:imgProps>
                  </a:ext>
                </a:extLst>
              </a:blip>
              <a:srcRect/>
              <a:tile tx="0" ty="0" sx="42000" sy="4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sp>
        <p:nvSpPr>
          <p:cNvPr id="10" name="Oval 16"/>
          <p:cNvSpPr/>
          <p:nvPr/>
        </p:nvSpPr>
        <p:spPr>
          <a:xfrm>
            <a:off x="1409700" y="2806512"/>
            <a:ext cx="1168400" cy="11684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1" name="Oval 17"/>
          <p:cNvSpPr/>
          <p:nvPr/>
        </p:nvSpPr>
        <p:spPr>
          <a:xfrm>
            <a:off x="4132263" y="2806512"/>
            <a:ext cx="1168400" cy="11684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2" name="Oval 18"/>
          <p:cNvSpPr/>
          <p:nvPr/>
        </p:nvSpPr>
        <p:spPr>
          <a:xfrm>
            <a:off x="6854825" y="2806512"/>
            <a:ext cx="1168400" cy="11684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3" name="Oval 19"/>
          <p:cNvSpPr/>
          <p:nvPr/>
        </p:nvSpPr>
        <p:spPr>
          <a:xfrm>
            <a:off x="9577388" y="2806512"/>
            <a:ext cx="1168400" cy="11684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zh-CN" altLang="zh-CN">
              <a:solidFill>
                <a:srgbClr val="FFFFFF"/>
              </a:solidFill>
            </a:endParaRPr>
          </a:p>
        </p:txBody>
      </p:sp>
      <p:sp>
        <p:nvSpPr>
          <p:cNvPr id="14" name="Arc 20"/>
          <p:cNvSpPr/>
          <p:nvPr/>
        </p:nvSpPr>
        <p:spPr>
          <a:xfrm>
            <a:off x="1222375" y="2619187"/>
            <a:ext cx="1546225" cy="1546225"/>
          </a:xfrm>
          <a:prstGeom prst="arc">
            <a:avLst>
              <a:gd name="adj1" fmla="val 20172577"/>
              <a:gd name="adj2" fmla="val 16297434"/>
            </a:avLst>
          </a:prstGeom>
          <a:ln w="76200">
            <a:solidFill>
              <a:srgbClr val="6F979B"/>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5" name="Arc 21"/>
          <p:cNvSpPr/>
          <p:nvPr/>
        </p:nvSpPr>
        <p:spPr>
          <a:xfrm>
            <a:off x="3941763" y="2616012"/>
            <a:ext cx="1544637" cy="1546225"/>
          </a:xfrm>
          <a:prstGeom prst="arc">
            <a:avLst>
              <a:gd name="adj1" fmla="val 17379292"/>
              <a:gd name="adj2" fmla="val 8825709"/>
            </a:avLst>
          </a:prstGeom>
          <a:ln w="76200">
            <a:solidFill>
              <a:srgbClr val="FE7B3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6" name="Arc 22"/>
          <p:cNvSpPr/>
          <p:nvPr/>
        </p:nvSpPr>
        <p:spPr>
          <a:xfrm>
            <a:off x="6661150" y="2616012"/>
            <a:ext cx="1544638" cy="1546225"/>
          </a:xfrm>
          <a:prstGeom prst="arc">
            <a:avLst>
              <a:gd name="adj1" fmla="val 14283035"/>
              <a:gd name="adj2" fmla="val 8268073"/>
            </a:avLst>
          </a:prstGeom>
          <a:ln w="76200">
            <a:solidFill>
              <a:srgbClr val="6F979B"/>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7" name="Arc 23"/>
          <p:cNvSpPr/>
          <p:nvPr/>
        </p:nvSpPr>
        <p:spPr>
          <a:xfrm>
            <a:off x="9390063" y="2616012"/>
            <a:ext cx="1546225" cy="1546225"/>
          </a:xfrm>
          <a:prstGeom prst="arc">
            <a:avLst>
              <a:gd name="adj1" fmla="val 17026676"/>
              <a:gd name="adj2" fmla="val 13044588"/>
            </a:avLst>
          </a:prstGeom>
          <a:ln w="76200">
            <a:solidFill>
              <a:srgbClr val="FE7B3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8" name="TextBox 36"/>
          <p:cNvSpPr txBox="1"/>
          <p:nvPr/>
        </p:nvSpPr>
        <p:spPr>
          <a:xfrm>
            <a:off x="1660525" y="3160525"/>
            <a:ext cx="715260" cy="461665"/>
          </a:xfrm>
          <a:prstGeom prst="rect">
            <a:avLst/>
          </a:prstGeom>
          <a:noFill/>
        </p:spPr>
        <p:txBody>
          <a:bodyPr wrap="none">
            <a:spAutoFit/>
          </a:bodyPr>
          <a:lstStyle/>
          <a:p>
            <a:pPr eaLnBrk="1" fontAlgn="auto" hangingPunct="1">
              <a:spcBef>
                <a:spcPts val="0"/>
              </a:spcBef>
              <a:spcAft>
                <a:spcPts val="0"/>
              </a:spcAft>
              <a:defRPr/>
            </a:pPr>
            <a:r>
              <a:rPr lang="en-US" sz="2400" dirty="0">
                <a:solidFill>
                  <a:schemeClr val="bg1">
                    <a:lumMod val="50000"/>
                  </a:schemeClr>
                </a:solidFill>
                <a:latin typeface="GeosansLight" panose="02000603020000020003" pitchFamily="2" charset="0"/>
              </a:rPr>
              <a:t>75%</a:t>
            </a:r>
            <a:endParaRPr lang="en-US" sz="2400" dirty="0">
              <a:solidFill>
                <a:schemeClr val="bg1">
                  <a:lumMod val="50000"/>
                </a:schemeClr>
              </a:solidFill>
              <a:latin typeface="GeosansLight" panose="02000603020000020003" pitchFamily="2" charset="0"/>
            </a:endParaRPr>
          </a:p>
        </p:txBody>
      </p:sp>
      <p:sp>
        <p:nvSpPr>
          <p:cNvPr id="19" name="TextBox 37"/>
          <p:cNvSpPr txBox="1"/>
          <p:nvPr/>
        </p:nvSpPr>
        <p:spPr>
          <a:xfrm>
            <a:off x="4379913" y="3160525"/>
            <a:ext cx="715260" cy="461665"/>
          </a:xfrm>
          <a:prstGeom prst="rect">
            <a:avLst/>
          </a:prstGeom>
          <a:noFill/>
        </p:spPr>
        <p:txBody>
          <a:bodyPr wrap="none">
            <a:spAutoFit/>
          </a:bodyPr>
          <a:lstStyle/>
          <a:p>
            <a:pPr eaLnBrk="1" fontAlgn="auto" hangingPunct="1">
              <a:spcBef>
                <a:spcPts val="0"/>
              </a:spcBef>
              <a:spcAft>
                <a:spcPts val="0"/>
              </a:spcAft>
              <a:defRPr/>
            </a:pPr>
            <a:r>
              <a:rPr lang="en-US" sz="2400" dirty="0">
                <a:solidFill>
                  <a:schemeClr val="bg1">
                    <a:lumMod val="50000"/>
                  </a:schemeClr>
                </a:solidFill>
                <a:latin typeface="GeosansLight" panose="02000603020000020003" pitchFamily="2" charset="0"/>
              </a:rPr>
              <a:t>68%</a:t>
            </a:r>
            <a:endParaRPr lang="en-US" sz="2400" dirty="0">
              <a:solidFill>
                <a:schemeClr val="bg1">
                  <a:lumMod val="50000"/>
                </a:schemeClr>
              </a:solidFill>
              <a:latin typeface="GeosansLight" panose="02000603020000020003" pitchFamily="2" charset="0"/>
            </a:endParaRPr>
          </a:p>
        </p:txBody>
      </p:sp>
      <p:sp>
        <p:nvSpPr>
          <p:cNvPr id="20" name="TextBox 38"/>
          <p:cNvSpPr txBox="1"/>
          <p:nvPr/>
        </p:nvSpPr>
        <p:spPr>
          <a:xfrm>
            <a:off x="7099300" y="3162112"/>
            <a:ext cx="715260" cy="461665"/>
          </a:xfrm>
          <a:prstGeom prst="rect">
            <a:avLst/>
          </a:prstGeom>
          <a:noFill/>
        </p:spPr>
        <p:txBody>
          <a:bodyPr wrap="none">
            <a:spAutoFit/>
          </a:bodyPr>
          <a:lstStyle/>
          <a:p>
            <a:pPr eaLnBrk="1" fontAlgn="auto" hangingPunct="1">
              <a:spcBef>
                <a:spcPts val="0"/>
              </a:spcBef>
              <a:spcAft>
                <a:spcPts val="0"/>
              </a:spcAft>
              <a:defRPr/>
            </a:pPr>
            <a:r>
              <a:rPr lang="en-US" sz="2400" dirty="0">
                <a:solidFill>
                  <a:schemeClr val="bg1">
                    <a:lumMod val="50000"/>
                  </a:schemeClr>
                </a:solidFill>
                <a:latin typeface="GeosansLight" panose="02000603020000020003" pitchFamily="2" charset="0"/>
              </a:rPr>
              <a:t>88%</a:t>
            </a:r>
            <a:endParaRPr lang="en-US" sz="2400" dirty="0">
              <a:solidFill>
                <a:schemeClr val="bg1">
                  <a:lumMod val="50000"/>
                </a:schemeClr>
              </a:solidFill>
              <a:latin typeface="GeosansLight" panose="02000603020000020003" pitchFamily="2" charset="0"/>
            </a:endParaRPr>
          </a:p>
        </p:txBody>
      </p:sp>
      <p:sp>
        <p:nvSpPr>
          <p:cNvPr id="21" name="TextBox 39"/>
          <p:cNvSpPr txBox="1"/>
          <p:nvPr/>
        </p:nvSpPr>
        <p:spPr>
          <a:xfrm>
            <a:off x="9828213" y="3160525"/>
            <a:ext cx="715260" cy="461665"/>
          </a:xfrm>
          <a:prstGeom prst="rect">
            <a:avLst/>
          </a:prstGeom>
          <a:noFill/>
        </p:spPr>
        <p:txBody>
          <a:bodyPr wrap="none">
            <a:spAutoFit/>
          </a:bodyPr>
          <a:lstStyle/>
          <a:p>
            <a:pPr eaLnBrk="1" fontAlgn="auto" hangingPunct="1">
              <a:spcBef>
                <a:spcPts val="0"/>
              </a:spcBef>
              <a:spcAft>
                <a:spcPts val="0"/>
              </a:spcAft>
              <a:defRPr/>
            </a:pPr>
            <a:r>
              <a:rPr lang="en-US" sz="2400" dirty="0">
                <a:solidFill>
                  <a:schemeClr val="bg1">
                    <a:lumMod val="50000"/>
                  </a:schemeClr>
                </a:solidFill>
                <a:latin typeface="GeosansLight" panose="02000603020000020003" pitchFamily="2" charset="0"/>
              </a:rPr>
              <a:t>92%</a:t>
            </a:r>
            <a:endParaRPr lang="en-US" sz="2400" dirty="0">
              <a:solidFill>
                <a:schemeClr val="bg1">
                  <a:lumMod val="50000"/>
                </a:schemeClr>
              </a:solidFill>
              <a:latin typeface="GeosansLight" panose="02000603020000020003" pitchFamily="2" charset="0"/>
            </a:endParaRPr>
          </a:p>
        </p:txBody>
      </p:sp>
      <p:sp>
        <p:nvSpPr>
          <p:cNvPr id="22" name="TextBox 40"/>
          <p:cNvSpPr txBox="1"/>
          <p:nvPr/>
        </p:nvSpPr>
        <p:spPr>
          <a:xfrm>
            <a:off x="1295308" y="4395600"/>
            <a:ext cx="1425390" cy="338554"/>
          </a:xfrm>
          <a:prstGeom prst="rect">
            <a:avLst/>
          </a:prstGeom>
          <a:noFill/>
        </p:spPr>
        <p:txBody>
          <a:bodyPr wrap="none">
            <a:spAutoFit/>
          </a:bodyPr>
          <a:lstStyle/>
          <a:p>
            <a:pPr algn="ctr" eaLnBrk="1" fontAlgn="auto" hangingPunct="1">
              <a:spcBef>
                <a:spcPts val="0"/>
              </a:spcBef>
              <a:spcAft>
                <a:spcPts val="0"/>
              </a:spcAft>
              <a:defRPr/>
            </a:pPr>
            <a:r>
              <a:rPr lang="zh-CN" altLang="en-US" sz="16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加入文字描述</a:t>
            </a:r>
            <a:endParaRPr lang="en-US" sz="16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p:txBody>
      </p:sp>
      <p:sp>
        <p:nvSpPr>
          <p:cNvPr id="23" name="TextBox 41"/>
          <p:cNvSpPr txBox="1"/>
          <p:nvPr/>
        </p:nvSpPr>
        <p:spPr>
          <a:xfrm>
            <a:off x="4041600" y="4395600"/>
            <a:ext cx="1415773" cy="338554"/>
          </a:xfrm>
          <a:prstGeom prst="rect">
            <a:avLst/>
          </a:prstGeom>
          <a:noFill/>
        </p:spPr>
        <p:txBody>
          <a:bodyPr wrap="none">
            <a:spAutoFit/>
          </a:bodyPr>
          <a:lstStyle/>
          <a:p>
            <a:pPr lvl="0" algn="ctr">
              <a:defRPr/>
            </a:pPr>
            <a:r>
              <a:rPr lang="zh-CN" altLang="en-US"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endParaRPr>
          </a:p>
        </p:txBody>
      </p:sp>
      <p:sp>
        <p:nvSpPr>
          <p:cNvPr id="24" name="TextBox 42"/>
          <p:cNvSpPr txBox="1"/>
          <p:nvPr/>
        </p:nvSpPr>
        <p:spPr>
          <a:xfrm>
            <a:off x="6723995" y="4395600"/>
            <a:ext cx="1415773" cy="338554"/>
          </a:xfrm>
          <a:prstGeom prst="rect">
            <a:avLst/>
          </a:prstGeom>
          <a:noFill/>
        </p:spPr>
        <p:txBody>
          <a:bodyPr wrap="none">
            <a:spAutoFit/>
          </a:bodyPr>
          <a:lstStyle/>
          <a:p>
            <a:pPr lvl="0" algn="ctr">
              <a:defRPr/>
            </a:pPr>
            <a:r>
              <a:rPr lang="zh-CN" altLang="en-US"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endParaRPr>
          </a:p>
        </p:txBody>
      </p:sp>
      <p:sp>
        <p:nvSpPr>
          <p:cNvPr id="25" name="TextBox 43"/>
          <p:cNvSpPr txBox="1"/>
          <p:nvPr/>
        </p:nvSpPr>
        <p:spPr>
          <a:xfrm>
            <a:off x="9470619" y="4389250"/>
            <a:ext cx="1415773" cy="338554"/>
          </a:xfrm>
          <a:prstGeom prst="rect">
            <a:avLst/>
          </a:prstGeom>
          <a:noFill/>
        </p:spPr>
        <p:txBody>
          <a:bodyPr wrap="none">
            <a:spAutoFit/>
          </a:bodyPr>
          <a:lstStyle/>
          <a:p>
            <a:pPr lvl="0" algn="ctr">
              <a:defRPr/>
            </a:pPr>
            <a:r>
              <a:rPr lang="zh-CN" altLang="en-US"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rPr>
              <a:t>加入文字描述</a:t>
            </a:r>
            <a:endParaRPr lang="en-US" altLang="zh-CN" sz="1600" b="1" dirty="0">
              <a:solidFill>
                <a:srgbClr val="FFFFFF">
                  <a:lumMod val="50000"/>
                </a:srgbClr>
              </a:solidFill>
              <a:latin typeface="微软雅黑" panose="020B0503020204020204" pitchFamily="34" charset="-122"/>
              <a:ea typeface="微软雅黑" panose="020B0503020204020204" pitchFamily="34" charset="-122"/>
              <a:cs typeface="Open Sans" pitchFamily="34" charset="0"/>
            </a:endParaRPr>
          </a:p>
        </p:txBody>
      </p:sp>
      <p:sp>
        <p:nvSpPr>
          <p:cNvPr id="26" name="矩形 25"/>
          <p:cNvSpPr/>
          <p:nvPr/>
        </p:nvSpPr>
        <p:spPr>
          <a:xfrm flipV="1">
            <a:off x="2137" y="5147358"/>
            <a:ext cx="12188276" cy="609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zh-CN" altLang="en-US"/>
          </a:p>
        </p:txBody>
      </p:sp>
      <p:sp>
        <p:nvSpPr>
          <p:cNvPr id="27" name="TextBox 504"/>
          <p:cNvSpPr txBox="1"/>
          <p:nvPr/>
        </p:nvSpPr>
        <p:spPr>
          <a:xfrm>
            <a:off x="2068933" y="5390217"/>
            <a:ext cx="8260282" cy="700568"/>
          </a:xfrm>
          <a:prstGeom prst="rect">
            <a:avLst/>
          </a:prstGeom>
          <a:noFill/>
        </p:spPr>
        <p:txBody>
          <a:bodyPr wrap="square" lIns="91433" tIns="45716" rIns="91433" bIns="45716"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dirty="0">
                <a:solidFill>
                  <a:schemeClr val="bg1">
                    <a:lumMod val="50000"/>
                  </a:schemeClr>
                </a:solidFill>
                <a:sym typeface="微软雅黑" panose="020B0503020204020204" pitchFamily="34" charset="-122"/>
              </a:rPr>
              <a:t>右键点击图片选择设置图片格式可直接替换图片。</a:t>
            </a:r>
            <a:r>
              <a:rPr lang="zh-CN" altLang="en-US" dirty="0">
                <a:solidFill>
                  <a:schemeClr val="bg1">
                    <a:lumMod val="50000"/>
                  </a:schemeClr>
                </a:solidFill>
              </a:rPr>
              <a:t>您的内容打在这里，或者通过复制您的文本后，在此框中选择粘贴。</a:t>
            </a:r>
            <a:r>
              <a:rPr lang="zh-CN" altLang="en-US" dirty="0">
                <a:solidFill>
                  <a:schemeClr val="bg1">
                    <a:lumMod val="50000"/>
                  </a:schemeClr>
                </a:solidFill>
                <a:sym typeface="微软雅黑" panose="020B0503020204020204" pitchFamily="34" charset="-122"/>
              </a:rPr>
              <a:t>在此录入上述图表的综合描述说明在此录入上述图表的综合描述说明。</a:t>
            </a:r>
            <a:endParaRPr lang="en-US" altLang="zh-CN" dirty="0">
              <a:solidFill>
                <a:schemeClr val="bg1">
                  <a:lumMod val="50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2000"/>
                                        <p:tgtEl>
                                          <p:spTgt spid="19"/>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1)">
                                      <p:cBhvr>
                                        <p:cTn id="45" dur="2000"/>
                                        <p:tgtEl>
                                          <p:spTgt spid="2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2000"/>
                                        <p:tgtEl>
                                          <p:spTgt spid="22"/>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1)">
                                      <p:cBhvr>
                                        <p:cTn id="51" dur="2000"/>
                                        <p:tgtEl>
                                          <p:spTgt spid="23"/>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heel(1)">
                                      <p:cBhvr>
                                        <p:cTn id="54" dur="2000"/>
                                        <p:tgtEl>
                                          <p:spTgt spid="24"/>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heel(1)">
                                      <p:cBhvr>
                                        <p:cTn id="57" dur="2000"/>
                                        <p:tgtEl>
                                          <p:spTgt spid="25"/>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392384" y="2417351"/>
            <a:ext cx="11246392" cy="3425594"/>
            <a:chOff x="723900" y="1624480"/>
            <a:chExt cx="7326313" cy="2231558"/>
          </a:xfrm>
        </p:grpSpPr>
        <p:grpSp>
          <p:nvGrpSpPr>
            <p:cNvPr id="11" name="Group 16"/>
            <p:cNvGrpSpPr/>
            <p:nvPr/>
          </p:nvGrpSpPr>
          <p:grpSpPr bwMode="auto">
            <a:xfrm>
              <a:off x="3284538" y="1716088"/>
              <a:ext cx="2087562" cy="2087562"/>
              <a:chOff x="3284240" y="1716038"/>
              <a:chExt cx="2088232" cy="2088232"/>
            </a:xfrm>
          </p:grpSpPr>
          <p:sp>
            <p:nvSpPr>
              <p:cNvPr id="25" name="Pie 9"/>
              <p:cNvSpPr/>
              <p:nvPr/>
            </p:nvSpPr>
            <p:spPr>
              <a:xfrm>
                <a:off x="3284240" y="1716038"/>
                <a:ext cx="2088232" cy="2088232"/>
              </a:xfrm>
              <a:prstGeom prst="pie">
                <a:avLst>
                  <a:gd name="adj1" fmla="val 4111343"/>
                  <a:gd name="adj2" fmla="val 16297221"/>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Pie 36"/>
              <p:cNvSpPr/>
              <p:nvPr/>
            </p:nvSpPr>
            <p:spPr>
              <a:xfrm>
                <a:off x="3284240" y="1716038"/>
                <a:ext cx="2088232" cy="2088232"/>
              </a:xfrm>
              <a:prstGeom prst="pie">
                <a:avLst>
                  <a:gd name="adj1" fmla="val 20518227"/>
                  <a:gd name="adj2" fmla="val 1176276"/>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Pie 37"/>
              <p:cNvSpPr/>
              <p:nvPr/>
            </p:nvSpPr>
            <p:spPr>
              <a:xfrm>
                <a:off x="3284240" y="1716038"/>
                <a:ext cx="2088232" cy="2088232"/>
              </a:xfrm>
              <a:prstGeom prst="pie">
                <a:avLst>
                  <a:gd name="adj1" fmla="val 16262436"/>
                  <a:gd name="adj2" fmla="val 2054333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Pie 40"/>
              <p:cNvSpPr/>
              <p:nvPr/>
            </p:nvSpPr>
            <p:spPr>
              <a:xfrm>
                <a:off x="3284240" y="1716038"/>
                <a:ext cx="2088232" cy="2088232"/>
              </a:xfrm>
              <a:prstGeom prst="pie">
                <a:avLst>
                  <a:gd name="adj1" fmla="val 1145018"/>
                  <a:gd name="adj2" fmla="val 41523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solidFill>
                  <a:latin typeface="微软雅黑" panose="020B0503020204020204" pitchFamily="34" charset="-122"/>
                  <a:ea typeface="微软雅黑" panose="020B0503020204020204" pitchFamily="34" charset="-122"/>
                </a:endParaRPr>
              </a:p>
            </p:txBody>
          </p:sp>
        </p:grpSp>
        <p:sp>
          <p:nvSpPr>
            <p:cNvPr id="12" name="Oval 41"/>
            <p:cNvSpPr/>
            <p:nvPr/>
          </p:nvSpPr>
          <p:spPr>
            <a:xfrm>
              <a:off x="3232150" y="1665288"/>
              <a:ext cx="2192338" cy="219075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Rectangle 45"/>
            <p:cNvSpPr>
              <a:spLocks noChangeArrowheads="1"/>
            </p:cNvSpPr>
            <p:nvPr/>
          </p:nvSpPr>
          <p:spPr bwMode="auto">
            <a:xfrm>
              <a:off x="3461876" y="2590800"/>
              <a:ext cx="810551"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a:solidFill>
                    <a:schemeClr val="bg1"/>
                  </a:solidFill>
                  <a:latin typeface="微软雅黑" panose="020B0503020204020204" pitchFamily="34" charset="-122"/>
                  <a:ea typeface="微软雅黑" panose="020B0503020204020204" pitchFamily="34" charset="-122"/>
                </a:rPr>
                <a:t>55%</a:t>
              </a:r>
              <a:endParaRPr lang="bg-BG" altLang="zh-CN" sz="4000">
                <a:solidFill>
                  <a:schemeClr val="bg1"/>
                </a:solidFill>
                <a:latin typeface="微软雅黑" panose="020B0503020204020204" pitchFamily="34" charset="-122"/>
                <a:ea typeface="微软雅黑" panose="020B0503020204020204" pitchFamily="34" charset="-122"/>
              </a:endParaRPr>
            </a:p>
          </p:txBody>
        </p:sp>
        <p:sp>
          <p:nvSpPr>
            <p:cNvPr id="14" name="Rectangle 46"/>
            <p:cNvSpPr>
              <a:spLocks noChangeArrowheads="1"/>
            </p:cNvSpPr>
            <p:nvPr/>
          </p:nvSpPr>
          <p:spPr bwMode="auto">
            <a:xfrm>
              <a:off x="4390215" y="2068513"/>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anose="020B0503020204020204" pitchFamily="34" charset="-122"/>
                  <a:ea typeface="微软雅黑" panose="020B0503020204020204" pitchFamily="34" charset="-122"/>
                </a:rPr>
                <a:t>18%</a:t>
              </a:r>
              <a:endParaRPr lang="bg-BG" altLang="zh-CN" sz="2800" dirty="0">
                <a:solidFill>
                  <a:schemeClr val="bg1"/>
                </a:solidFill>
                <a:latin typeface="微软雅黑" panose="020B0503020204020204" pitchFamily="34" charset="-122"/>
                <a:ea typeface="微软雅黑" panose="020B0503020204020204" pitchFamily="34" charset="-122"/>
              </a:endParaRPr>
            </a:p>
          </p:txBody>
        </p:sp>
        <p:sp>
          <p:nvSpPr>
            <p:cNvPr id="15" name="Rectangle 47"/>
            <p:cNvSpPr>
              <a:spLocks noChangeArrowheads="1"/>
            </p:cNvSpPr>
            <p:nvPr/>
          </p:nvSpPr>
          <p:spPr bwMode="auto">
            <a:xfrm>
              <a:off x="4781533" y="2574925"/>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anose="020B0503020204020204" pitchFamily="34" charset="-122"/>
                  <a:ea typeface="微软雅黑" panose="020B0503020204020204" pitchFamily="34" charset="-122"/>
                </a:rPr>
                <a:t>12%</a:t>
              </a:r>
              <a:endParaRPr lang="bg-BG" altLang="zh-CN" sz="2800">
                <a:solidFill>
                  <a:schemeClr val="bg1"/>
                </a:solidFill>
                <a:latin typeface="微软雅黑" panose="020B0503020204020204" pitchFamily="34" charset="-122"/>
                <a:ea typeface="微软雅黑" panose="020B0503020204020204" pitchFamily="34" charset="-122"/>
              </a:endParaRPr>
            </a:p>
          </p:txBody>
        </p:sp>
        <p:sp>
          <p:nvSpPr>
            <p:cNvPr id="16" name="Rectangle 48"/>
            <p:cNvSpPr>
              <a:spLocks noChangeArrowheads="1"/>
            </p:cNvSpPr>
            <p:nvPr/>
          </p:nvSpPr>
          <p:spPr bwMode="auto">
            <a:xfrm>
              <a:off x="4540232" y="3081338"/>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anose="020B0503020204020204" pitchFamily="34" charset="-122"/>
                  <a:ea typeface="微软雅黑" panose="020B0503020204020204" pitchFamily="34" charset="-122"/>
                </a:rPr>
                <a:t>15%</a:t>
              </a:r>
              <a:endParaRPr lang="bg-BG" altLang="zh-CN" sz="2800">
                <a:solidFill>
                  <a:schemeClr val="bg1"/>
                </a:solidFill>
                <a:latin typeface="微软雅黑" panose="020B0503020204020204" pitchFamily="34" charset="-122"/>
                <a:ea typeface="微软雅黑" panose="020B0503020204020204" pitchFamily="34" charset="-122"/>
              </a:endParaRPr>
            </a:p>
          </p:txBody>
        </p:sp>
        <p:sp>
          <p:nvSpPr>
            <p:cNvPr id="17" name="Rectangle 54"/>
            <p:cNvSpPr/>
            <p:nvPr/>
          </p:nvSpPr>
          <p:spPr>
            <a:xfrm>
              <a:off x="1572948" y="1625600"/>
              <a:ext cx="1055952" cy="340845"/>
            </a:xfrm>
            <a:prstGeom prst="rect">
              <a:avLst/>
            </a:prstGeom>
          </p:spPr>
          <p:txBody>
            <a:bodyPr wrap="none">
              <a:spAutoFit/>
            </a:bodyPr>
            <a:lstStyle/>
            <a:p>
              <a:pPr algn="r"/>
              <a:r>
                <a:rPr lang="zh-CN" altLang="en-US" sz="2800" dirty="0">
                  <a:solidFill>
                    <a:schemeClr val="bg1">
                      <a:lumMod val="50000"/>
                    </a:schemeClr>
                  </a:solidFill>
                  <a:latin typeface="微软雅黑" panose="020B0503020204020204" pitchFamily="34" charset="-122"/>
                  <a:ea typeface="微软雅黑" panose="020B0503020204020204" pitchFamily="34" charset="-122"/>
                </a:rPr>
                <a:t>加入标题</a:t>
              </a:r>
              <a:endParaRPr lang="bg-BG" altLang="zh-CN"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Rectangle 55"/>
            <p:cNvSpPr>
              <a:spLocks noChangeArrowheads="1"/>
            </p:cNvSpPr>
            <p:nvPr/>
          </p:nvSpPr>
          <p:spPr bwMode="auto">
            <a:xfrm>
              <a:off x="1558663" y="2763838"/>
              <a:ext cx="1055951"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2800" dirty="0">
                  <a:solidFill>
                    <a:schemeClr val="bg1">
                      <a:lumMod val="50000"/>
                    </a:schemeClr>
                  </a:solidFill>
                  <a:latin typeface="微软雅黑" panose="020B0503020204020204" pitchFamily="34" charset="-122"/>
                  <a:ea typeface="微软雅黑" panose="020B0503020204020204" pitchFamily="34" charset="-122"/>
                </a:rPr>
                <a:t>加入标题</a:t>
              </a:r>
              <a:endParaRPr lang="bg-BG" altLang="zh-CN"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Rectangle 56"/>
            <p:cNvSpPr/>
            <p:nvPr/>
          </p:nvSpPr>
          <p:spPr>
            <a:xfrm>
              <a:off x="6202272" y="2767013"/>
              <a:ext cx="1055951" cy="340845"/>
            </a:xfrm>
            <a:prstGeom prst="rect">
              <a:avLst/>
            </a:prstGeom>
          </p:spPr>
          <p:txBody>
            <a:bodyPr wrap="none">
              <a:spAutoFit/>
            </a:bodyPr>
            <a:lstStyle/>
            <a:p>
              <a:pPr algn="r"/>
              <a:r>
                <a:rPr lang="zh-CN" altLang="en-US" sz="2800" dirty="0">
                  <a:solidFill>
                    <a:schemeClr val="bg1">
                      <a:lumMod val="50000"/>
                    </a:schemeClr>
                  </a:solidFill>
                  <a:latin typeface="微软雅黑" panose="020B0503020204020204" pitchFamily="34" charset="-122"/>
                  <a:ea typeface="微软雅黑" panose="020B0503020204020204" pitchFamily="34" charset="-122"/>
                </a:rPr>
                <a:t>加入标题</a:t>
              </a:r>
              <a:endParaRPr lang="bg-BG" altLang="zh-CN"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Rectangle 58"/>
            <p:cNvSpPr>
              <a:spLocks noChangeArrowheads="1"/>
            </p:cNvSpPr>
            <p:nvPr/>
          </p:nvSpPr>
          <p:spPr bwMode="auto">
            <a:xfrm>
              <a:off x="6202271" y="1624480"/>
              <a:ext cx="1055951"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zh-CN" altLang="en-US" sz="2800" dirty="0">
                  <a:solidFill>
                    <a:schemeClr val="bg1">
                      <a:lumMod val="50000"/>
                    </a:schemeClr>
                  </a:solidFill>
                  <a:latin typeface="微软雅黑" panose="020B0503020204020204" pitchFamily="34" charset="-122"/>
                  <a:ea typeface="微软雅黑" panose="020B0503020204020204" pitchFamily="34" charset="-122"/>
                </a:rPr>
                <a:t>加入标题</a:t>
              </a:r>
              <a:endParaRPr lang="bg-BG" altLang="zh-CN" sz="2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Rectangle 59"/>
            <p:cNvSpPr>
              <a:spLocks noChangeArrowheads="1"/>
            </p:cNvSpPr>
            <p:nvPr/>
          </p:nvSpPr>
          <p:spPr bwMode="auto">
            <a:xfrm>
              <a:off x="5705475" y="1965325"/>
              <a:ext cx="2322513"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lumMod val="50000"/>
                    </a:schemeClr>
                  </a:solidFill>
                  <a:latin typeface="微软雅黑" panose="020B0503020204020204" pitchFamily="34" charset="-122"/>
                  <a:ea typeface="微软雅黑" panose="020B0503020204020204" pitchFamily="34" charset="-122"/>
                </a:rPr>
                <a:t>Snatus error sit voluptatem alamanier accusantium doloremque laudantium, totam rem aperiam, eaque ipsa </a:t>
              </a:r>
              <a:r>
                <a:rPr lang="en-US" sz="1200" b="1">
                  <a:solidFill>
                    <a:schemeClr val="bg1">
                      <a:lumMod val="50000"/>
                    </a:schemeClr>
                  </a:solidFill>
                  <a:latin typeface="微软雅黑" panose="020B0503020204020204" pitchFamily="34" charset="-122"/>
                  <a:ea typeface="微软雅黑" panose="020B0503020204020204" pitchFamily="34" charset="-122"/>
                </a:rPr>
                <a:t>quae ab illo </a:t>
              </a:r>
              <a:r>
                <a:rPr lang="en-US" sz="1200">
                  <a:solidFill>
                    <a:schemeClr val="bg1">
                      <a:lumMod val="50000"/>
                    </a:schemeClr>
                  </a:solidFill>
                  <a:latin typeface="微软雅黑" panose="020B0503020204020204" pitchFamily="34" charset="-122"/>
                  <a:ea typeface="微软雅黑" panose="020B0503020204020204" pitchFamily="34" charset="-122"/>
                </a:rPr>
                <a:t>inventore veritatis et quasi architecto.</a:t>
              </a:r>
              <a:endParaRPr lang="en-US" sz="120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Rectangle 60"/>
            <p:cNvSpPr>
              <a:spLocks noChangeArrowheads="1"/>
            </p:cNvSpPr>
            <p:nvPr/>
          </p:nvSpPr>
          <p:spPr bwMode="auto">
            <a:xfrm>
              <a:off x="5727700" y="3095625"/>
              <a:ext cx="2322513"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chemeClr val="bg1">
                      <a:lumMod val="50000"/>
                    </a:schemeClr>
                  </a:solidFill>
                  <a:latin typeface="微软雅黑" panose="020B0503020204020204" pitchFamily="34" charset="-122"/>
                  <a:ea typeface="微软雅黑" panose="020B0503020204020204" pitchFamily="34" charset="-122"/>
                </a:rPr>
                <a:t>Snatus error sit voluptatem </a:t>
              </a:r>
              <a:r>
                <a:rPr lang="en-US" sz="1200" b="1">
                  <a:solidFill>
                    <a:schemeClr val="bg1">
                      <a:lumMod val="50000"/>
                    </a:schemeClr>
                  </a:solidFill>
                  <a:latin typeface="微软雅黑" panose="020B0503020204020204" pitchFamily="34" charset="-122"/>
                  <a:ea typeface="微软雅黑" panose="020B0503020204020204" pitchFamily="34" charset="-122"/>
                </a:rPr>
                <a:t>alamanier </a:t>
              </a:r>
              <a:r>
                <a:rPr lang="en-US" sz="1200">
                  <a:solidFill>
                    <a:schemeClr val="bg1">
                      <a:lumMod val="50000"/>
                    </a:schemeClr>
                  </a:solidFill>
                  <a:latin typeface="微软雅黑" panose="020B0503020204020204" pitchFamily="34" charset="-122"/>
                  <a:ea typeface="微软雅黑" panose="020B0503020204020204" pitchFamily="34" charset="-122"/>
                </a:rPr>
                <a:t>accusantium doloremque laudantium, totam rem aperiam, eaque ipsa quae ab illo inventore veritatis et quasi architecto.</a:t>
              </a:r>
              <a:endParaRPr lang="en-US" sz="120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Rectangle 62"/>
            <p:cNvSpPr>
              <a:spLocks noChangeArrowheads="1"/>
            </p:cNvSpPr>
            <p:nvPr/>
          </p:nvSpPr>
          <p:spPr bwMode="auto">
            <a:xfrm>
              <a:off x="723900" y="3114675"/>
              <a:ext cx="2324100"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chemeClr val="bg1">
                      <a:lumMod val="50000"/>
                    </a:schemeClr>
                  </a:solidFill>
                  <a:latin typeface="微软雅黑" panose="020B0503020204020204" pitchFamily="34" charset="-122"/>
                  <a:ea typeface="微软雅黑" panose="020B0503020204020204" pitchFamily="34" charset="-122"/>
                </a:rPr>
                <a:t>Snatus error sit voluptatem alamanier accusantium doloremque laudantium, totam rem aperiam, </a:t>
              </a:r>
              <a:r>
                <a:rPr lang="en-US" sz="1200" b="1">
                  <a:solidFill>
                    <a:schemeClr val="bg1">
                      <a:lumMod val="50000"/>
                    </a:schemeClr>
                  </a:solidFill>
                  <a:latin typeface="微软雅黑" panose="020B0503020204020204" pitchFamily="34" charset="-122"/>
                  <a:ea typeface="微软雅黑" panose="020B0503020204020204" pitchFamily="34" charset="-122"/>
                </a:rPr>
                <a:t>eaque ipsa </a:t>
              </a:r>
              <a:r>
                <a:rPr lang="en-US" sz="1200">
                  <a:solidFill>
                    <a:schemeClr val="bg1">
                      <a:lumMod val="50000"/>
                    </a:schemeClr>
                  </a:solidFill>
                  <a:latin typeface="微软雅黑" panose="020B0503020204020204" pitchFamily="34" charset="-122"/>
                  <a:ea typeface="微软雅黑" panose="020B0503020204020204" pitchFamily="34" charset="-122"/>
                </a:rPr>
                <a:t>quae ab illo inventore veritatis et quasi architecto.</a:t>
              </a:r>
              <a:endParaRPr lang="en-US" sz="120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Rectangle 63"/>
            <p:cNvSpPr>
              <a:spLocks noChangeArrowheads="1"/>
            </p:cNvSpPr>
            <p:nvPr/>
          </p:nvSpPr>
          <p:spPr bwMode="auto">
            <a:xfrm>
              <a:off x="723900" y="1965325"/>
              <a:ext cx="2324100" cy="5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chemeClr val="bg1">
                      <a:lumMod val="50000"/>
                    </a:schemeClr>
                  </a:solidFill>
                  <a:latin typeface="微软雅黑" panose="020B0503020204020204" pitchFamily="34" charset="-122"/>
                  <a:ea typeface="微软雅黑" panose="020B0503020204020204" pitchFamily="34" charset="-122"/>
                </a:rPr>
                <a:t>Snatus error sit voluptatem alamanier accusantium </a:t>
              </a:r>
              <a:r>
                <a:rPr lang="en-US" sz="1200" b="1">
                  <a:solidFill>
                    <a:schemeClr val="bg1">
                      <a:lumMod val="50000"/>
                    </a:schemeClr>
                  </a:solidFill>
                  <a:latin typeface="微软雅黑" panose="020B0503020204020204" pitchFamily="34" charset="-122"/>
                  <a:ea typeface="微软雅黑" panose="020B0503020204020204" pitchFamily="34" charset="-122"/>
                </a:rPr>
                <a:t>doloremque laudantium</a:t>
              </a:r>
              <a:r>
                <a:rPr lang="en-US" sz="1200">
                  <a:solidFill>
                    <a:schemeClr val="bg1">
                      <a:lumMod val="50000"/>
                    </a:schemeClr>
                  </a:solidFill>
                  <a:latin typeface="微软雅黑" panose="020B0503020204020204" pitchFamily="34" charset="-122"/>
                  <a:ea typeface="微软雅黑" panose="020B0503020204020204" pitchFamily="34" charset="-122"/>
                </a:rPr>
                <a:t>, totam rem aperiam, eaque ipsa quae ab illo inventore veritatis et quasi architecto.</a:t>
              </a:r>
              <a:endParaRPr lang="en-US" sz="120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961941" y="2278737"/>
            <a:ext cx="10365286" cy="3407699"/>
            <a:chOff x="374650" y="1373617"/>
            <a:chExt cx="8394700" cy="2759853"/>
          </a:xfrm>
        </p:grpSpPr>
        <p:sp>
          <p:nvSpPr>
            <p:cNvPr id="11" name="Rounded Rectangle 8"/>
            <p:cNvSpPr/>
            <p:nvPr/>
          </p:nvSpPr>
          <p:spPr>
            <a:xfrm>
              <a:off x="374650" y="2930465"/>
              <a:ext cx="1536700" cy="107950"/>
            </a:xfrm>
            <a:prstGeom prst="roundRect">
              <a:avLst>
                <a:gd name="adj" fmla="val 50000"/>
              </a:avLst>
            </a:prstGeom>
            <a:solidFill>
              <a:srgbClr val="6F979B"/>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2" name="Rounded Rectangle 9"/>
            <p:cNvSpPr/>
            <p:nvPr/>
          </p:nvSpPr>
          <p:spPr>
            <a:xfrm>
              <a:off x="1708150" y="2930465"/>
              <a:ext cx="1393498" cy="107950"/>
            </a:xfrm>
            <a:prstGeom prst="roundRect">
              <a:avLst>
                <a:gd name="adj" fmla="val 50000"/>
              </a:avLst>
            </a:prstGeom>
            <a:solidFill>
              <a:srgbClr val="FE7B3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3" name="Rounded Rectangle 10"/>
            <p:cNvSpPr/>
            <p:nvPr/>
          </p:nvSpPr>
          <p:spPr>
            <a:xfrm>
              <a:off x="3079750" y="2930465"/>
              <a:ext cx="1555750" cy="107950"/>
            </a:xfrm>
            <a:prstGeom prst="roundRect">
              <a:avLst>
                <a:gd name="adj" fmla="val 50000"/>
              </a:avLst>
            </a:prstGeom>
            <a:solidFill>
              <a:srgbClr val="6F979B"/>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4" name="Rounded Rectangle 11"/>
            <p:cNvSpPr/>
            <p:nvPr/>
          </p:nvSpPr>
          <p:spPr>
            <a:xfrm>
              <a:off x="4457700" y="2930465"/>
              <a:ext cx="1930400" cy="107950"/>
            </a:xfrm>
            <a:prstGeom prst="roundRect">
              <a:avLst>
                <a:gd name="adj" fmla="val 50000"/>
              </a:avLst>
            </a:prstGeom>
            <a:solidFill>
              <a:srgbClr val="FE7B3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5" name="Rounded Rectangle 12"/>
            <p:cNvSpPr/>
            <p:nvPr/>
          </p:nvSpPr>
          <p:spPr>
            <a:xfrm>
              <a:off x="6292850" y="2930465"/>
              <a:ext cx="2451100" cy="107950"/>
            </a:xfrm>
            <a:prstGeom prst="roundRect">
              <a:avLst>
                <a:gd name="adj" fmla="val 50000"/>
              </a:avLst>
            </a:prstGeom>
            <a:solidFill>
              <a:srgbClr val="6F979B"/>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6" name="Rounded Rectangle 13"/>
            <p:cNvSpPr/>
            <p:nvPr/>
          </p:nvSpPr>
          <p:spPr>
            <a:xfrm rot="2700000">
              <a:off x="8382000" y="2813480"/>
              <a:ext cx="387350" cy="107950"/>
            </a:xfrm>
            <a:prstGeom prst="roundRect">
              <a:avLst>
                <a:gd name="adj" fmla="val 50000"/>
              </a:avLst>
            </a:prstGeom>
            <a:solidFill>
              <a:srgbClr val="6F979B"/>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7" name="Rounded Rectangle 14"/>
            <p:cNvSpPr/>
            <p:nvPr/>
          </p:nvSpPr>
          <p:spPr>
            <a:xfrm rot="18900000">
              <a:off x="8382000" y="3051115"/>
              <a:ext cx="387350" cy="107950"/>
            </a:xfrm>
            <a:prstGeom prst="roundRect">
              <a:avLst>
                <a:gd name="adj" fmla="val 50000"/>
              </a:avLst>
            </a:prstGeom>
            <a:solidFill>
              <a:srgbClr val="6F979B"/>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4000" dirty="0">
                <a:solidFill>
                  <a:schemeClr val="bg1">
                    <a:lumMod val="50000"/>
                  </a:schemeClr>
                </a:solidFill>
              </a:endParaRPr>
            </a:p>
          </p:txBody>
        </p:sp>
        <p:sp>
          <p:nvSpPr>
            <p:cNvPr id="18" name="타원 169"/>
            <p:cNvSpPr/>
            <p:nvPr/>
          </p:nvSpPr>
          <p:spPr>
            <a:xfrm>
              <a:off x="1649194" y="2866965"/>
              <a:ext cx="226518" cy="226518"/>
            </a:xfrm>
            <a:prstGeom prst="ellipse">
              <a:avLst/>
            </a:prstGeom>
            <a:solidFill>
              <a:srgbClr val="FFFFFF"/>
            </a:solidFill>
            <a:ln w="3175" cap="flat" cmpd="sng" algn="ctr">
              <a:solidFill>
                <a:srgbClr val="6F979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19" name="타원 169"/>
            <p:cNvSpPr/>
            <p:nvPr/>
          </p:nvSpPr>
          <p:spPr>
            <a:xfrm>
              <a:off x="1727201" y="2944972"/>
              <a:ext cx="70505" cy="70505"/>
            </a:xfrm>
            <a:prstGeom prst="ellipse">
              <a:avLst/>
            </a:prstGeom>
            <a:solidFill>
              <a:srgbClr val="6F979B"/>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0" name="타원 169"/>
            <p:cNvSpPr/>
            <p:nvPr/>
          </p:nvSpPr>
          <p:spPr>
            <a:xfrm>
              <a:off x="3023641" y="2866965"/>
              <a:ext cx="226518" cy="226518"/>
            </a:xfrm>
            <a:prstGeom prst="ellipse">
              <a:avLst/>
            </a:prstGeom>
            <a:solidFill>
              <a:srgbClr val="FFFFFF"/>
            </a:solidFill>
            <a:ln w="3175" cap="flat" cmpd="sng" algn="ctr">
              <a:solidFill>
                <a:srgbClr val="FE7B3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1" name="타원 169"/>
            <p:cNvSpPr/>
            <p:nvPr/>
          </p:nvSpPr>
          <p:spPr>
            <a:xfrm>
              <a:off x="3101648" y="2944972"/>
              <a:ext cx="70505" cy="70505"/>
            </a:xfrm>
            <a:prstGeom prst="ellipse">
              <a:avLst/>
            </a:prstGeom>
            <a:solidFill>
              <a:srgbClr val="FE7B35"/>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2" name="타원 169"/>
            <p:cNvSpPr/>
            <p:nvPr/>
          </p:nvSpPr>
          <p:spPr>
            <a:xfrm>
              <a:off x="4406135" y="2866965"/>
              <a:ext cx="226518" cy="226518"/>
            </a:xfrm>
            <a:prstGeom prst="ellipse">
              <a:avLst/>
            </a:prstGeom>
            <a:solidFill>
              <a:srgbClr val="FFFFFF"/>
            </a:solidFill>
            <a:ln w="3175" cap="flat" cmpd="sng" algn="ctr">
              <a:solidFill>
                <a:srgbClr val="6F979B"/>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3" name="타원 169"/>
            <p:cNvSpPr/>
            <p:nvPr/>
          </p:nvSpPr>
          <p:spPr>
            <a:xfrm>
              <a:off x="4484142" y="2944972"/>
              <a:ext cx="70505" cy="70505"/>
            </a:xfrm>
            <a:prstGeom prst="ellipse">
              <a:avLst/>
            </a:prstGeom>
            <a:solidFill>
              <a:srgbClr val="6F979B"/>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4" name="타원 169"/>
            <p:cNvSpPr/>
            <p:nvPr/>
          </p:nvSpPr>
          <p:spPr>
            <a:xfrm>
              <a:off x="6256447" y="2866965"/>
              <a:ext cx="226518" cy="226518"/>
            </a:xfrm>
            <a:prstGeom prst="ellipse">
              <a:avLst/>
            </a:prstGeom>
            <a:solidFill>
              <a:srgbClr val="FFFFFF"/>
            </a:solidFill>
            <a:ln w="3175" cap="flat" cmpd="sng" algn="ctr">
              <a:solidFill>
                <a:srgbClr val="FE7B3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5" name="타원 169"/>
            <p:cNvSpPr/>
            <p:nvPr/>
          </p:nvSpPr>
          <p:spPr>
            <a:xfrm>
              <a:off x="6334454" y="2944972"/>
              <a:ext cx="70505" cy="70505"/>
            </a:xfrm>
            <a:prstGeom prst="ellipse">
              <a:avLst/>
            </a:prstGeom>
            <a:solidFill>
              <a:srgbClr val="FE7B35"/>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noAutofit/>
            </a:bodyPr>
            <a:lstStyle/>
            <a:p>
              <a:pPr algn="ctr">
                <a:spcAft>
                  <a:spcPts val="300"/>
                </a:spcAft>
              </a:pPr>
              <a:endParaRPr lang="ko-KR" altLang="en-US" sz="1600" b="1" dirty="0">
                <a:solidFill>
                  <a:schemeClr val="bg1">
                    <a:lumMod val="50000"/>
                  </a:schemeClr>
                </a:solidFill>
                <a:latin typeface="Roboto Condensed Regular"/>
              </a:endParaRPr>
            </a:p>
          </p:txBody>
        </p:sp>
        <p:sp>
          <p:nvSpPr>
            <p:cNvPr id="26" name="Freeform 9"/>
            <p:cNvSpPr/>
            <p:nvPr/>
          </p:nvSpPr>
          <p:spPr bwMode="auto">
            <a:xfrm rot="10800000" flipV="1">
              <a:off x="4325876" y="2042251"/>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6F979B"/>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27" name="Straight Connector 41"/>
            <p:cNvCxnSpPr/>
            <p:nvPr/>
          </p:nvCxnSpPr>
          <p:spPr>
            <a:xfrm>
              <a:off x="4519394" y="2505302"/>
              <a:ext cx="1" cy="348675"/>
            </a:xfrm>
            <a:prstGeom prst="line">
              <a:avLst/>
            </a:prstGeom>
            <a:ln w="15875" cap="rnd">
              <a:solidFill>
                <a:srgbClr val="6F979B"/>
              </a:solidFill>
              <a:prstDash val="sysDot"/>
            </a:ln>
          </p:spPr>
          <p:style>
            <a:lnRef idx="1">
              <a:schemeClr val="dk1"/>
            </a:lnRef>
            <a:fillRef idx="0">
              <a:schemeClr val="dk1"/>
            </a:fillRef>
            <a:effectRef idx="0">
              <a:schemeClr val="dk1"/>
            </a:effectRef>
            <a:fontRef idx="minor">
              <a:schemeClr val="tx1"/>
            </a:fontRef>
          </p:style>
        </p:cxnSp>
        <p:sp>
          <p:nvSpPr>
            <p:cNvPr id="28" name="Text Placeholder 2"/>
            <p:cNvSpPr txBox="1"/>
            <p:nvPr/>
          </p:nvSpPr>
          <p:spPr>
            <a:xfrm>
              <a:off x="3960283" y="1490602"/>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Social Marketing</a:t>
              </a:r>
              <a:endParaRPr lang="en-US" sz="1800" dirty="0">
                <a:solidFill>
                  <a:schemeClr val="bg1">
                    <a:lumMod val="50000"/>
                  </a:schemeClr>
                </a:solidFill>
              </a:endParaRPr>
            </a:p>
          </p:txBody>
        </p:sp>
        <p:sp>
          <p:nvSpPr>
            <p:cNvPr id="29" name="AutoShape 115"/>
            <p:cNvSpPr/>
            <p:nvPr/>
          </p:nvSpPr>
          <p:spPr bwMode="auto">
            <a:xfrm>
              <a:off x="4422775" y="2129433"/>
              <a:ext cx="212725" cy="190500"/>
            </a:xfrm>
            <a:custGeom>
              <a:avLst/>
              <a:gdLst>
                <a:gd name="T0" fmla="*/ 156554442 w 21600"/>
                <a:gd name="T1" fmla="*/ 65692699 h 21600"/>
                <a:gd name="T2" fmla="*/ 156554442 w 21600"/>
                <a:gd name="T3" fmla="*/ 65710506 h 21600"/>
                <a:gd name="T4" fmla="*/ 135105459 w 21600"/>
                <a:gd name="T5" fmla="*/ 65710506 h 21600"/>
                <a:gd name="T6" fmla="*/ 169178341 w 21600"/>
                <a:gd name="T7" fmla="*/ 90104613 h 21600"/>
                <a:gd name="T8" fmla="*/ 203194979 w 21600"/>
                <a:gd name="T9" fmla="*/ 65710506 h 21600"/>
                <a:gd name="T10" fmla="*/ 181812817 w 21600"/>
                <a:gd name="T11" fmla="*/ 65710506 h 21600"/>
                <a:gd name="T12" fmla="*/ 181821356 w 21600"/>
                <a:gd name="T13" fmla="*/ 65341429 h 21600"/>
                <a:gd name="T14" fmla="*/ 90911210 w 21600"/>
                <a:gd name="T15" fmla="*/ 0 h 21600"/>
                <a:gd name="T16" fmla="*/ 0 w 21600"/>
                <a:gd name="T17" fmla="*/ 65341429 h 21600"/>
                <a:gd name="T18" fmla="*/ 90911210 w 21600"/>
                <a:gd name="T19" fmla="*/ 130682859 h 21600"/>
                <a:gd name="T20" fmla="*/ 162358259 w 21600"/>
                <a:gd name="T21" fmla="*/ 105720012 h 21600"/>
                <a:gd name="T22" fmla="*/ 154926741 w 21600"/>
                <a:gd name="T23" fmla="*/ 100396022 h 21600"/>
                <a:gd name="T24" fmla="*/ 144278240 w 21600"/>
                <a:gd name="T25" fmla="*/ 92778695 h 21600"/>
                <a:gd name="T26" fmla="*/ 90911210 w 21600"/>
                <a:gd name="T27" fmla="*/ 112532680 h 21600"/>
                <a:gd name="T28" fmla="*/ 25248783 w 21600"/>
                <a:gd name="T29" fmla="*/ 65341429 h 21600"/>
                <a:gd name="T30" fmla="*/ 90911210 w 21600"/>
                <a:gd name="T31" fmla="*/ 18150179 h 21600"/>
                <a:gd name="T32" fmla="*/ 156563945 w 21600"/>
                <a:gd name="T33" fmla="*/ 65341429 h 21600"/>
                <a:gd name="T34" fmla="*/ 156554442 w 21600"/>
                <a:gd name="T35" fmla="*/ 65692699 h 21600"/>
                <a:gd name="T36" fmla="*/ 156554442 w 21600"/>
                <a:gd name="T37" fmla="*/ 65692699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6642" y="10858"/>
                  </a:moveTo>
                  <a:cubicBezTo>
                    <a:pt x="16642" y="10859"/>
                    <a:pt x="16642" y="10860"/>
                    <a:pt x="16642" y="10861"/>
                  </a:cubicBezTo>
                  <a:lnTo>
                    <a:pt x="14362" y="10861"/>
                  </a:lnTo>
                  <a:lnTo>
                    <a:pt x="17984" y="14893"/>
                  </a:lnTo>
                  <a:lnTo>
                    <a:pt x="21600" y="10861"/>
                  </a:lnTo>
                  <a:lnTo>
                    <a:pt x="19327" y="10861"/>
                  </a:lnTo>
                  <a:cubicBezTo>
                    <a:pt x="19327" y="10840"/>
                    <a:pt x="19328" y="10814"/>
                    <a:pt x="19328" y="10800"/>
                  </a:cubicBezTo>
                  <a:cubicBezTo>
                    <a:pt x="19328" y="4835"/>
                    <a:pt x="15001" y="0"/>
                    <a:pt x="9664" y="0"/>
                  </a:cubicBezTo>
                  <a:cubicBezTo>
                    <a:pt x="4327" y="0"/>
                    <a:pt x="0" y="4835"/>
                    <a:pt x="0" y="10800"/>
                  </a:cubicBezTo>
                  <a:cubicBezTo>
                    <a:pt x="0" y="16764"/>
                    <a:pt x="4327" y="21600"/>
                    <a:pt x="9664" y="21600"/>
                  </a:cubicBezTo>
                  <a:cubicBezTo>
                    <a:pt x="12746" y="21600"/>
                    <a:pt x="15489" y="19985"/>
                    <a:pt x="17259" y="17474"/>
                  </a:cubicBezTo>
                  <a:lnTo>
                    <a:pt x="16469" y="16594"/>
                  </a:lnTo>
                  <a:lnTo>
                    <a:pt x="15337" y="15335"/>
                  </a:lnTo>
                  <a:cubicBezTo>
                    <a:pt x="14070" y="17310"/>
                    <a:pt x="12000" y="18600"/>
                    <a:pt x="9664" y="18600"/>
                  </a:cubicBezTo>
                  <a:cubicBezTo>
                    <a:pt x="5815" y="18600"/>
                    <a:pt x="2684" y="15101"/>
                    <a:pt x="2684" y="10800"/>
                  </a:cubicBezTo>
                  <a:cubicBezTo>
                    <a:pt x="2684" y="6499"/>
                    <a:pt x="5815" y="3000"/>
                    <a:pt x="9664" y="3000"/>
                  </a:cubicBezTo>
                  <a:cubicBezTo>
                    <a:pt x="13513" y="3000"/>
                    <a:pt x="16643" y="6499"/>
                    <a:pt x="16643" y="10800"/>
                  </a:cubicBezTo>
                  <a:cubicBezTo>
                    <a:pt x="16643" y="10814"/>
                    <a:pt x="16643" y="10838"/>
                    <a:pt x="16642" y="10858"/>
                  </a:cubicBezTo>
                  <a:close/>
                  <a:moveTo>
                    <a:pt x="16642" y="10858"/>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30" name="Freeform 9"/>
            <p:cNvSpPr/>
            <p:nvPr/>
          </p:nvSpPr>
          <p:spPr bwMode="auto">
            <a:xfrm rot="10800000" flipV="1">
              <a:off x="6172684" y="1861495"/>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FE7B35"/>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31" name="Straight Connector 43"/>
            <p:cNvCxnSpPr/>
            <p:nvPr/>
          </p:nvCxnSpPr>
          <p:spPr>
            <a:xfrm>
              <a:off x="6366203" y="2346265"/>
              <a:ext cx="0" cy="507712"/>
            </a:xfrm>
            <a:prstGeom prst="line">
              <a:avLst/>
            </a:prstGeom>
            <a:ln w="15875" cap="rnd">
              <a:solidFill>
                <a:srgbClr val="FE7B35"/>
              </a:solidFill>
              <a:prstDash val="sysDot"/>
            </a:ln>
          </p:spPr>
          <p:style>
            <a:lnRef idx="1">
              <a:schemeClr val="dk1"/>
            </a:lnRef>
            <a:fillRef idx="0">
              <a:schemeClr val="dk1"/>
            </a:fillRef>
            <a:effectRef idx="0">
              <a:schemeClr val="dk1"/>
            </a:effectRef>
            <a:fontRef idx="minor">
              <a:schemeClr val="tx1"/>
            </a:fontRef>
          </p:style>
        </p:cxnSp>
        <p:sp>
          <p:nvSpPr>
            <p:cNvPr id="32" name="Text Placeholder 2"/>
            <p:cNvSpPr txBox="1"/>
            <p:nvPr/>
          </p:nvSpPr>
          <p:spPr>
            <a:xfrm>
              <a:off x="5810422" y="1373617"/>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Web Design</a:t>
              </a:r>
              <a:endParaRPr lang="en-US" sz="1800" dirty="0">
                <a:solidFill>
                  <a:schemeClr val="bg1">
                    <a:lumMod val="50000"/>
                  </a:schemeClr>
                </a:solidFill>
              </a:endParaRPr>
            </a:p>
          </p:txBody>
        </p:sp>
        <p:sp>
          <p:nvSpPr>
            <p:cNvPr id="33" name="AutoShape 429"/>
            <p:cNvSpPr/>
            <p:nvPr/>
          </p:nvSpPr>
          <p:spPr bwMode="auto">
            <a:xfrm>
              <a:off x="6259840" y="1935888"/>
              <a:ext cx="212725" cy="212725"/>
            </a:xfrm>
            <a:custGeom>
              <a:avLst/>
              <a:gdLst>
                <a:gd name="T0" fmla="*/ 200694232 w 21541"/>
                <a:gd name="T1" fmla="*/ 38372291 h 21600"/>
                <a:gd name="T2" fmla="*/ 173103233 w 21541"/>
                <a:gd name="T3" fmla="*/ 55652809 h 21600"/>
                <a:gd name="T4" fmla="*/ 148708630 w 21541"/>
                <a:gd name="T5" fmla="*/ 31476741 h 21600"/>
                <a:gd name="T6" fmla="*/ 166142165 w 21541"/>
                <a:gd name="T7" fmla="*/ 4148482 h 21600"/>
                <a:gd name="T8" fmla="*/ 161909490 w 21541"/>
                <a:gd name="T9" fmla="*/ 0 h 21600"/>
                <a:gd name="T10" fmla="*/ 115497202 w 21541"/>
                <a:gd name="T11" fmla="*/ 45982360 h 21600"/>
                <a:gd name="T12" fmla="*/ 119339792 w 21541"/>
                <a:gd name="T13" fmla="*/ 59669481 h 21600"/>
                <a:gd name="T14" fmla="*/ 60050329 w 21541"/>
                <a:gd name="T15" fmla="*/ 118408526 h 21600"/>
                <a:gd name="T16" fmla="*/ 46412277 w 21541"/>
                <a:gd name="T17" fmla="*/ 114644997 h 21600"/>
                <a:gd name="T18" fmla="*/ 9658 w 21541"/>
                <a:gd name="T19" fmla="*/ 160627367 h 21600"/>
                <a:gd name="T20" fmla="*/ 4184503 w 21541"/>
                <a:gd name="T21" fmla="*/ 164822590 h 21600"/>
                <a:gd name="T22" fmla="*/ 31775502 w 21541"/>
                <a:gd name="T23" fmla="*/ 147542071 h 21600"/>
                <a:gd name="T24" fmla="*/ 56170105 w 21541"/>
                <a:gd name="T25" fmla="*/ 171718238 h 21600"/>
                <a:gd name="T26" fmla="*/ 38727010 w 21541"/>
                <a:gd name="T27" fmla="*/ 199046497 h 21600"/>
                <a:gd name="T28" fmla="*/ 42959686 w 21541"/>
                <a:gd name="T29" fmla="*/ 203194979 h 21600"/>
                <a:gd name="T30" fmla="*/ 89371973 w 21541"/>
                <a:gd name="T31" fmla="*/ 157212520 h 21600"/>
                <a:gd name="T32" fmla="*/ 85728718 w 21541"/>
                <a:gd name="T33" fmla="*/ 143911427 h 21600"/>
                <a:gd name="T34" fmla="*/ 145218492 w 21541"/>
                <a:gd name="T35" fmla="*/ 84974616 h 21600"/>
                <a:gd name="T36" fmla="*/ 158456888 w 21541"/>
                <a:gd name="T37" fmla="*/ 88549883 h 21600"/>
                <a:gd name="T38" fmla="*/ 204869176 w 21541"/>
                <a:gd name="T39" fmla="*/ 42567513 h 21600"/>
                <a:gd name="T40" fmla="*/ 200694232 w 21541"/>
                <a:gd name="T41" fmla="*/ 38372291 h 21600"/>
                <a:gd name="T42" fmla="*/ 200694232 w 21541"/>
                <a:gd name="T43" fmla="*/ 38372291 h 21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541" h="21600">
                  <a:moveTo>
                    <a:pt x="21102" y="4079"/>
                  </a:moveTo>
                  <a:cubicBezTo>
                    <a:pt x="19103" y="6081"/>
                    <a:pt x="19428" y="5916"/>
                    <a:pt x="18201" y="5916"/>
                  </a:cubicBezTo>
                  <a:cubicBezTo>
                    <a:pt x="17206" y="5916"/>
                    <a:pt x="15636" y="4320"/>
                    <a:pt x="15636" y="3346"/>
                  </a:cubicBezTo>
                  <a:cubicBezTo>
                    <a:pt x="15636" y="2085"/>
                    <a:pt x="15427" y="2487"/>
                    <a:pt x="17469" y="441"/>
                  </a:cubicBezTo>
                  <a:cubicBezTo>
                    <a:pt x="17311" y="282"/>
                    <a:pt x="17034" y="1"/>
                    <a:pt x="17024" y="0"/>
                  </a:cubicBezTo>
                  <a:cubicBezTo>
                    <a:pt x="14530" y="31"/>
                    <a:pt x="12144" y="2390"/>
                    <a:pt x="12144" y="4888"/>
                  </a:cubicBezTo>
                  <a:cubicBezTo>
                    <a:pt x="12144" y="5353"/>
                    <a:pt x="12296" y="5852"/>
                    <a:pt x="12548" y="6343"/>
                  </a:cubicBezTo>
                  <a:lnTo>
                    <a:pt x="6314" y="12587"/>
                  </a:lnTo>
                  <a:cubicBezTo>
                    <a:pt x="5825" y="12337"/>
                    <a:pt x="5332" y="12187"/>
                    <a:pt x="4880" y="12187"/>
                  </a:cubicBezTo>
                  <a:cubicBezTo>
                    <a:pt x="2385" y="12187"/>
                    <a:pt x="-29" y="14577"/>
                    <a:pt x="1" y="17075"/>
                  </a:cubicBezTo>
                  <a:cubicBezTo>
                    <a:pt x="1" y="17085"/>
                    <a:pt x="286" y="17367"/>
                    <a:pt x="440" y="17521"/>
                  </a:cubicBezTo>
                  <a:cubicBezTo>
                    <a:pt x="2439" y="15519"/>
                    <a:pt x="2114" y="15684"/>
                    <a:pt x="3341" y="15684"/>
                  </a:cubicBezTo>
                  <a:cubicBezTo>
                    <a:pt x="4335" y="15684"/>
                    <a:pt x="5906" y="17280"/>
                    <a:pt x="5906" y="18254"/>
                  </a:cubicBezTo>
                  <a:cubicBezTo>
                    <a:pt x="5906" y="19515"/>
                    <a:pt x="6115" y="19113"/>
                    <a:pt x="4072" y="21159"/>
                  </a:cubicBezTo>
                  <a:cubicBezTo>
                    <a:pt x="4231" y="21318"/>
                    <a:pt x="4508" y="21600"/>
                    <a:pt x="4517" y="21600"/>
                  </a:cubicBezTo>
                  <a:cubicBezTo>
                    <a:pt x="7012" y="21569"/>
                    <a:pt x="9397" y="19210"/>
                    <a:pt x="9397" y="16712"/>
                  </a:cubicBezTo>
                  <a:cubicBezTo>
                    <a:pt x="9397" y="16259"/>
                    <a:pt x="9253" y="15776"/>
                    <a:pt x="9014" y="15298"/>
                  </a:cubicBezTo>
                  <a:lnTo>
                    <a:pt x="15269" y="9033"/>
                  </a:lnTo>
                  <a:cubicBezTo>
                    <a:pt x="15745" y="9271"/>
                    <a:pt x="16223" y="9413"/>
                    <a:pt x="16661" y="9413"/>
                  </a:cubicBezTo>
                  <a:cubicBezTo>
                    <a:pt x="19156" y="9413"/>
                    <a:pt x="21571" y="7024"/>
                    <a:pt x="21541" y="4525"/>
                  </a:cubicBezTo>
                  <a:cubicBezTo>
                    <a:pt x="21541" y="4516"/>
                    <a:pt x="21255" y="4233"/>
                    <a:pt x="21102" y="4079"/>
                  </a:cubicBezTo>
                  <a:close/>
                  <a:moveTo>
                    <a:pt x="21102" y="4079"/>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34" name="Freeform 9"/>
            <p:cNvSpPr/>
            <p:nvPr/>
          </p:nvSpPr>
          <p:spPr bwMode="auto">
            <a:xfrm rot="10800000" flipV="1">
              <a:off x="2941190" y="2132058"/>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FE7B35"/>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35" name="Straight Connector 38"/>
            <p:cNvCxnSpPr/>
            <p:nvPr/>
          </p:nvCxnSpPr>
          <p:spPr>
            <a:xfrm>
              <a:off x="3134709" y="2606615"/>
              <a:ext cx="0" cy="234662"/>
            </a:xfrm>
            <a:prstGeom prst="line">
              <a:avLst/>
            </a:prstGeom>
            <a:ln w="15875" cap="rnd">
              <a:solidFill>
                <a:srgbClr val="FE7B35"/>
              </a:solidFill>
              <a:prstDash val="sysDot"/>
            </a:ln>
          </p:spPr>
          <p:style>
            <a:lnRef idx="1">
              <a:schemeClr val="dk1"/>
            </a:lnRef>
            <a:fillRef idx="0">
              <a:schemeClr val="dk1"/>
            </a:fillRef>
            <a:effectRef idx="0">
              <a:schemeClr val="dk1"/>
            </a:effectRef>
            <a:fontRef idx="minor">
              <a:schemeClr val="tx1"/>
            </a:fontRef>
          </p:style>
        </p:cxnSp>
        <p:sp>
          <p:nvSpPr>
            <p:cNvPr id="36" name="Text Placeholder 2"/>
            <p:cNvSpPr txBox="1"/>
            <p:nvPr/>
          </p:nvSpPr>
          <p:spPr>
            <a:xfrm>
              <a:off x="2578928" y="1543068"/>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Graphic Design</a:t>
              </a:r>
              <a:endParaRPr lang="en-US" sz="1800" dirty="0">
                <a:solidFill>
                  <a:schemeClr val="bg1">
                    <a:lumMod val="50000"/>
                  </a:schemeClr>
                </a:solidFill>
              </a:endParaRPr>
            </a:p>
          </p:txBody>
        </p:sp>
        <p:grpSp>
          <p:nvGrpSpPr>
            <p:cNvPr id="37" name="Group 500"/>
            <p:cNvGrpSpPr/>
            <p:nvPr/>
          </p:nvGrpSpPr>
          <p:grpSpPr bwMode="auto">
            <a:xfrm>
              <a:off x="3039131" y="2205998"/>
              <a:ext cx="184150" cy="212725"/>
              <a:chOff x="0" y="0"/>
              <a:chExt cx="495" cy="574"/>
            </a:xfrm>
            <a:solidFill>
              <a:schemeClr val="bg1"/>
            </a:solidFill>
          </p:grpSpPr>
          <p:sp>
            <p:nvSpPr>
              <p:cNvPr id="75" name="AutoShape 497"/>
              <p:cNvSpPr/>
              <p:nvPr/>
            </p:nvSpPr>
            <p:spPr bwMode="auto">
              <a:xfrm>
                <a:off x="0" y="0"/>
                <a:ext cx="495"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9055" y="2989"/>
                    </a:moveTo>
                    <a:lnTo>
                      <a:pt x="19055" y="1827"/>
                    </a:lnTo>
                    <a:cubicBezTo>
                      <a:pt x="19055" y="683"/>
                      <a:pt x="18218" y="0"/>
                      <a:pt x="16814" y="0"/>
                    </a:cubicBezTo>
                    <a:cubicBezTo>
                      <a:pt x="15411" y="0"/>
                      <a:pt x="14573" y="683"/>
                      <a:pt x="14573" y="1827"/>
                    </a:cubicBezTo>
                    <a:lnTo>
                      <a:pt x="14573" y="2989"/>
                    </a:lnTo>
                    <a:lnTo>
                      <a:pt x="13055" y="2989"/>
                    </a:lnTo>
                    <a:lnTo>
                      <a:pt x="13055" y="1827"/>
                    </a:lnTo>
                    <a:cubicBezTo>
                      <a:pt x="13055" y="683"/>
                      <a:pt x="12217" y="0"/>
                      <a:pt x="10814" y="0"/>
                    </a:cubicBezTo>
                    <a:cubicBezTo>
                      <a:pt x="9411" y="0"/>
                      <a:pt x="8573" y="683"/>
                      <a:pt x="8573" y="1827"/>
                    </a:cubicBezTo>
                    <a:lnTo>
                      <a:pt x="8573" y="2989"/>
                    </a:lnTo>
                    <a:lnTo>
                      <a:pt x="7055" y="2989"/>
                    </a:lnTo>
                    <a:lnTo>
                      <a:pt x="7055" y="1827"/>
                    </a:lnTo>
                    <a:cubicBezTo>
                      <a:pt x="7055" y="683"/>
                      <a:pt x="6217" y="0"/>
                      <a:pt x="4814" y="0"/>
                    </a:cubicBezTo>
                    <a:cubicBezTo>
                      <a:pt x="3411" y="0"/>
                      <a:pt x="2573" y="683"/>
                      <a:pt x="2573" y="1827"/>
                    </a:cubicBezTo>
                    <a:lnTo>
                      <a:pt x="2573" y="2989"/>
                    </a:lnTo>
                    <a:lnTo>
                      <a:pt x="0" y="2989"/>
                    </a:lnTo>
                    <a:lnTo>
                      <a:pt x="0" y="21600"/>
                    </a:lnTo>
                    <a:lnTo>
                      <a:pt x="21600" y="21600"/>
                    </a:lnTo>
                    <a:lnTo>
                      <a:pt x="21600" y="2989"/>
                    </a:lnTo>
                    <a:lnTo>
                      <a:pt x="19055" y="2989"/>
                    </a:lnTo>
                    <a:close/>
                    <a:moveTo>
                      <a:pt x="15774" y="1827"/>
                    </a:moveTo>
                    <a:cubicBezTo>
                      <a:pt x="15774" y="1263"/>
                      <a:pt x="16074" y="1034"/>
                      <a:pt x="16814" y="1034"/>
                    </a:cubicBezTo>
                    <a:cubicBezTo>
                      <a:pt x="17555" y="1034"/>
                      <a:pt x="17855" y="1263"/>
                      <a:pt x="17855" y="1827"/>
                    </a:cubicBezTo>
                    <a:lnTo>
                      <a:pt x="17855" y="4935"/>
                    </a:lnTo>
                    <a:cubicBezTo>
                      <a:pt x="17855" y="5499"/>
                      <a:pt x="17555" y="5728"/>
                      <a:pt x="16814" y="5728"/>
                    </a:cubicBezTo>
                    <a:cubicBezTo>
                      <a:pt x="16074" y="5728"/>
                      <a:pt x="15774" y="5499"/>
                      <a:pt x="15774" y="4935"/>
                    </a:cubicBezTo>
                    <a:lnTo>
                      <a:pt x="15774" y="1827"/>
                    </a:lnTo>
                    <a:close/>
                    <a:moveTo>
                      <a:pt x="9773" y="1827"/>
                    </a:moveTo>
                    <a:cubicBezTo>
                      <a:pt x="9773" y="1263"/>
                      <a:pt x="10073" y="1034"/>
                      <a:pt x="10814" y="1034"/>
                    </a:cubicBezTo>
                    <a:cubicBezTo>
                      <a:pt x="11555" y="1034"/>
                      <a:pt x="11855" y="1263"/>
                      <a:pt x="11855" y="1827"/>
                    </a:cubicBezTo>
                    <a:lnTo>
                      <a:pt x="11855" y="4935"/>
                    </a:lnTo>
                    <a:cubicBezTo>
                      <a:pt x="11855" y="5499"/>
                      <a:pt x="11555" y="5728"/>
                      <a:pt x="10814" y="5728"/>
                    </a:cubicBezTo>
                    <a:cubicBezTo>
                      <a:pt x="10073" y="5728"/>
                      <a:pt x="9773" y="5499"/>
                      <a:pt x="9773" y="4935"/>
                    </a:cubicBezTo>
                    <a:lnTo>
                      <a:pt x="9773" y="1827"/>
                    </a:lnTo>
                    <a:close/>
                    <a:moveTo>
                      <a:pt x="3773" y="1827"/>
                    </a:moveTo>
                    <a:cubicBezTo>
                      <a:pt x="3773" y="1263"/>
                      <a:pt x="4073" y="1034"/>
                      <a:pt x="4814" y="1034"/>
                    </a:cubicBezTo>
                    <a:cubicBezTo>
                      <a:pt x="5555" y="1034"/>
                      <a:pt x="5855" y="1263"/>
                      <a:pt x="5855" y="1827"/>
                    </a:cubicBezTo>
                    <a:lnTo>
                      <a:pt x="5855" y="4935"/>
                    </a:lnTo>
                    <a:cubicBezTo>
                      <a:pt x="5855" y="5499"/>
                      <a:pt x="5555" y="5728"/>
                      <a:pt x="4814" y="5728"/>
                    </a:cubicBezTo>
                    <a:cubicBezTo>
                      <a:pt x="4073" y="5728"/>
                      <a:pt x="3773" y="5499"/>
                      <a:pt x="3773" y="4935"/>
                    </a:cubicBezTo>
                    <a:lnTo>
                      <a:pt x="3773" y="1827"/>
                    </a:lnTo>
                    <a:close/>
                    <a:moveTo>
                      <a:pt x="19801" y="20049"/>
                    </a:moveTo>
                    <a:lnTo>
                      <a:pt x="1801" y="20049"/>
                    </a:lnTo>
                    <a:lnTo>
                      <a:pt x="1801" y="7125"/>
                    </a:lnTo>
                    <a:lnTo>
                      <a:pt x="19801" y="7125"/>
                    </a:lnTo>
                    <a:lnTo>
                      <a:pt x="19801" y="20049"/>
                    </a:lnTo>
                    <a:close/>
                    <a:moveTo>
                      <a:pt x="19801" y="2004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6" name="AutoShape 498"/>
              <p:cNvSpPr/>
              <p:nvPr/>
            </p:nvSpPr>
            <p:spPr bwMode="auto">
              <a:xfrm>
                <a:off x="120" y="256"/>
                <a:ext cx="132" cy="20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21600" y="14934"/>
                    </a:moveTo>
                    <a:cubicBezTo>
                      <a:pt x="21600" y="12166"/>
                      <a:pt x="18713" y="10634"/>
                      <a:pt x="13663" y="9700"/>
                    </a:cubicBezTo>
                    <a:lnTo>
                      <a:pt x="13663" y="9633"/>
                    </a:lnTo>
                    <a:cubicBezTo>
                      <a:pt x="18200" y="8634"/>
                      <a:pt x="20672" y="7033"/>
                      <a:pt x="20672" y="4534"/>
                    </a:cubicBezTo>
                    <a:cubicBezTo>
                      <a:pt x="20672" y="2000"/>
                      <a:pt x="16805" y="0"/>
                      <a:pt x="10156" y="0"/>
                    </a:cubicBezTo>
                    <a:cubicBezTo>
                      <a:pt x="7011" y="0"/>
                      <a:pt x="3710" y="266"/>
                      <a:pt x="927" y="1101"/>
                    </a:cubicBezTo>
                    <a:lnTo>
                      <a:pt x="1699" y="4767"/>
                    </a:lnTo>
                    <a:cubicBezTo>
                      <a:pt x="3814" y="4100"/>
                      <a:pt x="6083" y="3668"/>
                      <a:pt x="8404" y="3668"/>
                    </a:cubicBezTo>
                    <a:cubicBezTo>
                      <a:pt x="12012" y="3668"/>
                      <a:pt x="12992" y="4467"/>
                      <a:pt x="12992" y="5666"/>
                    </a:cubicBezTo>
                    <a:cubicBezTo>
                      <a:pt x="12992" y="7401"/>
                      <a:pt x="10413" y="8168"/>
                      <a:pt x="6032" y="8366"/>
                    </a:cubicBezTo>
                    <a:lnTo>
                      <a:pt x="6032" y="12033"/>
                    </a:lnTo>
                    <a:cubicBezTo>
                      <a:pt x="12373" y="12267"/>
                      <a:pt x="14436" y="13134"/>
                      <a:pt x="14436" y="15233"/>
                    </a:cubicBezTo>
                    <a:cubicBezTo>
                      <a:pt x="14436" y="16767"/>
                      <a:pt x="12168" y="17933"/>
                      <a:pt x="8663" y="17933"/>
                    </a:cubicBezTo>
                    <a:cubicBezTo>
                      <a:pt x="5773" y="17933"/>
                      <a:pt x="3506" y="17667"/>
                      <a:pt x="774" y="17000"/>
                    </a:cubicBezTo>
                    <a:lnTo>
                      <a:pt x="0" y="20667"/>
                    </a:lnTo>
                    <a:cubicBezTo>
                      <a:pt x="2216" y="21234"/>
                      <a:pt x="5154" y="21600"/>
                      <a:pt x="7941" y="21600"/>
                    </a:cubicBezTo>
                    <a:cubicBezTo>
                      <a:pt x="15621" y="21600"/>
                      <a:pt x="21600" y="19299"/>
                      <a:pt x="21600" y="14934"/>
                    </a:cubicBezTo>
                    <a:close/>
                    <a:moveTo>
                      <a:pt x="21600" y="149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7" name="AutoShape 499"/>
              <p:cNvSpPr/>
              <p:nvPr/>
            </p:nvSpPr>
            <p:spPr bwMode="auto">
              <a:xfrm>
                <a:off x="280" y="264"/>
                <a:ext cx="81" cy="1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0424" y="5606"/>
                    </a:moveTo>
                    <a:lnTo>
                      <a:pt x="10424" y="21600"/>
                    </a:lnTo>
                    <a:lnTo>
                      <a:pt x="21600" y="21600"/>
                    </a:lnTo>
                    <a:lnTo>
                      <a:pt x="21600" y="0"/>
                    </a:lnTo>
                    <a:lnTo>
                      <a:pt x="16013" y="0"/>
                    </a:lnTo>
                    <a:lnTo>
                      <a:pt x="0" y="3266"/>
                    </a:lnTo>
                    <a:lnTo>
                      <a:pt x="1250" y="7050"/>
                    </a:lnTo>
                    <a:lnTo>
                      <a:pt x="10424" y="5606"/>
                    </a:lnTo>
                    <a:close/>
                    <a:moveTo>
                      <a:pt x="10424" y="560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38" name="Freeform 9"/>
            <p:cNvSpPr/>
            <p:nvPr/>
          </p:nvSpPr>
          <p:spPr bwMode="auto">
            <a:xfrm rot="10800000" flipV="1">
              <a:off x="1568450" y="2107527"/>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6F979B"/>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39" name="Straight Connector 35"/>
            <p:cNvCxnSpPr/>
            <p:nvPr/>
          </p:nvCxnSpPr>
          <p:spPr>
            <a:xfrm>
              <a:off x="1761969" y="2560473"/>
              <a:ext cx="0" cy="293504"/>
            </a:xfrm>
            <a:prstGeom prst="line">
              <a:avLst/>
            </a:prstGeom>
            <a:ln w="15875" cap="rnd">
              <a:solidFill>
                <a:srgbClr val="6F979B"/>
              </a:solidFill>
              <a:prstDash val="sysDot"/>
            </a:ln>
          </p:spPr>
          <p:style>
            <a:lnRef idx="1">
              <a:schemeClr val="dk1"/>
            </a:lnRef>
            <a:fillRef idx="0">
              <a:schemeClr val="dk1"/>
            </a:fillRef>
            <a:effectRef idx="0">
              <a:schemeClr val="dk1"/>
            </a:effectRef>
            <a:fontRef idx="minor">
              <a:schemeClr val="tx1"/>
            </a:fontRef>
          </p:style>
        </p:cxnSp>
        <p:sp>
          <p:nvSpPr>
            <p:cNvPr id="40" name="Text Placeholder 2"/>
            <p:cNvSpPr txBox="1"/>
            <p:nvPr/>
          </p:nvSpPr>
          <p:spPr>
            <a:xfrm>
              <a:off x="1206188" y="1712756"/>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Marketing</a:t>
              </a:r>
              <a:endParaRPr lang="en-US" sz="1800" dirty="0">
                <a:solidFill>
                  <a:schemeClr val="bg1">
                    <a:lumMod val="50000"/>
                  </a:schemeClr>
                </a:solidFill>
              </a:endParaRPr>
            </a:p>
          </p:txBody>
        </p:sp>
        <p:grpSp>
          <p:nvGrpSpPr>
            <p:cNvPr id="41" name="Group 576"/>
            <p:cNvGrpSpPr/>
            <p:nvPr/>
          </p:nvGrpSpPr>
          <p:grpSpPr bwMode="auto">
            <a:xfrm>
              <a:off x="1654813" y="2183546"/>
              <a:ext cx="214312" cy="212725"/>
              <a:chOff x="0" y="0"/>
              <a:chExt cx="577" cy="574"/>
            </a:xfrm>
            <a:solidFill>
              <a:srgbClr val="FFFFFF"/>
            </a:solidFill>
          </p:grpSpPr>
          <p:sp>
            <p:nvSpPr>
              <p:cNvPr id="71" name="AutoShape 572"/>
              <p:cNvSpPr/>
              <p:nvPr/>
            </p:nvSpPr>
            <p:spPr bwMode="auto">
              <a:xfrm>
                <a:off x="135" y="0"/>
                <a:ext cx="385" cy="310"/>
              </a:xfrm>
              <a:custGeom>
                <a:avLst/>
                <a:gdLst>
                  <a:gd name="T0" fmla="*/ 0 w 21439"/>
                  <a:gd name="T1" fmla="*/ 0 h 20986"/>
                  <a:gd name="T2" fmla="*/ 0 w 21439"/>
                  <a:gd name="T3" fmla="*/ 0 h 20986"/>
                  <a:gd name="T4" fmla="*/ 0 w 21439"/>
                  <a:gd name="T5" fmla="*/ 0 h 20986"/>
                  <a:gd name="T6" fmla="*/ 0 w 21439"/>
                  <a:gd name="T7" fmla="*/ 0 h 20986"/>
                  <a:gd name="T8" fmla="*/ 0 w 21439"/>
                  <a:gd name="T9" fmla="*/ 0 h 20986"/>
                  <a:gd name="T10" fmla="*/ 0 w 21439"/>
                  <a:gd name="T11" fmla="*/ 0 h 20986"/>
                  <a:gd name="T12" fmla="*/ 0 w 21439"/>
                  <a:gd name="T13" fmla="*/ 0 h 20986"/>
                  <a:gd name="T14" fmla="*/ 0 w 21439"/>
                  <a:gd name="T15" fmla="*/ 0 h 20986"/>
                  <a:gd name="T16" fmla="*/ 0 w 21439"/>
                  <a:gd name="T17" fmla="*/ 0 h 20986"/>
                  <a:gd name="T18" fmla="*/ 0 w 21439"/>
                  <a:gd name="T19" fmla="*/ 0 h 20986"/>
                  <a:gd name="T20" fmla="*/ 0 w 21439"/>
                  <a:gd name="T21" fmla="*/ 0 h 20986"/>
                  <a:gd name="T22" fmla="*/ 0 w 21439"/>
                  <a:gd name="T23" fmla="*/ 0 h 20986"/>
                  <a:gd name="T24" fmla="*/ 0 w 21439"/>
                  <a:gd name="T25" fmla="*/ 0 h 20986"/>
                  <a:gd name="T26" fmla="*/ 0 w 21439"/>
                  <a:gd name="T27" fmla="*/ 0 h 20986"/>
                  <a:gd name="T28" fmla="*/ 0 w 21439"/>
                  <a:gd name="T29" fmla="*/ 0 h 20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439" h="20986">
                    <a:moveTo>
                      <a:pt x="10975" y="13416"/>
                    </a:moveTo>
                    <a:cubicBezTo>
                      <a:pt x="10975" y="14087"/>
                      <a:pt x="10975" y="14759"/>
                      <a:pt x="10975" y="15268"/>
                    </a:cubicBezTo>
                    <a:lnTo>
                      <a:pt x="10975" y="19977"/>
                    </a:lnTo>
                    <a:cubicBezTo>
                      <a:pt x="10975" y="20995"/>
                      <a:pt x="11501" y="21293"/>
                      <a:pt x="12144" y="20639"/>
                    </a:cubicBezTo>
                    <a:lnTo>
                      <a:pt x="20958" y="11682"/>
                    </a:lnTo>
                    <a:cubicBezTo>
                      <a:pt x="21600" y="11028"/>
                      <a:pt x="21600" y="9958"/>
                      <a:pt x="20958" y="9304"/>
                    </a:cubicBezTo>
                    <a:lnTo>
                      <a:pt x="12144" y="347"/>
                    </a:lnTo>
                    <a:cubicBezTo>
                      <a:pt x="11501" y="-307"/>
                      <a:pt x="10975" y="-9"/>
                      <a:pt x="10975" y="1010"/>
                    </a:cubicBezTo>
                    <a:lnTo>
                      <a:pt x="10975" y="5718"/>
                    </a:lnTo>
                    <a:cubicBezTo>
                      <a:pt x="10975" y="6227"/>
                      <a:pt x="10975" y="6899"/>
                      <a:pt x="10975" y="7570"/>
                    </a:cubicBezTo>
                    <a:lnTo>
                      <a:pt x="0" y="7570"/>
                    </a:lnTo>
                    <a:lnTo>
                      <a:pt x="0" y="13417"/>
                    </a:lnTo>
                    <a:lnTo>
                      <a:pt x="10975" y="13417"/>
                    </a:lnTo>
                    <a:lnTo>
                      <a:pt x="10975" y="13416"/>
                    </a:lnTo>
                    <a:close/>
                    <a:moveTo>
                      <a:pt x="10975" y="1341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2" name="AutoShape 573"/>
              <p:cNvSpPr/>
              <p:nvPr/>
            </p:nvSpPr>
            <p:spPr bwMode="auto">
              <a:xfrm>
                <a:off x="0" y="111"/>
                <a:ext cx="78"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0"/>
                    </a:moveTo>
                    <a:lnTo>
                      <a:pt x="7502" y="0"/>
                    </a:lnTo>
                    <a:cubicBezTo>
                      <a:pt x="3377" y="0"/>
                      <a:pt x="0" y="3077"/>
                      <a:pt x="0" y="6842"/>
                    </a:cubicBezTo>
                    <a:lnTo>
                      <a:pt x="0" y="14758"/>
                    </a:lnTo>
                    <a:cubicBezTo>
                      <a:pt x="0" y="18521"/>
                      <a:pt x="3377" y="21600"/>
                      <a:pt x="7502" y="21600"/>
                    </a:cubicBezTo>
                    <a:lnTo>
                      <a:pt x="21600" y="21600"/>
                    </a:lnTo>
                    <a:lnTo>
                      <a:pt x="21600" y="0"/>
                    </a:lnTo>
                    <a:close/>
                    <a:moveTo>
                      <a:pt x="21600"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3" name="AutoShape 574"/>
              <p:cNvSpPr/>
              <p:nvPr/>
            </p:nvSpPr>
            <p:spPr bwMode="auto">
              <a:xfrm>
                <a:off x="496" y="376"/>
                <a:ext cx="81" cy="8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4307" y="0"/>
                    </a:moveTo>
                    <a:lnTo>
                      <a:pt x="0" y="0"/>
                    </a:lnTo>
                    <a:lnTo>
                      <a:pt x="0" y="21600"/>
                    </a:lnTo>
                    <a:lnTo>
                      <a:pt x="14307" y="21600"/>
                    </a:lnTo>
                    <a:cubicBezTo>
                      <a:pt x="18318" y="21600"/>
                      <a:pt x="21600" y="18523"/>
                      <a:pt x="21600" y="14758"/>
                    </a:cubicBezTo>
                    <a:lnTo>
                      <a:pt x="21600" y="6842"/>
                    </a:lnTo>
                    <a:cubicBezTo>
                      <a:pt x="21598" y="3079"/>
                      <a:pt x="18316" y="0"/>
                      <a:pt x="14307" y="0"/>
                    </a:cubicBezTo>
                    <a:close/>
                    <a:moveTo>
                      <a:pt x="14307"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4" name="AutoShape 575"/>
              <p:cNvSpPr/>
              <p:nvPr/>
            </p:nvSpPr>
            <p:spPr bwMode="auto">
              <a:xfrm>
                <a:off x="56" y="264"/>
                <a:ext cx="382" cy="310"/>
              </a:xfrm>
              <a:custGeom>
                <a:avLst/>
                <a:gdLst>
                  <a:gd name="T0" fmla="*/ 0 w 21438"/>
                  <a:gd name="T1" fmla="*/ 0 h 20986"/>
                  <a:gd name="T2" fmla="*/ 0 w 21438"/>
                  <a:gd name="T3" fmla="*/ 0 h 20986"/>
                  <a:gd name="T4" fmla="*/ 0 w 21438"/>
                  <a:gd name="T5" fmla="*/ 0 h 20986"/>
                  <a:gd name="T6" fmla="*/ 0 w 21438"/>
                  <a:gd name="T7" fmla="*/ 0 h 20986"/>
                  <a:gd name="T8" fmla="*/ 0 w 21438"/>
                  <a:gd name="T9" fmla="*/ 0 h 20986"/>
                  <a:gd name="T10" fmla="*/ 0 w 21438"/>
                  <a:gd name="T11" fmla="*/ 0 h 20986"/>
                  <a:gd name="T12" fmla="*/ 0 w 21438"/>
                  <a:gd name="T13" fmla="*/ 0 h 20986"/>
                  <a:gd name="T14" fmla="*/ 0 w 21438"/>
                  <a:gd name="T15" fmla="*/ 0 h 20986"/>
                  <a:gd name="T16" fmla="*/ 0 w 21438"/>
                  <a:gd name="T17" fmla="*/ 0 h 20986"/>
                  <a:gd name="T18" fmla="*/ 0 w 21438"/>
                  <a:gd name="T19" fmla="*/ 0 h 20986"/>
                  <a:gd name="T20" fmla="*/ 0 w 21438"/>
                  <a:gd name="T21" fmla="*/ 0 h 20986"/>
                  <a:gd name="T22" fmla="*/ 0 w 21438"/>
                  <a:gd name="T23" fmla="*/ 0 h 20986"/>
                  <a:gd name="T24" fmla="*/ 0 w 21438"/>
                  <a:gd name="T25" fmla="*/ 0 h 20986"/>
                  <a:gd name="T26" fmla="*/ 0 w 21438"/>
                  <a:gd name="T27" fmla="*/ 0 h 20986"/>
                  <a:gd name="T28" fmla="*/ 0 w 21438"/>
                  <a:gd name="T29" fmla="*/ 0 h 20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438" h="20986">
                    <a:moveTo>
                      <a:pt x="10527" y="7569"/>
                    </a:moveTo>
                    <a:cubicBezTo>
                      <a:pt x="10527" y="6899"/>
                      <a:pt x="10527" y="6228"/>
                      <a:pt x="10527" y="5717"/>
                    </a:cubicBezTo>
                    <a:lnTo>
                      <a:pt x="10527" y="1010"/>
                    </a:lnTo>
                    <a:cubicBezTo>
                      <a:pt x="10527" y="-9"/>
                      <a:pt x="9997" y="-307"/>
                      <a:pt x="9349" y="346"/>
                    </a:cubicBezTo>
                    <a:lnTo>
                      <a:pt x="485" y="9304"/>
                    </a:lnTo>
                    <a:cubicBezTo>
                      <a:pt x="-162" y="9958"/>
                      <a:pt x="-162" y="11027"/>
                      <a:pt x="485" y="11682"/>
                    </a:cubicBezTo>
                    <a:lnTo>
                      <a:pt x="9349" y="20640"/>
                    </a:lnTo>
                    <a:cubicBezTo>
                      <a:pt x="9997" y="21293"/>
                      <a:pt x="10527" y="20995"/>
                      <a:pt x="10527" y="19976"/>
                    </a:cubicBezTo>
                    <a:lnTo>
                      <a:pt x="10527" y="15267"/>
                    </a:lnTo>
                    <a:cubicBezTo>
                      <a:pt x="10527" y="14758"/>
                      <a:pt x="10527" y="14087"/>
                      <a:pt x="10527" y="13415"/>
                    </a:cubicBezTo>
                    <a:lnTo>
                      <a:pt x="21438" y="13415"/>
                    </a:lnTo>
                    <a:lnTo>
                      <a:pt x="21438" y="7568"/>
                    </a:lnTo>
                    <a:lnTo>
                      <a:pt x="10527" y="7568"/>
                    </a:lnTo>
                    <a:lnTo>
                      <a:pt x="10527" y="7569"/>
                    </a:lnTo>
                    <a:close/>
                    <a:moveTo>
                      <a:pt x="10527" y="756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42" name="Freeform 9"/>
            <p:cNvSpPr/>
            <p:nvPr/>
          </p:nvSpPr>
          <p:spPr bwMode="auto">
            <a:xfrm rot="10800000">
              <a:off x="1568450" y="323850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6F979B"/>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43" name="Straight Connector 45"/>
            <p:cNvCxnSpPr/>
            <p:nvPr/>
          </p:nvCxnSpPr>
          <p:spPr>
            <a:xfrm flipV="1">
              <a:off x="1761969" y="3112533"/>
              <a:ext cx="0" cy="100567"/>
            </a:xfrm>
            <a:prstGeom prst="line">
              <a:avLst/>
            </a:prstGeom>
            <a:ln w="15875" cap="rnd">
              <a:solidFill>
                <a:srgbClr val="6F979B"/>
              </a:solidFill>
              <a:prstDash val="sysDot"/>
            </a:ln>
          </p:spPr>
          <p:style>
            <a:lnRef idx="1">
              <a:schemeClr val="dk1"/>
            </a:lnRef>
            <a:fillRef idx="0">
              <a:schemeClr val="dk1"/>
            </a:fillRef>
            <a:effectRef idx="0">
              <a:schemeClr val="dk1"/>
            </a:effectRef>
            <a:fontRef idx="minor">
              <a:schemeClr val="tx1"/>
            </a:fontRef>
          </p:style>
        </p:cxnSp>
        <p:sp>
          <p:nvSpPr>
            <p:cNvPr id="44" name="Text Placeholder 2"/>
            <p:cNvSpPr txBox="1"/>
            <p:nvPr/>
          </p:nvSpPr>
          <p:spPr>
            <a:xfrm>
              <a:off x="1206188" y="3706058"/>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Business Strategy</a:t>
              </a:r>
              <a:endParaRPr lang="en-US" sz="1800" dirty="0">
                <a:solidFill>
                  <a:schemeClr val="bg1">
                    <a:lumMod val="50000"/>
                  </a:schemeClr>
                </a:solidFill>
              </a:endParaRPr>
            </a:p>
          </p:txBody>
        </p:sp>
        <p:grpSp>
          <p:nvGrpSpPr>
            <p:cNvPr id="45" name="Group 198"/>
            <p:cNvGrpSpPr/>
            <p:nvPr/>
          </p:nvGrpSpPr>
          <p:grpSpPr bwMode="auto">
            <a:xfrm>
              <a:off x="1654813" y="3374229"/>
              <a:ext cx="214312" cy="214312"/>
              <a:chOff x="0" y="0"/>
              <a:chExt cx="576" cy="576"/>
            </a:xfrm>
            <a:solidFill>
              <a:srgbClr val="FFFFFF"/>
            </a:solidFill>
          </p:grpSpPr>
          <p:sp>
            <p:nvSpPr>
              <p:cNvPr id="67" name="AutoShape 194"/>
              <p:cNvSpPr/>
              <p:nvPr/>
            </p:nvSpPr>
            <p:spPr bwMode="auto">
              <a:xfrm>
                <a:off x="168" y="160"/>
                <a:ext cx="247" cy="2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6"/>
                      <a:pt x="21600" y="10800"/>
                    </a:cubicBezTo>
                    <a:cubicBezTo>
                      <a:pt x="21600" y="16764"/>
                      <a:pt x="16764" y="21600"/>
                      <a:pt x="10800" y="21600"/>
                    </a:cubicBezTo>
                    <a:cubicBezTo>
                      <a:pt x="4835" y="21600"/>
                      <a:pt x="0" y="16764"/>
                      <a:pt x="0" y="10800"/>
                    </a:cubicBezTo>
                    <a:cubicBezTo>
                      <a:pt x="0" y="4836"/>
                      <a:pt x="4834" y="0"/>
                      <a:pt x="10800" y="0"/>
                    </a:cubicBezTo>
                    <a:moveTo>
                      <a:pt x="10800" y="3191"/>
                    </a:moveTo>
                    <a:cubicBezTo>
                      <a:pt x="6604" y="3191"/>
                      <a:pt x="3191" y="6606"/>
                      <a:pt x="3191" y="10801"/>
                    </a:cubicBezTo>
                    <a:cubicBezTo>
                      <a:pt x="3191" y="14997"/>
                      <a:pt x="6604" y="18409"/>
                      <a:pt x="10800" y="18409"/>
                    </a:cubicBezTo>
                    <a:cubicBezTo>
                      <a:pt x="14995" y="18409"/>
                      <a:pt x="18409" y="14997"/>
                      <a:pt x="18409" y="10801"/>
                    </a:cubicBezTo>
                    <a:cubicBezTo>
                      <a:pt x="18408" y="6606"/>
                      <a:pt x="14994" y="3191"/>
                      <a:pt x="10800" y="3191"/>
                    </a:cubicBezTo>
                    <a:close/>
                    <a:moveTo>
                      <a:pt x="10800" y="319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68" name="AutoShape 195"/>
              <p:cNvSpPr/>
              <p:nvPr/>
            </p:nvSpPr>
            <p:spPr bwMode="auto">
              <a:xfrm>
                <a:off x="79" y="80"/>
                <a:ext cx="412" cy="4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5"/>
                      <a:pt x="21600" y="10800"/>
                    </a:cubicBezTo>
                    <a:cubicBezTo>
                      <a:pt x="21600" y="16765"/>
                      <a:pt x="16764" y="21600"/>
                      <a:pt x="10800" y="21600"/>
                    </a:cubicBezTo>
                    <a:cubicBezTo>
                      <a:pt x="4836" y="21600"/>
                      <a:pt x="0" y="16765"/>
                      <a:pt x="0" y="10800"/>
                    </a:cubicBezTo>
                    <a:cubicBezTo>
                      <a:pt x="0" y="4835"/>
                      <a:pt x="4836" y="0"/>
                      <a:pt x="10800" y="0"/>
                    </a:cubicBezTo>
                    <a:moveTo>
                      <a:pt x="10800" y="1918"/>
                    </a:moveTo>
                    <a:cubicBezTo>
                      <a:pt x="5902" y="1918"/>
                      <a:pt x="1919" y="5902"/>
                      <a:pt x="1919" y="10799"/>
                    </a:cubicBezTo>
                    <a:cubicBezTo>
                      <a:pt x="1919" y="15697"/>
                      <a:pt x="5902" y="19681"/>
                      <a:pt x="10800" y="19681"/>
                    </a:cubicBezTo>
                    <a:cubicBezTo>
                      <a:pt x="15698" y="19681"/>
                      <a:pt x="19682" y="15697"/>
                      <a:pt x="19682" y="10799"/>
                    </a:cubicBezTo>
                    <a:cubicBezTo>
                      <a:pt x="19682" y="5902"/>
                      <a:pt x="15698" y="1918"/>
                      <a:pt x="10800" y="1918"/>
                    </a:cubicBezTo>
                    <a:close/>
                    <a:moveTo>
                      <a:pt x="10800" y="191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69" name="AutoShape 196"/>
              <p:cNvSpPr/>
              <p:nvPr/>
            </p:nvSpPr>
            <p:spPr bwMode="auto">
              <a:xfrm>
                <a:off x="0" y="0"/>
                <a:ext cx="576"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0"/>
                    </a:moveTo>
                    <a:cubicBezTo>
                      <a:pt x="16764" y="0"/>
                      <a:pt x="21600" y="4836"/>
                      <a:pt x="21600" y="10801"/>
                    </a:cubicBezTo>
                    <a:cubicBezTo>
                      <a:pt x="21600" y="16765"/>
                      <a:pt x="16764" y="21600"/>
                      <a:pt x="10800" y="21600"/>
                    </a:cubicBezTo>
                    <a:cubicBezTo>
                      <a:pt x="4837" y="21600"/>
                      <a:pt x="0" y="16765"/>
                      <a:pt x="0" y="10801"/>
                    </a:cubicBezTo>
                    <a:cubicBezTo>
                      <a:pt x="0" y="4836"/>
                      <a:pt x="4836" y="0"/>
                      <a:pt x="10800" y="0"/>
                    </a:cubicBezTo>
                    <a:moveTo>
                      <a:pt x="10800" y="1369"/>
                    </a:moveTo>
                    <a:cubicBezTo>
                      <a:pt x="5600" y="1369"/>
                      <a:pt x="1370" y="5600"/>
                      <a:pt x="1370" y="10801"/>
                    </a:cubicBezTo>
                    <a:cubicBezTo>
                      <a:pt x="1370" y="16000"/>
                      <a:pt x="5600" y="20231"/>
                      <a:pt x="10800" y="20231"/>
                    </a:cubicBezTo>
                    <a:cubicBezTo>
                      <a:pt x="16000" y="20231"/>
                      <a:pt x="20231" y="16000"/>
                      <a:pt x="20231" y="10801"/>
                    </a:cubicBezTo>
                    <a:cubicBezTo>
                      <a:pt x="20231" y="5601"/>
                      <a:pt x="16000" y="1369"/>
                      <a:pt x="10800" y="1369"/>
                    </a:cubicBezTo>
                    <a:close/>
                    <a:moveTo>
                      <a:pt x="10800" y="136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70" name="AutoShape 197"/>
              <p:cNvSpPr/>
              <p:nvPr/>
            </p:nvSpPr>
            <p:spPr bwMode="auto">
              <a:xfrm>
                <a:off x="247" y="247"/>
                <a:ext cx="83" cy="83"/>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46" name="Freeform 9"/>
            <p:cNvSpPr/>
            <p:nvPr/>
          </p:nvSpPr>
          <p:spPr bwMode="auto">
            <a:xfrm rot="10800000">
              <a:off x="4322545" y="3315445"/>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6F979B"/>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47" name="Straight Connector 50"/>
            <p:cNvCxnSpPr/>
            <p:nvPr/>
          </p:nvCxnSpPr>
          <p:spPr>
            <a:xfrm flipV="1">
              <a:off x="4516064" y="3112533"/>
              <a:ext cx="0" cy="167672"/>
            </a:xfrm>
            <a:prstGeom prst="line">
              <a:avLst/>
            </a:prstGeom>
            <a:ln w="15875" cap="rnd">
              <a:solidFill>
                <a:srgbClr val="6F979B"/>
              </a:solidFill>
              <a:prstDash val="sysDot"/>
            </a:ln>
          </p:spPr>
          <p:style>
            <a:lnRef idx="1">
              <a:schemeClr val="dk1"/>
            </a:lnRef>
            <a:fillRef idx="0">
              <a:schemeClr val="dk1"/>
            </a:fillRef>
            <a:effectRef idx="0">
              <a:schemeClr val="dk1"/>
            </a:effectRef>
            <a:fontRef idx="minor">
              <a:schemeClr val="tx1"/>
            </a:fontRef>
          </p:style>
        </p:cxnSp>
        <p:sp>
          <p:nvSpPr>
            <p:cNvPr id="48" name="Text Placeholder 2"/>
            <p:cNvSpPr txBox="1"/>
            <p:nvPr/>
          </p:nvSpPr>
          <p:spPr>
            <a:xfrm>
              <a:off x="3960283" y="3783003"/>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Business</a:t>
              </a:r>
              <a:endParaRPr lang="en-US" sz="1800" dirty="0">
                <a:solidFill>
                  <a:schemeClr val="bg1">
                    <a:lumMod val="50000"/>
                  </a:schemeClr>
                </a:solidFill>
              </a:endParaRPr>
            </a:p>
          </p:txBody>
        </p:sp>
        <p:sp>
          <p:nvSpPr>
            <p:cNvPr id="49" name="AutoShape 237"/>
            <p:cNvSpPr/>
            <p:nvPr/>
          </p:nvSpPr>
          <p:spPr bwMode="auto">
            <a:xfrm>
              <a:off x="4453357" y="3435039"/>
              <a:ext cx="125413" cy="212725"/>
            </a:xfrm>
            <a:custGeom>
              <a:avLst/>
              <a:gdLst>
                <a:gd name="T0" fmla="*/ 24546430 w 21600"/>
                <a:gd name="T1" fmla="*/ 107072174 h 21600"/>
                <a:gd name="T2" fmla="*/ 12501156 w 21600"/>
                <a:gd name="T3" fmla="*/ 107072174 h 21600"/>
                <a:gd name="T4" fmla="*/ 23026953 w 21600"/>
                <a:gd name="T5" fmla="*/ 47675917 h 21600"/>
                <a:gd name="T6" fmla="*/ 14862677 w 21600"/>
                <a:gd name="T7" fmla="*/ 47675917 h 21600"/>
                <a:gd name="T8" fmla="*/ 14862677 w 21600"/>
                <a:gd name="T9" fmla="*/ 0 h 21600"/>
                <a:gd name="T10" fmla="*/ 9426941 w 21600"/>
                <a:gd name="T11" fmla="*/ 0 h 21600"/>
                <a:gd name="T12" fmla="*/ 9426941 w 21600"/>
                <a:gd name="T13" fmla="*/ 47675917 h 21600"/>
                <a:gd name="T14" fmla="*/ 1264819 w 21600"/>
                <a:gd name="T15" fmla="*/ 47675917 h 21600"/>
                <a:gd name="T16" fmla="*/ 11790819 w 21600"/>
                <a:gd name="T17" fmla="*/ 107072174 h 21600"/>
                <a:gd name="T18" fmla="*/ 0 w 21600"/>
                <a:gd name="T19" fmla="*/ 107072174 h 21600"/>
                <a:gd name="T20" fmla="*/ 0 w 21600"/>
                <a:gd name="T21" fmla="*/ 189337836 h 21600"/>
                <a:gd name="T22" fmla="*/ 10515619 w 21600"/>
                <a:gd name="T23" fmla="*/ 189337836 h 21600"/>
                <a:gd name="T24" fmla="*/ 7674550 w 21600"/>
                <a:gd name="T25" fmla="*/ 203194979 h 21600"/>
                <a:gd name="T26" fmla="*/ 16857214 w 21600"/>
                <a:gd name="T27" fmla="*/ 203194979 h 21600"/>
                <a:gd name="T28" fmla="*/ 14010246 w 21600"/>
                <a:gd name="T29" fmla="*/ 189337836 h 21600"/>
                <a:gd name="T30" fmla="*/ 24547609 w 21600"/>
                <a:gd name="T31" fmla="*/ 189337836 h 21600"/>
                <a:gd name="T32" fmla="*/ 24547609 w 21600"/>
                <a:gd name="T33" fmla="*/ 107072174 h 21600"/>
                <a:gd name="T34" fmla="*/ 24546430 w 21600"/>
                <a:gd name="T35" fmla="*/ 107072174 h 21600"/>
                <a:gd name="T36" fmla="*/ 21475751 w 21600"/>
                <a:gd name="T37" fmla="*/ 174362203 h 21600"/>
                <a:gd name="T38" fmla="*/ 3070673 w 21600"/>
                <a:gd name="T39" fmla="*/ 174362203 h 21600"/>
                <a:gd name="T40" fmla="*/ 3070673 w 21600"/>
                <a:gd name="T41" fmla="*/ 122048773 h 21600"/>
                <a:gd name="T42" fmla="*/ 21475751 w 21600"/>
                <a:gd name="T43" fmla="*/ 122048773 h 21600"/>
                <a:gd name="T44" fmla="*/ 21475751 w 21600"/>
                <a:gd name="T45" fmla="*/ 174362203 h 21600"/>
                <a:gd name="T46" fmla="*/ 21475751 w 21600"/>
                <a:gd name="T47" fmla="*/ 174362203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599" y="11382"/>
                  </a:moveTo>
                  <a:lnTo>
                    <a:pt x="11000" y="11382"/>
                  </a:lnTo>
                  <a:lnTo>
                    <a:pt x="20262" y="5068"/>
                  </a:lnTo>
                  <a:lnTo>
                    <a:pt x="13078" y="5068"/>
                  </a:lnTo>
                  <a:lnTo>
                    <a:pt x="13078" y="0"/>
                  </a:lnTo>
                  <a:lnTo>
                    <a:pt x="8295" y="0"/>
                  </a:lnTo>
                  <a:lnTo>
                    <a:pt x="8295" y="5068"/>
                  </a:lnTo>
                  <a:lnTo>
                    <a:pt x="1113" y="5068"/>
                  </a:lnTo>
                  <a:lnTo>
                    <a:pt x="10375" y="11382"/>
                  </a:lnTo>
                  <a:lnTo>
                    <a:pt x="0" y="11382"/>
                  </a:lnTo>
                  <a:lnTo>
                    <a:pt x="0" y="20127"/>
                  </a:lnTo>
                  <a:lnTo>
                    <a:pt x="9253" y="20127"/>
                  </a:lnTo>
                  <a:lnTo>
                    <a:pt x="6753" y="21600"/>
                  </a:lnTo>
                  <a:lnTo>
                    <a:pt x="14833" y="21600"/>
                  </a:lnTo>
                  <a:lnTo>
                    <a:pt x="12328" y="20127"/>
                  </a:lnTo>
                  <a:lnTo>
                    <a:pt x="21600" y="20127"/>
                  </a:lnTo>
                  <a:lnTo>
                    <a:pt x="21600" y="11382"/>
                  </a:lnTo>
                  <a:lnTo>
                    <a:pt x="21599" y="11382"/>
                  </a:lnTo>
                  <a:close/>
                  <a:moveTo>
                    <a:pt x="18897" y="18535"/>
                  </a:moveTo>
                  <a:lnTo>
                    <a:pt x="2702" y="18535"/>
                  </a:lnTo>
                  <a:lnTo>
                    <a:pt x="2702" y="12974"/>
                  </a:lnTo>
                  <a:lnTo>
                    <a:pt x="18897" y="12974"/>
                  </a:lnTo>
                  <a:lnTo>
                    <a:pt x="18897" y="18535"/>
                  </a:lnTo>
                  <a:close/>
                  <a:moveTo>
                    <a:pt x="18897" y="18535"/>
                  </a:moveTo>
                </a:path>
              </a:pathLst>
            </a:custGeom>
            <a:solidFill>
              <a:srgbClr val="FFFFFF"/>
            </a:solidFill>
            <a:ln>
              <a:noFill/>
            </a:ln>
          </p:spPr>
          <p:txBody>
            <a:bodyPr lIns="0" tIns="0" rIns="0" bIns="0"/>
            <a:lstStyle/>
            <a:p>
              <a:endParaRPr lang="en-US" sz="4000" dirty="0">
                <a:solidFill>
                  <a:schemeClr val="bg1">
                    <a:lumMod val="50000"/>
                  </a:schemeClr>
                </a:solidFill>
              </a:endParaRPr>
            </a:p>
          </p:txBody>
        </p:sp>
        <p:sp>
          <p:nvSpPr>
            <p:cNvPr id="50" name="Freeform 9"/>
            <p:cNvSpPr/>
            <p:nvPr/>
          </p:nvSpPr>
          <p:spPr bwMode="auto">
            <a:xfrm rot="10800000">
              <a:off x="6172684" y="323215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FE7B35"/>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51" name="Straight Connector 76"/>
            <p:cNvCxnSpPr/>
            <p:nvPr/>
          </p:nvCxnSpPr>
          <p:spPr>
            <a:xfrm flipV="1">
              <a:off x="6366203" y="3106183"/>
              <a:ext cx="0" cy="100567"/>
            </a:xfrm>
            <a:prstGeom prst="line">
              <a:avLst/>
            </a:prstGeom>
            <a:ln w="15875" cap="rnd">
              <a:solidFill>
                <a:srgbClr val="FE7B35"/>
              </a:solidFill>
              <a:prstDash val="sysDot"/>
            </a:ln>
          </p:spPr>
          <p:style>
            <a:lnRef idx="1">
              <a:schemeClr val="dk1"/>
            </a:lnRef>
            <a:fillRef idx="0">
              <a:schemeClr val="dk1"/>
            </a:fillRef>
            <a:effectRef idx="0">
              <a:schemeClr val="dk1"/>
            </a:effectRef>
            <a:fontRef idx="minor">
              <a:schemeClr val="tx1"/>
            </a:fontRef>
          </p:style>
        </p:cxnSp>
        <p:sp>
          <p:nvSpPr>
            <p:cNvPr id="52" name="Text Placeholder 2"/>
            <p:cNvSpPr txBox="1"/>
            <p:nvPr/>
          </p:nvSpPr>
          <p:spPr>
            <a:xfrm>
              <a:off x="5810422" y="3699708"/>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Travel</a:t>
              </a:r>
              <a:endParaRPr lang="en-US" sz="1800" dirty="0">
                <a:solidFill>
                  <a:schemeClr val="bg1">
                    <a:lumMod val="50000"/>
                  </a:schemeClr>
                </a:solidFill>
              </a:endParaRPr>
            </a:p>
          </p:txBody>
        </p:sp>
        <p:grpSp>
          <p:nvGrpSpPr>
            <p:cNvPr id="53" name="Group 626"/>
            <p:cNvGrpSpPr/>
            <p:nvPr/>
          </p:nvGrpSpPr>
          <p:grpSpPr bwMode="auto">
            <a:xfrm>
              <a:off x="6288415" y="3370802"/>
              <a:ext cx="155575" cy="212725"/>
              <a:chOff x="0" y="0"/>
              <a:chExt cx="417" cy="576"/>
            </a:xfrm>
            <a:solidFill>
              <a:srgbClr val="FFFFFF"/>
            </a:solidFill>
          </p:grpSpPr>
          <p:sp>
            <p:nvSpPr>
              <p:cNvPr id="60" name="AutoShape 619"/>
              <p:cNvSpPr/>
              <p:nvPr/>
            </p:nvSpPr>
            <p:spPr bwMode="auto">
              <a:xfrm>
                <a:off x="0" y="0"/>
                <a:ext cx="417"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6239" y="0"/>
                    </a:moveTo>
                    <a:lnTo>
                      <a:pt x="6239" y="13"/>
                    </a:lnTo>
                    <a:lnTo>
                      <a:pt x="0" y="4526"/>
                    </a:lnTo>
                    <a:lnTo>
                      <a:pt x="0" y="21600"/>
                    </a:lnTo>
                    <a:lnTo>
                      <a:pt x="21600" y="21600"/>
                    </a:lnTo>
                    <a:lnTo>
                      <a:pt x="21600" y="0"/>
                    </a:lnTo>
                    <a:lnTo>
                      <a:pt x="6239" y="0"/>
                    </a:lnTo>
                    <a:close/>
                    <a:moveTo>
                      <a:pt x="19117" y="19800"/>
                    </a:moveTo>
                    <a:lnTo>
                      <a:pt x="2483" y="19800"/>
                    </a:lnTo>
                    <a:lnTo>
                      <a:pt x="2483" y="6325"/>
                    </a:lnTo>
                    <a:lnTo>
                      <a:pt x="8722" y="6325"/>
                    </a:lnTo>
                    <a:lnTo>
                      <a:pt x="8722" y="1799"/>
                    </a:lnTo>
                    <a:lnTo>
                      <a:pt x="19117" y="1799"/>
                    </a:lnTo>
                    <a:lnTo>
                      <a:pt x="19117" y="19800"/>
                    </a:lnTo>
                    <a:close/>
                    <a:moveTo>
                      <a:pt x="19117" y="198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61" name="Rectangle 620"/>
              <p:cNvSpPr/>
              <p:nvPr/>
            </p:nvSpPr>
            <p:spPr bwMode="auto">
              <a:xfrm>
                <a:off x="152" y="240"/>
                <a:ext cx="182" cy="40"/>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62" name="Rectangle 621"/>
              <p:cNvSpPr/>
              <p:nvPr/>
            </p:nvSpPr>
            <p:spPr bwMode="auto">
              <a:xfrm>
                <a:off x="152" y="328"/>
                <a:ext cx="182" cy="40"/>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63" name="Rectangle 622"/>
              <p:cNvSpPr/>
              <p:nvPr/>
            </p:nvSpPr>
            <p:spPr bwMode="auto">
              <a:xfrm>
                <a:off x="152" y="408"/>
                <a:ext cx="182" cy="39"/>
              </a:xfrm>
              <a:prstGeom prst="rect">
                <a:avLst/>
              </a:prstGeom>
              <a:grp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sz="4000" dirty="0">
                  <a:solidFill>
                    <a:schemeClr val="bg1">
                      <a:lumMod val="50000"/>
                    </a:schemeClr>
                  </a:solidFill>
                </a:endParaRPr>
              </a:p>
            </p:txBody>
          </p:sp>
          <p:sp>
            <p:nvSpPr>
              <p:cNvPr id="64" name="AutoShape 623"/>
              <p:cNvSpPr/>
              <p:nvPr/>
            </p:nvSpPr>
            <p:spPr bwMode="auto">
              <a:xfrm>
                <a:off x="80" y="239"/>
                <a:ext cx="39" cy="40"/>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65" name="AutoShape 624"/>
              <p:cNvSpPr/>
              <p:nvPr/>
            </p:nvSpPr>
            <p:spPr bwMode="auto">
              <a:xfrm>
                <a:off x="80" y="328"/>
                <a:ext cx="39" cy="39"/>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66" name="AutoShape 625"/>
              <p:cNvSpPr/>
              <p:nvPr/>
            </p:nvSpPr>
            <p:spPr bwMode="auto">
              <a:xfrm>
                <a:off x="80" y="408"/>
                <a:ext cx="39" cy="39"/>
              </a:xfrm>
              <a:custGeom>
                <a:avLst/>
                <a:gdLst>
                  <a:gd name="T0" fmla="*/ 0 w 21598"/>
                  <a:gd name="T1" fmla="*/ 0 h 21598"/>
                  <a:gd name="T2" fmla="*/ 0 w 21598"/>
                  <a:gd name="T3" fmla="*/ 0 h 21598"/>
                  <a:gd name="T4" fmla="*/ 0 w 21598"/>
                  <a:gd name="T5" fmla="*/ 0 h 21598"/>
                  <a:gd name="T6" fmla="*/ 0 w 21598"/>
                  <a:gd name="T7" fmla="*/ 0 h 21598"/>
                  <a:gd name="T8" fmla="*/ 0 w 21598"/>
                  <a:gd name="T9" fmla="*/ 0 h 21598"/>
                  <a:gd name="T10" fmla="*/ 0 w 21598"/>
                  <a:gd name="T11" fmla="*/ 0 h 21598"/>
                  <a:gd name="T12" fmla="*/ 0 w 21598"/>
                  <a:gd name="T13" fmla="*/ 0 h 21598"/>
                  <a:gd name="T14" fmla="*/ 0 w 21598"/>
                  <a:gd name="T15" fmla="*/ 0 h 21598"/>
                  <a:gd name="T16" fmla="*/ 0 w 21598"/>
                  <a:gd name="T17" fmla="*/ 0 h 21598"/>
                  <a:gd name="T18" fmla="*/ 0 w 21598"/>
                  <a:gd name="T19" fmla="*/ 0 h 21598"/>
                  <a:gd name="T20" fmla="*/ 0 w 21598"/>
                  <a:gd name="T21" fmla="*/ 0 h 21598"/>
                  <a:gd name="T22" fmla="*/ 0 w 21598"/>
                  <a:gd name="T23" fmla="*/ 0 h 21598"/>
                  <a:gd name="T24" fmla="*/ 0 w 21598"/>
                  <a:gd name="T25" fmla="*/ 0 h 21598"/>
                  <a:gd name="T26" fmla="*/ 0 w 21598"/>
                  <a:gd name="T27" fmla="*/ 0 h 21598"/>
                  <a:gd name="T28" fmla="*/ 0 w 21598"/>
                  <a:gd name="T29" fmla="*/ 0 h 21598"/>
                  <a:gd name="T30" fmla="*/ 0 w 21598"/>
                  <a:gd name="T31" fmla="*/ 0 h 21598"/>
                  <a:gd name="T32" fmla="*/ 0 w 21598"/>
                  <a:gd name="T33" fmla="*/ 0 h 21598"/>
                  <a:gd name="T34" fmla="*/ 0 w 21598"/>
                  <a:gd name="T35" fmla="*/ 0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sp>
          <p:nvSpPr>
            <p:cNvPr id="54" name="Freeform 9"/>
            <p:cNvSpPr/>
            <p:nvPr/>
          </p:nvSpPr>
          <p:spPr bwMode="auto">
            <a:xfrm rot="10800000">
              <a:off x="2937687" y="3376610"/>
              <a:ext cx="380032" cy="428414"/>
            </a:xfrm>
            <a:custGeom>
              <a:avLst/>
              <a:gdLst>
                <a:gd name="T0" fmla="*/ 170 w 205"/>
                <a:gd name="T1" fmla="*/ 163 h 230"/>
                <a:gd name="T2" fmla="*/ 190 w 205"/>
                <a:gd name="T3" fmla="*/ 59 h 230"/>
                <a:gd name="T4" fmla="*/ 102 w 205"/>
                <a:gd name="T5" fmla="*/ 0 h 230"/>
                <a:gd name="T6" fmla="*/ 102 w 205"/>
                <a:gd name="T7" fmla="*/ 0 h 230"/>
                <a:gd name="T8" fmla="*/ 102 w 205"/>
                <a:gd name="T9" fmla="*/ 0 h 230"/>
                <a:gd name="T10" fmla="*/ 14 w 205"/>
                <a:gd name="T11" fmla="*/ 59 h 230"/>
                <a:gd name="T12" fmla="*/ 35 w 205"/>
                <a:gd name="T13" fmla="*/ 163 h 230"/>
                <a:gd name="T14" fmla="*/ 102 w 205"/>
                <a:gd name="T15" fmla="*/ 230 h 230"/>
                <a:gd name="T16" fmla="*/ 170 w 205"/>
                <a:gd name="T17" fmla="*/ 1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230">
                  <a:moveTo>
                    <a:pt x="170" y="163"/>
                  </a:moveTo>
                  <a:cubicBezTo>
                    <a:pt x="197" y="135"/>
                    <a:pt x="205" y="94"/>
                    <a:pt x="190" y="59"/>
                  </a:cubicBezTo>
                  <a:cubicBezTo>
                    <a:pt x="175" y="23"/>
                    <a:pt x="141" y="0"/>
                    <a:pt x="102" y="0"/>
                  </a:cubicBezTo>
                  <a:cubicBezTo>
                    <a:pt x="102" y="0"/>
                    <a:pt x="102" y="0"/>
                    <a:pt x="102" y="0"/>
                  </a:cubicBezTo>
                  <a:cubicBezTo>
                    <a:pt x="102" y="0"/>
                    <a:pt x="102" y="0"/>
                    <a:pt x="102" y="0"/>
                  </a:cubicBezTo>
                  <a:cubicBezTo>
                    <a:pt x="64" y="0"/>
                    <a:pt x="29" y="23"/>
                    <a:pt x="14" y="59"/>
                  </a:cubicBezTo>
                  <a:cubicBezTo>
                    <a:pt x="0" y="94"/>
                    <a:pt x="8" y="135"/>
                    <a:pt x="35" y="163"/>
                  </a:cubicBezTo>
                  <a:cubicBezTo>
                    <a:pt x="102" y="230"/>
                    <a:pt x="102" y="230"/>
                    <a:pt x="102" y="230"/>
                  </a:cubicBezTo>
                  <a:lnTo>
                    <a:pt x="170" y="163"/>
                  </a:lnTo>
                  <a:close/>
                </a:path>
              </a:pathLst>
            </a:custGeom>
            <a:solidFill>
              <a:srgbClr val="FE7B35"/>
            </a:solidFill>
            <a:ln w="3175">
              <a:noFill/>
              <a:round/>
            </a:ln>
          </p:spPr>
          <p:txBody>
            <a:bodyPr vert="horz" wrap="square" lIns="91440" tIns="45720" rIns="91440" bIns="45720" numCol="1" anchor="t" anchorCtr="0" compatLnSpc="1"/>
            <a:lstStyle/>
            <a:p>
              <a:endParaRPr lang="ko-KR" altLang="en-US" sz="4000" dirty="0">
                <a:solidFill>
                  <a:schemeClr val="bg1">
                    <a:lumMod val="50000"/>
                  </a:schemeClr>
                </a:solidFill>
              </a:endParaRPr>
            </a:p>
          </p:txBody>
        </p:sp>
        <p:cxnSp>
          <p:nvCxnSpPr>
            <p:cNvPr id="55" name="Straight Connector 47"/>
            <p:cNvCxnSpPr/>
            <p:nvPr/>
          </p:nvCxnSpPr>
          <p:spPr>
            <a:xfrm flipV="1">
              <a:off x="3131206" y="3112533"/>
              <a:ext cx="0" cy="234662"/>
            </a:xfrm>
            <a:prstGeom prst="line">
              <a:avLst/>
            </a:prstGeom>
            <a:ln w="15875" cap="rnd">
              <a:solidFill>
                <a:srgbClr val="FE7B35"/>
              </a:solidFill>
              <a:prstDash val="sysDot"/>
            </a:ln>
          </p:spPr>
          <p:style>
            <a:lnRef idx="1">
              <a:schemeClr val="dk1"/>
            </a:lnRef>
            <a:fillRef idx="0">
              <a:schemeClr val="dk1"/>
            </a:fillRef>
            <a:effectRef idx="0">
              <a:schemeClr val="dk1"/>
            </a:effectRef>
            <a:fontRef idx="minor">
              <a:schemeClr val="tx1"/>
            </a:fontRef>
          </p:style>
        </p:cxnSp>
        <p:sp>
          <p:nvSpPr>
            <p:cNvPr id="56" name="Text Placeholder 2"/>
            <p:cNvSpPr txBox="1"/>
            <p:nvPr/>
          </p:nvSpPr>
          <p:spPr>
            <a:xfrm>
              <a:off x="2578928" y="3847671"/>
              <a:ext cx="1111562" cy="285799"/>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ctr"/>
              <a:r>
                <a:rPr lang="en-US" sz="1800" dirty="0">
                  <a:solidFill>
                    <a:schemeClr val="bg1">
                      <a:lumMod val="50000"/>
                    </a:schemeClr>
                  </a:solidFill>
                </a:rPr>
                <a:t>Building</a:t>
              </a:r>
              <a:endParaRPr lang="en-US" sz="1800" dirty="0">
                <a:solidFill>
                  <a:schemeClr val="bg1">
                    <a:lumMod val="50000"/>
                  </a:schemeClr>
                </a:solidFill>
              </a:endParaRPr>
            </a:p>
          </p:txBody>
        </p:sp>
        <p:grpSp>
          <p:nvGrpSpPr>
            <p:cNvPr id="57" name="Group 694"/>
            <p:cNvGrpSpPr/>
            <p:nvPr/>
          </p:nvGrpSpPr>
          <p:grpSpPr bwMode="auto">
            <a:xfrm>
              <a:off x="3023256" y="3519180"/>
              <a:ext cx="212725" cy="187325"/>
              <a:chOff x="0" y="0"/>
              <a:chExt cx="576" cy="504"/>
            </a:xfrm>
            <a:solidFill>
              <a:srgbClr val="FFFFFF"/>
            </a:solidFill>
          </p:grpSpPr>
          <p:sp>
            <p:nvSpPr>
              <p:cNvPr id="58" name="AutoShape 692"/>
              <p:cNvSpPr/>
              <p:nvPr/>
            </p:nvSpPr>
            <p:spPr bwMode="auto">
              <a:xfrm>
                <a:off x="0" y="216"/>
                <a:ext cx="576"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8900" y="0"/>
                    </a:moveTo>
                    <a:lnTo>
                      <a:pt x="16919" y="0"/>
                    </a:lnTo>
                    <a:lnTo>
                      <a:pt x="16919" y="3000"/>
                    </a:lnTo>
                    <a:lnTo>
                      <a:pt x="18231" y="3000"/>
                    </a:lnTo>
                    <a:lnTo>
                      <a:pt x="20100" y="7159"/>
                    </a:lnTo>
                    <a:lnTo>
                      <a:pt x="20100" y="18600"/>
                    </a:lnTo>
                    <a:lnTo>
                      <a:pt x="1500" y="18600"/>
                    </a:lnTo>
                    <a:lnTo>
                      <a:pt x="1500" y="7159"/>
                    </a:lnTo>
                    <a:lnTo>
                      <a:pt x="3369" y="3000"/>
                    </a:lnTo>
                    <a:lnTo>
                      <a:pt x="4690" y="3000"/>
                    </a:lnTo>
                    <a:lnTo>
                      <a:pt x="4690" y="0"/>
                    </a:lnTo>
                    <a:lnTo>
                      <a:pt x="2700" y="0"/>
                    </a:lnTo>
                    <a:lnTo>
                      <a:pt x="0" y="6010"/>
                    </a:lnTo>
                    <a:lnTo>
                      <a:pt x="0" y="21600"/>
                    </a:lnTo>
                    <a:lnTo>
                      <a:pt x="21600" y="21600"/>
                    </a:lnTo>
                    <a:lnTo>
                      <a:pt x="21600" y="6010"/>
                    </a:lnTo>
                    <a:lnTo>
                      <a:pt x="18900" y="0"/>
                    </a:lnTo>
                    <a:close/>
                    <a:moveTo>
                      <a:pt x="18900" y="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sp>
            <p:nvSpPr>
              <p:cNvPr id="59" name="AutoShape 693"/>
              <p:cNvSpPr/>
              <p:nvPr/>
            </p:nvSpPr>
            <p:spPr bwMode="auto">
              <a:xfrm>
                <a:off x="128" y="0"/>
                <a:ext cx="326"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600" h="21600">
                    <a:moveTo>
                      <a:pt x="0" y="21600"/>
                    </a:moveTo>
                    <a:lnTo>
                      <a:pt x="21600" y="21600"/>
                    </a:lnTo>
                    <a:lnTo>
                      <a:pt x="21600" y="18083"/>
                    </a:lnTo>
                    <a:lnTo>
                      <a:pt x="21600" y="15200"/>
                    </a:lnTo>
                    <a:lnTo>
                      <a:pt x="21600" y="0"/>
                    </a:lnTo>
                    <a:lnTo>
                      <a:pt x="6239" y="0"/>
                    </a:lnTo>
                    <a:lnTo>
                      <a:pt x="6239" y="20"/>
                    </a:lnTo>
                    <a:lnTo>
                      <a:pt x="1" y="6796"/>
                    </a:lnTo>
                    <a:lnTo>
                      <a:pt x="1" y="15200"/>
                    </a:lnTo>
                    <a:lnTo>
                      <a:pt x="1" y="18083"/>
                    </a:lnTo>
                    <a:lnTo>
                      <a:pt x="1" y="21600"/>
                    </a:lnTo>
                    <a:lnTo>
                      <a:pt x="0" y="21600"/>
                    </a:lnTo>
                    <a:close/>
                    <a:moveTo>
                      <a:pt x="2483" y="9498"/>
                    </a:moveTo>
                    <a:lnTo>
                      <a:pt x="8722" y="9498"/>
                    </a:lnTo>
                    <a:lnTo>
                      <a:pt x="8722" y="2702"/>
                    </a:lnTo>
                    <a:lnTo>
                      <a:pt x="19116" y="2702"/>
                    </a:lnTo>
                    <a:lnTo>
                      <a:pt x="19116" y="18898"/>
                    </a:lnTo>
                    <a:lnTo>
                      <a:pt x="2482" y="18898"/>
                    </a:lnTo>
                    <a:lnTo>
                      <a:pt x="2482" y="9498"/>
                    </a:lnTo>
                    <a:lnTo>
                      <a:pt x="2483" y="9498"/>
                    </a:lnTo>
                    <a:close/>
                    <a:moveTo>
                      <a:pt x="2483" y="949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4000" dirty="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2" name="Freeform 10"/>
          <p:cNvSpPr/>
          <p:nvPr/>
        </p:nvSpPr>
        <p:spPr bwMode="auto">
          <a:xfrm>
            <a:off x="5775805" y="185677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6F979B"/>
          </a:solidFill>
          <a:ln w="10" cap="flat" cmpd="sng">
            <a:noFill/>
            <a:rou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3" name="Freeform 10"/>
          <p:cNvSpPr/>
          <p:nvPr/>
        </p:nvSpPr>
        <p:spPr bwMode="auto">
          <a:xfrm>
            <a:off x="5775805" y="2742713"/>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E7B35"/>
          </a:solidFill>
          <a:ln w="10" cap="flat" cmpd="sng">
            <a:noFill/>
            <a:rou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4" name="Freeform 10"/>
          <p:cNvSpPr/>
          <p:nvPr/>
        </p:nvSpPr>
        <p:spPr bwMode="auto">
          <a:xfrm>
            <a:off x="5775805" y="362549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6F979B"/>
          </a:solidFill>
          <a:ln w="10" cap="flat" cmpd="sng">
            <a:noFill/>
            <a:rou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5" name="Freeform 10"/>
          <p:cNvSpPr/>
          <p:nvPr/>
        </p:nvSpPr>
        <p:spPr bwMode="auto">
          <a:xfrm>
            <a:off x="5775805" y="4504566"/>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E7B35"/>
          </a:solidFill>
          <a:ln w="10" cap="flat" cmpd="sng">
            <a:noFill/>
            <a:rou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6" name="TextBox 105"/>
          <p:cNvSpPr txBox="1">
            <a:spLocks noChangeArrowheads="1"/>
          </p:cNvSpPr>
          <p:nvPr/>
        </p:nvSpPr>
        <p:spPr bwMode="auto">
          <a:xfrm>
            <a:off x="6334680" y="1960374"/>
            <a:ext cx="2103904"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111224" y="1850124"/>
            <a:ext cx="544548" cy="557958"/>
            <a:chOff x="2511588" y="3604589"/>
            <a:chExt cx="544548" cy="557958"/>
          </a:xfrm>
          <a:solidFill>
            <a:srgbClr val="6F979B"/>
          </a:solidFill>
        </p:grpSpPr>
        <p:sp>
          <p:nvSpPr>
            <p:cNvPr id="28" name="Rectangle 12"/>
            <p:cNvSpPr>
              <a:spLocks noChangeArrowheads="1"/>
            </p:cNvSpPr>
            <p:nvPr/>
          </p:nvSpPr>
          <p:spPr bwMode="auto">
            <a:xfrm>
              <a:off x="2511588" y="3604589"/>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9" name="TextBox 106"/>
            <p:cNvSpPr txBox="1">
              <a:spLocks noChangeArrowheads="1"/>
            </p:cNvSpPr>
            <p:nvPr/>
          </p:nvSpPr>
          <p:spPr bwMode="auto">
            <a:xfrm>
              <a:off x="2593479" y="3636401"/>
              <a:ext cx="377825" cy="438563"/>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30" name="TextBox 108"/>
          <p:cNvSpPr txBox="1">
            <a:spLocks noChangeArrowheads="1"/>
          </p:cNvSpPr>
          <p:nvPr/>
        </p:nvSpPr>
        <p:spPr bwMode="auto">
          <a:xfrm>
            <a:off x="6308743" y="2851958"/>
            <a:ext cx="2457099"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111224" y="2736060"/>
            <a:ext cx="544548" cy="557958"/>
            <a:chOff x="2511588" y="4490525"/>
            <a:chExt cx="544548" cy="557958"/>
          </a:xfrm>
          <a:solidFill>
            <a:srgbClr val="FE7B35"/>
          </a:solidFill>
        </p:grpSpPr>
        <p:sp>
          <p:nvSpPr>
            <p:cNvPr id="32" name="Rectangle 12"/>
            <p:cNvSpPr>
              <a:spLocks noChangeArrowheads="1"/>
            </p:cNvSpPr>
            <p:nvPr/>
          </p:nvSpPr>
          <p:spPr bwMode="auto">
            <a:xfrm>
              <a:off x="2511588" y="4490525"/>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TextBox 109"/>
            <p:cNvSpPr txBox="1">
              <a:spLocks noChangeArrowheads="1"/>
            </p:cNvSpPr>
            <p:nvPr/>
          </p:nvSpPr>
          <p:spPr bwMode="auto">
            <a:xfrm>
              <a:off x="2593479" y="4508602"/>
              <a:ext cx="377825" cy="438563"/>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38" name="TextBox 115"/>
          <p:cNvSpPr txBox="1">
            <a:spLocks noChangeArrowheads="1"/>
          </p:cNvSpPr>
          <p:nvPr/>
        </p:nvSpPr>
        <p:spPr bwMode="auto">
          <a:xfrm>
            <a:off x="6334680" y="3728350"/>
            <a:ext cx="2129079"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111224" y="3619825"/>
            <a:ext cx="544548" cy="557958"/>
            <a:chOff x="6821980" y="3618561"/>
            <a:chExt cx="544548" cy="557958"/>
          </a:xfrm>
          <a:solidFill>
            <a:srgbClr val="6F979B"/>
          </a:solidFill>
        </p:grpSpPr>
        <p:sp>
          <p:nvSpPr>
            <p:cNvPr id="41" name="Rectangle 12"/>
            <p:cNvSpPr>
              <a:spLocks noChangeArrowheads="1"/>
            </p:cNvSpPr>
            <p:nvPr/>
          </p:nvSpPr>
          <p:spPr bwMode="auto">
            <a:xfrm>
              <a:off x="6821980" y="3618561"/>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2" name="TextBox 116"/>
            <p:cNvSpPr txBox="1">
              <a:spLocks noChangeArrowheads="1"/>
            </p:cNvSpPr>
            <p:nvPr/>
          </p:nvSpPr>
          <p:spPr bwMode="auto">
            <a:xfrm>
              <a:off x="6903871" y="3635657"/>
              <a:ext cx="377825" cy="438563"/>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3" name="TextBox 117"/>
          <p:cNvSpPr txBox="1">
            <a:spLocks noChangeArrowheads="1"/>
          </p:cNvSpPr>
          <p:nvPr/>
        </p:nvSpPr>
        <p:spPr bwMode="auto">
          <a:xfrm>
            <a:off x="6334680" y="4601295"/>
            <a:ext cx="2129079"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5111224" y="4498893"/>
            <a:ext cx="544548" cy="557958"/>
            <a:chOff x="6821980" y="4497629"/>
            <a:chExt cx="544548" cy="557958"/>
          </a:xfrm>
          <a:solidFill>
            <a:srgbClr val="FE7B35"/>
          </a:solidFill>
        </p:grpSpPr>
        <p:sp>
          <p:nvSpPr>
            <p:cNvPr id="45" name="Rectangle 12"/>
            <p:cNvSpPr>
              <a:spLocks noChangeArrowheads="1"/>
            </p:cNvSpPr>
            <p:nvPr/>
          </p:nvSpPr>
          <p:spPr bwMode="auto">
            <a:xfrm>
              <a:off x="6821980" y="4497629"/>
              <a:ext cx="544548" cy="557958"/>
            </a:xfrm>
            <a:prstGeom prst="rect">
              <a:avLst/>
            </a:prstGeom>
            <a:grp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6" name="TextBox 118"/>
            <p:cNvSpPr txBox="1">
              <a:spLocks noChangeArrowheads="1"/>
            </p:cNvSpPr>
            <p:nvPr/>
          </p:nvSpPr>
          <p:spPr bwMode="auto">
            <a:xfrm>
              <a:off x="6903871" y="4521592"/>
              <a:ext cx="377825" cy="438563"/>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7" name="矩形 46"/>
          <p:cNvSpPr/>
          <p:nvPr/>
        </p:nvSpPr>
        <p:spPr>
          <a:xfrm>
            <a:off x="2132956" y="2625507"/>
            <a:ext cx="2846390" cy="14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4800" dirty="0">
                <a:solidFill>
                  <a:srgbClr val="6F979B"/>
                </a:solidFill>
                <a:latin typeface="微软雅黑" panose="020B0503020204020204" pitchFamily="34" charset="-122"/>
                <a:ea typeface="微软雅黑" panose="020B0503020204020204" pitchFamily="34" charset="-122"/>
              </a:rPr>
              <a:t>目录</a:t>
            </a:r>
            <a:endParaRPr lang="en-US" altLang="zh-CN" sz="4800" dirty="0">
              <a:solidFill>
                <a:srgbClr val="6F979B"/>
              </a:solidFill>
              <a:latin typeface="微软雅黑" panose="020B0503020204020204" pitchFamily="34" charset="-122"/>
              <a:ea typeface="微软雅黑" panose="020B0503020204020204" pitchFamily="34" charset="-122"/>
            </a:endParaRPr>
          </a:p>
          <a:p>
            <a:pPr algn="ctr"/>
            <a:r>
              <a:rPr lang="en-US" altLang="zh-CN" sz="1600" dirty="0">
                <a:solidFill>
                  <a:srgbClr val="6F979B"/>
                </a:solidFill>
                <a:latin typeface="微软雅黑" panose="020B0503020204020204" pitchFamily="34" charset="-122"/>
                <a:ea typeface="微软雅黑" panose="020B0503020204020204" pitchFamily="34" charset="-122"/>
              </a:rPr>
              <a:t>DIRECTORY</a:t>
            </a:r>
            <a:endParaRPr lang="zh-CN" altLang="en-US" sz="2400" dirty="0">
              <a:solidFill>
                <a:srgbClr val="6F979B"/>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750"/>
                                        <p:tgtEl>
                                          <p:spTgt spid="47"/>
                                        </p:tgtEl>
                                      </p:cBhvr>
                                    </p:animEffect>
                                    <p:anim calcmode="lin" valueType="num">
                                      <p:cBhvr>
                                        <p:cTn id="14" dur="750" fill="hold"/>
                                        <p:tgtEl>
                                          <p:spTgt spid="47"/>
                                        </p:tgtEl>
                                        <p:attrNameLst>
                                          <p:attrName>ppt_x</p:attrName>
                                        </p:attrNameLst>
                                      </p:cBhvr>
                                      <p:tavLst>
                                        <p:tav tm="0">
                                          <p:val>
                                            <p:strVal val="#ppt_x"/>
                                          </p:val>
                                        </p:tav>
                                        <p:tav tm="100000">
                                          <p:val>
                                            <p:strVal val="#ppt_x"/>
                                          </p:val>
                                        </p:tav>
                                      </p:tavLst>
                                    </p:anim>
                                    <p:anim calcmode="lin" valueType="num">
                                      <p:cBhvr>
                                        <p:cTn id="15" dur="75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250" fill="hold"/>
                                        <p:tgtEl>
                                          <p:spTgt spid="22"/>
                                        </p:tgtEl>
                                        <p:attrNameLst>
                                          <p:attrName>ppt_x</p:attrName>
                                        </p:attrNameLst>
                                      </p:cBhvr>
                                      <p:tavLst>
                                        <p:tav tm="0">
                                          <p:val>
                                            <p:strVal val="#ppt_x"/>
                                          </p:val>
                                        </p:tav>
                                        <p:tav tm="100000">
                                          <p:val>
                                            <p:strVal val="#ppt_x"/>
                                          </p:val>
                                        </p:tav>
                                      </p:tavLst>
                                    </p:anim>
                                    <p:anim calcmode="lin" valueType="num">
                                      <p:cBhvr additive="base">
                                        <p:cTn id="20" dur="25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50" fill="hold"/>
                                        <p:tgtEl>
                                          <p:spTgt spid="23"/>
                                        </p:tgtEl>
                                        <p:attrNameLst>
                                          <p:attrName>ppt_x</p:attrName>
                                        </p:attrNameLst>
                                      </p:cBhvr>
                                      <p:tavLst>
                                        <p:tav tm="0">
                                          <p:val>
                                            <p:strVal val="#ppt_x"/>
                                          </p:val>
                                        </p:tav>
                                        <p:tav tm="100000">
                                          <p:val>
                                            <p:strVal val="#ppt_x"/>
                                          </p:val>
                                        </p:tav>
                                      </p:tavLst>
                                    </p:anim>
                                    <p:anim calcmode="lin" valueType="num">
                                      <p:cBhvr additive="base">
                                        <p:cTn id="25" dur="25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250" fill="hold"/>
                                        <p:tgtEl>
                                          <p:spTgt spid="24"/>
                                        </p:tgtEl>
                                        <p:attrNameLst>
                                          <p:attrName>ppt_x</p:attrName>
                                        </p:attrNameLst>
                                      </p:cBhvr>
                                      <p:tavLst>
                                        <p:tav tm="0">
                                          <p:val>
                                            <p:strVal val="#ppt_x"/>
                                          </p:val>
                                        </p:tav>
                                        <p:tav tm="100000">
                                          <p:val>
                                            <p:strVal val="#ppt_x"/>
                                          </p:val>
                                        </p:tav>
                                      </p:tavLst>
                                    </p:anim>
                                    <p:anim calcmode="lin" valueType="num">
                                      <p:cBhvr additive="base">
                                        <p:cTn id="30" dur="250" fill="hold"/>
                                        <p:tgtEl>
                                          <p:spTgt spid="24"/>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250" fill="hold"/>
                                        <p:tgtEl>
                                          <p:spTgt spid="25"/>
                                        </p:tgtEl>
                                        <p:attrNameLst>
                                          <p:attrName>ppt_x</p:attrName>
                                        </p:attrNameLst>
                                      </p:cBhvr>
                                      <p:tavLst>
                                        <p:tav tm="0">
                                          <p:val>
                                            <p:strVal val="#ppt_x"/>
                                          </p:val>
                                        </p:tav>
                                        <p:tav tm="100000">
                                          <p:val>
                                            <p:strVal val="#ppt_x"/>
                                          </p:val>
                                        </p:tav>
                                      </p:tavLst>
                                    </p:anim>
                                    <p:anim calcmode="lin" valueType="num">
                                      <p:cBhvr additive="base">
                                        <p:cTn id="35" dur="250" fill="hold"/>
                                        <p:tgtEl>
                                          <p:spTgt spid="25"/>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250" fill="hold"/>
                                        <p:tgtEl>
                                          <p:spTgt spid="26"/>
                                        </p:tgtEl>
                                        <p:attrNameLst>
                                          <p:attrName>ppt_x</p:attrName>
                                        </p:attrNameLst>
                                      </p:cBhvr>
                                      <p:tavLst>
                                        <p:tav tm="0">
                                          <p:val>
                                            <p:strVal val="#ppt_x"/>
                                          </p:val>
                                        </p:tav>
                                        <p:tav tm="100000">
                                          <p:val>
                                            <p:strVal val="#ppt_x"/>
                                          </p:val>
                                        </p:tav>
                                      </p:tavLst>
                                    </p:anim>
                                    <p:anim calcmode="lin" valueType="num">
                                      <p:cBhvr additive="base">
                                        <p:cTn id="40" dur="250" fill="hold"/>
                                        <p:tgtEl>
                                          <p:spTgt spid="2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250" fill="hold"/>
                                        <p:tgtEl>
                                          <p:spTgt spid="27"/>
                                        </p:tgtEl>
                                        <p:attrNameLst>
                                          <p:attrName>ppt_x</p:attrName>
                                        </p:attrNameLst>
                                      </p:cBhvr>
                                      <p:tavLst>
                                        <p:tav tm="0">
                                          <p:val>
                                            <p:strVal val="#ppt_x"/>
                                          </p:val>
                                        </p:tav>
                                        <p:tav tm="100000">
                                          <p:val>
                                            <p:strVal val="#ppt_x"/>
                                          </p:val>
                                        </p:tav>
                                      </p:tavLst>
                                    </p:anim>
                                    <p:anim calcmode="lin" valueType="num">
                                      <p:cBhvr additive="base">
                                        <p:cTn id="45" dur="250" fill="hold"/>
                                        <p:tgtEl>
                                          <p:spTgt spid="27"/>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250" fill="hold"/>
                                        <p:tgtEl>
                                          <p:spTgt spid="30"/>
                                        </p:tgtEl>
                                        <p:attrNameLst>
                                          <p:attrName>ppt_x</p:attrName>
                                        </p:attrNameLst>
                                      </p:cBhvr>
                                      <p:tavLst>
                                        <p:tav tm="0">
                                          <p:val>
                                            <p:strVal val="#ppt_x"/>
                                          </p:val>
                                        </p:tav>
                                        <p:tav tm="100000">
                                          <p:val>
                                            <p:strVal val="#ppt_x"/>
                                          </p:val>
                                        </p:tav>
                                      </p:tavLst>
                                    </p:anim>
                                    <p:anim calcmode="lin" valueType="num">
                                      <p:cBhvr additive="base">
                                        <p:cTn id="50" dur="250" fill="hold"/>
                                        <p:tgtEl>
                                          <p:spTgt spid="30"/>
                                        </p:tgtEl>
                                        <p:attrNameLst>
                                          <p:attrName>ppt_y</p:attrName>
                                        </p:attrNameLst>
                                      </p:cBhvr>
                                      <p:tavLst>
                                        <p:tav tm="0">
                                          <p:val>
                                            <p:strVal val="1+#ppt_h/2"/>
                                          </p:val>
                                        </p:tav>
                                        <p:tav tm="100000">
                                          <p:val>
                                            <p:strVal val="#ppt_y"/>
                                          </p:val>
                                        </p:tav>
                                      </p:tavLst>
                                    </p:anim>
                                  </p:childTnLst>
                                </p:cTn>
                              </p:par>
                            </p:childTnLst>
                          </p:cTn>
                        </p:par>
                        <p:par>
                          <p:cTn id="51" fill="hold">
                            <p:stCondLst>
                              <p:cond delay="5500"/>
                            </p:stCondLst>
                            <p:childTnLst>
                              <p:par>
                                <p:cTn id="52" presetID="2" presetClass="entr" presetSubtype="4"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250" fill="hold"/>
                                        <p:tgtEl>
                                          <p:spTgt spid="31"/>
                                        </p:tgtEl>
                                        <p:attrNameLst>
                                          <p:attrName>ppt_x</p:attrName>
                                        </p:attrNameLst>
                                      </p:cBhvr>
                                      <p:tavLst>
                                        <p:tav tm="0">
                                          <p:val>
                                            <p:strVal val="#ppt_x"/>
                                          </p:val>
                                        </p:tav>
                                        <p:tav tm="100000">
                                          <p:val>
                                            <p:strVal val="#ppt_x"/>
                                          </p:val>
                                        </p:tav>
                                      </p:tavLst>
                                    </p:anim>
                                    <p:anim calcmode="lin" valueType="num">
                                      <p:cBhvr additive="base">
                                        <p:cTn id="55" dur="250" fill="hold"/>
                                        <p:tgtEl>
                                          <p:spTgt spid="31"/>
                                        </p:tgtEl>
                                        <p:attrNameLst>
                                          <p:attrName>ppt_y</p:attrName>
                                        </p:attrNameLst>
                                      </p:cBhvr>
                                      <p:tavLst>
                                        <p:tav tm="0">
                                          <p:val>
                                            <p:strVal val="1+#ppt_h/2"/>
                                          </p:val>
                                        </p:tav>
                                        <p:tav tm="100000">
                                          <p:val>
                                            <p:strVal val="#ppt_y"/>
                                          </p:val>
                                        </p:tav>
                                      </p:tavLst>
                                    </p:anim>
                                  </p:childTnLst>
                                </p:cTn>
                              </p:par>
                            </p:childTnLst>
                          </p:cTn>
                        </p:par>
                        <p:par>
                          <p:cTn id="56" fill="hold">
                            <p:stCondLst>
                              <p:cond delay="6000"/>
                            </p:stCondLst>
                            <p:childTnLst>
                              <p:par>
                                <p:cTn id="57" presetID="2" presetClass="entr" presetSubtype="4"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250" fill="hold"/>
                                        <p:tgtEl>
                                          <p:spTgt spid="38"/>
                                        </p:tgtEl>
                                        <p:attrNameLst>
                                          <p:attrName>ppt_x</p:attrName>
                                        </p:attrNameLst>
                                      </p:cBhvr>
                                      <p:tavLst>
                                        <p:tav tm="0">
                                          <p:val>
                                            <p:strVal val="#ppt_x"/>
                                          </p:val>
                                        </p:tav>
                                        <p:tav tm="100000">
                                          <p:val>
                                            <p:strVal val="#ppt_x"/>
                                          </p:val>
                                        </p:tav>
                                      </p:tavLst>
                                    </p:anim>
                                    <p:anim calcmode="lin" valueType="num">
                                      <p:cBhvr additive="base">
                                        <p:cTn id="60" dur="250" fill="hold"/>
                                        <p:tgtEl>
                                          <p:spTgt spid="38"/>
                                        </p:tgtEl>
                                        <p:attrNameLst>
                                          <p:attrName>ppt_y</p:attrName>
                                        </p:attrNameLst>
                                      </p:cBhvr>
                                      <p:tavLst>
                                        <p:tav tm="0">
                                          <p:val>
                                            <p:strVal val="1+#ppt_h/2"/>
                                          </p:val>
                                        </p:tav>
                                        <p:tav tm="100000">
                                          <p:val>
                                            <p:strVal val="#ppt_y"/>
                                          </p:val>
                                        </p:tav>
                                      </p:tavLst>
                                    </p:anim>
                                  </p:childTnLst>
                                </p:cTn>
                              </p:par>
                            </p:childTnLst>
                          </p:cTn>
                        </p:par>
                        <p:par>
                          <p:cTn id="61" fill="hold">
                            <p:stCondLst>
                              <p:cond delay="6500"/>
                            </p:stCondLst>
                            <p:childTnLst>
                              <p:par>
                                <p:cTn id="62" presetID="2" presetClass="entr" presetSubtype="4"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250" fill="hold"/>
                                        <p:tgtEl>
                                          <p:spTgt spid="40"/>
                                        </p:tgtEl>
                                        <p:attrNameLst>
                                          <p:attrName>ppt_x</p:attrName>
                                        </p:attrNameLst>
                                      </p:cBhvr>
                                      <p:tavLst>
                                        <p:tav tm="0">
                                          <p:val>
                                            <p:strVal val="#ppt_x"/>
                                          </p:val>
                                        </p:tav>
                                        <p:tav tm="100000">
                                          <p:val>
                                            <p:strVal val="#ppt_x"/>
                                          </p:val>
                                        </p:tav>
                                      </p:tavLst>
                                    </p:anim>
                                    <p:anim calcmode="lin" valueType="num">
                                      <p:cBhvr additive="base">
                                        <p:cTn id="65" dur="250" fill="hold"/>
                                        <p:tgtEl>
                                          <p:spTgt spid="40"/>
                                        </p:tgtEl>
                                        <p:attrNameLst>
                                          <p:attrName>ppt_y</p:attrName>
                                        </p:attrNameLst>
                                      </p:cBhvr>
                                      <p:tavLst>
                                        <p:tav tm="0">
                                          <p:val>
                                            <p:strVal val="1+#ppt_h/2"/>
                                          </p:val>
                                        </p:tav>
                                        <p:tav tm="100000">
                                          <p:val>
                                            <p:strVal val="#ppt_y"/>
                                          </p:val>
                                        </p:tav>
                                      </p:tavLst>
                                    </p:anim>
                                  </p:childTnLst>
                                </p:cTn>
                              </p:par>
                            </p:childTnLst>
                          </p:cTn>
                        </p:par>
                        <p:par>
                          <p:cTn id="66" fill="hold">
                            <p:stCondLst>
                              <p:cond delay="7000"/>
                            </p:stCondLst>
                            <p:childTnLst>
                              <p:par>
                                <p:cTn id="67" presetID="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250" fill="hold"/>
                                        <p:tgtEl>
                                          <p:spTgt spid="43"/>
                                        </p:tgtEl>
                                        <p:attrNameLst>
                                          <p:attrName>ppt_x</p:attrName>
                                        </p:attrNameLst>
                                      </p:cBhvr>
                                      <p:tavLst>
                                        <p:tav tm="0">
                                          <p:val>
                                            <p:strVal val="#ppt_x"/>
                                          </p:val>
                                        </p:tav>
                                        <p:tav tm="100000">
                                          <p:val>
                                            <p:strVal val="#ppt_x"/>
                                          </p:val>
                                        </p:tav>
                                      </p:tavLst>
                                    </p:anim>
                                    <p:anim calcmode="lin" valueType="num">
                                      <p:cBhvr additive="base">
                                        <p:cTn id="70" dur="250" fill="hold"/>
                                        <p:tgtEl>
                                          <p:spTgt spid="43"/>
                                        </p:tgtEl>
                                        <p:attrNameLst>
                                          <p:attrName>ppt_y</p:attrName>
                                        </p:attrNameLst>
                                      </p:cBhvr>
                                      <p:tavLst>
                                        <p:tav tm="0">
                                          <p:val>
                                            <p:strVal val="1+#ppt_h/2"/>
                                          </p:val>
                                        </p:tav>
                                        <p:tav tm="100000">
                                          <p:val>
                                            <p:strVal val="#ppt_y"/>
                                          </p:val>
                                        </p:tav>
                                      </p:tavLst>
                                    </p:anim>
                                  </p:childTnLst>
                                </p:cTn>
                              </p:par>
                            </p:childTnLst>
                          </p:cTn>
                        </p:par>
                        <p:par>
                          <p:cTn id="71" fill="hold">
                            <p:stCondLst>
                              <p:cond delay="7500"/>
                            </p:stCondLst>
                            <p:childTnLst>
                              <p:par>
                                <p:cTn id="72" presetID="2" presetClass="entr" presetSubtype="4" fill="hold"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250" fill="hold"/>
                                        <p:tgtEl>
                                          <p:spTgt spid="44"/>
                                        </p:tgtEl>
                                        <p:attrNameLst>
                                          <p:attrName>ppt_x</p:attrName>
                                        </p:attrNameLst>
                                      </p:cBhvr>
                                      <p:tavLst>
                                        <p:tav tm="0">
                                          <p:val>
                                            <p:strVal val="#ppt_x"/>
                                          </p:val>
                                        </p:tav>
                                        <p:tav tm="100000">
                                          <p:val>
                                            <p:strVal val="#ppt_x"/>
                                          </p:val>
                                        </p:tav>
                                      </p:tavLst>
                                    </p:anim>
                                    <p:anim calcmode="lin" valueType="num">
                                      <p:cBhvr additive="base">
                                        <p:cTn id="75" dur="25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30" grpId="0"/>
      <p:bldP spid="38" grpId="0"/>
      <p:bldP spid="43"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5" name="组合 14"/>
          <p:cNvGrpSpPr/>
          <p:nvPr/>
        </p:nvGrpSpPr>
        <p:grpSpPr>
          <a:xfrm>
            <a:off x="3187699" y="2937331"/>
            <a:ext cx="5845610" cy="988367"/>
            <a:chOff x="1959235" y="3671742"/>
            <a:chExt cx="6579681" cy="1112484"/>
          </a:xfrm>
          <a:solidFill>
            <a:srgbClr val="E7795E"/>
          </a:solidFill>
        </p:grpSpPr>
        <p:sp>
          <p:nvSpPr>
            <p:cNvPr id="16" name="矩形 15"/>
            <p:cNvSpPr/>
            <p:nvPr/>
          </p:nvSpPr>
          <p:spPr>
            <a:xfrm>
              <a:off x="3384014" y="3671742"/>
              <a:ext cx="5154902" cy="1095792"/>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5"/>
            <p:cNvSpPr txBox="1"/>
            <p:nvPr/>
          </p:nvSpPr>
          <p:spPr>
            <a:xfrm>
              <a:off x="3578364" y="3837094"/>
              <a:ext cx="4767570" cy="727496"/>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algn="ctr"/>
              <a:r>
                <a:rPr lang="zh-CN" altLang="en-US" sz="3600" dirty="0">
                  <a:solidFill>
                    <a:schemeClr val="bg1"/>
                  </a:solidFill>
                </a:rPr>
                <a:t>加入你的标题描述</a:t>
              </a:r>
              <a:endParaRPr lang="zh-CN" altLang="en-US" sz="3600" dirty="0">
                <a:solidFill>
                  <a:schemeClr val="bg1"/>
                </a:solidFill>
              </a:endParaRPr>
            </a:p>
          </p:txBody>
        </p:sp>
        <p:grpSp>
          <p:nvGrpSpPr>
            <p:cNvPr id="18" name="组合 17"/>
            <p:cNvGrpSpPr/>
            <p:nvPr/>
          </p:nvGrpSpPr>
          <p:grpSpPr>
            <a:xfrm>
              <a:off x="1959235" y="3688434"/>
              <a:ext cx="1304909" cy="1095792"/>
              <a:chOff x="-66623" y="532828"/>
              <a:chExt cx="825748" cy="568897"/>
            </a:xfrm>
            <a:grpFill/>
          </p:grpSpPr>
          <p:sp>
            <p:nvSpPr>
              <p:cNvPr id="19" name="矩形 18"/>
              <p:cNvSpPr/>
              <p:nvPr/>
            </p:nvSpPr>
            <p:spPr>
              <a:xfrm>
                <a:off x="-66623" y="532828"/>
                <a:ext cx="712108" cy="568897"/>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04</a:t>
                </a:r>
                <a:endParaRPr lang="zh-CN" altLang="en-US" sz="3200" dirty="0">
                  <a:latin typeface="微软雅黑" panose="020B0503020204020204" pitchFamily="34" charset="-122"/>
                  <a:ea typeface="微软雅黑" panose="020B0503020204020204" pitchFamily="34" charset="-122"/>
                </a:endParaRPr>
              </a:p>
            </p:txBody>
          </p:sp>
          <p:sp>
            <p:nvSpPr>
              <p:cNvPr id="20" name="矩形 19"/>
              <p:cNvSpPr/>
              <p:nvPr/>
            </p:nvSpPr>
            <p:spPr>
              <a:xfrm>
                <a:off x="721341" y="532828"/>
                <a:ext cx="37784" cy="568897"/>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anim calcmode="lin" valueType="num">
                                      <p:cBhvr>
                                        <p:cTn id="14" dur="1500" fill="hold"/>
                                        <p:tgtEl>
                                          <p:spTgt spid="15"/>
                                        </p:tgtEl>
                                        <p:attrNameLst>
                                          <p:attrName>ppt_w</p:attrName>
                                        </p:attrNameLst>
                                      </p:cBhvr>
                                      <p:tavLst>
                                        <p:tav tm="0" fmla="#ppt_w*sin(2.5*pi*$)">
                                          <p:val>
                                            <p:fltVal val="0"/>
                                          </p:val>
                                        </p:tav>
                                        <p:tav tm="100000">
                                          <p:val>
                                            <p:fltVal val="1"/>
                                          </p:val>
                                        </p:tav>
                                      </p:tavLst>
                                    </p:anim>
                                    <p:anim calcmode="lin" valueType="num">
                                      <p:cBhvr>
                                        <p:cTn id="15" dur="1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438023" y="2126760"/>
            <a:ext cx="4657183" cy="3770294"/>
            <a:chOff x="1417478" y="1947979"/>
            <a:chExt cx="4602321" cy="4244154"/>
          </a:xfrm>
        </p:grpSpPr>
        <p:sp>
          <p:nvSpPr>
            <p:cNvPr id="11" name="矩形 10"/>
            <p:cNvSpPr/>
            <p:nvPr/>
          </p:nvSpPr>
          <p:spPr>
            <a:xfrm flipH="1">
              <a:off x="1417478" y="4281878"/>
              <a:ext cx="4602321" cy="1910255"/>
            </a:xfrm>
            <a:prstGeom prst="rect">
              <a:avLst/>
            </a:prstGeom>
            <a:solidFill>
              <a:srgbClr val="6F979B"/>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kern="0" dirty="0">
                  <a:solidFill>
                    <a:srgbClr val="F9F9F9"/>
                  </a:solidFill>
                  <a:latin typeface="微软雅黑" panose="020B0503020204020204" pitchFamily="34" charset="-122"/>
                  <a:ea typeface="微软雅黑" panose="020B0503020204020204" pitchFamily="34" charset="-122"/>
                </a:rPr>
                <a:t>标题</a:t>
              </a:r>
              <a:endParaRPr lang="en-US" altLang="zh-CN"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p:txBody>
        </p:sp>
        <p:sp>
          <p:nvSpPr>
            <p:cNvPr id="12" name="矩形 11"/>
            <p:cNvSpPr/>
            <p:nvPr/>
          </p:nvSpPr>
          <p:spPr>
            <a:xfrm flipH="1">
              <a:off x="1417478" y="1947979"/>
              <a:ext cx="4602321" cy="2257788"/>
            </a:xfrm>
            <a:prstGeom prst="rect">
              <a:avLst/>
            </a:prstGeom>
            <a:blipFill dpi="0" rotWithShape="1">
              <a:blip r:embed="rId1"/>
              <a:srcRect/>
              <a:tile tx="0" ty="635000" sx="33000" sy="33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246812" y="2126760"/>
            <a:ext cx="4657184" cy="3770294"/>
            <a:chOff x="1417477" y="4281878"/>
            <a:chExt cx="4602322" cy="4244154"/>
          </a:xfrm>
        </p:grpSpPr>
        <p:sp>
          <p:nvSpPr>
            <p:cNvPr id="14" name="矩形 13"/>
            <p:cNvSpPr/>
            <p:nvPr/>
          </p:nvSpPr>
          <p:spPr>
            <a:xfrm flipH="1">
              <a:off x="1417478" y="4281878"/>
              <a:ext cx="4602321" cy="1910255"/>
            </a:xfrm>
            <a:prstGeom prst="rect">
              <a:avLst/>
            </a:prstGeom>
            <a:solidFill>
              <a:srgbClr val="FE7B35"/>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kern="0" dirty="0">
                  <a:solidFill>
                    <a:srgbClr val="F9F9F9"/>
                  </a:solidFill>
                  <a:latin typeface="微软雅黑" panose="020B0503020204020204" pitchFamily="34" charset="-122"/>
                  <a:ea typeface="微软雅黑" panose="020B0503020204020204" pitchFamily="34" charset="-122"/>
                </a:rPr>
                <a:t>标题</a:t>
              </a:r>
              <a:endParaRPr lang="en-US" altLang="zh-CN"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p:txBody>
        </p:sp>
        <p:sp>
          <p:nvSpPr>
            <p:cNvPr id="15" name="矩形 14"/>
            <p:cNvSpPr/>
            <p:nvPr/>
          </p:nvSpPr>
          <p:spPr>
            <a:xfrm>
              <a:off x="1417477" y="6268244"/>
              <a:ext cx="4602321" cy="2257788"/>
            </a:xfrm>
            <a:prstGeom prst="rect">
              <a:avLst/>
            </a:prstGeom>
            <a:blipFill dpi="0" rotWithShape="1">
              <a:blip r:embed="rId2"/>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flipH="1">
            <a:off x="1339997" y="2274932"/>
            <a:ext cx="10247522" cy="3916855"/>
            <a:chOff x="1339997" y="2274932"/>
            <a:chExt cx="10247522" cy="3916855"/>
          </a:xfrm>
        </p:grpSpPr>
        <p:sp>
          <p:nvSpPr>
            <p:cNvPr id="10" name="矩形 4"/>
            <p:cNvSpPr/>
            <p:nvPr/>
          </p:nvSpPr>
          <p:spPr>
            <a:xfrm>
              <a:off x="4001586" y="3647574"/>
              <a:ext cx="4731132" cy="1205622"/>
            </a:xfrm>
            <a:custGeom>
              <a:avLst/>
              <a:gdLst/>
              <a:ahLst/>
              <a:cxnLst/>
              <a:rect l="l" t="t" r="r" b="b"/>
              <a:pathLst>
                <a:path w="6479700" h="1651206">
                  <a:moveTo>
                    <a:pt x="136084" y="0"/>
                  </a:moveTo>
                  <a:lnTo>
                    <a:pt x="6343617" y="0"/>
                  </a:lnTo>
                  <a:cubicBezTo>
                    <a:pt x="6432372" y="294354"/>
                    <a:pt x="6479700" y="606510"/>
                    <a:pt x="6479700" y="929719"/>
                  </a:cubicBezTo>
                  <a:cubicBezTo>
                    <a:pt x="6479700" y="1177787"/>
                    <a:pt x="6451820" y="1419344"/>
                    <a:pt x="6398058" y="1651206"/>
                  </a:cubicBezTo>
                  <a:lnTo>
                    <a:pt x="81642" y="1651206"/>
                  </a:lnTo>
                  <a:cubicBezTo>
                    <a:pt x="27880" y="1419344"/>
                    <a:pt x="0" y="1177787"/>
                    <a:pt x="0" y="929719"/>
                  </a:cubicBezTo>
                  <a:cubicBezTo>
                    <a:pt x="0" y="606510"/>
                    <a:pt x="47328" y="294354"/>
                    <a:pt x="136084" y="0"/>
                  </a:cubicBezTo>
                  <a:close/>
                </a:path>
              </a:pathLst>
            </a:custGeom>
            <a:solidFill>
              <a:srgbClr val="FE7B35"/>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1" name="矩形 4"/>
            <p:cNvSpPr/>
            <p:nvPr/>
          </p:nvSpPr>
          <p:spPr>
            <a:xfrm>
              <a:off x="4186567" y="2288167"/>
              <a:ext cx="4361172" cy="1205622"/>
            </a:xfrm>
            <a:custGeom>
              <a:avLst/>
              <a:gdLst/>
              <a:ahLst/>
              <a:cxnLst/>
              <a:rect l="l" t="t" r="r" b="b"/>
              <a:pathLst>
                <a:path w="5973005" h="1651206">
                  <a:moveTo>
                    <a:pt x="1566860" y="0"/>
                  </a:moveTo>
                  <a:lnTo>
                    <a:pt x="4406144" y="0"/>
                  </a:lnTo>
                  <a:cubicBezTo>
                    <a:pt x="5109269" y="339593"/>
                    <a:pt x="5668506" y="928551"/>
                    <a:pt x="5973005" y="1651206"/>
                  </a:cubicBezTo>
                  <a:lnTo>
                    <a:pt x="0" y="1651206"/>
                  </a:lnTo>
                  <a:cubicBezTo>
                    <a:pt x="304499" y="928551"/>
                    <a:pt x="863736" y="339593"/>
                    <a:pt x="1566860" y="0"/>
                  </a:cubicBezTo>
                  <a:close/>
                </a:path>
              </a:pathLst>
            </a:custGeom>
            <a:solidFill>
              <a:srgbClr val="6F979B"/>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2" name="矩形 4"/>
            <p:cNvSpPr/>
            <p:nvPr/>
          </p:nvSpPr>
          <p:spPr>
            <a:xfrm>
              <a:off x="4138094" y="4986165"/>
              <a:ext cx="4458116" cy="1205622"/>
            </a:xfrm>
            <a:custGeom>
              <a:avLst/>
              <a:gdLst/>
              <a:ahLst/>
              <a:cxnLst/>
              <a:rect l="l" t="t" r="r" b="b"/>
              <a:pathLst>
                <a:path w="6105779" h="1651206">
                  <a:moveTo>
                    <a:pt x="0" y="0"/>
                  </a:moveTo>
                  <a:lnTo>
                    <a:pt x="6105779" y="0"/>
                  </a:lnTo>
                  <a:cubicBezTo>
                    <a:pt x="5867381" y="687291"/>
                    <a:pt x="5401050" y="1267480"/>
                    <a:pt x="4796909" y="1651206"/>
                  </a:cubicBezTo>
                  <a:lnTo>
                    <a:pt x="1308869" y="1651206"/>
                  </a:lnTo>
                  <a:cubicBezTo>
                    <a:pt x="704729" y="1267480"/>
                    <a:pt x="238398" y="687291"/>
                    <a:pt x="0" y="0"/>
                  </a:cubicBezTo>
                  <a:close/>
                </a:path>
              </a:pathLst>
            </a:custGeom>
            <a:solidFill>
              <a:srgbClr val="6F979B"/>
            </a:solidFill>
            <a:ln w="25400" cap="flat" cmpd="sng" algn="ctr">
              <a:noFill/>
              <a:prstDash val="solid"/>
            </a:ln>
            <a:effectLst/>
          </p:spPr>
          <p:txBody>
            <a:bodyPr rtlCol="0" anchor="ctr"/>
            <a:lstStyle/>
            <a:p>
              <a:pPr algn="ctr">
                <a:defRPr/>
              </a:pPr>
              <a:endParaRPr lang="zh-CN" altLang="en-US" kern="0">
                <a:solidFill>
                  <a:schemeClr val="tx1">
                    <a:lumMod val="65000"/>
                    <a:lumOff val="35000"/>
                  </a:schemeClr>
                </a:solidFill>
                <a:latin typeface="Calibri" panose="020F0502020204030204"/>
                <a:ea typeface="宋体" panose="02010600030101010101" pitchFamily="2" charset="-122"/>
              </a:endParaRPr>
            </a:p>
          </p:txBody>
        </p:sp>
        <p:sp>
          <p:nvSpPr>
            <p:cNvPr id="13" name="Rectangle 33"/>
            <p:cNvSpPr/>
            <p:nvPr/>
          </p:nvSpPr>
          <p:spPr>
            <a:xfrm>
              <a:off x="4962393" y="5233659"/>
              <a:ext cx="2809518" cy="738664"/>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Rectangle 34"/>
            <p:cNvSpPr/>
            <p:nvPr/>
          </p:nvSpPr>
          <p:spPr>
            <a:xfrm>
              <a:off x="4972970" y="2648747"/>
              <a:ext cx="2809518" cy="738664"/>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5" name="Rectangle 35"/>
            <p:cNvSpPr/>
            <p:nvPr/>
          </p:nvSpPr>
          <p:spPr>
            <a:xfrm>
              <a:off x="4434316" y="3983816"/>
              <a:ext cx="3865672" cy="523220"/>
            </a:xfrm>
            <a:prstGeom prst="rect">
              <a:avLst/>
            </a:prstGeom>
          </p:spPr>
          <p:txBody>
            <a:bodyPr wrap="square">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16" name="Straight Connector 37"/>
            <p:cNvCxnSpPr/>
            <p:nvPr/>
          </p:nvCxnSpPr>
          <p:spPr>
            <a:xfrm>
              <a:off x="2798546" y="2831654"/>
              <a:ext cx="1984442"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32"/>
            <p:cNvSpPr txBox="1"/>
            <p:nvPr/>
          </p:nvSpPr>
          <p:spPr>
            <a:xfrm>
              <a:off x="1593619" y="2274932"/>
              <a:ext cx="1238292" cy="623248"/>
            </a:xfrm>
            <a:prstGeom prst="rect">
              <a:avLst/>
            </a:prstGeom>
            <a:noFill/>
          </p:spPr>
          <p:txBody>
            <a:bodyPr wrap="square" lIns="68580" tIns="34290" rIns="68580" bIns="34290" rtlCol="0">
              <a:spAutoFit/>
            </a:bodyPr>
            <a:lstStyle/>
            <a:p>
              <a:r>
                <a:rPr lang="zh-CN" altLang="en-US" sz="3600" dirty="0">
                  <a:solidFill>
                    <a:schemeClr val="bg1">
                      <a:lumMod val="50000"/>
                    </a:schemeClr>
                  </a:solidFill>
                  <a:latin typeface="微软雅黑" panose="020B0503020204020204" pitchFamily="34" charset="-122"/>
                  <a:ea typeface="微软雅黑" panose="020B0503020204020204" pitchFamily="34" charset="-122"/>
                </a:rPr>
                <a:t>标题</a:t>
              </a:r>
              <a:endParaRPr lang="en-GB" sz="3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Rectangle 39"/>
            <p:cNvSpPr/>
            <p:nvPr/>
          </p:nvSpPr>
          <p:spPr>
            <a:xfrm>
              <a:off x="1394184" y="2997233"/>
              <a:ext cx="2730052" cy="715581"/>
            </a:xfrm>
            <a:prstGeom prst="rect">
              <a:avLst/>
            </a:prstGeom>
          </p:spPr>
          <p:txBody>
            <a:bodyPr wrap="square" lIns="68580" tIns="34290" rIns="68580" bIns="3429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9" name="Straight Connector 40"/>
            <p:cNvCxnSpPr/>
            <p:nvPr/>
          </p:nvCxnSpPr>
          <p:spPr>
            <a:xfrm>
              <a:off x="8547738" y="3768860"/>
              <a:ext cx="1726300"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35"/>
            <p:cNvSpPr txBox="1"/>
            <p:nvPr/>
          </p:nvSpPr>
          <p:spPr>
            <a:xfrm>
              <a:off x="10215368" y="3343657"/>
              <a:ext cx="1238292" cy="623248"/>
            </a:xfrm>
            <a:prstGeom prst="rect">
              <a:avLst/>
            </a:prstGeom>
            <a:noFill/>
          </p:spPr>
          <p:txBody>
            <a:bodyPr wrap="square" lIns="68580" tIns="34290" rIns="68580" bIns="34290" rtlCol="0">
              <a:spAutoFit/>
            </a:bodyPr>
            <a:lstStyle/>
            <a:p>
              <a:pPr lvl="0"/>
              <a:r>
                <a:rPr lang="zh-CN" altLang="en-US" sz="3600" dirty="0">
                  <a:solidFill>
                    <a:schemeClr val="bg1">
                      <a:lumMod val="50000"/>
                    </a:schemeClr>
                  </a:solidFill>
                  <a:latin typeface="微软雅黑" panose="020B0503020204020204" pitchFamily="34" charset="-122"/>
                  <a:ea typeface="微软雅黑" panose="020B0503020204020204" pitchFamily="34" charset="-122"/>
                </a:rPr>
                <a:t>标题</a:t>
              </a:r>
              <a:endParaRPr lang="en-GB" altLang="zh-CN" sz="3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Rectangle 44"/>
            <p:cNvSpPr/>
            <p:nvPr/>
          </p:nvSpPr>
          <p:spPr>
            <a:xfrm>
              <a:off x="8857467" y="4043478"/>
              <a:ext cx="2730052" cy="715581"/>
            </a:xfrm>
            <a:prstGeom prst="rect">
              <a:avLst/>
            </a:prstGeom>
          </p:spPr>
          <p:txBody>
            <a:bodyPr wrap="square" lIns="68580" tIns="34290" rIns="68580" bIns="3429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37"/>
            <p:cNvSpPr txBox="1"/>
            <p:nvPr/>
          </p:nvSpPr>
          <p:spPr>
            <a:xfrm>
              <a:off x="1512168" y="4449412"/>
              <a:ext cx="1238292" cy="623248"/>
            </a:xfrm>
            <a:prstGeom prst="rect">
              <a:avLst/>
            </a:prstGeom>
            <a:noFill/>
          </p:spPr>
          <p:txBody>
            <a:bodyPr wrap="square" lIns="68580" tIns="34290" rIns="68580" bIns="34290" rtlCol="0">
              <a:spAutoFit/>
            </a:bodyPr>
            <a:lstStyle/>
            <a:p>
              <a:pPr lvl="0"/>
              <a:r>
                <a:rPr lang="zh-CN" altLang="en-US" sz="3600" dirty="0">
                  <a:solidFill>
                    <a:schemeClr val="bg1">
                      <a:lumMod val="50000"/>
                    </a:schemeClr>
                  </a:solidFill>
                  <a:latin typeface="微软雅黑" panose="020B0503020204020204" pitchFamily="34" charset="-122"/>
                  <a:ea typeface="微软雅黑" panose="020B0503020204020204" pitchFamily="34" charset="-122"/>
                </a:rPr>
                <a:t>标题</a:t>
              </a:r>
              <a:endParaRPr lang="en-GB" altLang="zh-CN" sz="3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Rectangle 49"/>
            <p:cNvSpPr/>
            <p:nvPr/>
          </p:nvSpPr>
          <p:spPr>
            <a:xfrm>
              <a:off x="1339997" y="5179362"/>
              <a:ext cx="2730052" cy="715581"/>
            </a:xfrm>
            <a:prstGeom prst="rect">
              <a:avLst/>
            </a:prstGeom>
          </p:spPr>
          <p:txBody>
            <a:bodyPr wrap="square" lIns="68580" tIns="34290" rIns="68580" bIns="3429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点击输入简要文本内容，文字内容需概况精炼的说明该分项内容锐旗设计</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4" name="Straight Connector 50"/>
            <p:cNvCxnSpPr/>
            <p:nvPr/>
          </p:nvCxnSpPr>
          <p:spPr>
            <a:xfrm>
              <a:off x="2672126" y="5099215"/>
              <a:ext cx="1762190" cy="1"/>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250" fill="hold"/>
                                        <p:tgtEl>
                                          <p:spTgt spid="2"/>
                                        </p:tgtEl>
                                        <p:attrNameLst>
                                          <p:attrName>ppt_x</p:attrName>
                                        </p:attrNameLst>
                                      </p:cBhvr>
                                      <p:tavLst>
                                        <p:tav tm="0">
                                          <p:val>
                                            <p:strVal val="#ppt_x"/>
                                          </p:val>
                                        </p:tav>
                                        <p:tav tm="100000">
                                          <p:val>
                                            <p:strVal val="#ppt_x"/>
                                          </p:val>
                                        </p:tav>
                                      </p:tavLst>
                                    </p:anim>
                                    <p:anim calcmode="lin" valueType="num">
                                      <p:cBhvr additive="base">
                                        <p:cTn id="13"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H="1">
            <a:off x="1073150" y="2025162"/>
            <a:ext cx="5077585" cy="4198318"/>
            <a:chOff x="1186857" y="2314099"/>
            <a:chExt cx="4909143" cy="4059045"/>
          </a:xfrm>
        </p:grpSpPr>
        <p:sp>
          <p:nvSpPr>
            <p:cNvPr id="11" name="Text Box 10"/>
            <p:cNvSpPr txBox="1">
              <a:spLocks noChangeArrowheads="1"/>
            </p:cNvSpPr>
            <p:nvPr/>
          </p:nvSpPr>
          <p:spPr bwMode="auto">
            <a:xfrm>
              <a:off x="1186857" y="4957408"/>
              <a:ext cx="4876800" cy="1415736"/>
            </a:xfrm>
            <a:prstGeom prst="rect">
              <a:avLst/>
            </a:prstGeom>
            <a:noFill/>
            <a:ln w="9525">
              <a:noFill/>
              <a:miter lim="800000"/>
            </a:ln>
          </p:spPr>
          <p:txBody>
            <a:bodyPr lIns="45720" tIns="22860" rIns="45720" bIns="22860">
              <a:spAutoFit/>
            </a:bodyPr>
            <a:lstStyle/>
            <a:p>
              <a:pPr>
                <a:lnSpc>
                  <a:spcPts val="1600"/>
                </a:lnSpc>
                <a:defRPr/>
              </a:pPr>
              <a:r>
                <a:rPr lang="zh-CN" altLang="en-US" sz="1000" kern="0" dirty="0">
                  <a:solidFill>
                    <a:schemeClr val="bg1">
                      <a:lumMod val="50000"/>
                    </a:schemeClr>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您的内容打在这里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您的内容打在这</a:t>
              </a:r>
              <a:endParaRPr lang="en-US" altLang="zh-CN" sz="1000" kern="0" dirty="0">
                <a:solidFill>
                  <a:schemeClr val="bg1">
                    <a:lumMod val="50000"/>
                  </a:schemeClr>
                </a:solidFill>
              </a:endParaRPr>
            </a:p>
          </p:txBody>
        </p:sp>
        <p:sp>
          <p:nvSpPr>
            <p:cNvPr id="12" name="Rounded Rectangle 18"/>
            <p:cNvSpPr/>
            <p:nvPr/>
          </p:nvSpPr>
          <p:spPr>
            <a:xfrm>
              <a:off x="1230312" y="2314099"/>
              <a:ext cx="1524000" cy="2370138"/>
            </a:xfrm>
            <a:prstGeom prst="roundRect">
              <a:avLst>
                <a:gd name="adj" fmla="val 5186"/>
              </a:avLst>
            </a:prstGeom>
            <a:solidFill>
              <a:srgbClr val="6F979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a:ln>
                  <a:noFill/>
                </a:ln>
                <a:solidFill>
                  <a:schemeClr val="bg1">
                    <a:lumMod val="65000"/>
                  </a:schemeClr>
                </a:solidFill>
                <a:effectLst/>
                <a:uLnTx/>
                <a:uFillTx/>
                <a:latin typeface="Calibri" panose="020F0502020204030204"/>
                <a:ea typeface="宋体" panose="02010600030101010101" pitchFamily="2" charset="-122"/>
                <a:cs typeface="+mn-cs"/>
              </a:endParaRPr>
            </a:p>
          </p:txBody>
        </p:sp>
        <p:sp>
          <p:nvSpPr>
            <p:cNvPr id="13" name="Text Box 10"/>
            <p:cNvSpPr txBox="1">
              <a:spLocks noChangeArrowheads="1"/>
            </p:cNvSpPr>
            <p:nvPr/>
          </p:nvSpPr>
          <p:spPr bwMode="auto">
            <a:xfrm>
              <a:off x="1339850" y="3331912"/>
              <a:ext cx="1338262" cy="1195793"/>
            </a:xfrm>
            <a:prstGeom prst="rect">
              <a:avLst/>
            </a:prstGeom>
            <a:noFill/>
            <a:ln w="9525">
              <a:noFill/>
              <a:miter lim="800000"/>
            </a:ln>
          </p:spPr>
          <p:txBody>
            <a:bodyPr lIns="45720" tIns="22860" rIns="45720" bIns="22860">
              <a:spAutoFit/>
            </a:bodyPr>
            <a:lstStyle/>
            <a:p>
              <a:r>
                <a:rPr lang="zh-CN" altLang="en-US" sz="1200" b="1" dirty="0">
                  <a:solidFill>
                    <a:schemeClr val="bg1"/>
                  </a:solidFill>
                  <a:latin typeface="Open Sans" pitchFamily="34" charset="0"/>
                </a:rPr>
                <a:t>小标题</a:t>
              </a:r>
              <a:endParaRPr lang="en-US" altLang="zh-CN" sz="1000" b="1" dirty="0">
                <a:solidFill>
                  <a:schemeClr val="bg1"/>
                </a:solidFill>
                <a:latin typeface="Open Sans" pitchFamily="34" charset="0"/>
              </a:endParaRPr>
            </a:p>
            <a:p>
              <a:pPr defTabSz="1087755">
                <a:defRPr/>
              </a:pPr>
              <a:r>
                <a:rPr lang="zh-CN" altLang="en-US" sz="9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a:t>
              </a:r>
              <a:endParaRPr lang="en-US" altLang="zh-CN" sz="900" dirty="0">
                <a:solidFill>
                  <a:schemeClr val="bg1"/>
                </a:solidFill>
                <a:latin typeface="Open Sans" pitchFamily="34" charset="0"/>
                <a:ea typeface="Open Sans" pitchFamily="34" charset="0"/>
                <a:cs typeface="Open Sans" pitchFamily="34" charset="0"/>
              </a:endParaRPr>
            </a:p>
          </p:txBody>
        </p:sp>
        <p:sp>
          <p:nvSpPr>
            <p:cNvPr id="14" name="Rectangle 22"/>
            <p:cNvSpPr/>
            <p:nvPr/>
          </p:nvSpPr>
          <p:spPr>
            <a:xfrm>
              <a:off x="1630362" y="2469674"/>
              <a:ext cx="723900" cy="725488"/>
            </a:xfrm>
            <a:prstGeom prst="rect">
              <a:avLst/>
            </a:prstGeom>
            <a:solidFill>
              <a:schemeClr val="bg1"/>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rPr>
                <a:t>56%</a:t>
              </a:r>
              <a:endPar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endParaRPr>
            </a:p>
          </p:txBody>
        </p:sp>
        <p:sp>
          <p:nvSpPr>
            <p:cNvPr id="15" name="Rounded Rectangle 23"/>
            <p:cNvSpPr/>
            <p:nvPr/>
          </p:nvSpPr>
          <p:spPr>
            <a:xfrm>
              <a:off x="2906712" y="2314099"/>
              <a:ext cx="1524000" cy="2370138"/>
            </a:xfrm>
            <a:prstGeom prst="roundRect">
              <a:avLst>
                <a:gd name="adj" fmla="val 5186"/>
              </a:avLst>
            </a:prstGeom>
            <a:solidFill>
              <a:srgbClr val="FE7B35"/>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a:ln>
                  <a:noFill/>
                </a:ln>
                <a:solidFill>
                  <a:schemeClr val="bg1">
                    <a:lumMod val="65000"/>
                  </a:schemeClr>
                </a:solidFill>
                <a:effectLst/>
                <a:uLnTx/>
                <a:uFillTx/>
                <a:latin typeface="Calibri" panose="020F0502020204030204"/>
                <a:ea typeface="宋体" panose="02010600030101010101" pitchFamily="2" charset="-122"/>
                <a:cs typeface="+mn-cs"/>
              </a:endParaRPr>
            </a:p>
          </p:txBody>
        </p:sp>
        <p:sp>
          <p:nvSpPr>
            <p:cNvPr id="16" name="Text Box 10"/>
            <p:cNvSpPr txBox="1">
              <a:spLocks noChangeArrowheads="1"/>
            </p:cNvSpPr>
            <p:nvPr/>
          </p:nvSpPr>
          <p:spPr bwMode="auto">
            <a:xfrm>
              <a:off x="3016249" y="3325669"/>
              <a:ext cx="1338262" cy="1195793"/>
            </a:xfrm>
            <a:prstGeom prst="rect">
              <a:avLst/>
            </a:prstGeom>
            <a:noFill/>
            <a:ln w="9525">
              <a:noFill/>
              <a:miter lim="800000"/>
            </a:ln>
          </p:spPr>
          <p:txBody>
            <a:bodyPr lIns="45720" tIns="22860" rIns="45720" bIns="22860">
              <a:spAutoFit/>
            </a:bodyPr>
            <a:lstStyle/>
            <a:p>
              <a:r>
                <a:rPr lang="zh-CN" altLang="en-US" sz="1200" b="1" dirty="0">
                  <a:solidFill>
                    <a:schemeClr val="bg1"/>
                  </a:solidFill>
                  <a:latin typeface="Open Sans" pitchFamily="34" charset="0"/>
                </a:rPr>
                <a:t>小标题</a:t>
              </a:r>
              <a:endParaRPr lang="en-US" altLang="zh-CN" sz="1000" b="1" dirty="0">
                <a:solidFill>
                  <a:schemeClr val="bg1"/>
                </a:solidFill>
                <a:latin typeface="Open Sans" pitchFamily="34" charset="0"/>
              </a:endParaRPr>
            </a:p>
            <a:p>
              <a:pPr defTabSz="1087755">
                <a:defRPr/>
              </a:pPr>
              <a:r>
                <a:rPr lang="zh-CN" altLang="en-US" sz="9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a:t>
              </a:r>
              <a:endParaRPr lang="en-US" altLang="zh-CN" sz="900" dirty="0">
                <a:solidFill>
                  <a:schemeClr val="bg1"/>
                </a:solidFill>
                <a:latin typeface="Open Sans" pitchFamily="34" charset="0"/>
                <a:ea typeface="Open Sans" pitchFamily="34" charset="0"/>
                <a:cs typeface="Open Sans" pitchFamily="34" charset="0"/>
              </a:endParaRPr>
            </a:p>
          </p:txBody>
        </p:sp>
        <p:sp>
          <p:nvSpPr>
            <p:cNvPr id="17" name="Rectangle 25"/>
            <p:cNvSpPr/>
            <p:nvPr/>
          </p:nvSpPr>
          <p:spPr>
            <a:xfrm>
              <a:off x="3306762" y="2469674"/>
              <a:ext cx="723900" cy="725488"/>
            </a:xfrm>
            <a:prstGeom prst="rect">
              <a:avLst/>
            </a:prstGeom>
            <a:solidFill>
              <a:schemeClr val="bg1"/>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rPr>
                <a:t>30%</a:t>
              </a:r>
              <a:endPar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endParaRPr>
            </a:p>
          </p:txBody>
        </p:sp>
        <p:sp>
          <p:nvSpPr>
            <p:cNvPr id="18" name="Rounded Rectangle 26"/>
            <p:cNvSpPr/>
            <p:nvPr/>
          </p:nvSpPr>
          <p:spPr>
            <a:xfrm>
              <a:off x="4572000" y="2314099"/>
              <a:ext cx="1524000" cy="2370138"/>
            </a:xfrm>
            <a:prstGeom prst="roundRect">
              <a:avLst>
                <a:gd name="adj" fmla="val 5186"/>
              </a:avLst>
            </a:prstGeom>
            <a:solidFill>
              <a:srgbClr val="6F979B"/>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a:ln>
                  <a:noFill/>
                </a:ln>
                <a:solidFill>
                  <a:schemeClr val="bg1">
                    <a:lumMod val="65000"/>
                  </a:schemeClr>
                </a:solidFill>
                <a:effectLst/>
                <a:uLnTx/>
                <a:uFillTx/>
                <a:latin typeface="Calibri" panose="020F0502020204030204"/>
                <a:ea typeface="宋体" panose="02010600030101010101" pitchFamily="2" charset="-122"/>
                <a:cs typeface="+mn-cs"/>
              </a:endParaRPr>
            </a:p>
          </p:txBody>
        </p:sp>
        <p:sp>
          <p:nvSpPr>
            <p:cNvPr id="19" name="Text Box 10"/>
            <p:cNvSpPr txBox="1">
              <a:spLocks noChangeArrowheads="1"/>
            </p:cNvSpPr>
            <p:nvPr/>
          </p:nvSpPr>
          <p:spPr bwMode="auto">
            <a:xfrm>
              <a:off x="4681536" y="3364141"/>
              <a:ext cx="1338262" cy="1195793"/>
            </a:xfrm>
            <a:prstGeom prst="rect">
              <a:avLst/>
            </a:prstGeom>
            <a:noFill/>
            <a:ln w="9525">
              <a:noFill/>
              <a:miter lim="800000"/>
            </a:ln>
          </p:spPr>
          <p:txBody>
            <a:bodyPr lIns="45720" tIns="22860" rIns="45720" bIns="22860">
              <a:spAutoFit/>
            </a:bodyPr>
            <a:lstStyle/>
            <a:p>
              <a:r>
                <a:rPr lang="zh-CN" altLang="en-US" sz="1200" b="1" dirty="0">
                  <a:solidFill>
                    <a:schemeClr val="bg1"/>
                  </a:solidFill>
                  <a:latin typeface="Open Sans" pitchFamily="34" charset="0"/>
                </a:rPr>
                <a:t>小标题</a:t>
              </a:r>
              <a:endParaRPr lang="en-US" altLang="zh-CN" sz="1000" b="1" dirty="0">
                <a:solidFill>
                  <a:schemeClr val="bg1"/>
                </a:solidFill>
                <a:latin typeface="Open Sans" pitchFamily="34" charset="0"/>
              </a:endParaRPr>
            </a:p>
            <a:p>
              <a:pPr defTabSz="1087755">
                <a:defRPr/>
              </a:pPr>
              <a:r>
                <a:rPr lang="zh-CN" altLang="en-US" sz="9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a:t>
              </a:r>
              <a:endParaRPr lang="en-US" altLang="zh-CN" sz="900" dirty="0">
                <a:solidFill>
                  <a:schemeClr val="bg1"/>
                </a:solidFill>
                <a:latin typeface="Open Sans" pitchFamily="34" charset="0"/>
                <a:ea typeface="Open Sans" pitchFamily="34" charset="0"/>
                <a:cs typeface="Open Sans" pitchFamily="34" charset="0"/>
              </a:endParaRPr>
            </a:p>
          </p:txBody>
        </p:sp>
        <p:sp>
          <p:nvSpPr>
            <p:cNvPr id="20" name="Rectangle 28"/>
            <p:cNvSpPr/>
            <p:nvPr/>
          </p:nvSpPr>
          <p:spPr>
            <a:xfrm>
              <a:off x="4972050" y="2469674"/>
              <a:ext cx="725487" cy="725488"/>
            </a:xfrm>
            <a:prstGeom prst="rect">
              <a:avLst/>
            </a:prstGeom>
            <a:solidFill>
              <a:schemeClr val="bg1"/>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rPr>
                <a:t>80%</a:t>
              </a:r>
              <a:endParaRPr kumimoji="0" lang="en-US" sz="1600" b="1" i="0" u="none" strike="noStrike" kern="0" cap="none" spc="0" normalizeH="0" baseline="0" noProof="0" dirty="0">
                <a:ln>
                  <a:noFill/>
                </a:ln>
                <a:solidFill>
                  <a:schemeClr val="bg1">
                    <a:lumMod val="65000"/>
                  </a:schemeClr>
                </a:solidFill>
                <a:effectLst/>
                <a:uLnTx/>
                <a:uFillTx/>
                <a:latin typeface="Open Sans" pitchFamily="34" charset="0"/>
                <a:ea typeface="Open Sans" pitchFamily="34" charset="0"/>
                <a:cs typeface="Open Sans" pitchFamily="34" charset="0"/>
              </a:endParaRPr>
            </a:p>
          </p:txBody>
        </p:sp>
      </p:grpSp>
      <p:grpSp>
        <p:nvGrpSpPr>
          <p:cNvPr id="21" name="组合 20"/>
          <p:cNvGrpSpPr/>
          <p:nvPr/>
        </p:nvGrpSpPr>
        <p:grpSpPr>
          <a:xfrm>
            <a:off x="6406268" y="2025162"/>
            <a:ext cx="4725620" cy="4133530"/>
            <a:chOff x="426289" y="1543918"/>
            <a:chExt cx="5750201" cy="5029739"/>
          </a:xfrm>
        </p:grpSpPr>
        <p:sp>
          <p:nvSpPr>
            <p:cNvPr id="22" name="矩形 21"/>
            <p:cNvSpPr/>
            <p:nvPr/>
          </p:nvSpPr>
          <p:spPr>
            <a:xfrm>
              <a:off x="447054" y="5013704"/>
              <a:ext cx="5729435" cy="1559953"/>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3" name="矩形 22"/>
            <p:cNvSpPr/>
            <p:nvPr/>
          </p:nvSpPr>
          <p:spPr>
            <a:xfrm>
              <a:off x="426289" y="1543918"/>
              <a:ext cx="5750201" cy="3311076"/>
            </a:xfrm>
            <a:prstGeom prst="rect">
              <a:avLst/>
            </a:prstGeom>
            <a:blipFill dpi="0" rotWithShape="1">
              <a:blip r:embed="rId1"/>
              <a:srcRect/>
              <a:tile tx="0" ty="0" sx="33000" sy="33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endParaRPr>
            </a:p>
          </p:txBody>
        </p:sp>
        <p:sp>
          <p:nvSpPr>
            <p:cNvPr id="24" name="TextBox 14"/>
            <p:cNvSpPr txBox="1"/>
            <p:nvPr/>
          </p:nvSpPr>
          <p:spPr>
            <a:xfrm>
              <a:off x="955339" y="5225439"/>
              <a:ext cx="4961580" cy="461665"/>
            </a:xfrm>
            <a:prstGeom prst="rect">
              <a:avLst/>
            </a:prstGeom>
            <a:noFill/>
          </p:spPr>
          <p:txBody>
            <a:bodyPr wrap="square" rtlCol="0">
              <a:spAutoFit/>
            </a:bodyPr>
            <a:lstStyle/>
            <a:p>
              <a:r>
                <a:rPr lang="en-US" altLang="zh-CN" sz="1200" b="1" dirty="0">
                  <a:solidFill>
                    <a:schemeClr val="bg1"/>
                  </a:solidFill>
                </a:rPr>
                <a:t>Many thanks for your awesome work!, we are so happy with your professionalism.</a:t>
              </a:r>
              <a:endParaRPr lang="zh-CN" altLang="en-US" sz="1200" b="1" dirty="0">
                <a:solidFill>
                  <a:schemeClr val="bg1"/>
                </a:solidFill>
              </a:endParaRPr>
            </a:p>
          </p:txBody>
        </p:sp>
        <p:sp>
          <p:nvSpPr>
            <p:cNvPr id="25" name="TextBox 15"/>
            <p:cNvSpPr txBox="1"/>
            <p:nvPr/>
          </p:nvSpPr>
          <p:spPr>
            <a:xfrm>
              <a:off x="447054" y="5045996"/>
              <a:ext cx="1144068" cy="830997"/>
            </a:xfrm>
            <a:prstGeom prst="rect">
              <a:avLst/>
            </a:prstGeom>
            <a:noFill/>
          </p:spPr>
          <p:txBody>
            <a:bodyPr wrap="square" rtlCol="0">
              <a:spAutoFit/>
            </a:bodyPr>
            <a:lstStyle/>
            <a:p>
              <a:r>
                <a:rPr lang="en-US" altLang="zh-CN" sz="4800" b="1" dirty="0">
                  <a:solidFill>
                    <a:schemeClr val="bg1"/>
                  </a:solidFill>
                </a:rPr>
                <a:t>”</a:t>
              </a:r>
              <a:endParaRPr lang="zh-CN" altLang="en-US" sz="4800" b="1" dirty="0">
                <a:solidFill>
                  <a:schemeClr val="bg1"/>
                </a:solidFill>
              </a:endParaRPr>
            </a:p>
          </p:txBody>
        </p:sp>
        <p:sp>
          <p:nvSpPr>
            <p:cNvPr id="26" name="TextBox 16"/>
            <p:cNvSpPr txBox="1"/>
            <p:nvPr/>
          </p:nvSpPr>
          <p:spPr>
            <a:xfrm>
              <a:off x="1037979" y="6021634"/>
              <a:ext cx="4724408" cy="261611"/>
            </a:xfrm>
            <a:prstGeom prst="rect">
              <a:avLst/>
            </a:prstGeom>
            <a:noFill/>
          </p:spPr>
          <p:txBody>
            <a:bodyPr wrap="square" rtlCol="0">
              <a:spAutoFit/>
            </a:bodyPr>
            <a:lstStyle/>
            <a:p>
              <a:r>
                <a:rPr lang="en-US" altLang="zh-CN" sz="1100" dirty="0">
                  <a:solidFill>
                    <a:schemeClr val="bg1"/>
                  </a:solidFill>
                </a:rPr>
                <a:t>/ </a:t>
              </a:r>
              <a:r>
                <a:rPr lang="en-US" altLang="zh-CN" sz="1100" b="1" dirty="0" err="1">
                  <a:solidFill>
                    <a:schemeClr val="bg1"/>
                  </a:solidFill>
                </a:rPr>
                <a:t>Herpina</a:t>
              </a:r>
              <a:r>
                <a:rPr lang="en-US" altLang="zh-CN" sz="1100" b="1" dirty="0">
                  <a:solidFill>
                    <a:schemeClr val="bg1"/>
                  </a:solidFill>
                </a:rPr>
                <a:t> </a:t>
              </a:r>
              <a:r>
                <a:rPr lang="en-US" altLang="zh-CN" sz="1100" b="1" dirty="0" err="1">
                  <a:solidFill>
                    <a:schemeClr val="bg1"/>
                  </a:solidFill>
                </a:rPr>
                <a:t>Herpson</a:t>
              </a:r>
              <a:r>
                <a:rPr lang="en-US" altLang="zh-CN" sz="1100" b="1" dirty="0">
                  <a:solidFill>
                    <a:schemeClr val="bg1"/>
                  </a:solidFill>
                </a:rPr>
                <a:t> </a:t>
              </a:r>
              <a:r>
                <a:rPr lang="en-US" altLang="zh-CN" sz="1100" dirty="0">
                  <a:solidFill>
                    <a:schemeClr val="bg1"/>
                  </a:solidFill>
                </a:rPr>
                <a:t>-The Happiest Company</a:t>
              </a:r>
              <a:endParaRPr lang="zh-CN" altLang="en-US" sz="1100" dirty="0">
                <a:solidFill>
                  <a:schemeClr val="bg1"/>
                </a:solidFill>
              </a:endParaRPr>
            </a:p>
          </p:txBody>
        </p:sp>
        <p:cxnSp>
          <p:nvCxnSpPr>
            <p:cNvPr id="27" name="直接连接符 26"/>
            <p:cNvCxnSpPr/>
            <p:nvPr/>
          </p:nvCxnSpPr>
          <p:spPr>
            <a:xfrm>
              <a:off x="1037979" y="5949341"/>
              <a:ext cx="51385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940901" y="2006334"/>
            <a:ext cx="9360024" cy="4070509"/>
            <a:chOff x="827766" y="782283"/>
            <a:chExt cx="5559624" cy="2417782"/>
          </a:xfrm>
        </p:grpSpPr>
        <p:sp>
          <p:nvSpPr>
            <p:cNvPr id="11" name="Freeform 5"/>
            <p:cNvSpPr/>
            <p:nvPr/>
          </p:nvSpPr>
          <p:spPr bwMode="auto">
            <a:xfrm>
              <a:off x="2575556" y="782283"/>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rgbClr val="6F979B"/>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2" name="Freeform 6"/>
            <p:cNvSpPr/>
            <p:nvPr/>
          </p:nvSpPr>
          <p:spPr bwMode="auto">
            <a:xfrm>
              <a:off x="3658500" y="782283"/>
              <a:ext cx="980381" cy="1176458"/>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solidFill>
              <a:srgbClr val="FE7B35"/>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3" name="Freeform 7"/>
            <p:cNvSpPr/>
            <p:nvPr/>
          </p:nvSpPr>
          <p:spPr bwMode="auto">
            <a:xfrm>
              <a:off x="2577064" y="2025115"/>
              <a:ext cx="978873" cy="1174950"/>
            </a:xfrm>
            <a:custGeom>
              <a:avLst/>
              <a:gdLst>
                <a:gd name="T0" fmla="*/ 324 w 649"/>
                <a:gd name="T1" fmla="*/ 0 h 779"/>
                <a:gd name="T2" fmla="*/ 487 w 649"/>
                <a:gd name="T3" fmla="*/ 98 h 779"/>
                <a:gd name="T4" fmla="*/ 649 w 649"/>
                <a:gd name="T5" fmla="*/ 195 h 779"/>
                <a:gd name="T6" fmla="*/ 649 w 649"/>
                <a:gd name="T7" fmla="*/ 390 h 779"/>
                <a:gd name="T8" fmla="*/ 649 w 649"/>
                <a:gd name="T9" fmla="*/ 584 h 779"/>
                <a:gd name="T10" fmla="*/ 487 w 649"/>
                <a:gd name="T11" fmla="*/ 682 h 779"/>
                <a:gd name="T12" fmla="*/ 324 w 649"/>
                <a:gd name="T13" fmla="*/ 779 h 779"/>
                <a:gd name="T14" fmla="*/ 162 w 649"/>
                <a:gd name="T15" fmla="*/ 682 h 779"/>
                <a:gd name="T16" fmla="*/ 0 w 649"/>
                <a:gd name="T17" fmla="*/ 584 h 779"/>
                <a:gd name="T18" fmla="*/ 0 w 649"/>
                <a:gd name="T19" fmla="*/ 390 h 779"/>
                <a:gd name="T20" fmla="*/ 0 w 649"/>
                <a:gd name="T21" fmla="*/ 195 h 779"/>
                <a:gd name="T22" fmla="*/ 162 w 649"/>
                <a:gd name="T23" fmla="*/ 98 h 779"/>
                <a:gd name="T24" fmla="*/ 324 w 649"/>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9" h="779">
                  <a:moveTo>
                    <a:pt x="324" y="0"/>
                  </a:moveTo>
                  <a:lnTo>
                    <a:pt x="487" y="98"/>
                  </a:lnTo>
                  <a:lnTo>
                    <a:pt x="649" y="195"/>
                  </a:lnTo>
                  <a:lnTo>
                    <a:pt x="649" y="390"/>
                  </a:lnTo>
                  <a:lnTo>
                    <a:pt x="649" y="584"/>
                  </a:lnTo>
                  <a:lnTo>
                    <a:pt x="487" y="682"/>
                  </a:lnTo>
                  <a:lnTo>
                    <a:pt x="324" y="779"/>
                  </a:lnTo>
                  <a:lnTo>
                    <a:pt x="162" y="682"/>
                  </a:lnTo>
                  <a:lnTo>
                    <a:pt x="0" y="584"/>
                  </a:lnTo>
                  <a:lnTo>
                    <a:pt x="0" y="390"/>
                  </a:lnTo>
                  <a:lnTo>
                    <a:pt x="0" y="195"/>
                  </a:lnTo>
                  <a:lnTo>
                    <a:pt x="162" y="98"/>
                  </a:lnTo>
                  <a:lnTo>
                    <a:pt x="324" y="0"/>
                  </a:lnTo>
                  <a:close/>
                </a:path>
              </a:pathLst>
            </a:custGeom>
            <a:solidFill>
              <a:srgbClr val="FE7B35"/>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14" name="Freeform 8"/>
            <p:cNvSpPr/>
            <p:nvPr/>
          </p:nvSpPr>
          <p:spPr bwMode="auto">
            <a:xfrm>
              <a:off x="3658500" y="2025115"/>
              <a:ext cx="980381" cy="1174950"/>
            </a:xfrm>
            <a:custGeom>
              <a:avLst/>
              <a:gdLst>
                <a:gd name="T0" fmla="*/ 325 w 650"/>
                <a:gd name="T1" fmla="*/ 0 h 779"/>
                <a:gd name="T2" fmla="*/ 488 w 650"/>
                <a:gd name="T3" fmla="*/ 98 h 779"/>
                <a:gd name="T4" fmla="*/ 650 w 650"/>
                <a:gd name="T5" fmla="*/ 195 h 779"/>
                <a:gd name="T6" fmla="*/ 650 w 650"/>
                <a:gd name="T7" fmla="*/ 390 h 779"/>
                <a:gd name="T8" fmla="*/ 650 w 650"/>
                <a:gd name="T9" fmla="*/ 584 h 779"/>
                <a:gd name="T10" fmla="*/ 488 w 650"/>
                <a:gd name="T11" fmla="*/ 682 h 779"/>
                <a:gd name="T12" fmla="*/ 325 w 650"/>
                <a:gd name="T13" fmla="*/ 779 h 779"/>
                <a:gd name="T14" fmla="*/ 163 w 650"/>
                <a:gd name="T15" fmla="*/ 682 h 779"/>
                <a:gd name="T16" fmla="*/ 0 w 650"/>
                <a:gd name="T17" fmla="*/ 584 h 779"/>
                <a:gd name="T18" fmla="*/ 0 w 650"/>
                <a:gd name="T19" fmla="*/ 390 h 779"/>
                <a:gd name="T20" fmla="*/ 0 w 650"/>
                <a:gd name="T21" fmla="*/ 195 h 779"/>
                <a:gd name="T22" fmla="*/ 163 w 650"/>
                <a:gd name="T23" fmla="*/ 98 h 779"/>
                <a:gd name="T24" fmla="*/ 325 w 650"/>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79">
                  <a:moveTo>
                    <a:pt x="325" y="0"/>
                  </a:moveTo>
                  <a:lnTo>
                    <a:pt x="488" y="98"/>
                  </a:lnTo>
                  <a:lnTo>
                    <a:pt x="650" y="195"/>
                  </a:lnTo>
                  <a:lnTo>
                    <a:pt x="650" y="390"/>
                  </a:lnTo>
                  <a:lnTo>
                    <a:pt x="650" y="584"/>
                  </a:lnTo>
                  <a:lnTo>
                    <a:pt x="488" y="682"/>
                  </a:lnTo>
                  <a:lnTo>
                    <a:pt x="325" y="779"/>
                  </a:lnTo>
                  <a:lnTo>
                    <a:pt x="163" y="682"/>
                  </a:lnTo>
                  <a:lnTo>
                    <a:pt x="0" y="584"/>
                  </a:lnTo>
                  <a:lnTo>
                    <a:pt x="0" y="390"/>
                  </a:lnTo>
                  <a:lnTo>
                    <a:pt x="0" y="195"/>
                  </a:lnTo>
                  <a:lnTo>
                    <a:pt x="163" y="98"/>
                  </a:lnTo>
                  <a:lnTo>
                    <a:pt x="325" y="0"/>
                  </a:lnTo>
                  <a:close/>
                </a:path>
              </a:pathLst>
            </a:custGeom>
            <a:solidFill>
              <a:srgbClr val="6F979B"/>
            </a:solidFill>
            <a:ln>
              <a:noFill/>
            </a:ln>
          </p:spPr>
          <p:txBody>
            <a:bodyPr vert="horz" wrap="square" lIns="91440" tIns="45720" rIns="91440" bIns="45720" numCol="1" anchor="t" anchorCtr="0" compatLnSpc="1"/>
            <a:lstStyle/>
            <a:p>
              <a:endParaRPr lang="en-US" sz="2800">
                <a:solidFill>
                  <a:schemeClr val="bg1">
                    <a:lumMod val="50000"/>
                  </a:schemeClr>
                </a:solidFill>
              </a:endParaRPr>
            </a:p>
          </p:txBody>
        </p:sp>
        <p:grpSp>
          <p:nvGrpSpPr>
            <p:cNvPr id="15" name="Group 12"/>
            <p:cNvGrpSpPr/>
            <p:nvPr/>
          </p:nvGrpSpPr>
          <p:grpSpPr>
            <a:xfrm>
              <a:off x="3937115" y="1119467"/>
              <a:ext cx="423133" cy="530540"/>
              <a:chOff x="5519509" y="2056809"/>
              <a:chExt cx="324454" cy="406812"/>
            </a:xfrm>
            <a:solidFill>
              <a:schemeClr val="bg1"/>
            </a:solidFill>
          </p:grpSpPr>
          <p:sp>
            <p:nvSpPr>
              <p:cNvPr id="30" name="Freeform 80"/>
              <p:cNvSpPr/>
              <p:nvPr/>
            </p:nvSpPr>
            <p:spPr bwMode="auto">
              <a:xfrm>
                <a:off x="5519509" y="2226521"/>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31" name="Freeform 81"/>
              <p:cNvSpPr/>
              <p:nvPr/>
            </p:nvSpPr>
            <p:spPr bwMode="auto">
              <a:xfrm>
                <a:off x="5519511" y="2331344"/>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32" name="Freeform 82"/>
              <p:cNvSpPr/>
              <p:nvPr/>
            </p:nvSpPr>
            <p:spPr bwMode="auto">
              <a:xfrm>
                <a:off x="5519510" y="2126690"/>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33" name="Oval 83"/>
              <p:cNvSpPr>
                <a:spLocks noChangeArrowheads="1"/>
              </p:cNvSpPr>
              <p:nvPr/>
            </p:nvSpPr>
            <p:spPr bwMode="auto">
              <a:xfrm>
                <a:off x="5524500" y="2056809"/>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6" name="Group 17"/>
            <p:cNvGrpSpPr/>
            <p:nvPr/>
          </p:nvGrpSpPr>
          <p:grpSpPr>
            <a:xfrm>
              <a:off x="2871209" y="2358712"/>
              <a:ext cx="390583" cy="507758"/>
              <a:chOff x="6421904" y="4798576"/>
              <a:chExt cx="299494" cy="389342"/>
            </a:xfrm>
            <a:solidFill>
              <a:schemeClr val="bg1"/>
            </a:solidFill>
          </p:grpSpPr>
          <p:sp>
            <p:nvSpPr>
              <p:cNvPr id="28"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9"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7" name="Group 20"/>
            <p:cNvGrpSpPr/>
            <p:nvPr/>
          </p:nvGrpSpPr>
          <p:grpSpPr>
            <a:xfrm>
              <a:off x="2483864" y="1177634"/>
              <a:ext cx="792324" cy="512658"/>
              <a:chOff x="1712364" y="2067013"/>
              <a:chExt cx="591988" cy="383034"/>
            </a:xfrm>
            <a:solidFill>
              <a:schemeClr val="bg1"/>
            </a:solidFill>
          </p:grpSpPr>
          <p:sp>
            <p:nvSpPr>
              <p:cNvPr id="26" name="Freeform 59"/>
              <p:cNvSpPr>
                <a:spLocks noEditPoints="1"/>
              </p:cNvSpPr>
              <p:nvPr/>
            </p:nvSpPr>
            <p:spPr bwMode="auto">
              <a:xfrm>
                <a:off x="1989884" y="2067013"/>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7"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grpSp>
          <p:nvGrpSpPr>
            <p:cNvPr id="18" name="Group 23"/>
            <p:cNvGrpSpPr/>
            <p:nvPr/>
          </p:nvGrpSpPr>
          <p:grpSpPr>
            <a:xfrm>
              <a:off x="3894839" y="2425087"/>
              <a:ext cx="507701" cy="375007"/>
              <a:chOff x="2563427" y="3717902"/>
              <a:chExt cx="439257" cy="324452"/>
            </a:xfrm>
            <a:solidFill>
              <a:schemeClr val="bg1"/>
            </a:solidFill>
          </p:grpSpPr>
          <p:sp>
            <p:nvSpPr>
              <p:cNvPr id="23"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4"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sp>
            <p:nvSpPr>
              <p:cNvPr id="25"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800">
                  <a:solidFill>
                    <a:schemeClr val="bg1">
                      <a:lumMod val="50000"/>
                    </a:schemeClr>
                  </a:solidFill>
                </a:endParaRPr>
              </a:p>
            </p:txBody>
          </p:sp>
        </p:grpSp>
        <p:sp>
          <p:nvSpPr>
            <p:cNvPr id="19" name="Text Box 10"/>
            <p:cNvSpPr txBox="1">
              <a:spLocks noChangeArrowheads="1"/>
            </p:cNvSpPr>
            <p:nvPr/>
          </p:nvSpPr>
          <p:spPr bwMode="auto">
            <a:xfrm>
              <a:off x="4731291" y="1037588"/>
              <a:ext cx="1656099" cy="612419"/>
            </a:xfrm>
            <a:prstGeom prst="rect">
              <a:avLst/>
            </a:prstGeom>
            <a:noFill/>
            <a:ln w="9525">
              <a:noFill/>
              <a:miter lim="800000"/>
            </a:ln>
          </p:spPr>
          <p:txBody>
            <a:bodyPr wrap="square" lIns="45720" tIns="22860" rIns="45720" bIns="22860">
              <a:spAutoFit/>
            </a:bodyPr>
            <a:lstStyle/>
            <a:p>
              <a:pPr defTabSz="1087755">
                <a:lnSpc>
                  <a:spcPct val="200000"/>
                </a:lnSpc>
              </a:pPr>
              <a:r>
                <a:rPr lang="en-US" b="1" dirty="0">
                  <a:solidFill>
                    <a:schemeClr val="bg1">
                      <a:lumMod val="50000"/>
                    </a:schemeClr>
                  </a:solidFill>
                  <a:latin typeface="Open Sans" pitchFamily="34" charset="0"/>
                  <a:ea typeface="Open Sans" pitchFamily="34" charset="0"/>
                  <a:cs typeface="Open Sans" pitchFamily="34" charset="0"/>
                </a:rPr>
                <a:t>Competitor Data</a:t>
              </a:r>
              <a:endParaRPr lang="en-US" b="1" dirty="0">
                <a:solidFill>
                  <a:schemeClr val="bg1">
                    <a:lumMod val="50000"/>
                  </a:schemeClr>
                </a:solidFill>
                <a:latin typeface="Open Sans" pitchFamily="34" charset="0"/>
                <a:ea typeface="Open Sans" pitchFamily="34" charset="0"/>
                <a:cs typeface="Open Sans" pitchFamily="34" charset="0"/>
              </a:endParaRPr>
            </a:p>
            <a:p>
              <a:pPr defTabSz="1087755"/>
              <a:r>
                <a:rPr lang="en-US" sz="1400" dirty="0" err="1">
                  <a:solidFill>
                    <a:schemeClr val="bg1">
                      <a:lumMod val="50000"/>
                    </a:schemeClr>
                  </a:solidFill>
                  <a:latin typeface="Open Sans" pitchFamily="34" charset="0"/>
                  <a:ea typeface="Open Sans" pitchFamily="34" charset="0"/>
                  <a:cs typeface="Open Sans" pitchFamily="34" charset="0"/>
                </a:rPr>
                <a:t>Nullam</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eu</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tempor</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purus</a:t>
              </a:r>
              <a:r>
                <a:rPr lang="en-US" sz="1400" dirty="0">
                  <a:solidFill>
                    <a:schemeClr val="bg1">
                      <a:lumMod val="50000"/>
                    </a:schemeClr>
                  </a:solidFill>
                  <a:latin typeface="Open Sans" pitchFamily="34" charset="0"/>
                  <a:ea typeface="Open Sans" pitchFamily="34" charset="0"/>
                  <a:cs typeface="Open Sans" pitchFamily="34" charset="0"/>
                </a:rPr>
                <a:t>. Nunc a </a:t>
              </a:r>
              <a:r>
                <a:rPr lang="en-US" sz="1400" dirty="0" err="1">
                  <a:solidFill>
                    <a:schemeClr val="bg1">
                      <a:lumMod val="50000"/>
                    </a:schemeClr>
                  </a:solidFill>
                  <a:latin typeface="Open Sans" pitchFamily="34" charset="0"/>
                  <a:ea typeface="Open Sans" pitchFamily="34" charset="0"/>
                  <a:cs typeface="Open Sans" pitchFamily="34" charset="0"/>
                </a:rPr>
                <a:t>leo</a:t>
              </a:r>
              <a:r>
                <a:rPr lang="en-US" sz="1400" dirty="0">
                  <a:solidFill>
                    <a:schemeClr val="bg1">
                      <a:lumMod val="50000"/>
                    </a:schemeClr>
                  </a:solidFill>
                  <a:latin typeface="Open Sans" pitchFamily="34" charset="0"/>
                  <a:ea typeface="Open Sans" pitchFamily="34" charset="0"/>
                  <a:cs typeface="Open Sans" pitchFamily="34" charset="0"/>
                </a:rPr>
                <a:t> magna, </a:t>
              </a:r>
              <a:r>
                <a:rPr lang="en-US" sz="1400" dirty="0" err="1">
                  <a:solidFill>
                    <a:schemeClr val="bg1">
                      <a:lumMod val="50000"/>
                    </a:schemeClr>
                  </a:solidFill>
                  <a:latin typeface="Open Sans" pitchFamily="34" charset="0"/>
                  <a:ea typeface="Open Sans" pitchFamily="34" charset="0"/>
                  <a:cs typeface="Open Sans" pitchFamily="34" charset="0"/>
                </a:rPr>
                <a:t>consequat</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risus</a:t>
              </a:r>
              <a:r>
                <a:rPr lang="en-US" sz="1400" dirty="0">
                  <a:solidFill>
                    <a:schemeClr val="bg1">
                      <a:lumMod val="50000"/>
                    </a:schemeClr>
                  </a:solidFill>
                  <a:latin typeface="Open Sans" pitchFamily="34" charset="0"/>
                  <a:ea typeface="Open Sans" pitchFamily="34" charset="0"/>
                  <a:cs typeface="Open Sans" pitchFamily="34" charset="0"/>
                </a:rPr>
                <a:t>. </a:t>
              </a:r>
              <a:endParaRPr lang="en-US" sz="1400" dirty="0">
                <a:solidFill>
                  <a:schemeClr val="bg1">
                    <a:lumMod val="50000"/>
                  </a:schemeClr>
                </a:solidFill>
                <a:latin typeface="Open Sans" pitchFamily="34" charset="0"/>
                <a:ea typeface="Open Sans" pitchFamily="34" charset="0"/>
                <a:cs typeface="Open Sans" pitchFamily="34" charset="0"/>
              </a:endParaRPr>
            </a:p>
          </p:txBody>
        </p:sp>
        <p:sp>
          <p:nvSpPr>
            <p:cNvPr id="20" name="Text Box 10"/>
            <p:cNvSpPr txBox="1">
              <a:spLocks noChangeArrowheads="1"/>
            </p:cNvSpPr>
            <p:nvPr/>
          </p:nvSpPr>
          <p:spPr bwMode="auto">
            <a:xfrm>
              <a:off x="4724400" y="2140969"/>
              <a:ext cx="1656099" cy="612419"/>
            </a:xfrm>
            <a:prstGeom prst="rect">
              <a:avLst/>
            </a:prstGeom>
            <a:noFill/>
            <a:ln w="9525">
              <a:noFill/>
              <a:miter lim="800000"/>
            </a:ln>
          </p:spPr>
          <p:txBody>
            <a:bodyPr wrap="square" lIns="45720" tIns="22860" rIns="45720" bIns="22860">
              <a:spAutoFit/>
            </a:bodyPr>
            <a:lstStyle/>
            <a:p>
              <a:pPr defTabSz="1087755">
                <a:lnSpc>
                  <a:spcPct val="200000"/>
                </a:lnSpc>
              </a:pPr>
              <a:r>
                <a:rPr lang="en-US" b="1">
                  <a:solidFill>
                    <a:schemeClr val="bg1">
                      <a:lumMod val="50000"/>
                    </a:schemeClr>
                  </a:solidFill>
                  <a:latin typeface="Open Sans" pitchFamily="34" charset="0"/>
                  <a:ea typeface="Open Sans" pitchFamily="34" charset="0"/>
                  <a:cs typeface="Open Sans" pitchFamily="34" charset="0"/>
                </a:rPr>
                <a:t>Competitor Data</a:t>
              </a:r>
              <a:endParaRPr lang="en-US" b="1">
                <a:solidFill>
                  <a:schemeClr val="bg1">
                    <a:lumMod val="50000"/>
                  </a:schemeClr>
                </a:solidFill>
                <a:latin typeface="Open Sans" pitchFamily="34" charset="0"/>
                <a:ea typeface="Open Sans" pitchFamily="34" charset="0"/>
                <a:cs typeface="Open Sans" pitchFamily="34" charset="0"/>
              </a:endParaRPr>
            </a:p>
            <a:p>
              <a:pPr defTabSz="1087755"/>
              <a:r>
                <a:rPr lang="en-US" sz="14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400">
                <a:solidFill>
                  <a:schemeClr val="bg1">
                    <a:lumMod val="50000"/>
                  </a:schemeClr>
                </a:solidFill>
                <a:latin typeface="Open Sans" pitchFamily="34" charset="0"/>
                <a:ea typeface="Open Sans" pitchFamily="34" charset="0"/>
                <a:cs typeface="Open Sans" pitchFamily="34" charset="0"/>
              </a:endParaRPr>
            </a:p>
          </p:txBody>
        </p:sp>
        <p:sp>
          <p:nvSpPr>
            <p:cNvPr id="21" name="Text Box 10"/>
            <p:cNvSpPr txBox="1">
              <a:spLocks noChangeArrowheads="1"/>
            </p:cNvSpPr>
            <p:nvPr/>
          </p:nvSpPr>
          <p:spPr bwMode="auto">
            <a:xfrm>
              <a:off x="865392" y="1037588"/>
              <a:ext cx="1656099" cy="612419"/>
            </a:xfrm>
            <a:prstGeom prst="rect">
              <a:avLst/>
            </a:prstGeom>
            <a:noFill/>
            <a:ln w="9525">
              <a:noFill/>
              <a:miter lim="800000"/>
            </a:ln>
          </p:spPr>
          <p:txBody>
            <a:bodyPr wrap="square" lIns="45720" tIns="22860" rIns="45720" bIns="22860">
              <a:spAutoFit/>
            </a:bodyPr>
            <a:lstStyle/>
            <a:p>
              <a:pPr algn="r" defTabSz="1087755">
                <a:lnSpc>
                  <a:spcPct val="200000"/>
                </a:lnSpc>
              </a:pPr>
              <a:r>
                <a:rPr lang="en-US" b="1" dirty="0">
                  <a:solidFill>
                    <a:schemeClr val="bg1">
                      <a:lumMod val="50000"/>
                    </a:schemeClr>
                  </a:solidFill>
                  <a:latin typeface="Open Sans" pitchFamily="34" charset="0"/>
                  <a:ea typeface="Open Sans" pitchFamily="34" charset="0"/>
                  <a:cs typeface="Open Sans" pitchFamily="34" charset="0"/>
                </a:rPr>
                <a:t>Competitor Data</a:t>
              </a:r>
              <a:endParaRPr lang="en-US" b="1" dirty="0">
                <a:solidFill>
                  <a:schemeClr val="bg1">
                    <a:lumMod val="50000"/>
                  </a:schemeClr>
                </a:solidFill>
                <a:latin typeface="Open Sans" pitchFamily="34" charset="0"/>
                <a:ea typeface="Open Sans" pitchFamily="34" charset="0"/>
                <a:cs typeface="Open Sans" pitchFamily="34" charset="0"/>
              </a:endParaRPr>
            </a:p>
            <a:p>
              <a:pPr algn="r" defTabSz="1087755"/>
              <a:r>
                <a:rPr lang="en-US" sz="1400" dirty="0" err="1">
                  <a:solidFill>
                    <a:schemeClr val="bg1">
                      <a:lumMod val="50000"/>
                    </a:schemeClr>
                  </a:solidFill>
                  <a:latin typeface="Open Sans" pitchFamily="34" charset="0"/>
                  <a:ea typeface="Open Sans" pitchFamily="34" charset="0"/>
                  <a:cs typeface="Open Sans" pitchFamily="34" charset="0"/>
                </a:rPr>
                <a:t>Nullam</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eu</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tempor</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purus</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Nunc</a:t>
              </a:r>
              <a:r>
                <a:rPr lang="en-US" sz="1400" dirty="0">
                  <a:solidFill>
                    <a:schemeClr val="bg1">
                      <a:lumMod val="50000"/>
                    </a:schemeClr>
                  </a:solidFill>
                  <a:latin typeface="Open Sans" pitchFamily="34" charset="0"/>
                  <a:ea typeface="Open Sans" pitchFamily="34" charset="0"/>
                  <a:cs typeface="Open Sans" pitchFamily="34" charset="0"/>
                </a:rPr>
                <a:t> a </a:t>
              </a:r>
              <a:r>
                <a:rPr lang="en-US" sz="1400" dirty="0" err="1">
                  <a:solidFill>
                    <a:schemeClr val="bg1">
                      <a:lumMod val="50000"/>
                    </a:schemeClr>
                  </a:solidFill>
                  <a:latin typeface="Open Sans" pitchFamily="34" charset="0"/>
                  <a:ea typeface="Open Sans" pitchFamily="34" charset="0"/>
                  <a:cs typeface="Open Sans" pitchFamily="34" charset="0"/>
                </a:rPr>
                <a:t>leo</a:t>
              </a:r>
              <a:r>
                <a:rPr lang="en-US" sz="1400" dirty="0">
                  <a:solidFill>
                    <a:schemeClr val="bg1">
                      <a:lumMod val="50000"/>
                    </a:schemeClr>
                  </a:solidFill>
                  <a:latin typeface="Open Sans" pitchFamily="34" charset="0"/>
                  <a:ea typeface="Open Sans" pitchFamily="34" charset="0"/>
                  <a:cs typeface="Open Sans" pitchFamily="34" charset="0"/>
                </a:rPr>
                <a:t> magna, </a:t>
              </a:r>
              <a:r>
                <a:rPr lang="en-US" sz="1400" dirty="0" err="1">
                  <a:solidFill>
                    <a:schemeClr val="bg1">
                      <a:lumMod val="50000"/>
                    </a:schemeClr>
                  </a:solidFill>
                  <a:latin typeface="Open Sans" pitchFamily="34" charset="0"/>
                  <a:ea typeface="Open Sans" pitchFamily="34" charset="0"/>
                  <a:cs typeface="Open Sans" pitchFamily="34" charset="0"/>
                </a:rPr>
                <a:t>consequat</a:t>
              </a:r>
              <a:r>
                <a:rPr lang="en-US" sz="1400" dirty="0">
                  <a:solidFill>
                    <a:schemeClr val="bg1">
                      <a:lumMod val="50000"/>
                    </a:schemeClr>
                  </a:solidFill>
                  <a:latin typeface="Open Sans" pitchFamily="34" charset="0"/>
                  <a:ea typeface="Open Sans" pitchFamily="34" charset="0"/>
                  <a:cs typeface="Open Sans" pitchFamily="34" charset="0"/>
                </a:rPr>
                <a:t> </a:t>
              </a:r>
              <a:r>
                <a:rPr lang="en-US" sz="1400" dirty="0" err="1">
                  <a:solidFill>
                    <a:schemeClr val="bg1">
                      <a:lumMod val="50000"/>
                    </a:schemeClr>
                  </a:solidFill>
                  <a:latin typeface="Open Sans" pitchFamily="34" charset="0"/>
                  <a:ea typeface="Open Sans" pitchFamily="34" charset="0"/>
                  <a:cs typeface="Open Sans" pitchFamily="34" charset="0"/>
                </a:rPr>
                <a:t>risus</a:t>
              </a:r>
              <a:r>
                <a:rPr lang="en-US" sz="1400" dirty="0">
                  <a:solidFill>
                    <a:schemeClr val="bg1">
                      <a:lumMod val="50000"/>
                    </a:schemeClr>
                  </a:solidFill>
                  <a:latin typeface="Open Sans" pitchFamily="34" charset="0"/>
                  <a:ea typeface="Open Sans" pitchFamily="34" charset="0"/>
                  <a:cs typeface="Open Sans" pitchFamily="34" charset="0"/>
                </a:rPr>
                <a:t>. </a:t>
              </a:r>
              <a:endParaRPr lang="en-US" sz="1400" dirty="0">
                <a:solidFill>
                  <a:schemeClr val="bg1">
                    <a:lumMod val="50000"/>
                  </a:schemeClr>
                </a:solidFill>
                <a:latin typeface="Open Sans" pitchFamily="34" charset="0"/>
                <a:ea typeface="Open Sans" pitchFamily="34" charset="0"/>
                <a:cs typeface="Open Sans" pitchFamily="34" charset="0"/>
              </a:endParaRPr>
            </a:p>
          </p:txBody>
        </p:sp>
        <p:sp>
          <p:nvSpPr>
            <p:cNvPr id="22" name="Text Box 10"/>
            <p:cNvSpPr txBox="1">
              <a:spLocks noChangeArrowheads="1"/>
            </p:cNvSpPr>
            <p:nvPr/>
          </p:nvSpPr>
          <p:spPr bwMode="auto">
            <a:xfrm>
              <a:off x="827766" y="2140969"/>
              <a:ext cx="1656099" cy="612419"/>
            </a:xfrm>
            <a:prstGeom prst="rect">
              <a:avLst/>
            </a:prstGeom>
            <a:noFill/>
            <a:ln w="9525">
              <a:noFill/>
              <a:miter lim="800000"/>
            </a:ln>
          </p:spPr>
          <p:txBody>
            <a:bodyPr wrap="square" lIns="45720" tIns="22860" rIns="45720" bIns="22860">
              <a:spAutoFit/>
            </a:bodyPr>
            <a:lstStyle/>
            <a:p>
              <a:pPr algn="r" defTabSz="1087755">
                <a:lnSpc>
                  <a:spcPct val="200000"/>
                </a:lnSpc>
              </a:pPr>
              <a:r>
                <a:rPr lang="en-US" b="1">
                  <a:solidFill>
                    <a:schemeClr val="bg1">
                      <a:lumMod val="50000"/>
                    </a:schemeClr>
                  </a:solidFill>
                  <a:latin typeface="Open Sans" pitchFamily="34" charset="0"/>
                  <a:ea typeface="Open Sans" pitchFamily="34" charset="0"/>
                  <a:cs typeface="Open Sans" pitchFamily="34" charset="0"/>
                </a:rPr>
                <a:t>Competitor Data</a:t>
              </a:r>
              <a:endParaRPr lang="en-US" b="1">
                <a:solidFill>
                  <a:schemeClr val="bg1">
                    <a:lumMod val="50000"/>
                  </a:schemeClr>
                </a:solidFill>
                <a:latin typeface="Open Sans" pitchFamily="34" charset="0"/>
                <a:ea typeface="Open Sans" pitchFamily="34" charset="0"/>
                <a:cs typeface="Open Sans" pitchFamily="34" charset="0"/>
              </a:endParaRPr>
            </a:p>
            <a:p>
              <a:pPr algn="r" defTabSz="1087755"/>
              <a:r>
                <a:rPr lang="en-US" sz="14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400">
                <a:solidFill>
                  <a:schemeClr val="bg1">
                    <a:lumMod val="50000"/>
                  </a:schemeClr>
                </a:solidFill>
                <a:latin typeface="Open Sans" pitchFamily="34" charset="0"/>
                <a:ea typeface="Open Sans" pitchFamily="34" charset="0"/>
                <a:cs typeface="Open Sans"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TextBox 15"/>
          <p:cNvSpPr txBox="1"/>
          <p:nvPr/>
        </p:nvSpPr>
        <p:spPr>
          <a:xfrm>
            <a:off x="4535149" y="4706761"/>
            <a:ext cx="1955342" cy="276999"/>
          </a:xfrm>
          <a:prstGeom prst="rect">
            <a:avLst/>
          </a:prstGeom>
          <a:solidFill>
            <a:srgbClr val="6F979B"/>
          </a:solidFill>
          <a:ln>
            <a:noFill/>
          </a:ln>
        </p:spPr>
        <p:txBody>
          <a:bodyPr wrap="none" rtlCol="0">
            <a:spAutoFit/>
          </a:bodyPr>
          <a:lstStyle/>
          <a:p>
            <a:pPr algn="ctr"/>
            <a:r>
              <a:rPr lang="en-US" sz="1200" spc="600" dirty="0">
                <a:solidFill>
                  <a:schemeClr val="bg1"/>
                </a:solidFill>
                <a:latin typeface="Lato Black" charset="0"/>
                <a:ea typeface="Lato Black" charset="0"/>
                <a:cs typeface="Lato Black" charset="0"/>
              </a:rPr>
              <a:t>YOURE NAME</a:t>
            </a:r>
            <a:endParaRPr lang="en-US" sz="1200" spc="600" dirty="0">
              <a:solidFill>
                <a:schemeClr val="bg1"/>
              </a:solidFill>
              <a:latin typeface="Lato Black" charset="0"/>
              <a:ea typeface="Lato Black" charset="0"/>
              <a:cs typeface="Lato Black" charset="0"/>
            </a:endParaRPr>
          </a:p>
        </p:txBody>
      </p:sp>
      <p:sp>
        <p:nvSpPr>
          <p:cNvPr id="18" name="矩形 23"/>
          <p:cNvSpPr>
            <a:spLocks noChangeArrowheads="1"/>
          </p:cNvSpPr>
          <p:nvPr/>
        </p:nvSpPr>
        <p:spPr bwMode="auto">
          <a:xfrm>
            <a:off x="4423489" y="3414792"/>
            <a:ext cx="5117840" cy="577081"/>
          </a:xfrm>
          <a:prstGeom prst="rect">
            <a:avLst/>
          </a:prstGeom>
          <a:noFill/>
          <a:ln>
            <a:noFill/>
          </a:ln>
        </p:spPr>
        <p:txBody>
          <a:bodyPr wrap="square">
            <a:spAutoFit/>
          </a:bodyPr>
          <a:lstStyle/>
          <a:p>
            <a:pPr>
              <a:lnSpc>
                <a:spcPct val="150000"/>
              </a:lnSpc>
            </a:pPr>
            <a:r>
              <a:rPr lang="en-US" altLang="zh-CN" sz="1100" dirty="0">
                <a:solidFill>
                  <a:schemeClr val="bg1">
                    <a:lumMod val="75000"/>
                  </a:schemeClr>
                </a:solidFill>
                <a:latin typeface="Parchment" panose="03040602040708040804" pitchFamily="66" charset="0"/>
                <a:ea typeface="微软雅黑 Light" panose="020B0502040204020203" pitchFamily="34" charset="-122"/>
              </a:rPr>
              <a:t>THIS IS A ART TEMPLATE ,THE TEMPLATE DESIGN BY JERRY.</a:t>
            </a:r>
            <a:endParaRPr lang="en-US" altLang="zh-CN" sz="1100" dirty="0">
              <a:solidFill>
                <a:schemeClr val="bg1">
                  <a:lumMod val="75000"/>
                </a:schemeClr>
              </a:solidFill>
              <a:latin typeface="Parchment" panose="03040602040708040804" pitchFamily="66" charset="0"/>
              <a:ea typeface="微软雅黑 Light" panose="020B0502040204020203" pitchFamily="34" charset="-122"/>
            </a:endParaRPr>
          </a:p>
          <a:p>
            <a:pPr>
              <a:lnSpc>
                <a:spcPct val="150000"/>
              </a:lnSpc>
            </a:pPr>
            <a:r>
              <a:rPr lang="en-US" altLang="zh-CN" sz="1100" dirty="0">
                <a:solidFill>
                  <a:schemeClr val="bg1">
                    <a:lumMod val="75000"/>
                  </a:schemeClr>
                </a:solidFill>
                <a:latin typeface="Parchment" panose="03040602040708040804" pitchFamily="66" charset="0"/>
                <a:ea typeface="微软雅黑 Light" panose="020B0502040204020203" pitchFamily="34" charset="-122"/>
              </a:rPr>
              <a:t> THANK YOU WATCHING THIS ONE. </a:t>
            </a:r>
            <a:endParaRPr lang="en-US" altLang="zh-CN" sz="1100" dirty="0">
              <a:solidFill>
                <a:schemeClr val="bg1">
                  <a:lumMod val="75000"/>
                </a:schemeClr>
              </a:solidFill>
              <a:latin typeface="Parchment" panose="03040602040708040804" pitchFamily="66" charset="0"/>
              <a:ea typeface="微软雅黑 Light" panose="020B0502040204020203" pitchFamily="34" charset="-122"/>
            </a:endParaRPr>
          </a:p>
        </p:txBody>
      </p:sp>
      <p:sp>
        <p:nvSpPr>
          <p:cNvPr id="19" name="_14"/>
          <p:cNvSpPr txBox="1">
            <a:spLocks noChangeArrowheads="1"/>
          </p:cNvSpPr>
          <p:nvPr/>
        </p:nvSpPr>
        <p:spPr bwMode="auto">
          <a:xfrm>
            <a:off x="4423489" y="1692017"/>
            <a:ext cx="3635212"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6000" spc="600" dirty="0">
                <a:solidFill>
                  <a:srgbClr val="6F979B"/>
                </a:solidFill>
                <a:latin typeface="Tw Cen MT" panose="020B0602020104020603" pitchFamily="34" charset="0"/>
                <a:ea typeface="方正汉真广标简体" panose="02000000000000000000" pitchFamily="2" charset="-122"/>
              </a:rPr>
              <a:t>20</a:t>
            </a:r>
            <a:r>
              <a:rPr lang="en-US" sz="6000" spc="600" dirty="0">
                <a:solidFill>
                  <a:srgbClr val="6F979B"/>
                </a:solidFill>
                <a:latin typeface="Tw Cen MT" panose="020B0602020104020603" pitchFamily="34" charset="0"/>
                <a:ea typeface="方正汉真广标简体" panose="02000000000000000000" pitchFamily="2" charset="-122"/>
              </a:rPr>
              <a:t>XX</a:t>
            </a:r>
            <a:endParaRPr lang="en-US" sz="6000" spc="600" dirty="0">
              <a:solidFill>
                <a:srgbClr val="6F979B"/>
              </a:solidFill>
              <a:latin typeface="Tw Cen MT" panose="020B0602020104020603" pitchFamily="34" charset="0"/>
              <a:ea typeface="方正汉真广标简体" panose="02000000000000000000" pitchFamily="2" charset="-122"/>
            </a:endParaRPr>
          </a:p>
        </p:txBody>
      </p:sp>
      <p:sp>
        <p:nvSpPr>
          <p:cNvPr id="20" name="_14"/>
          <p:cNvSpPr txBox="1">
            <a:spLocks noChangeArrowheads="1"/>
          </p:cNvSpPr>
          <p:nvPr/>
        </p:nvSpPr>
        <p:spPr bwMode="auto">
          <a:xfrm>
            <a:off x="4385388" y="2490398"/>
            <a:ext cx="5457111"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4000" spc="600" dirty="0">
                <a:solidFill>
                  <a:srgbClr val="6F979B"/>
                </a:solidFill>
                <a:latin typeface="微软雅黑" panose="020B0503020204020204" pitchFamily="34" charset="-122"/>
                <a:ea typeface="微软雅黑" panose="020B0503020204020204" pitchFamily="34" charset="-122"/>
              </a:rPr>
              <a:t>谢谢您的</a:t>
            </a:r>
            <a:r>
              <a:rPr lang="zh-CN" altLang="en-US" sz="4000" spc="600" dirty="0">
                <a:solidFill>
                  <a:srgbClr val="FE7B35"/>
                </a:solidFill>
                <a:latin typeface="微软雅黑" panose="020B0503020204020204" pitchFamily="34" charset="-122"/>
                <a:ea typeface="微软雅黑" panose="020B0503020204020204" pitchFamily="34" charset="-122"/>
              </a:rPr>
              <a:t>指导</a:t>
            </a:r>
            <a:r>
              <a:rPr lang="en-US" altLang="zh-CN" sz="4000" spc="600" dirty="0">
                <a:solidFill>
                  <a:srgbClr val="FE7B35"/>
                </a:solidFill>
                <a:latin typeface="微软雅黑" panose="020B0503020204020204" pitchFamily="34" charset="-122"/>
                <a:ea typeface="微软雅黑" panose="020B0503020204020204" pitchFamily="34" charset="-122"/>
              </a:rPr>
              <a:t>!</a:t>
            </a:r>
            <a:endParaRPr lang="zh-CN" sz="4000" spc="600" dirty="0">
              <a:solidFill>
                <a:srgbClr val="FE7B3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5" name="组合 14"/>
          <p:cNvGrpSpPr/>
          <p:nvPr/>
        </p:nvGrpSpPr>
        <p:grpSpPr>
          <a:xfrm>
            <a:off x="3187699" y="2937331"/>
            <a:ext cx="5845610" cy="988367"/>
            <a:chOff x="1959235" y="3671742"/>
            <a:chExt cx="6579681" cy="1112484"/>
          </a:xfrm>
          <a:solidFill>
            <a:srgbClr val="E7795E"/>
          </a:solidFill>
        </p:grpSpPr>
        <p:sp>
          <p:nvSpPr>
            <p:cNvPr id="16" name="矩形 15"/>
            <p:cNvSpPr/>
            <p:nvPr/>
          </p:nvSpPr>
          <p:spPr>
            <a:xfrm>
              <a:off x="3384014" y="3671742"/>
              <a:ext cx="5154902" cy="1095792"/>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5"/>
            <p:cNvSpPr txBox="1"/>
            <p:nvPr/>
          </p:nvSpPr>
          <p:spPr>
            <a:xfrm>
              <a:off x="3578364" y="3837094"/>
              <a:ext cx="4767570" cy="727496"/>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algn="ctr"/>
              <a:r>
                <a:rPr lang="zh-CN" altLang="en-US" sz="3600" dirty="0">
                  <a:solidFill>
                    <a:schemeClr val="bg1"/>
                  </a:solidFill>
                </a:rPr>
                <a:t>加入你的标题描述</a:t>
              </a:r>
              <a:endParaRPr lang="zh-CN" altLang="en-US" sz="3600" dirty="0">
                <a:solidFill>
                  <a:schemeClr val="bg1"/>
                </a:solidFill>
              </a:endParaRPr>
            </a:p>
          </p:txBody>
        </p:sp>
        <p:grpSp>
          <p:nvGrpSpPr>
            <p:cNvPr id="18" name="组合 17"/>
            <p:cNvGrpSpPr/>
            <p:nvPr/>
          </p:nvGrpSpPr>
          <p:grpSpPr>
            <a:xfrm>
              <a:off x="1959235" y="3688434"/>
              <a:ext cx="1304909" cy="1095792"/>
              <a:chOff x="-66623" y="532828"/>
              <a:chExt cx="825748" cy="568897"/>
            </a:xfrm>
            <a:grpFill/>
          </p:grpSpPr>
          <p:sp>
            <p:nvSpPr>
              <p:cNvPr id="19" name="矩形 18"/>
              <p:cNvSpPr/>
              <p:nvPr/>
            </p:nvSpPr>
            <p:spPr>
              <a:xfrm>
                <a:off x="-66623" y="532828"/>
                <a:ext cx="712108" cy="568897"/>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01</a:t>
                </a:r>
                <a:endParaRPr lang="zh-CN" altLang="en-US" sz="3200" dirty="0">
                  <a:latin typeface="微软雅黑" panose="020B0503020204020204" pitchFamily="34" charset="-122"/>
                  <a:ea typeface="微软雅黑" panose="020B0503020204020204" pitchFamily="34" charset="-122"/>
                </a:endParaRPr>
              </a:p>
            </p:txBody>
          </p:sp>
          <p:sp>
            <p:nvSpPr>
              <p:cNvPr id="20" name="矩形 19"/>
              <p:cNvSpPr/>
              <p:nvPr/>
            </p:nvSpPr>
            <p:spPr>
              <a:xfrm>
                <a:off x="721341" y="532828"/>
                <a:ext cx="37784" cy="568897"/>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anim calcmode="lin" valueType="num">
                                      <p:cBhvr>
                                        <p:cTn id="14" dur="1500" fill="hold"/>
                                        <p:tgtEl>
                                          <p:spTgt spid="15"/>
                                        </p:tgtEl>
                                        <p:attrNameLst>
                                          <p:attrName>ppt_w</p:attrName>
                                        </p:attrNameLst>
                                      </p:cBhvr>
                                      <p:tavLst>
                                        <p:tav tm="0" fmla="#ppt_w*sin(2.5*pi*$)">
                                          <p:val>
                                            <p:fltVal val="0"/>
                                          </p:val>
                                        </p:tav>
                                        <p:tav tm="100000">
                                          <p:val>
                                            <p:fltVal val="1"/>
                                          </p:val>
                                        </p:tav>
                                      </p:tavLst>
                                    </p:anim>
                                    <p:anim calcmode="lin" valueType="num">
                                      <p:cBhvr>
                                        <p:cTn id="15" dur="1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flipH="1">
            <a:off x="1295331" y="2029522"/>
            <a:ext cx="4965104" cy="4116256"/>
            <a:chOff x="708335" y="1817041"/>
            <a:chExt cx="5545508" cy="4339797"/>
          </a:xfrm>
        </p:grpSpPr>
        <p:sp>
          <p:nvSpPr>
            <p:cNvPr id="11" name="矩形 10"/>
            <p:cNvSpPr/>
            <p:nvPr/>
          </p:nvSpPr>
          <p:spPr>
            <a:xfrm>
              <a:off x="719136" y="5303219"/>
              <a:ext cx="5471208" cy="853619"/>
            </a:xfrm>
            <a:prstGeom prst="rect">
              <a:avLst/>
            </a:prstGeom>
            <a:solidFill>
              <a:srgbClr val="6F979B"/>
            </a:solidFill>
            <a:ln w="9525" cap="flat" cmpd="sng" algn="ctr">
              <a:noFill/>
              <a:prstDash val="solid"/>
            </a:ln>
            <a:effectLst/>
          </p:spPr>
          <p:txBody>
            <a:bodyPr lIns="91438" tIns="45719" rIns="91438" bIns="45719" rtlCol="0" anchor="ctr"/>
            <a:lstStyle/>
            <a:p>
              <a:pPr marL="0" marR="0" lvl="0" indent="0" algn="ctr" defTabSz="456565" eaLnBrk="1" fontAlgn="auto" latinLnBrk="0" hangingPunct="1">
                <a:lnSpc>
                  <a:spcPct val="100000"/>
                </a:lnSpc>
                <a:spcBef>
                  <a:spcPts val="0"/>
                </a:spcBef>
                <a:spcAft>
                  <a:spcPts val="0"/>
                </a:spcAft>
                <a:buClrTx/>
                <a:buSzTx/>
                <a:buFontTx/>
                <a:buNone/>
                <a:defRPr/>
              </a:pPr>
              <a:endParaRPr kumimoji="1" lang="zh-CN" altLang="en-US" sz="1200" b="0" i="0" u="none" strike="noStrike" kern="0" cap="none" spc="0" normalizeH="0" baseline="0" noProof="0">
                <a:ln>
                  <a:noFill/>
                </a:ln>
                <a:solidFill>
                  <a:schemeClr val="bg1">
                    <a:lumMod val="65000"/>
                  </a:schemeClr>
                </a:solidFill>
                <a:effectLst/>
                <a:uLnTx/>
                <a:uFillTx/>
                <a:latin typeface="Century Gothic"/>
                <a:ea typeface="微软雅黑" panose="020B0503020204020204" pitchFamily="34" charset="-122"/>
              </a:endParaRPr>
            </a:p>
          </p:txBody>
        </p:sp>
        <p:sp>
          <p:nvSpPr>
            <p:cNvPr id="12" name="文本框 5"/>
            <p:cNvSpPr txBox="1"/>
            <p:nvPr/>
          </p:nvSpPr>
          <p:spPr>
            <a:xfrm>
              <a:off x="708335" y="4274267"/>
              <a:ext cx="5545508" cy="961167"/>
            </a:xfrm>
            <a:prstGeom prst="rect">
              <a:avLst/>
            </a:prstGeom>
            <a:noFill/>
          </p:spPr>
          <p:txBody>
            <a:bodyPr wrap="square" lIns="91438" tIns="45719" rIns="91438" bIns="45719" rtlCol="0">
              <a:spAutoFit/>
            </a:bodyPr>
            <a:lstStyle/>
            <a:p>
              <a:pPr defTabSz="456565">
                <a:lnSpc>
                  <a:spcPct val="130000"/>
                </a:lnSpc>
              </a:pPr>
              <a:endParaRPr lang="en-US" altLang="zh-CN" sz="1050" dirty="0">
                <a:solidFill>
                  <a:schemeClr val="bg1">
                    <a:lumMod val="50000"/>
                  </a:schemeClr>
                </a:solidFill>
                <a:latin typeface="Century Gothic"/>
                <a:ea typeface="微软雅黑" panose="020B0503020204020204" pitchFamily="34" charset="-122"/>
              </a:endParaRPr>
            </a:p>
            <a:p>
              <a:pPr defTabSz="456565">
                <a:lnSpc>
                  <a:spcPct val="130000"/>
                </a:lnSpc>
              </a:pPr>
              <a:r>
                <a:rPr lang="zh-CN" altLang="en-US" sz="1050" dirty="0">
                  <a:solidFill>
                    <a:schemeClr val="bg1">
                      <a:lumMod val="50000"/>
                    </a:schemeClr>
                  </a:solidFill>
                  <a:latin typeface="Century Gothic"/>
                  <a:ea typeface="微软雅黑" panose="020B0503020204020204" pitchFamily="34" charset="-122"/>
                </a:rPr>
                <a:t>标题数字等都可以通过点击和重新输入进行更改，顶部“开始”面板中可以对字体、字号、颜色、行距等进行修改。建议正文</a:t>
              </a:r>
              <a:r>
                <a:rPr lang="en-US" altLang="zh-CN" sz="1050" dirty="0">
                  <a:solidFill>
                    <a:schemeClr val="bg1">
                      <a:lumMod val="50000"/>
                    </a:schemeClr>
                  </a:solidFill>
                  <a:latin typeface="Century Gothic"/>
                  <a:ea typeface="微软雅黑" panose="020B0503020204020204" pitchFamily="34" charset="-122"/>
                </a:rPr>
                <a:t>14</a:t>
              </a:r>
              <a:r>
                <a:rPr lang="zh-CN" altLang="en-US" sz="1050" dirty="0">
                  <a:solidFill>
                    <a:schemeClr val="bg1">
                      <a:lumMod val="50000"/>
                    </a:schemeClr>
                  </a:solidFill>
                  <a:latin typeface="Century Gothic"/>
                  <a:ea typeface="微软雅黑" panose="020B0503020204020204" pitchFamily="34" charset="-122"/>
                </a:rPr>
                <a:t>号字，</a:t>
              </a:r>
              <a:r>
                <a:rPr lang="en-US" altLang="zh-CN" sz="1050" dirty="0">
                  <a:solidFill>
                    <a:schemeClr val="bg1">
                      <a:lumMod val="50000"/>
                    </a:schemeClr>
                  </a:solidFill>
                  <a:latin typeface="Century Gothic"/>
                  <a:ea typeface="微软雅黑" panose="020B0503020204020204" pitchFamily="34" charset="-122"/>
                </a:rPr>
                <a:t>1.3</a:t>
              </a:r>
              <a:r>
                <a:rPr lang="zh-CN" altLang="en-US" sz="1050" dirty="0">
                  <a:solidFill>
                    <a:schemeClr val="bg1">
                      <a:lumMod val="50000"/>
                    </a:schemeClr>
                  </a:solidFill>
                  <a:latin typeface="Century Gothic"/>
                  <a:ea typeface="微软雅黑" panose="020B0503020204020204" pitchFamily="34" charset="-122"/>
                </a:rPr>
                <a:t>倍字间距。标题数字等都可以通过点击和重新输入进行更改</a:t>
              </a:r>
              <a:r>
                <a:rPr lang="en-US" altLang="zh-CN" sz="1050" dirty="0">
                  <a:solidFill>
                    <a:schemeClr val="bg1">
                      <a:lumMod val="50000"/>
                    </a:schemeClr>
                  </a:solidFill>
                  <a:latin typeface="Century Gothic"/>
                  <a:ea typeface="微软雅黑" panose="020B0503020204020204" pitchFamily="34" charset="-122"/>
                </a:rPr>
                <a:t>.</a:t>
              </a:r>
              <a:endParaRPr lang="zh-CN" altLang="en-US" sz="1050" dirty="0">
                <a:solidFill>
                  <a:schemeClr val="bg1">
                    <a:lumMod val="50000"/>
                  </a:schemeClr>
                </a:solidFill>
                <a:latin typeface="Century Gothic"/>
                <a:ea typeface="微软雅黑" panose="020B0503020204020204" pitchFamily="34" charset="-122"/>
              </a:endParaRPr>
            </a:p>
          </p:txBody>
        </p:sp>
        <p:sp>
          <p:nvSpPr>
            <p:cNvPr id="13" name="文本框 6"/>
            <p:cNvSpPr txBox="1"/>
            <p:nvPr/>
          </p:nvSpPr>
          <p:spPr>
            <a:xfrm>
              <a:off x="798901" y="5458499"/>
              <a:ext cx="5275327" cy="554215"/>
            </a:xfrm>
            <a:prstGeom prst="rect">
              <a:avLst/>
            </a:prstGeom>
            <a:noFill/>
          </p:spPr>
          <p:txBody>
            <a:bodyPr wrap="square" lIns="91438" tIns="45719" rIns="91438" bIns="45719" rtlCol="0">
              <a:spAutoFit/>
            </a:bodyPr>
            <a:lstStyle/>
            <a:p>
              <a:pPr defTabSz="456565">
                <a:lnSpc>
                  <a:spcPct val="130000"/>
                </a:lnSpc>
              </a:pPr>
              <a:r>
                <a:rPr lang="zh-CN" altLang="en-US" sz="1000" b="1" dirty="0">
                  <a:solidFill>
                    <a:schemeClr val="bg1"/>
                  </a:solidFill>
                  <a:latin typeface="Century Gothic"/>
                  <a:ea typeface="微软雅黑" panose="020B0503020204020204" pitchFamily="34" charset="-122"/>
                </a:rPr>
                <a:t>标题数字等都可以通过点击和重新输入进行更改，顶部“开始”面板中可以对字体、字号、颜色、行距等进行修改。建议正文</a:t>
              </a:r>
              <a:r>
                <a:rPr lang="en-US" altLang="zh-CN" sz="1000" b="1" dirty="0">
                  <a:solidFill>
                    <a:schemeClr val="bg1"/>
                  </a:solidFill>
                  <a:latin typeface="Century Gothic"/>
                  <a:ea typeface="微软雅黑" panose="020B0503020204020204" pitchFamily="34" charset="-122"/>
                </a:rPr>
                <a:t>12</a:t>
              </a:r>
              <a:r>
                <a:rPr lang="zh-CN" altLang="en-US" sz="1000" b="1" dirty="0">
                  <a:solidFill>
                    <a:schemeClr val="bg1"/>
                  </a:solidFill>
                  <a:latin typeface="Century Gothic"/>
                  <a:ea typeface="微软雅黑" panose="020B0503020204020204" pitchFamily="34" charset="-122"/>
                </a:rPr>
                <a:t>号字，</a:t>
              </a:r>
              <a:r>
                <a:rPr lang="en-US" altLang="zh-CN" sz="1000" b="1" dirty="0">
                  <a:solidFill>
                    <a:schemeClr val="bg1"/>
                  </a:solidFill>
                  <a:latin typeface="Century Gothic"/>
                  <a:ea typeface="微软雅黑" panose="020B0503020204020204" pitchFamily="34" charset="-122"/>
                </a:rPr>
                <a:t>1.3</a:t>
              </a:r>
              <a:r>
                <a:rPr lang="zh-CN" altLang="en-US" sz="1000" b="1" dirty="0">
                  <a:solidFill>
                    <a:schemeClr val="bg1"/>
                  </a:solidFill>
                  <a:latin typeface="Century Gothic"/>
                  <a:ea typeface="微软雅黑" panose="020B0503020204020204" pitchFamily="34" charset="-122"/>
                </a:rPr>
                <a:t>倍字间距。</a:t>
              </a:r>
              <a:endParaRPr lang="zh-CN" altLang="en-US" sz="1000" b="1" dirty="0">
                <a:solidFill>
                  <a:schemeClr val="bg1"/>
                </a:solidFill>
                <a:latin typeface="Century Gothic"/>
                <a:ea typeface="微软雅黑" panose="020B0503020204020204" pitchFamily="34" charset="-122"/>
              </a:endParaRPr>
            </a:p>
          </p:txBody>
        </p:sp>
        <p:sp>
          <p:nvSpPr>
            <p:cNvPr id="14" name="矩形 13"/>
            <p:cNvSpPr/>
            <p:nvPr/>
          </p:nvSpPr>
          <p:spPr>
            <a:xfrm>
              <a:off x="798902" y="1817041"/>
              <a:ext cx="5275326" cy="2563164"/>
            </a:xfrm>
            <a:prstGeom prst="rect">
              <a:avLst/>
            </a:prstGeom>
            <a:blipFill dpi="0" rotWithShape="1">
              <a:blip r:embed="rId1"/>
              <a:srcRect/>
              <a:tile tx="0" ty="0" sx="50000" sy="50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200">
                <a:solidFill>
                  <a:schemeClr val="bg1">
                    <a:lumMod val="65000"/>
                  </a:schemeClr>
                </a:solidFill>
                <a:latin typeface="Calibri" panose="020F0502020204030204"/>
                <a:ea typeface="宋体" panose="02010600030101010101" pitchFamily="2" charset="-122"/>
              </a:endParaRPr>
            </a:p>
          </p:txBody>
        </p:sp>
      </p:grpSp>
      <p:sp>
        <p:nvSpPr>
          <p:cNvPr id="15" name="TextBox 62"/>
          <p:cNvSpPr txBox="1"/>
          <p:nvPr/>
        </p:nvSpPr>
        <p:spPr>
          <a:xfrm flipH="1">
            <a:off x="7097152" y="3491489"/>
            <a:ext cx="3939672" cy="714991"/>
          </a:xfrm>
          <a:prstGeom prst="rect">
            <a:avLst/>
          </a:prstGeom>
          <a:noFill/>
        </p:spPr>
        <p:txBody>
          <a:bodyPr wrap="square" lIns="83999" tIns="41999" rIns="83999" bIns="41999" rtlCol="0">
            <a:spAutoFit/>
          </a:bodyPr>
          <a:lstStyle/>
          <a:p>
            <a:pPr>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a:t>
            </a:r>
            <a:r>
              <a:rPr lang="zh-CN" altLang="en-US" sz="1050">
                <a:solidFill>
                  <a:schemeClr val="bg1">
                    <a:lumMod val="50000"/>
                  </a:schemeClr>
                </a:solidFill>
                <a:latin typeface="微软雅黑" panose="020B0503020204020204" pitchFamily="34" charset="-122"/>
                <a:ea typeface="微软雅黑" panose="020B0503020204020204" pitchFamily="34" charset="-122"/>
              </a:rPr>
              <a:t>这里，或者通过通过复制您的文本。您的内容打在这里，或者通过通过复制您的文本。</a:t>
            </a:r>
            <a:endParaRPr lang="zh-CN" altLang="en-US" sz="105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TextBox 63"/>
          <p:cNvSpPr txBox="1"/>
          <p:nvPr/>
        </p:nvSpPr>
        <p:spPr>
          <a:xfrm flipH="1">
            <a:off x="7097152" y="4345620"/>
            <a:ext cx="3939672" cy="714991"/>
          </a:xfrm>
          <a:prstGeom prst="rect">
            <a:avLst/>
          </a:prstGeom>
          <a:noFill/>
        </p:spPr>
        <p:txBody>
          <a:bodyPr wrap="square" lIns="83999" tIns="41999" rIns="83999" bIns="41999" rtlCol="0">
            <a:spAutoFit/>
          </a:bodyPr>
          <a:lstStyle/>
          <a:p>
            <a:pPr>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a:t>
            </a:r>
            <a:r>
              <a:rPr lang="zh-CN" altLang="en-US" sz="1050">
                <a:solidFill>
                  <a:schemeClr val="bg1">
                    <a:lumMod val="50000"/>
                  </a:schemeClr>
                </a:solidFill>
                <a:latin typeface="微软雅黑" panose="020B0503020204020204" pitchFamily="34" charset="-122"/>
                <a:ea typeface="微软雅黑" panose="020B0503020204020204" pitchFamily="34" charset="-122"/>
              </a:rPr>
              <a:t>在这里 ，或者通过复制您的文本后，在此框中选择粘贴，并选择只保留文字。</a:t>
            </a:r>
            <a:endParaRPr lang="zh-CN" altLang="en-US" sz="105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64"/>
          <p:cNvSpPr txBox="1"/>
          <p:nvPr/>
        </p:nvSpPr>
        <p:spPr>
          <a:xfrm flipH="1">
            <a:off x="7097152" y="5230907"/>
            <a:ext cx="3939672" cy="714991"/>
          </a:xfrm>
          <a:prstGeom prst="rect">
            <a:avLst/>
          </a:prstGeom>
          <a:noFill/>
        </p:spPr>
        <p:txBody>
          <a:bodyPr wrap="square" lIns="83999" tIns="41999" rIns="83999" bIns="41999" rtlCol="0">
            <a:spAutoFit/>
          </a:bodyPr>
          <a:lstStyle/>
          <a:p>
            <a:pPr>
              <a:lnSpc>
                <a:spcPct val="13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a:t>
            </a:r>
            <a:r>
              <a:rPr lang="zh-CN" altLang="en-US" sz="1050">
                <a:solidFill>
                  <a:schemeClr val="bg1">
                    <a:lumMod val="50000"/>
                  </a:schemeClr>
                </a:solidFill>
                <a:latin typeface="微软雅黑" panose="020B0503020204020204" pitchFamily="34" charset="-122"/>
                <a:ea typeface="微软雅黑" panose="020B0503020204020204" pitchFamily="34" charset="-122"/>
              </a:rPr>
              <a:t>这里，或者通过通过复制您的文本。</a:t>
            </a:r>
            <a:endParaRPr lang="zh-CN" altLang="en-US" sz="105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圆角矩形 9"/>
          <p:cNvSpPr/>
          <p:nvPr/>
        </p:nvSpPr>
        <p:spPr>
          <a:xfrm flipH="1">
            <a:off x="7185893" y="2625629"/>
            <a:ext cx="2569449" cy="695564"/>
          </a:xfrm>
          <a:prstGeom prst="round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600" noProof="1"/>
          </a:p>
        </p:txBody>
      </p:sp>
      <p:sp>
        <p:nvSpPr>
          <p:cNvPr id="19" name="矩形 18"/>
          <p:cNvSpPr/>
          <p:nvPr/>
        </p:nvSpPr>
        <p:spPr>
          <a:xfrm flipH="1">
            <a:off x="7649133" y="2698471"/>
            <a:ext cx="1642970" cy="526119"/>
          </a:xfrm>
          <a:prstGeom prst="rect">
            <a:avLst/>
          </a:prstGeom>
        </p:spPr>
        <p:txBody>
          <a:bodyPr wrap="none">
            <a:spAutoFit/>
          </a:bodyPr>
          <a:lstStyle/>
          <a:p>
            <a:pPr lvl="0" algn="ctr"/>
            <a:r>
              <a:rPr lang="zh-CN" altLang="en-US" sz="2800" noProof="1">
                <a:solidFill>
                  <a:srgbClr val="FFFFFF"/>
                </a:solidFill>
              </a:rPr>
              <a:t>加入标题</a:t>
            </a:r>
            <a:endParaRPr lang="zh-CN" altLang="en-US" sz="2800" noProof="1">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223693" y="1972571"/>
            <a:ext cx="9779616" cy="4481698"/>
            <a:chOff x="457200" y="1047750"/>
            <a:chExt cx="8077201" cy="3701534"/>
          </a:xfrm>
        </p:grpSpPr>
        <p:sp>
          <p:nvSpPr>
            <p:cNvPr id="11" name="Freeform 7"/>
            <p:cNvSpPr/>
            <p:nvPr/>
          </p:nvSpPr>
          <p:spPr bwMode="auto">
            <a:xfrm>
              <a:off x="457201" y="2012364"/>
              <a:ext cx="1492777" cy="592243"/>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2" name="Freeform 7"/>
            <p:cNvSpPr/>
            <p:nvPr/>
          </p:nvSpPr>
          <p:spPr bwMode="auto">
            <a:xfrm>
              <a:off x="1469693" y="1565341"/>
              <a:ext cx="1492777" cy="1039266"/>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3" name="Freeform 7"/>
            <p:cNvSpPr/>
            <p:nvPr/>
          </p:nvSpPr>
          <p:spPr bwMode="auto">
            <a:xfrm>
              <a:off x="2625785" y="1253805"/>
              <a:ext cx="1492777" cy="1350802"/>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4" name="Freeform 7"/>
            <p:cNvSpPr/>
            <p:nvPr/>
          </p:nvSpPr>
          <p:spPr bwMode="auto">
            <a:xfrm>
              <a:off x="3792858" y="1643225"/>
              <a:ext cx="1492777" cy="961382"/>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5" name="Freeform 7"/>
            <p:cNvSpPr/>
            <p:nvPr/>
          </p:nvSpPr>
          <p:spPr bwMode="auto">
            <a:xfrm>
              <a:off x="4917617" y="1047750"/>
              <a:ext cx="1492777" cy="1556857"/>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6" name="Freeform 7"/>
            <p:cNvSpPr/>
            <p:nvPr/>
          </p:nvSpPr>
          <p:spPr bwMode="auto">
            <a:xfrm>
              <a:off x="6050421" y="1331689"/>
              <a:ext cx="1492777" cy="1272918"/>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7" name="Freeform 7"/>
            <p:cNvSpPr/>
            <p:nvPr/>
          </p:nvSpPr>
          <p:spPr bwMode="auto">
            <a:xfrm>
              <a:off x="7041624" y="1826179"/>
              <a:ext cx="1492777" cy="778428"/>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8" name="Text Box 10"/>
            <p:cNvSpPr txBox="1">
              <a:spLocks noChangeArrowheads="1"/>
            </p:cNvSpPr>
            <p:nvPr/>
          </p:nvSpPr>
          <p:spPr bwMode="auto">
            <a:xfrm>
              <a:off x="8382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2011</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19" name="Text Box 10"/>
            <p:cNvSpPr txBox="1">
              <a:spLocks noChangeArrowheads="1"/>
            </p:cNvSpPr>
            <p:nvPr/>
          </p:nvSpPr>
          <p:spPr bwMode="auto">
            <a:xfrm>
              <a:off x="921423" y="2275218"/>
              <a:ext cx="525780" cy="270954"/>
            </a:xfrm>
            <a:prstGeom prst="rect">
              <a:avLst/>
            </a:prstGeom>
            <a:noFill/>
            <a:ln w="9525">
              <a:noFill/>
              <a:miter lim="800000"/>
            </a:ln>
          </p:spPr>
          <p:txBody>
            <a:bodyPr wrap="square" lIns="45720" tIns="22860" rIns="45720" bIns="22860">
              <a:spAutoFit/>
            </a:bodyPr>
            <a:lstStyle/>
            <a:p>
              <a:pPr algn="r" defTabSz="1087755"/>
              <a:r>
                <a:rPr lang="en-US" b="1" dirty="0">
                  <a:solidFill>
                    <a:schemeClr val="bg1"/>
                  </a:solidFill>
                  <a:latin typeface="Open Sans" pitchFamily="34" charset="0"/>
                  <a:ea typeface="Open Sans" pitchFamily="34" charset="0"/>
                  <a:cs typeface="Open Sans" pitchFamily="34" charset="0"/>
                </a:rPr>
                <a:t>20%</a:t>
              </a:r>
              <a:endParaRPr lang="en-US" sz="1200" dirty="0">
                <a:solidFill>
                  <a:schemeClr val="bg1"/>
                </a:solidFill>
                <a:latin typeface="Open Sans" pitchFamily="34" charset="0"/>
                <a:ea typeface="Open Sans" pitchFamily="34" charset="0"/>
                <a:cs typeface="Open Sans" pitchFamily="34" charset="0"/>
              </a:endParaRPr>
            </a:p>
          </p:txBody>
        </p:sp>
        <p:sp>
          <p:nvSpPr>
            <p:cNvPr id="20" name="Text Box 10"/>
            <p:cNvSpPr txBox="1">
              <a:spLocks noChangeArrowheads="1"/>
            </p:cNvSpPr>
            <p:nvPr/>
          </p:nvSpPr>
          <p:spPr bwMode="auto">
            <a:xfrm>
              <a:off x="18288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2012</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1" name="Text Box 10"/>
            <p:cNvSpPr txBox="1">
              <a:spLocks noChangeArrowheads="1"/>
            </p:cNvSpPr>
            <p:nvPr/>
          </p:nvSpPr>
          <p:spPr bwMode="auto">
            <a:xfrm>
              <a:off x="30480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2013</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2" name="Text Box 10"/>
            <p:cNvSpPr txBox="1">
              <a:spLocks noChangeArrowheads="1"/>
            </p:cNvSpPr>
            <p:nvPr/>
          </p:nvSpPr>
          <p:spPr bwMode="auto">
            <a:xfrm>
              <a:off x="41910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2014</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3" name="Text Box 10"/>
            <p:cNvSpPr txBox="1">
              <a:spLocks noChangeArrowheads="1"/>
            </p:cNvSpPr>
            <p:nvPr/>
          </p:nvSpPr>
          <p:spPr bwMode="auto">
            <a:xfrm>
              <a:off x="74676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2017</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4" name="Text Box 10"/>
            <p:cNvSpPr txBox="1">
              <a:spLocks noChangeArrowheads="1"/>
            </p:cNvSpPr>
            <p:nvPr/>
          </p:nvSpPr>
          <p:spPr bwMode="auto">
            <a:xfrm>
              <a:off x="52578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2015</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5" name="Text Box 10"/>
            <p:cNvSpPr txBox="1">
              <a:spLocks noChangeArrowheads="1"/>
            </p:cNvSpPr>
            <p:nvPr/>
          </p:nvSpPr>
          <p:spPr bwMode="auto">
            <a:xfrm>
              <a:off x="6477000" y="2626269"/>
              <a:ext cx="685800" cy="176709"/>
            </a:xfrm>
            <a:prstGeom prst="rect">
              <a:avLst/>
            </a:prstGeom>
            <a:noFill/>
            <a:ln w="9525">
              <a:noFill/>
              <a:miter lim="800000"/>
            </a:ln>
          </p:spPr>
          <p:txBody>
            <a:bodyPr wrap="square" lIns="45720" tIns="22860" rIns="45720" bIns="22860">
              <a:spAutoFit/>
            </a:bodyPr>
            <a:lstStyle/>
            <a:p>
              <a:pPr algn="ctr" defTabSz="1087755"/>
              <a:r>
                <a:rPr lang="en-US" sz="1100" b="1">
                  <a:solidFill>
                    <a:schemeClr val="bg1">
                      <a:lumMod val="50000"/>
                    </a:schemeClr>
                  </a:solidFill>
                  <a:latin typeface="Open Sans" pitchFamily="34" charset="0"/>
                  <a:ea typeface="Open Sans" pitchFamily="34" charset="0"/>
                  <a:cs typeface="Open Sans" pitchFamily="34" charset="0"/>
                </a:rPr>
                <a:t>2016</a:t>
              </a:r>
              <a:endParaRPr lang="en-US" sz="900" i="1">
                <a:solidFill>
                  <a:schemeClr val="bg1">
                    <a:lumMod val="50000"/>
                  </a:schemeClr>
                </a:solidFill>
                <a:latin typeface="Open Sans" pitchFamily="34" charset="0"/>
                <a:ea typeface="Open Sans" pitchFamily="34" charset="0"/>
                <a:cs typeface="Open Sans" pitchFamily="34" charset="0"/>
              </a:endParaRPr>
            </a:p>
          </p:txBody>
        </p:sp>
        <p:sp>
          <p:nvSpPr>
            <p:cNvPr id="26" name="Text Box 10"/>
            <p:cNvSpPr txBox="1">
              <a:spLocks noChangeArrowheads="1"/>
            </p:cNvSpPr>
            <p:nvPr/>
          </p:nvSpPr>
          <p:spPr bwMode="auto">
            <a:xfrm>
              <a:off x="19088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40%</a:t>
              </a:r>
              <a:endParaRPr lang="en-US" sz="1200">
                <a:solidFill>
                  <a:schemeClr val="bg1"/>
                </a:solidFill>
                <a:latin typeface="Open Sans" pitchFamily="34" charset="0"/>
                <a:ea typeface="Open Sans" pitchFamily="34" charset="0"/>
                <a:cs typeface="Open Sans" pitchFamily="34" charset="0"/>
              </a:endParaRPr>
            </a:p>
          </p:txBody>
        </p:sp>
        <p:sp>
          <p:nvSpPr>
            <p:cNvPr id="27" name="Text Box 10"/>
            <p:cNvSpPr txBox="1">
              <a:spLocks noChangeArrowheads="1"/>
            </p:cNvSpPr>
            <p:nvPr/>
          </p:nvSpPr>
          <p:spPr bwMode="auto">
            <a:xfrm>
              <a:off x="31280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68%</a:t>
              </a:r>
              <a:endParaRPr lang="en-US" sz="1200">
                <a:solidFill>
                  <a:schemeClr val="bg1"/>
                </a:solidFill>
                <a:latin typeface="Open Sans" pitchFamily="34" charset="0"/>
                <a:ea typeface="Open Sans" pitchFamily="34" charset="0"/>
                <a:cs typeface="Open Sans" pitchFamily="34" charset="0"/>
              </a:endParaRPr>
            </a:p>
          </p:txBody>
        </p:sp>
        <p:sp>
          <p:nvSpPr>
            <p:cNvPr id="28" name="Text Box 10"/>
            <p:cNvSpPr txBox="1">
              <a:spLocks noChangeArrowheads="1"/>
            </p:cNvSpPr>
            <p:nvPr/>
          </p:nvSpPr>
          <p:spPr bwMode="auto">
            <a:xfrm>
              <a:off x="42710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38%</a:t>
              </a:r>
              <a:endParaRPr lang="en-US" sz="1200">
                <a:solidFill>
                  <a:schemeClr val="bg1"/>
                </a:solidFill>
                <a:latin typeface="Open Sans" pitchFamily="34" charset="0"/>
                <a:ea typeface="Open Sans" pitchFamily="34" charset="0"/>
                <a:cs typeface="Open Sans" pitchFamily="34" charset="0"/>
              </a:endParaRPr>
            </a:p>
          </p:txBody>
        </p:sp>
        <p:sp>
          <p:nvSpPr>
            <p:cNvPr id="29" name="Text Box 10"/>
            <p:cNvSpPr txBox="1">
              <a:spLocks noChangeArrowheads="1"/>
            </p:cNvSpPr>
            <p:nvPr/>
          </p:nvSpPr>
          <p:spPr bwMode="auto">
            <a:xfrm>
              <a:off x="53378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75%</a:t>
              </a:r>
              <a:endParaRPr lang="en-US" sz="1200">
                <a:solidFill>
                  <a:schemeClr val="bg1"/>
                </a:solidFill>
                <a:latin typeface="Open Sans" pitchFamily="34" charset="0"/>
                <a:ea typeface="Open Sans" pitchFamily="34" charset="0"/>
                <a:cs typeface="Open Sans" pitchFamily="34" charset="0"/>
              </a:endParaRPr>
            </a:p>
          </p:txBody>
        </p:sp>
        <p:sp>
          <p:nvSpPr>
            <p:cNvPr id="30" name="Text Box 10"/>
            <p:cNvSpPr txBox="1">
              <a:spLocks noChangeArrowheads="1"/>
            </p:cNvSpPr>
            <p:nvPr/>
          </p:nvSpPr>
          <p:spPr bwMode="auto">
            <a:xfrm>
              <a:off x="65570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65%</a:t>
              </a:r>
              <a:endParaRPr lang="en-US" sz="1200">
                <a:solidFill>
                  <a:schemeClr val="bg1"/>
                </a:solidFill>
                <a:latin typeface="Open Sans" pitchFamily="34" charset="0"/>
                <a:ea typeface="Open Sans" pitchFamily="34" charset="0"/>
                <a:cs typeface="Open Sans" pitchFamily="34" charset="0"/>
              </a:endParaRPr>
            </a:p>
          </p:txBody>
        </p:sp>
        <p:sp>
          <p:nvSpPr>
            <p:cNvPr id="31" name="Text Box 10"/>
            <p:cNvSpPr txBox="1">
              <a:spLocks noChangeArrowheads="1"/>
            </p:cNvSpPr>
            <p:nvPr/>
          </p:nvSpPr>
          <p:spPr bwMode="auto">
            <a:xfrm>
              <a:off x="7547610" y="2275218"/>
              <a:ext cx="525780" cy="270954"/>
            </a:xfrm>
            <a:prstGeom prst="rect">
              <a:avLst/>
            </a:prstGeom>
            <a:noFill/>
            <a:ln w="9525">
              <a:noFill/>
              <a:miter lim="800000"/>
            </a:ln>
          </p:spPr>
          <p:txBody>
            <a:bodyPr wrap="square" lIns="45720" tIns="22860" rIns="45720" bIns="22860">
              <a:spAutoFit/>
            </a:bodyPr>
            <a:lstStyle/>
            <a:p>
              <a:pPr algn="r" defTabSz="1087755"/>
              <a:r>
                <a:rPr lang="en-US" b="1">
                  <a:solidFill>
                    <a:schemeClr val="bg1"/>
                  </a:solidFill>
                  <a:latin typeface="Open Sans" pitchFamily="34" charset="0"/>
                  <a:ea typeface="Open Sans" pitchFamily="34" charset="0"/>
                  <a:cs typeface="Open Sans" pitchFamily="34" charset="0"/>
                </a:rPr>
                <a:t>30%</a:t>
              </a:r>
              <a:endParaRPr lang="en-US" sz="1200">
                <a:solidFill>
                  <a:schemeClr val="bg1"/>
                </a:solidFill>
                <a:latin typeface="Open Sans" pitchFamily="34" charset="0"/>
                <a:ea typeface="Open Sans" pitchFamily="34" charset="0"/>
                <a:cs typeface="Open Sans" pitchFamily="34" charset="0"/>
              </a:endParaRPr>
            </a:p>
          </p:txBody>
        </p:sp>
        <p:sp>
          <p:nvSpPr>
            <p:cNvPr id="32" name="Text Box 10"/>
            <p:cNvSpPr txBox="1">
              <a:spLocks noChangeArrowheads="1"/>
            </p:cNvSpPr>
            <p:nvPr/>
          </p:nvSpPr>
          <p:spPr bwMode="auto">
            <a:xfrm>
              <a:off x="4572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dirty="0">
                  <a:solidFill>
                    <a:schemeClr val="bg1">
                      <a:lumMod val="50000"/>
                    </a:schemeClr>
                  </a:solidFill>
                  <a:latin typeface="Open Sans" pitchFamily="34" charset="0"/>
                  <a:ea typeface="Open Sans" pitchFamily="34" charset="0"/>
                  <a:cs typeface="Open Sans" pitchFamily="34" charset="0"/>
                </a:rPr>
                <a:t>Data</a:t>
              </a:r>
              <a:endParaRPr lang="en-US" sz="1400" b="1" dirty="0">
                <a:solidFill>
                  <a:schemeClr val="bg1">
                    <a:lumMod val="50000"/>
                  </a:schemeClr>
                </a:solidFill>
                <a:latin typeface="Open Sans" pitchFamily="34" charset="0"/>
                <a:ea typeface="Open Sans" pitchFamily="34" charset="0"/>
                <a:cs typeface="Open Sans" pitchFamily="34" charset="0"/>
              </a:endParaRPr>
            </a:p>
            <a:p>
              <a:pPr defTabSz="1087755"/>
              <a:r>
                <a:rPr lang="en-US" sz="1100" dirty="0" err="1">
                  <a:solidFill>
                    <a:schemeClr val="bg1">
                      <a:lumMod val="50000"/>
                    </a:schemeClr>
                  </a:solidFill>
                  <a:latin typeface="Open Sans" pitchFamily="34" charset="0"/>
                  <a:ea typeface="Open Sans" pitchFamily="34" charset="0"/>
                  <a:cs typeface="Open Sans" pitchFamily="34" charset="0"/>
                </a:rPr>
                <a:t>Nullam</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eu</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tempor</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purus</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Nunc</a:t>
              </a:r>
              <a:r>
                <a:rPr lang="en-US" sz="1100" dirty="0">
                  <a:solidFill>
                    <a:schemeClr val="bg1">
                      <a:lumMod val="50000"/>
                    </a:schemeClr>
                  </a:solidFill>
                  <a:latin typeface="Open Sans" pitchFamily="34" charset="0"/>
                  <a:ea typeface="Open Sans" pitchFamily="34" charset="0"/>
                  <a:cs typeface="Open Sans" pitchFamily="34" charset="0"/>
                </a:rPr>
                <a:t> a </a:t>
              </a:r>
              <a:r>
                <a:rPr lang="en-US" sz="1100" dirty="0" err="1">
                  <a:solidFill>
                    <a:schemeClr val="bg1">
                      <a:lumMod val="50000"/>
                    </a:schemeClr>
                  </a:solidFill>
                  <a:latin typeface="Open Sans" pitchFamily="34" charset="0"/>
                  <a:ea typeface="Open Sans" pitchFamily="34" charset="0"/>
                  <a:cs typeface="Open Sans" pitchFamily="34" charset="0"/>
                </a:rPr>
                <a:t>leo</a:t>
              </a:r>
              <a:r>
                <a:rPr lang="en-US" sz="1100" dirty="0">
                  <a:solidFill>
                    <a:schemeClr val="bg1">
                      <a:lumMod val="50000"/>
                    </a:schemeClr>
                  </a:solidFill>
                  <a:latin typeface="Open Sans" pitchFamily="34" charset="0"/>
                  <a:ea typeface="Open Sans" pitchFamily="34" charset="0"/>
                  <a:cs typeface="Open Sans" pitchFamily="34" charset="0"/>
                </a:rPr>
                <a:t> magna, </a:t>
              </a:r>
              <a:r>
                <a:rPr lang="en-US" sz="1100" dirty="0" err="1">
                  <a:solidFill>
                    <a:schemeClr val="bg1">
                      <a:lumMod val="50000"/>
                    </a:schemeClr>
                  </a:solidFill>
                  <a:latin typeface="Open Sans" pitchFamily="34" charset="0"/>
                  <a:ea typeface="Open Sans" pitchFamily="34" charset="0"/>
                  <a:cs typeface="Open Sans" pitchFamily="34" charset="0"/>
                </a:rPr>
                <a:t>eu</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consequat</a:t>
              </a:r>
              <a:r>
                <a:rPr lang="en-US" sz="1100" dirty="0">
                  <a:solidFill>
                    <a:schemeClr val="bg1">
                      <a:lumMod val="50000"/>
                    </a:schemeClr>
                  </a:solidFill>
                  <a:latin typeface="Open Sans" pitchFamily="34" charset="0"/>
                  <a:ea typeface="Open Sans" pitchFamily="34" charset="0"/>
                  <a:cs typeface="Open Sans" pitchFamily="34" charset="0"/>
                </a:rPr>
                <a:t> </a:t>
              </a:r>
              <a:r>
                <a:rPr lang="en-US" sz="1100" dirty="0" err="1">
                  <a:solidFill>
                    <a:schemeClr val="bg1">
                      <a:lumMod val="50000"/>
                    </a:schemeClr>
                  </a:solidFill>
                  <a:latin typeface="Open Sans" pitchFamily="34" charset="0"/>
                  <a:ea typeface="Open Sans" pitchFamily="34" charset="0"/>
                  <a:cs typeface="Open Sans" pitchFamily="34" charset="0"/>
                </a:rPr>
                <a:t>risus</a:t>
              </a:r>
              <a:r>
                <a:rPr lang="en-US" sz="1100" dirty="0">
                  <a:solidFill>
                    <a:schemeClr val="bg1">
                      <a:lumMod val="50000"/>
                    </a:schemeClr>
                  </a:solidFill>
                  <a:latin typeface="Open Sans" pitchFamily="34" charset="0"/>
                  <a:ea typeface="Open Sans" pitchFamily="34" charset="0"/>
                  <a:cs typeface="Open Sans" pitchFamily="34" charset="0"/>
                </a:rPr>
                <a:t>. </a:t>
              </a:r>
              <a:endParaRPr lang="en-US" sz="1100" dirty="0">
                <a:solidFill>
                  <a:schemeClr val="bg1">
                    <a:lumMod val="50000"/>
                  </a:schemeClr>
                </a:solidFill>
                <a:latin typeface="Open Sans" pitchFamily="34" charset="0"/>
                <a:ea typeface="Open Sans" pitchFamily="34" charset="0"/>
                <a:cs typeface="Open Sans" pitchFamily="34" charset="0"/>
              </a:endParaRPr>
            </a:p>
          </p:txBody>
        </p:sp>
        <p:sp>
          <p:nvSpPr>
            <p:cNvPr id="33" name="Text Box 10"/>
            <p:cNvSpPr txBox="1">
              <a:spLocks noChangeArrowheads="1"/>
            </p:cNvSpPr>
            <p:nvPr/>
          </p:nvSpPr>
          <p:spPr bwMode="auto">
            <a:xfrm>
              <a:off x="16002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4" name="Text Box 10"/>
            <p:cNvSpPr txBox="1">
              <a:spLocks noChangeArrowheads="1"/>
            </p:cNvSpPr>
            <p:nvPr/>
          </p:nvSpPr>
          <p:spPr bwMode="auto">
            <a:xfrm>
              <a:off x="27432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5" name="Text Box 10"/>
            <p:cNvSpPr txBox="1">
              <a:spLocks noChangeArrowheads="1"/>
            </p:cNvSpPr>
            <p:nvPr/>
          </p:nvSpPr>
          <p:spPr bwMode="auto">
            <a:xfrm>
              <a:off x="39624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6" name="Text Box 10"/>
            <p:cNvSpPr txBox="1">
              <a:spLocks noChangeArrowheads="1"/>
            </p:cNvSpPr>
            <p:nvPr/>
          </p:nvSpPr>
          <p:spPr bwMode="auto">
            <a:xfrm>
              <a:off x="51054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7" name="Text Box 10"/>
            <p:cNvSpPr txBox="1">
              <a:spLocks noChangeArrowheads="1"/>
            </p:cNvSpPr>
            <p:nvPr/>
          </p:nvSpPr>
          <p:spPr bwMode="auto">
            <a:xfrm>
              <a:off x="62484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8" name="Text Box 10"/>
            <p:cNvSpPr txBox="1">
              <a:spLocks noChangeArrowheads="1"/>
            </p:cNvSpPr>
            <p:nvPr/>
          </p:nvSpPr>
          <p:spPr bwMode="auto">
            <a:xfrm>
              <a:off x="7391400" y="2800350"/>
              <a:ext cx="1143000" cy="1004088"/>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Data</a:t>
              </a:r>
              <a:endParaRPr lang="en-US" sz="1400" b="1">
                <a:solidFill>
                  <a:schemeClr val="bg1">
                    <a:lumMod val="50000"/>
                  </a:schemeClr>
                </a:solidFill>
                <a:latin typeface="Open Sans" pitchFamily="34" charset="0"/>
                <a:ea typeface="Open Sans" pitchFamily="34" charset="0"/>
                <a:cs typeface="Open Sans" pitchFamily="34" charset="0"/>
              </a:endParaRPr>
            </a:p>
            <a:p>
              <a:pPr defTabSz="1087755"/>
              <a:r>
                <a:rPr lang="en-US" sz="1100">
                  <a:solidFill>
                    <a:schemeClr val="bg1">
                      <a:lumMod val="50000"/>
                    </a:schemeClr>
                  </a:solidFill>
                  <a:latin typeface="Open Sans" pitchFamily="34" charset="0"/>
                  <a:ea typeface="Open Sans" pitchFamily="34" charset="0"/>
                  <a:cs typeface="Open Sans" pitchFamily="34" charset="0"/>
                </a:rPr>
                <a:t>Nullam eu tempor purus. Nunc a leo magna, eu consequat risus. </a:t>
              </a:r>
              <a:endParaRPr lang="en-US" sz="1100">
                <a:solidFill>
                  <a:schemeClr val="bg1">
                    <a:lumMod val="50000"/>
                  </a:schemeClr>
                </a:solidFill>
                <a:latin typeface="Open Sans" pitchFamily="34" charset="0"/>
                <a:ea typeface="Open Sans" pitchFamily="34" charset="0"/>
                <a:cs typeface="Open Sans" pitchFamily="34" charset="0"/>
              </a:endParaRPr>
            </a:p>
          </p:txBody>
        </p:sp>
        <p:sp>
          <p:nvSpPr>
            <p:cNvPr id="39" name="Rectangle 60"/>
            <p:cNvSpPr/>
            <p:nvPr/>
          </p:nvSpPr>
          <p:spPr>
            <a:xfrm>
              <a:off x="457200" y="4095750"/>
              <a:ext cx="8001000" cy="653534"/>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40" name="Text Box 7"/>
            <p:cNvSpPr txBox="1">
              <a:spLocks noChangeArrowheads="1"/>
            </p:cNvSpPr>
            <p:nvPr/>
          </p:nvSpPr>
          <p:spPr bwMode="auto">
            <a:xfrm>
              <a:off x="553817" y="4192794"/>
              <a:ext cx="7821339" cy="459444"/>
            </a:xfrm>
            <a:prstGeom prst="rect">
              <a:avLst/>
            </a:prstGeom>
            <a:noFill/>
            <a:ln w="9525">
              <a:noFill/>
              <a:miter lim="800000"/>
            </a:ln>
          </p:spPr>
          <p:txBody>
            <a:bodyPr wrap="square" lIns="45720" tIns="22860" rIns="45720" bIns="22860" anchor="ctr">
              <a:spAutoFit/>
            </a:bodyPr>
            <a:lstStyle/>
            <a:p>
              <a:pPr algn="ctr" defTabSz="1087755"/>
              <a:r>
                <a:rPr lang="en-US" sz="1600" dirty="0" err="1">
                  <a:solidFill>
                    <a:schemeClr val="bg1"/>
                  </a:solidFill>
                  <a:latin typeface="Open Sans Semibold" pitchFamily="34" charset="0"/>
                  <a:ea typeface="Open Sans Semibold" pitchFamily="34" charset="0"/>
                  <a:cs typeface="Open Sans Semibold" pitchFamily="34" charset="0"/>
                </a:rPr>
                <a:t>Nullam</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eu</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tempor</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purus</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Nunc</a:t>
              </a:r>
              <a:r>
                <a:rPr lang="en-US" sz="1600" dirty="0">
                  <a:solidFill>
                    <a:schemeClr val="bg1"/>
                  </a:solidFill>
                  <a:latin typeface="Open Sans Semibold" pitchFamily="34" charset="0"/>
                  <a:ea typeface="Open Sans Semibold" pitchFamily="34" charset="0"/>
                  <a:cs typeface="Open Sans Semibold" pitchFamily="34" charset="0"/>
                </a:rPr>
                <a:t> a </a:t>
              </a:r>
              <a:r>
                <a:rPr lang="en-US" sz="1600" dirty="0" err="1">
                  <a:solidFill>
                    <a:schemeClr val="bg1"/>
                  </a:solidFill>
                  <a:latin typeface="Open Sans Semibold" pitchFamily="34" charset="0"/>
                  <a:ea typeface="Open Sans Semibold" pitchFamily="34" charset="0"/>
                  <a:cs typeface="Open Sans Semibold" pitchFamily="34" charset="0"/>
                </a:rPr>
                <a:t>leo</a:t>
              </a:r>
              <a:r>
                <a:rPr lang="en-US" sz="1600" dirty="0">
                  <a:solidFill>
                    <a:schemeClr val="bg1"/>
                  </a:solidFill>
                  <a:latin typeface="Open Sans Semibold" pitchFamily="34" charset="0"/>
                  <a:ea typeface="Open Sans Semibold" pitchFamily="34" charset="0"/>
                  <a:cs typeface="Open Sans Semibold" pitchFamily="34" charset="0"/>
                </a:rPr>
                <a:t> magna, sit </a:t>
              </a:r>
              <a:r>
                <a:rPr lang="en-US" sz="1600" dirty="0" err="1">
                  <a:solidFill>
                    <a:schemeClr val="bg1"/>
                  </a:solidFill>
                  <a:latin typeface="Open Sans Semibold" pitchFamily="34" charset="0"/>
                  <a:ea typeface="Open Sans Semibold" pitchFamily="34" charset="0"/>
                  <a:cs typeface="Open Sans Semibold" pitchFamily="34" charset="0"/>
                </a:rPr>
                <a:t>amet</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consequat</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risus</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Etiam</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faucibus</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tortor</a:t>
              </a:r>
              <a:r>
                <a:rPr lang="en-US" sz="1600" dirty="0">
                  <a:solidFill>
                    <a:schemeClr val="bg1"/>
                  </a:solidFill>
                  <a:latin typeface="Open Sans Semibold" pitchFamily="34" charset="0"/>
                  <a:ea typeface="Open Sans Semibold" pitchFamily="34" charset="0"/>
                  <a:cs typeface="Open Sans Semibold" pitchFamily="34" charset="0"/>
                </a:rPr>
                <a:t> a </a:t>
              </a:r>
              <a:r>
                <a:rPr lang="en-US" sz="1600" dirty="0" err="1">
                  <a:solidFill>
                    <a:schemeClr val="bg1"/>
                  </a:solidFill>
                  <a:latin typeface="Open Sans Semibold" pitchFamily="34" charset="0"/>
                  <a:ea typeface="Open Sans Semibold" pitchFamily="34" charset="0"/>
                  <a:cs typeface="Open Sans Semibold" pitchFamily="34" charset="0"/>
                </a:rPr>
                <a:t>ipsum</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vehicula</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sed</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suscipit</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Nunc</a:t>
              </a:r>
              <a:r>
                <a:rPr lang="en-US" sz="1600" dirty="0">
                  <a:solidFill>
                    <a:schemeClr val="bg1"/>
                  </a:solidFill>
                  <a:latin typeface="Open Sans Semibold" pitchFamily="34" charset="0"/>
                  <a:ea typeface="Open Sans Semibold" pitchFamily="34" charset="0"/>
                  <a:cs typeface="Open Sans Semibold" pitchFamily="34" charset="0"/>
                </a:rPr>
                <a:t> a </a:t>
              </a:r>
              <a:r>
                <a:rPr lang="en-US" sz="1600" dirty="0" err="1">
                  <a:solidFill>
                    <a:schemeClr val="bg1"/>
                  </a:solidFill>
                  <a:latin typeface="Open Sans Semibold" pitchFamily="34" charset="0"/>
                  <a:ea typeface="Open Sans Semibold" pitchFamily="34" charset="0"/>
                  <a:cs typeface="Open Sans Semibold" pitchFamily="34" charset="0"/>
                </a:rPr>
                <a:t>leo</a:t>
              </a:r>
              <a:r>
                <a:rPr lang="en-US" sz="1600" dirty="0">
                  <a:solidFill>
                    <a:schemeClr val="bg1"/>
                  </a:solidFill>
                  <a:latin typeface="Open Sans Semibold" pitchFamily="34" charset="0"/>
                  <a:ea typeface="Open Sans Semibold" pitchFamily="34" charset="0"/>
                  <a:cs typeface="Open Sans Semibold" pitchFamily="34" charset="0"/>
                </a:rPr>
                <a:t> magna, sit </a:t>
              </a:r>
              <a:r>
                <a:rPr lang="en-US" sz="1600" dirty="0" err="1">
                  <a:solidFill>
                    <a:schemeClr val="bg1"/>
                  </a:solidFill>
                  <a:latin typeface="Open Sans Semibold" pitchFamily="34" charset="0"/>
                  <a:ea typeface="Open Sans Semibold" pitchFamily="34" charset="0"/>
                  <a:cs typeface="Open Sans Semibold" pitchFamily="34" charset="0"/>
                </a:rPr>
                <a:t>amet</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consequat</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risus</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Nullam</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eu</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tempor</a:t>
              </a:r>
              <a:r>
                <a:rPr lang="en-US" sz="1600" dirty="0">
                  <a:solidFill>
                    <a:schemeClr val="bg1"/>
                  </a:solidFill>
                  <a:latin typeface="Open Sans Semibold" pitchFamily="34" charset="0"/>
                  <a:ea typeface="Open Sans Semibold" pitchFamily="34" charset="0"/>
                  <a:cs typeface="Open Sans Semibold" pitchFamily="34" charset="0"/>
                </a:rPr>
                <a:t> </a:t>
              </a:r>
              <a:r>
                <a:rPr lang="en-US" sz="1600" dirty="0" err="1">
                  <a:solidFill>
                    <a:schemeClr val="bg1"/>
                  </a:solidFill>
                  <a:latin typeface="Open Sans Semibold" pitchFamily="34" charset="0"/>
                  <a:ea typeface="Open Sans Semibold" pitchFamily="34" charset="0"/>
                  <a:cs typeface="Open Sans Semibold" pitchFamily="34" charset="0"/>
                </a:rPr>
                <a:t>purus</a:t>
              </a:r>
              <a:r>
                <a:rPr lang="en-US" sz="1600" dirty="0">
                  <a:solidFill>
                    <a:schemeClr val="bg1"/>
                  </a:solidFill>
                  <a:latin typeface="Open Sans Semibold" pitchFamily="34" charset="0"/>
                  <a:ea typeface="Open Sans Semibold" pitchFamily="34" charset="0"/>
                  <a:cs typeface="Open Sans Semibold" pitchFamily="34" charset="0"/>
                </a:rPr>
                <a:t>. </a:t>
              </a:r>
              <a:endParaRPr lang="en-US" sz="1600" dirty="0">
                <a:solidFill>
                  <a:schemeClr val="bg1"/>
                </a:solidFill>
                <a:latin typeface="Open Sans Semibold" pitchFamily="34" charset="0"/>
                <a:ea typeface="Open Sans Semibold" pitchFamily="34" charset="0"/>
                <a:cs typeface="Open Sans Semibold"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4356536" y="1648058"/>
            <a:ext cx="3436469" cy="5049838"/>
            <a:chOff x="4356536" y="1648058"/>
            <a:chExt cx="3436469" cy="5049838"/>
          </a:xfrm>
          <a:solidFill>
            <a:srgbClr val="6F979B"/>
          </a:solidFill>
        </p:grpSpPr>
        <p:sp>
          <p:nvSpPr>
            <p:cNvPr id="11" name="Freeform 6"/>
            <p:cNvSpPr/>
            <p:nvPr/>
          </p:nvSpPr>
          <p:spPr bwMode="auto">
            <a:xfrm flipH="1">
              <a:off x="5603316" y="6327259"/>
              <a:ext cx="914873" cy="196822"/>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68580" tIns="34290" rIns="68580" bIns="34290" numCol="1" anchor="t" anchorCtr="0" compatLnSpc="1"/>
            <a:lstStyle/>
            <a:p>
              <a:endParaRPr lang="id-ID" sz="1015"/>
            </a:p>
          </p:txBody>
        </p:sp>
        <p:sp>
          <p:nvSpPr>
            <p:cNvPr id="12" name="Freeform 24"/>
            <p:cNvSpPr/>
            <p:nvPr/>
          </p:nvSpPr>
          <p:spPr>
            <a:xfrm flipH="1">
              <a:off x="5363522" y="5879725"/>
              <a:ext cx="1394457" cy="406510"/>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3" name="Freeform 25"/>
            <p:cNvSpPr/>
            <p:nvPr/>
          </p:nvSpPr>
          <p:spPr>
            <a:xfrm flipH="1">
              <a:off x="5749727" y="6565104"/>
              <a:ext cx="622049" cy="13279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4" name="Freeform 5"/>
            <p:cNvSpPr/>
            <p:nvPr/>
          </p:nvSpPr>
          <p:spPr bwMode="auto">
            <a:xfrm>
              <a:off x="5948848" y="5094274"/>
              <a:ext cx="181978" cy="537811"/>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grpFill/>
            <a:ln>
              <a:noFill/>
            </a:ln>
          </p:spPr>
          <p:txBody>
            <a:bodyPr vert="horz" wrap="square" lIns="68580" tIns="34290" rIns="68580" bIns="34290" numCol="1" anchor="t" anchorCtr="0" compatLnSpc="1"/>
            <a:lstStyle/>
            <a:p>
              <a:endParaRPr lang="id-ID" sz="1350"/>
            </a:p>
          </p:txBody>
        </p:sp>
        <p:sp>
          <p:nvSpPr>
            <p:cNvPr id="15" name="Freeform 6"/>
            <p:cNvSpPr/>
            <p:nvPr/>
          </p:nvSpPr>
          <p:spPr bwMode="auto">
            <a:xfrm>
              <a:off x="6000842" y="4998410"/>
              <a:ext cx="142983" cy="165731"/>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grpFill/>
            <a:ln>
              <a:noFill/>
            </a:ln>
          </p:spPr>
          <p:txBody>
            <a:bodyPr vert="horz" wrap="square" lIns="68580" tIns="34290" rIns="68580" bIns="34290" numCol="1" anchor="t" anchorCtr="0" compatLnSpc="1"/>
            <a:lstStyle/>
            <a:p>
              <a:endParaRPr lang="id-ID" sz="1350"/>
            </a:p>
          </p:txBody>
        </p:sp>
        <p:sp>
          <p:nvSpPr>
            <p:cNvPr id="16" name="Freeform 7"/>
            <p:cNvSpPr/>
            <p:nvPr/>
          </p:nvSpPr>
          <p:spPr bwMode="auto">
            <a:xfrm>
              <a:off x="5984594" y="5058528"/>
              <a:ext cx="155981" cy="15110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grpFill/>
            <a:ln>
              <a:noFill/>
            </a:ln>
          </p:spPr>
          <p:txBody>
            <a:bodyPr vert="horz" wrap="square" lIns="68580" tIns="34290" rIns="68580" bIns="34290" numCol="1" anchor="t" anchorCtr="0" compatLnSpc="1"/>
            <a:lstStyle/>
            <a:p>
              <a:endParaRPr lang="id-ID" sz="1350"/>
            </a:p>
          </p:txBody>
        </p:sp>
        <p:sp>
          <p:nvSpPr>
            <p:cNvPr id="17" name="Freeform 8"/>
            <p:cNvSpPr/>
            <p:nvPr/>
          </p:nvSpPr>
          <p:spPr bwMode="auto">
            <a:xfrm>
              <a:off x="5973221" y="5612587"/>
              <a:ext cx="47121" cy="77991"/>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grpFill/>
            <a:ln>
              <a:noFill/>
            </a:ln>
          </p:spPr>
          <p:txBody>
            <a:bodyPr vert="horz" wrap="square" lIns="68580" tIns="34290" rIns="68580" bIns="34290" numCol="1" anchor="t" anchorCtr="0" compatLnSpc="1"/>
            <a:lstStyle/>
            <a:p>
              <a:endParaRPr lang="id-ID" sz="1350"/>
            </a:p>
          </p:txBody>
        </p:sp>
        <p:sp>
          <p:nvSpPr>
            <p:cNvPr id="18" name="Freeform 9"/>
            <p:cNvSpPr/>
            <p:nvPr/>
          </p:nvSpPr>
          <p:spPr bwMode="auto">
            <a:xfrm>
              <a:off x="6137326" y="5092649"/>
              <a:ext cx="180354" cy="537811"/>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grpFill/>
            <a:ln>
              <a:noFill/>
            </a:ln>
          </p:spPr>
          <p:txBody>
            <a:bodyPr vert="horz" wrap="square" lIns="68580" tIns="34290" rIns="68580" bIns="34290" numCol="1" anchor="t" anchorCtr="0" compatLnSpc="1"/>
            <a:lstStyle/>
            <a:p>
              <a:endParaRPr lang="id-ID" sz="1350"/>
            </a:p>
          </p:txBody>
        </p:sp>
        <p:sp>
          <p:nvSpPr>
            <p:cNvPr id="19" name="Freeform 10"/>
            <p:cNvSpPr/>
            <p:nvPr/>
          </p:nvSpPr>
          <p:spPr bwMode="auto">
            <a:xfrm>
              <a:off x="6187695" y="4993536"/>
              <a:ext cx="142983" cy="165731"/>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grpFill/>
            <a:ln>
              <a:noFill/>
            </a:ln>
          </p:spPr>
          <p:txBody>
            <a:bodyPr vert="horz" wrap="square" lIns="68580" tIns="34290" rIns="68580" bIns="34290" numCol="1" anchor="t" anchorCtr="0" compatLnSpc="1"/>
            <a:lstStyle/>
            <a:p>
              <a:endParaRPr lang="id-ID" sz="1350"/>
            </a:p>
          </p:txBody>
        </p:sp>
        <p:sp>
          <p:nvSpPr>
            <p:cNvPr id="20" name="Freeform 11"/>
            <p:cNvSpPr/>
            <p:nvPr/>
          </p:nvSpPr>
          <p:spPr bwMode="auto">
            <a:xfrm>
              <a:off x="6173071" y="5056903"/>
              <a:ext cx="155981" cy="149483"/>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grpFill/>
            <a:ln>
              <a:noFill/>
            </a:ln>
          </p:spPr>
          <p:txBody>
            <a:bodyPr vert="horz" wrap="square" lIns="68580" tIns="34290" rIns="68580" bIns="34290" numCol="1" anchor="t" anchorCtr="0" compatLnSpc="1"/>
            <a:lstStyle/>
            <a:p>
              <a:endParaRPr lang="id-ID" sz="1350"/>
            </a:p>
          </p:txBody>
        </p:sp>
        <p:sp>
          <p:nvSpPr>
            <p:cNvPr id="21" name="Freeform 12"/>
            <p:cNvSpPr/>
            <p:nvPr/>
          </p:nvSpPr>
          <p:spPr bwMode="auto">
            <a:xfrm>
              <a:off x="6161698" y="5607712"/>
              <a:ext cx="47121" cy="77991"/>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grpFill/>
            <a:ln>
              <a:noFill/>
            </a:ln>
          </p:spPr>
          <p:txBody>
            <a:bodyPr vert="horz" wrap="square" lIns="68580" tIns="34290" rIns="68580" bIns="34290" numCol="1" anchor="t" anchorCtr="0" compatLnSpc="1"/>
            <a:lstStyle/>
            <a:p>
              <a:endParaRPr lang="id-ID" sz="1350"/>
            </a:p>
          </p:txBody>
        </p:sp>
        <p:sp>
          <p:nvSpPr>
            <p:cNvPr id="22" name="Freeform 13"/>
            <p:cNvSpPr/>
            <p:nvPr/>
          </p:nvSpPr>
          <p:spPr bwMode="auto">
            <a:xfrm>
              <a:off x="6301433" y="5095898"/>
              <a:ext cx="42245" cy="272968"/>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grpFill/>
            <a:ln>
              <a:noFill/>
            </a:ln>
          </p:spPr>
          <p:txBody>
            <a:bodyPr vert="horz" wrap="square" lIns="68580" tIns="34290" rIns="68580" bIns="34290" numCol="1" anchor="t" anchorCtr="0" compatLnSpc="1"/>
            <a:lstStyle/>
            <a:p>
              <a:endParaRPr lang="id-ID" sz="1350"/>
            </a:p>
          </p:txBody>
        </p:sp>
        <p:grpSp>
          <p:nvGrpSpPr>
            <p:cNvPr id="23" name="Group 123"/>
            <p:cNvGrpSpPr/>
            <p:nvPr/>
          </p:nvGrpSpPr>
          <p:grpSpPr>
            <a:xfrm>
              <a:off x="5037332" y="5011409"/>
              <a:ext cx="836776" cy="635300"/>
              <a:chOff x="7170738" y="4168775"/>
              <a:chExt cx="817563" cy="620713"/>
            </a:xfrm>
            <a:grpFill/>
          </p:grpSpPr>
          <p:sp>
            <p:nvSpPr>
              <p:cNvPr id="10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id-ID" sz="1350"/>
              </a:p>
            </p:txBody>
          </p:sp>
          <p:sp>
            <p:nvSpPr>
              <p:cNvPr id="10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1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24" name="Freeform 20"/>
            <p:cNvSpPr>
              <a:spLocks noEditPoints="1"/>
            </p:cNvSpPr>
            <p:nvPr/>
          </p:nvSpPr>
          <p:spPr bwMode="auto">
            <a:xfrm>
              <a:off x="4356536" y="2801670"/>
              <a:ext cx="489068" cy="515065"/>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grpFill/>
            <a:ln>
              <a:noFill/>
            </a:ln>
          </p:spPr>
          <p:txBody>
            <a:bodyPr vert="horz" wrap="square" lIns="68580" tIns="34290" rIns="68580" bIns="34290" numCol="1" anchor="t" anchorCtr="0" compatLnSpc="1"/>
            <a:lstStyle/>
            <a:p>
              <a:endParaRPr lang="id-ID" sz="1350"/>
            </a:p>
          </p:txBody>
        </p:sp>
        <p:sp>
          <p:nvSpPr>
            <p:cNvPr id="25" name="Oval 21"/>
            <p:cNvSpPr>
              <a:spLocks noChangeArrowheads="1"/>
            </p:cNvSpPr>
            <p:nvPr/>
          </p:nvSpPr>
          <p:spPr bwMode="auto">
            <a:xfrm>
              <a:off x="7477792" y="2681435"/>
              <a:ext cx="144608" cy="144608"/>
            </a:xfrm>
            <a:prstGeom prst="ellipse">
              <a:avLst/>
            </a:prstGeom>
            <a:grpFill/>
            <a:ln>
              <a:noFill/>
            </a:ln>
          </p:spPr>
          <p:txBody>
            <a:bodyPr vert="horz" wrap="square" lIns="68580" tIns="34290" rIns="68580" bIns="34290" numCol="1" anchor="t" anchorCtr="0" compatLnSpc="1"/>
            <a:lstStyle/>
            <a:p>
              <a:endParaRPr lang="id-ID" sz="1350"/>
            </a:p>
          </p:txBody>
        </p:sp>
        <p:sp>
          <p:nvSpPr>
            <p:cNvPr id="26" name="Freeform 22"/>
            <p:cNvSpPr/>
            <p:nvPr/>
          </p:nvSpPr>
          <p:spPr bwMode="auto">
            <a:xfrm>
              <a:off x="7529785" y="2788671"/>
              <a:ext cx="227474" cy="474444"/>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grpFill/>
            <a:ln>
              <a:noFill/>
            </a:ln>
          </p:spPr>
          <p:txBody>
            <a:bodyPr vert="horz" wrap="square" lIns="68580" tIns="34290" rIns="68580" bIns="34290" numCol="1" anchor="t" anchorCtr="0" compatLnSpc="1"/>
            <a:lstStyle/>
            <a:p>
              <a:endParaRPr lang="id-ID" sz="1350"/>
            </a:p>
          </p:txBody>
        </p:sp>
        <p:sp>
          <p:nvSpPr>
            <p:cNvPr id="27" name="Freeform 23"/>
            <p:cNvSpPr/>
            <p:nvPr/>
          </p:nvSpPr>
          <p:spPr bwMode="auto">
            <a:xfrm>
              <a:off x="7329935" y="2788671"/>
              <a:ext cx="243721" cy="467944"/>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grpFill/>
            <a:ln>
              <a:noFill/>
            </a:ln>
          </p:spPr>
          <p:txBody>
            <a:bodyPr vert="horz" wrap="square" lIns="68580" tIns="34290" rIns="68580" bIns="34290" numCol="1" anchor="t" anchorCtr="0" compatLnSpc="1"/>
            <a:lstStyle/>
            <a:p>
              <a:endParaRPr lang="id-ID" sz="1350"/>
            </a:p>
          </p:txBody>
        </p:sp>
        <p:sp>
          <p:nvSpPr>
            <p:cNvPr id="28" name="Freeform 24"/>
            <p:cNvSpPr/>
            <p:nvPr/>
          </p:nvSpPr>
          <p:spPr bwMode="auto">
            <a:xfrm>
              <a:off x="7542785" y="2629442"/>
              <a:ext cx="25997" cy="81240"/>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grpFill/>
            <a:ln>
              <a:noFill/>
            </a:ln>
          </p:spPr>
          <p:txBody>
            <a:bodyPr vert="horz" wrap="square" lIns="68580" tIns="34290" rIns="68580" bIns="34290" numCol="1" anchor="t" anchorCtr="0" compatLnSpc="1"/>
            <a:lstStyle/>
            <a:p>
              <a:endParaRPr lang="id-ID" sz="1350"/>
            </a:p>
          </p:txBody>
        </p:sp>
        <p:sp>
          <p:nvSpPr>
            <p:cNvPr id="29" name="Freeform 25"/>
            <p:cNvSpPr>
              <a:spLocks noEditPoints="1"/>
            </p:cNvSpPr>
            <p:nvPr/>
          </p:nvSpPr>
          <p:spPr bwMode="auto">
            <a:xfrm>
              <a:off x="6379422" y="2280108"/>
              <a:ext cx="230723" cy="623926"/>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p:spPr>
          <p:txBody>
            <a:bodyPr vert="horz" wrap="square" lIns="68580" tIns="34290" rIns="68580" bIns="34290" numCol="1" anchor="t" anchorCtr="0" compatLnSpc="1"/>
            <a:lstStyle/>
            <a:p>
              <a:endParaRPr lang="id-ID" sz="1350"/>
            </a:p>
          </p:txBody>
        </p:sp>
        <p:sp>
          <p:nvSpPr>
            <p:cNvPr id="30" name="Freeform 26"/>
            <p:cNvSpPr>
              <a:spLocks noEditPoints="1"/>
            </p:cNvSpPr>
            <p:nvPr/>
          </p:nvSpPr>
          <p:spPr bwMode="auto">
            <a:xfrm>
              <a:off x="6181196" y="2476709"/>
              <a:ext cx="625551" cy="229099"/>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p:spPr>
          <p:txBody>
            <a:bodyPr vert="horz" wrap="square" lIns="68580" tIns="34290" rIns="68580" bIns="34290" numCol="1" anchor="t" anchorCtr="0" compatLnSpc="1"/>
            <a:lstStyle/>
            <a:p>
              <a:endParaRPr lang="id-ID" sz="1350"/>
            </a:p>
          </p:txBody>
        </p:sp>
        <p:sp>
          <p:nvSpPr>
            <p:cNvPr id="31" name="Freeform 27"/>
            <p:cNvSpPr>
              <a:spLocks noEditPoints="1"/>
            </p:cNvSpPr>
            <p:nvPr/>
          </p:nvSpPr>
          <p:spPr bwMode="auto">
            <a:xfrm>
              <a:off x="6228315" y="2335352"/>
              <a:ext cx="531313" cy="510189"/>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p:spPr>
          <p:txBody>
            <a:bodyPr vert="horz" wrap="square" lIns="68580" tIns="34290" rIns="68580" bIns="34290" numCol="1" anchor="t" anchorCtr="0" compatLnSpc="1"/>
            <a:lstStyle/>
            <a:p>
              <a:endParaRPr lang="id-ID" sz="1350"/>
            </a:p>
          </p:txBody>
        </p:sp>
        <p:sp>
          <p:nvSpPr>
            <p:cNvPr id="32" name="Freeform 28"/>
            <p:cNvSpPr>
              <a:spLocks noEditPoints="1"/>
            </p:cNvSpPr>
            <p:nvPr/>
          </p:nvSpPr>
          <p:spPr bwMode="auto">
            <a:xfrm>
              <a:off x="6228315" y="2335352"/>
              <a:ext cx="531313" cy="510189"/>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p:spPr>
          <p:txBody>
            <a:bodyPr vert="horz" wrap="square" lIns="68580" tIns="34290" rIns="68580" bIns="34290" numCol="1" anchor="t" anchorCtr="0" compatLnSpc="1"/>
            <a:lstStyle/>
            <a:p>
              <a:endParaRPr lang="id-ID" sz="1350"/>
            </a:p>
          </p:txBody>
        </p:sp>
        <p:sp>
          <p:nvSpPr>
            <p:cNvPr id="33" name="Oval 29"/>
            <p:cNvSpPr>
              <a:spLocks noChangeArrowheads="1"/>
            </p:cNvSpPr>
            <p:nvPr/>
          </p:nvSpPr>
          <p:spPr bwMode="auto">
            <a:xfrm>
              <a:off x="6447665" y="2543327"/>
              <a:ext cx="95864" cy="95864"/>
            </a:xfrm>
            <a:prstGeom prst="ellipse">
              <a:avLst/>
            </a:prstGeom>
            <a:grpFill/>
            <a:ln>
              <a:noFill/>
            </a:ln>
          </p:spPr>
          <p:txBody>
            <a:bodyPr vert="horz" wrap="square" lIns="68580" tIns="34290" rIns="68580" bIns="34290" numCol="1" anchor="t" anchorCtr="0" compatLnSpc="1"/>
            <a:lstStyle/>
            <a:p>
              <a:endParaRPr lang="id-ID" sz="1350"/>
            </a:p>
          </p:txBody>
        </p:sp>
        <p:sp>
          <p:nvSpPr>
            <p:cNvPr id="34" name="Freeform 30"/>
            <p:cNvSpPr>
              <a:spLocks noEditPoints="1"/>
            </p:cNvSpPr>
            <p:nvPr/>
          </p:nvSpPr>
          <p:spPr bwMode="auto">
            <a:xfrm>
              <a:off x="7183703" y="2103004"/>
              <a:ext cx="263218" cy="498816"/>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grpFill/>
            <a:ln>
              <a:noFill/>
            </a:ln>
          </p:spPr>
          <p:txBody>
            <a:bodyPr vert="horz" wrap="square" lIns="68580" tIns="34290" rIns="68580" bIns="34290" numCol="1" anchor="t" anchorCtr="0" compatLnSpc="1"/>
            <a:lstStyle/>
            <a:p>
              <a:endParaRPr lang="id-ID" sz="1350"/>
            </a:p>
          </p:txBody>
        </p:sp>
        <p:sp>
          <p:nvSpPr>
            <p:cNvPr id="35" name="Rectangle 31"/>
            <p:cNvSpPr>
              <a:spLocks noChangeArrowheads="1"/>
            </p:cNvSpPr>
            <p:nvPr/>
          </p:nvSpPr>
          <p:spPr bwMode="auto">
            <a:xfrm>
              <a:off x="7052093" y="2101380"/>
              <a:ext cx="66618" cy="485817"/>
            </a:xfrm>
            <a:prstGeom prst="rect">
              <a:avLst/>
            </a:prstGeom>
            <a:grpFill/>
            <a:ln>
              <a:noFill/>
            </a:ln>
          </p:spPr>
          <p:txBody>
            <a:bodyPr vert="horz" wrap="square" lIns="68580" tIns="34290" rIns="68580" bIns="34290" numCol="1" anchor="t" anchorCtr="0" compatLnSpc="1"/>
            <a:lstStyle/>
            <a:p>
              <a:endParaRPr lang="id-ID" sz="1350"/>
            </a:p>
          </p:txBody>
        </p:sp>
        <p:sp>
          <p:nvSpPr>
            <p:cNvPr id="36" name="Freeform 32"/>
            <p:cNvSpPr>
              <a:spLocks noEditPoints="1"/>
            </p:cNvSpPr>
            <p:nvPr/>
          </p:nvSpPr>
          <p:spPr bwMode="auto">
            <a:xfrm>
              <a:off x="4894349" y="4548339"/>
              <a:ext cx="575181" cy="420825"/>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grpFill/>
            <a:ln>
              <a:noFill/>
            </a:ln>
          </p:spPr>
          <p:txBody>
            <a:bodyPr vert="horz" wrap="square" lIns="68580" tIns="34290" rIns="68580" bIns="34290" numCol="1" anchor="t" anchorCtr="0" compatLnSpc="1"/>
            <a:lstStyle/>
            <a:p>
              <a:endParaRPr lang="id-ID" sz="1350"/>
            </a:p>
          </p:txBody>
        </p:sp>
        <p:grpSp>
          <p:nvGrpSpPr>
            <p:cNvPr id="37" name="Group 127"/>
            <p:cNvGrpSpPr/>
            <p:nvPr/>
          </p:nvGrpSpPr>
          <p:grpSpPr>
            <a:xfrm>
              <a:off x="6511032" y="4969163"/>
              <a:ext cx="519940" cy="669421"/>
              <a:chOff x="8610600" y="4127500"/>
              <a:chExt cx="508001" cy="654050"/>
            </a:xfrm>
            <a:grpFill/>
          </p:grpSpPr>
          <p:sp>
            <p:nvSpPr>
              <p:cNvPr id="97"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8"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9"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0"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1"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2"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3"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104"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38" name="Freeform 41"/>
            <p:cNvSpPr>
              <a:spLocks noEditPoints="1"/>
            </p:cNvSpPr>
            <p:nvPr/>
          </p:nvSpPr>
          <p:spPr bwMode="auto">
            <a:xfrm>
              <a:off x="6941607" y="4293243"/>
              <a:ext cx="438698" cy="399703"/>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p:spPr>
          <p:txBody>
            <a:bodyPr vert="horz" wrap="square" lIns="68580" tIns="34290" rIns="68580" bIns="34290" numCol="1" anchor="t" anchorCtr="0" compatLnSpc="1"/>
            <a:lstStyle/>
            <a:p>
              <a:endParaRPr lang="id-ID" sz="1350"/>
            </a:p>
          </p:txBody>
        </p:sp>
        <p:sp>
          <p:nvSpPr>
            <p:cNvPr id="39" name="Freeform 42"/>
            <p:cNvSpPr/>
            <p:nvPr/>
          </p:nvSpPr>
          <p:spPr bwMode="auto">
            <a:xfrm>
              <a:off x="7055343" y="4662074"/>
              <a:ext cx="94238" cy="203102"/>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grpFill/>
            <a:ln>
              <a:noFill/>
            </a:ln>
          </p:spPr>
          <p:txBody>
            <a:bodyPr vert="horz" wrap="square" lIns="68580" tIns="34290" rIns="68580" bIns="34290" numCol="1" anchor="t" anchorCtr="0" compatLnSpc="1"/>
            <a:lstStyle/>
            <a:p>
              <a:endParaRPr lang="id-ID" sz="1350"/>
            </a:p>
          </p:txBody>
        </p:sp>
        <p:sp>
          <p:nvSpPr>
            <p:cNvPr id="40" name="Freeform 43"/>
            <p:cNvSpPr/>
            <p:nvPr/>
          </p:nvSpPr>
          <p:spPr bwMode="auto">
            <a:xfrm>
              <a:off x="7016348" y="4723817"/>
              <a:ext cx="133234" cy="274593"/>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grpFill/>
            <a:ln>
              <a:noFill/>
            </a:ln>
          </p:spPr>
          <p:txBody>
            <a:bodyPr vert="horz" wrap="square" lIns="68580" tIns="34290" rIns="68580" bIns="34290" numCol="1" anchor="t" anchorCtr="0" compatLnSpc="1"/>
            <a:lstStyle/>
            <a:p>
              <a:endParaRPr lang="id-ID" sz="1350"/>
            </a:p>
          </p:txBody>
        </p:sp>
        <p:sp>
          <p:nvSpPr>
            <p:cNvPr id="41" name="Freeform 44"/>
            <p:cNvSpPr/>
            <p:nvPr/>
          </p:nvSpPr>
          <p:spPr bwMode="auto">
            <a:xfrm>
              <a:off x="5799366" y="1648058"/>
              <a:ext cx="536186" cy="490692"/>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grpFill/>
            <a:ln>
              <a:noFill/>
            </a:ln>
          </p:spPr>
          <p:txBody>
            <a:bodyPr vert="horz" wrap="square" lIns="68580" tIns="34290" rIns="68580" bIns="34290" numCol="1" anchor="t" anchorCtr="0" compatLnSpc="1"/>
            <a:lstStyle/>
            <a:p>
              <a:endParaRPr lang="id-ID" sz="1350"/>
            </a:p>
          </p:txBody>
        </p:sp>
        <p:sp>
          <p:nvSpPr>
            <p:cNvPr id="42" name="Freeform 45"/>
            <p:cNvSpPr>
              <a:spLocks noEditPoints="1"/>
            </p:cNvSpPr>
            <p:nvPr/>
          </p:nvSpPr>
          <p:spPr bwMode="auto">
            <a:xfrm>
              <a:off x="5640136" y="4371234"/>
              <a:ext cx="653172" cy="541062"/>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p:spPr>
          <p:txBody>
            <a:bodyPr vert="horz" wrap="square" lIns="68580" tIns="34290" rIns="68580" bIns="34290" numCol="1" anchor="t" anchorCtr="0" compatLnSpc="1"/>
            <a:lstStyle/>
            <a:p>
              <a:endParaRPr lang="id-ID" sz="1350"/>
            </a:p>
          </p:txBody>
        </p:sp>
        <p:sp>
          <p:nvSpPr>
            <p:cNvPr id="43" name="Freeform 46"/>
            <p:cNvSpPr>
              <a:spLocks noEditPoints="1"/>
            </p:cNvSpPr>
            <p:nvPr/>
          </p:nvSpPr>
          <p:spPr bwMode="auto">
            <a:xfrm>
              <a:off x="6795373" y="3293989"/>
              <a:ext cx="838401" cy="978133"/>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grpFill/>
            <a:ln>
              <a:noFill/>
            </a:ln>
          </p:spPr>
          <p:txBody>
            <a:bodyPr vert="horz" wrap="square" lIns="68580" tIns="34290" rIns="68580" bIns="34290" numCol="1" anchor="t" anchorCtr="0" compatLnSpc="1"/>
            <a:lstStyle/>
            <a:p>
              <a:endParaRPr lang="id-ID" sz="1350"/>
            </a:p>
          </p:txBody>
        </p:sp>
        <p:sp>
          <p:nvSpPr>
            <p:cNvPr id="44" name="Freeform 47"/>
            <p:cNvSpPr>
              <a:spLocks noEditPoints="1"/>
            </p:cNvSpPr>
            <p:nvPr/>
          </p:nvSpPr>
          <p:spPr bwMode="auto">
            <a:xfrm>
              <a:off x="7430672" y="3579953"/>
              <a:ext cx="362333" cy="711666"/>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grpFill/>
            <a:ln>
              <a:noFill/>
            </a:ln>
          </p:spPr>
          <p:txBody>
            <a:bodyPr vert="horz" wrap="square" lIns="68580" tIns="34290" rIns="68580" bIns="34290" numCol="1" anchor="t" anchorCtr="0" compatLnSpc="1"/>
            <a:lstStyle/>
            <a:p>
              <a:endParaRPr lang="id-ID" sz="1350"/>
            </a:p>
          </p:txBody>
        </p:sp>
        <p:sp>
          <p:nvSpPr>
            <p:cNvPr id="45" name="Freeform 48"/>
            <p:cNvSpPr>
              <a:spLocks noEditPoints="1"/>
            </p:cNvSpPr>
            <p:nvPr/>
          </p:nvSpPr>
          <p:spPr bwMode="auto">
            <a:xfrm>
              <a:off x="6166572" y="3670943"/>
              <a:ext cx="593056" cy="593056"/>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grpFill/>
            <a:ln>
              <a:noFill/>
            </a:ln>
          </p:spPr>
          <p:txBody>
            <a:bodyPr vert="horz" wrap="square" lIns="68580" tIns="34290" rIns="68580" bIns="34290" numCol="1" anchor="t" anchorCtr="0" compatLnSpc="1"/>
            <a:lstStyle/>
            <a:p>
              <a:endParaRPr lang="id-ID" sz="1350"/>
            </a:p>
          </p:txBody>
        </p:sp>
        <p:sp>
          <p:nvSpPr>
            <p:cNvPr id="46" name="Freeform 49"/>
            <p:cNvSpPr/>
            <p:nvPr/>
          </p:nvSpPr>
          <p:spPr bwMode="auto">
            <a:xfrm>
              <a:off x="6275435" y="3859421"/>
              <a:ext cx="295715" cy="155981"/>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p:spPr>
          <p:txBody>
            <a:bodyPr vert="horz" wrap="square" lIns="68580" tIns="34290" rIns="68580" bIns="34290" numCol="1" anchor="t" anchorCtr="0" compatLnSpc="1"/>
            <a:lstStyle/>
            <a:p>
              <a:endParaRPr lang="id-ID" sz="1350"/>
            </a:p>
          </p:txBody>
        </p:sp>
        <p:grpSp>
          <p:nvGrpSpPr>
            <p:cNvPr id="47" name="Group 126"/>
            <p:cNvGrpSpPr/>
            <p:nvPr/>
          </p:nvGrpSpPr>
          <p:grpSpPr>
            <a:xfrm>
              <a:off x="6403794" y="4434602"/>
              <a:ext cx="464695" cy="441947"/>
              <a:chOff x="8505825" y="3605213"/>
              <a:chExt cx="454025" cy="431800"/>
            </a:xfrm>
            <a:grpFill/>
          </p:grpSpPr>
          <p:sp>
            <p:nvSpPr>
              <p:cNvPr id="95"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sp>
            <p:nvSpPr>
              <p:cNvPr id="96"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p>
            </p:txBody>
          </p:sp>
        </p:grpSp>
        <p:sp>
          <p:nvSpPr>
            <p:cNvPr id="48" name="Freeform 52"/>
            <p:cNvSpPr/>
            <p:nvPr/>
          </p:nvSpPr>
          <p:spPr bwMode="auto">
            <a:xfrm>
              <a:off x="4970714" y="1804038"/>
              <a:ext cx="695418" cy="565434"/>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grpFill/>
            <a:ln>
              <a:noFill/>
            </a:ln>
          </p:spPr>
          <p:txBody>
            <a:bodyPr vert="horz" wrap="square" lIns="68580" tIns="34290" rIns="68580" bIns="34290" numCol="1" anchor="t" anchorCtr="0" compatLnSpc="1"/>
            <a:lstStyle/>
            <a:p>
              <a:endParaRPr lang="id-ID" sz="1350"/>
            </a:p>
          </p:txBody>
        </p:sp>
        <p:sp>
          <p:nvSpPr>
            <p:cNvPr id="49" name="Freeform 53"/>
            <p:cNvSpPr/>
            <p:nvPr/>
          </p:nvSpPr>
          <p:spPr bwMode="auto">
            <a:xfrm>
              <a:off x="5498778" y="1773169"/>
              <a:ext cx="191728" cy="263218"/>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grpFill/>
            <a:ln>
              <a:noFill/>
            </a:ln>
          </p:spPr>
          <p:txBody>
            <a:bodyPr vert="horz" wrap="square" lIns="68580" tIns="34290" rIns="68580" bIns="34290" numCol="1" anchor="t" anchorCtr="0" compatLnSpc="1"/>
            <a:lstStyle/>
            <a:p>
              <a:endParaRPr lang="id-ID" sz="1350"/>
            </a:p>
          </p:txBody>
        </p:sp>
        <p:sp>
          <p:nvSpPr>
            <p:cNvPr id="50" name="Freeform 54"/>
            <p:cNvSpPr/>
            <p:nvPr/>
          </p:nvSpPr>
          <p:spPr bwMode="auto">
            <a:xfrm>
              <a:off x="5061704" y="1953521"/>
              <a:ext cx="526438" cy="34446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grpFill/>
            <a:ln>
              <a:noFill/>
            </a:ln>
          </p:spPr>
          <p:txBody>
            <a:bodyPr vert="horz" wrap="square" lIns="68580" tIns="34290" rIns="68580" bIns="34290" numCol="1" anchor="t" anchorCtr="0" compatLnSpc="1"/>
            <a:lstStyle/>
            <a:p>
              <a:endParaRPr lang="id-ID" sz="1350"/>
            </a:p>
          </p:txBody>
        </p:sp>
        <p:sp>
          <p:nvSpPr>
            <p:cNvPr id="51" name="Freeform 55"/>
            <p:cNvSpPr>
              <a:spLocks noEditPoints="1"/>
            </p:cNvSpPr>
            <p:nvPr/>
          </p:nvSpPr>
          <p:spPr bwMode="auto">
            <a:xfrm>
              <a:off x="4632755" y="2255735"/>
              <a:ext cx="303839" cy="53293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grpFill/>
            <a:ln>
              <a:noFill/>
            </a:ln>
          </p:spPr>
          <p:txBody>
            <a:bodyPr vert="horz" wrap="square" lIns="68580" tIns="34290" rIns="68580" bIns="34290" numCol="1" anchor="t" anchorCtr="0" compatLnSpc="1"/>
            <a:lstStyle/>
            <a:p>
              <a:endParaRPr lang="id-ID" sz="1350"/>
            </a:p>
          </p:txBody>
        </p:sp>
        <p:sp>
          <p:nvSpPr>
            <p:cNvPr id="52" name="Freeform 56"/>
            <p:cNvSpPr>
              <a:spLocks noEditPoints="1"/>
            </p:cNvSpPr>
            <p:nvPr/>
          </p:nvSpPr>
          <p:spPr bwMode="auto">
            <a:xfrm>
              <a:off x="4356538" y="3371978"/>
              <a:ext cx="568683" cy="619053"/>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p:spPr>
          <p:txBody>
            <a:bodyPr vert="horz" wrap="square" lIns="68580" tIns="34290" rIns="68580" bIns="34290" numCol="1" anchor="t" anchorCtr="0" compatLnSpc="1"/>
            <a:lstStyle/>
            <a:p>
              <a:endParaRPr lang="id-ID" sz="1350"/>
            </a:p>
          </p:txBody>
        </p:sp>
        <p:sp>
          <p:nvSpPr>
            <p:cNvPr id="53" name="Freeform 57"/>
            <p:cNvSpPr>
              <a:spLocks noEditPoints="1"/>
            </p:cNvSpPr>
            <p:nvPr/>
          </p:nvSpPr>
          <p:spPr bwMode="auto">
            <a:xfrm>
              <a:off x="6454164" y="1771543"/>
              <a:ext cx="541062" cy="5313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p:spPr>
          <p:txBody>
            <a:bodyPr vert="horz" wrap="square" lIns="68580" tIns="34290" rIns="68580" bIns="34290" numCol="1" anchor="t" anchorCtr="0" compatLnSpc="1"/>
            <a:lstStyle/>
            <a:p>
              <a:endParaRPr lang="id-ID" sz="1350"/>
            </a:p>
          </p:txBody>
        </p:sp>
        <p:sp>
          <p:nvSpPr>
            <p:cNvPr id="54" name="Freeform 58"/>
            <p:cNvSpPr>
              <a:spLocks noEditPoints="1"/>
            </p:cNvSpPr>
            <p:nvPr/>
          </p:nvSpPr>
          <p:spPr bwMode="auto">
            <a:xfrm>
              <a:off x="4542871" y="3988060"/>
              <a:ext cx="526438" cy="53293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grpFill/>
            <a:ln>
              <a:noFill/>
            </a:ln>
          </p:spPr>
          <p:txBody>
            <a:bodyPr vert="horz" wrap="square" lIns="68580" tIns="34290" rIns="68580" bIns="34290" numCol="1" anchor="t" anchorCtr="0" compatLnSpc="1"/>
            <a:lstStyle/>
            <a:p>
              <a:endParaRPr lang="id-ID" sz="1350"/>
            </a:p>
          </p:txBody>
        </p:sp>
        <p:sp>
          <p:nvSpPr>
            <p:cNvPr id="55" name="Rectangle 59"/>
            <p:cNvSpPr>
              <a:spLocks noChangeArrowheads="1"/>
            </p:cNvSpPr>
            <p:nvPr/>
          </p:nvSpPr>
          <p:spPr bwMode="auto">
            <a:xfrm>
              <a:off x="6585774" y="3482464"/>
              <a:ext cx="641799" cy="32497"/>
            </a:xfrm>
            <a:prstGeom prst="rect">
              <a:avLst/>
            </a:prstGeom>
            <a:grpFill/>
            <a:ln>
              <a:noFill/>
            </a:ln>
          </p:spPr>
          <p:txBody>
            <a:bodyPr vert="horz" wrap="square" lIns="68580" tIns="34290" rIns="68580" bIns="34290" numCol="1" anchor="t" anchorCtr="0" compatLnSpc="1"/>
            <a:lstStyle/>
            <a:p>
              <a:endParaRPr lang="id-ID" sz="1350"/>
            </a:p>
          </p:txBody>
        </p:sp>
        <p:sp>
          <p:nvSpPr>
            <p:cNvPr id="56" name="Rectangle 60"/>
            <p:cNvSpPr>
              <a:spLocks noChangeArrowheads="1"/>
            </p:cNvSpPr>
            <p:nvPr/>
          </p:nvSpPr>
          <p:spPr bwMode="auto">
            <a:xfrm>
              <a:off x="6611771" y="3417472"/>
              <a:ext cx="589805" cy="32497"/>
            </a:xfrm>
            <a:prstGeom prst="rect">
              <a:avLst/>
            </a:prstGeom>
            <a:grpFill/>
            <a:ln>
              <a:noFill/>
            </a:ln>
          </p:spPr>
          <p:txBody>
            <a:bodyPr vert="horz" wrap="square" lIns="68580" tIns="34290" rIns="68580" bIns="34290" numCol="1" anchor="t" anchorCtr="0" compatLnSpc="1"/>
            <a:lstStyle/>
            <a:p>
              <a:endParaRPr lang="id-ID" sz="1350"/>
            </a:p>
          </p:txBody>
        </p:sp>
        <p:sp>
          <p:nvSpPr>
            <p:cNvPr id="57" name="Rectangle 61"/>
            <p:cNvSpPr>
              <a:spLocks noChangeArrowheads="1"/>
            </p:cNvSpPr>
            <p:nvPr/>
          </p:nvSpPr>
          <p:spPr bwMode="auto">
            <a:xfrm>
              <a:off x="6844117" y="3350854"/>
              <a:ext cx="125111" cy="32497"/>
            </a:xfrm>
            <a:prstGeom prst="rect">
              <a:avLst/>
            </a:prstGeom>
            <a:grpFill/>
            <a:ln>
              <a:noFill/>
            </a:ln>
          </p:spPr>
          <p:txBody>
            <a:bodyPr vert="horz" wrap="square" lIns="68580" tIns="34290" rIns="68580" bIns="34290" numCol="1" anchor="t" anchorCtr="0" compatLnSpc="1"/>
            <a:lstStyle/>
            <a:p>
              <a:endParaRPr lang="id-ID" sz="1350"/>
            </a:p>
          </p:txBody>
        </p:sp>
        <p:sp>
          <p:nvSpPr>
            <p:cNvPr id="58" name="Rectangle 62"/>
            <p:cNvSpPr>
              <a:spLocks noChangeArrowheads="1"/>
            </p:cNvSpPr>
            <p:nvPr/>
          </p:nvSpPr>
          <p:spPr bwMode="auto">
            <a:xfrm>
              <a:off x="6866865" y="3112009"/>
              <a:ext cx="79616" cy="259969"/>
            </a:xfrm>
            <a:prstGeom prst="rect">
              <a:avLst/>
            </a:prstGeom>
            <a:grpFill/>
            <a:ln>
              <a:noFill/>
            </a:ln>
          </p:spPr>
          <p:txBody>
            <a:bodyPr vert="horz" wrap="square" lIns="68580" tIns="34290" rIns="68580" bIns="34290" numCol="1" anchor="t" anchorCtr="0" compatLnSpc="1"/>
            <a:lstStyle/>
            <a:p>
              <a:endParaRPr lang="id-ID" sz="1350"/>
            </a:p>
          </p:txBody>
        </p:sp>
        <p:sp>
          <p:nvSpPr>
            <p:cNvPr id="59" name="Rectangle 63"/>
            <p:cNvSpPr>
              <a:spLocks noChangeArrowheads="1"/>
            </p:cNvSpPr>
            <p:nvPr/>
          </p:nvSpPr>
          <p:spPr bwMode="auto">
            <a:xfrm>
              <a:off x="6844117" y="3099010"/>
              <a:ext cx="125111" cy="32497"/>
            </a:xfrm>
            <a:prstGeom prst="rect">
              <a:avLst/>
            </a:prstGeom>
            <a:grpFill/>
            <a:ln>
              <a:noFill/>
            </a:ln>
          </p:spPr>
          <p:txBody>
            <a:bodyPr vert="horz" wrap="square" lIns="68580" tIns="34290" rIns="68580" bIns="34290" numCol="1" anchor="t" anchorCtr="0" compatLnSpc="1"/>
            <a:lstStyle/>
            <a:p>
              <a:endParaRPr lang="id-ID" sz="1350"/>
            </a:p>
          </p:txBody>
        </p:sp>
        <p:sp>
          <p:nvSpPr>
            <p:cNvPr id="60" name="Rectangle 64"/>
            <p:cNvSpPr>
              <a:spLocks noChangeArrowheads="1"/>
            </p:cNvSpPr>
            <p:nvPr/>
          </p:nvSpPr>
          <p:spPr bwMode="auto">
            <a:xfrm>
              <a:off x="7034220" y="3350854"/>
              <a:ext cx="121861" cy="32497"/>
            </a:xfrm>
            <a:prstGeom prst="rect">
              <a:avLst/>
            </a:prstGeom>
            <a:grpFill/>
            <a:ln>
              <a:noFill/>
            </a:ln>
          </p:spPr>
          <p:txBody>
            <a:bodyPr vert="horz" wrap="square" lIns="68580" tIns="34290" rIns="68580" bIns="34290" numCol="1" anchor="t" anchorCtr="0" compatLnSpc="1"/>
            <a:lstStyle/>
            <a:p>
              <a:endParaRPr lang="id-ID" sz="1350"/>
            </a:p>
          </p:txBody>
        </p:sp>
        <p:sp>
          <p:nvSpPr>
            <p:cNvPr id="61" name="Rectangle 65"/>
            <p:cNvSpPr>
              <a:spLocks noChangeArrowheads="1"/>
            </p:cNvSpPr>
            <p:nvPr/>
          </p:nvSpPr>
          <p:spPr bwMode="auto">
            <a:xfrm>
              <a:off x="7055342" y="3112009"/>
              <a:ext cx="77991" cy="259969"/>
            </a:xfrm>
            <a:prstGeom prst="rect">
              <a:avLst/>
            </a:prstGeom>
            <a:grpFill/>
            <a:ln>
              <a:noFill/>
            </a:ln>
          </p:spPr>
          <p:txBody>
            <a:bodyPr vert="horz" wrap="square" lIns="68580" tIns="34290" rIns="68580" bIns="34290" numCol="1" anchor="t" anchorCtr="0" compatLnSpc="1"/>
            <a:lstStyle/>
            <a:p>
              <a:endParaRPr lang="id-ID" sz="1350"/>
            </a:p>
          </p:txBody>
        </p:sp>
        <p:sp>
          <p:nvSpPr>
            <p:cNvPr id="62" name="Rectangle 66"/>
            <p:cNvSpPr>
              <a:spLocks noChangeArrowheads="1"/>
            </p:cNvSpPr>
            <p:nvPr/>
          </p:nvSpPr>
          <p:spPr bwMode="auto">
            <a:xfrm>
              <a:off x="7034220" y="3099010"/>
              <a:ext cx="121861" cy="32497"/>
            </a:xfrm>
            <a:prstGeom prst="rect">
              <a:avLst/>
            </a:prstGeom>
            <a:grpFill/>
            <a:ln>
              <a:noFill/>
            </a:ln>
          </p:spPr>
          <p:txBody>
            <a:bodyPr vert="horz" wrap="square" lIns="68580" tIns="34290" rIns="68580" bIns="34290" numCol="1" anchor="t" anchorCtr="0" compatLnSpc="1"/>
            <a:lstStyle/>
            <a:p>
              <a:endParaRPr lang="id-ID" sz="1350"/>
            </a:p>
          </p:txBody>
        </p:sp>
        <p:sp>
          <p:nvSpPr>
            <p:cNvPr id="63" name="Rectangle 67"/>
            <p:cNvSpPr>
              <a:spLocks noChangeArrowheads="1"/>
            </p:cNvSpPr>
            <p:nvPr/>
          </p:nvSpPr>
          <p:spPr bwMode="auto">
            <a:xfrm>
              <a:off x="6657263" y="3350854"/>
              <a:ext cx="125111" cy="32497"/>
            </a:xfrm>
            <a:prstGeom prst="rect">
              <a:avLst/>
            </a:prstGeom>
            <a:grpFill/>
            <a:ln>
              <a:noFill/>
            </a:ln>
          </p:spPr>
          <p:txBody>
            <a:bodyPr vert="horz" wrap="square" lIns="68580" tIns="34290" rIns="68580" bIns="34290" numCol="1" anchor="t" anchorCtr="0" compatLnSpc="1"/>
            <a:lstStyle/>
            <a:p>
              <a:endParaRPr lang="id-ID" sz="1350"/>
            </a:p>
          </p:txBody>
        </p:sp>
        <p:sp>
          <p:nvSpPr>
            <p:cNvPr id="64" name="Rectangle 68"/>
            <p:cNvSpPr>
              <a:spLocks noChangeArrowheads="1"/>
            </p:cNvSpPr>
            <p:nvPr/>
          </p:nvSpPr>
          <p:spPr bwMode="auto">
            <a:xfrm>
              <a:off x="6678388" y="3112009"/>
              <a:ext cx="81240" cy="259969"/>
            </a:xfrm>
            <a:prstGeom prst="rect">
              <a:avLst/>
            </a:prstGeom>
            <a:grpFill/>
            <a:ln>
              <a:noFill/>
            </a:ln>
          </p:spPr>
          <p:txBody>
            <a:bodyPr vert="horz" wrap="square" lIns="68580" tIns="34290" rIns="68580" bIns="34290" numCol="1" anchor="t" anchorCtr="0" compatLnSpc="1"/>
            <a:lstStyle/>
            <a:p>
              <a:endParaRPr lang="id-ID" sz="1350"/>
            </a:p>
          </p:txBody>
        </p:sp>
        <p:sp>
          <p:nvSpPr>
            <p:cNvPr id="65" name="Rectangle 69"/>
            <p:cNvSpPr>
              <a:spLocks noChangeArrowheads="1"/>
            </p:cNvSpPr>
            <p:nvPr/>
          </p:nvSpPr>
          <p:spPr bwMode="auto">
            <a:xfrm>
              <a:off x="6657263" y="3099010"/>
              <a:ext cx="125111" cy="32497"/>
            </a:xfrm>
            <a:prstGeom prst="rect">
              <a:avLst/>
            </a:prstGeom>
            <a:grpFill/>
            <a:ln>
              <a:noFill/>
            </a:ln>
          </p:spPr>
          <p:txBody>
            <a:bodyPr vert="horz" wrap="square" lIns="68580" tIns="34290" rIns="68580" bIns="34290" numCol="1" anchor="t" anchorCtr="0" compatLnSpc="1"/>
            <a:lstStyle/>
            <a:p>
              <a:endParaRPr lang="id-ID" sz="1350"/>
            </a:p>
          </p:txBody>
        </p:sp>
        <p:sp>
          <p:nvSpPr>
            <p:cNvPr id="66" name="Rectangle 70"/>
            <p:cNvSpPr>
              <a:spLocks noChangeArrowheads="1"/>
            </p:cNvSpPr>
            <p:nvPr/>
          </p:nvSpPr>
          <p:spPr bwMode="auto">
            <a:xfrm>
              <a:off x="6611771" y="3027518"/>
              <a:ext cx="589805" cy="32497"/>
            </a:xfrm>
            <a:prstGeom prst="rect">
              <a:avLst/>
            </a:prstGeom>
            <a:grpFill/>
            <a:ln>
              <a:noFill/>
            </a:ln>
          </p:spPr>
          <p:txBody>
            <a:bodyPr vert="horz" wrap="square" lIns="68580" tIns="34290" rIns="68580" bIns="34290" numCol="1" anchor="t" anchorCtr="0" compatLnSpc="1"/>
            <a:lstStyle/>
            <a:p>
              <a:endParaRPr lang="id-ID" sz="1350"/>
            </a:p>
          </p:txBody>
        </p:sp>
        <p:sp>
          <p:nvSpPr>
            <p:cNvPr id="67" name="Freeform 71"/>
            <p:cNvSpPr/>
            <p:nvPr/>
          </p:nvSpPr>
          <p:spPr bwMode="auto">
            <a:xfrm>
              <a:off x="6611771" y="2839041"/>
              <a:ext cx="589805" cy="188478"/>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grpFill/>
            <a:ln>
              <a:noFill/>
            </a:ln>
          </p:spPr>
          <p:txBody>
            <a:bodyPr vert="horz" wrap="square" lIns="68580" tIns="34290" rIns="68580" bIns="34290" numCol="1" anchor="t" anchorCtr="0" compatLnSpc="1"/>
            <a:lstStyle/>
            <a:p>
              <a:endParaRPr lang="id-ID" sz="1350"/>
            </a:p>
          </p:txBody>
        </p:sp>
        <p:sp>
          <p:nvSpPr>
            <p:cNvPr id="68" name="Freeform 72"/>
            <p:cNvSpPr>
              <a:spLocks noEditPoints="1"/>
            </p:cNvSpPr>
            <p:nvPr/>
          </p:nvSpPr>
          <p:spPr bwMode="auto">
            <a:xfrm>
              <a:off x="4990211" y="3009645"/>
              <a:ext cx="818903" cy="534562"/>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grpFill/>
            <a:ln>
              <a:noFill/>
            </a:ln>
          </p:spPr>
          <p:txBody>
            <a:bodyPr vert="horz" wrap="square" lIns="68580" tIns="34290" rIns="68580" bIns="34290" numCol="1" anchor="t" anchorCtr="0" compatLnSpc="1"/>
            <a:lstStyle/>
            <a:p>
              <a:endParaRPr lang="id-ID" sz="1350"/>
            </a:p>
          </p:txBody>
        </p:sp>
        <p:sp>
          <p:nvSpPr>
            <p:cNvPr id="69" name="Freeform 73"/>
            <p:cNvSpPr>
              <a:spLocks noEditPoints="1"/>
            </p:cNvSpPr>
            <p:nvPr/>
          </p:nvSpPr>
          <p:spPr bwMode="auto">
            <a:xfrm>
              <a:off x="6796998" y="3596202"/>
              <a:ext cx="191728" cy="334711"/>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p:spPr>
          <p:txBody>
            <a:bodyPr vert="horz" wrap="square" lIns="68580" tIns="34290" rIns="68580" bIns="34290" numCol="1" anchor="t" anchorCtr="0" compatLnSpc="1"/>
            <a:lstStyle/>
            <a:p>
              <a:endParaRPr lang="id-ID" sz="1350"/>
            </a:p>
          </p:txBody>
        </p:sp>
        <p:sp>
          <p:nvSpPr>
            <p:cNvPr id="70" name="Freeform 74"/>
            <p:cNvSpPr>
              <a:spLocks noEditPoints="1"/>
            </p:cNvSpPr>
            <p:nvPr/>
          </p:nvSpPr>
          <p:spPr bwMode="auto">
            <a:xfrm>
              <a:off x="5123445" y="2449089"/>
              <a:ext cx="385080" cy="471194"/>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grpFill/>
            <a:ln>
              <a:noFill/>
            </a:ln>
          </p:spPr>
          <p:txBody>
            <a:bodyPr vert="horz" wrap="square" lIns="68580" tIns="34290" rIns="68580" bIns="34290" numCol="1" anchor="t" anchorCtr="0" compatLnSpc="1"/>
            <a:lstStyle/>
            <a:p>
              <a:endParaRPr lang="id-ID" sz="1350"/>
            </a:p>
          </p:txBody>
        </p:sp>
        <p:sp>
          <p:nvSpPr>
            <p:cNvPr id="71" name="Freeform 75"/>
            <p:cNvSpPr>
              <a:spLocks noEditPoints="1"/>
            </p:cNvSpPr>
            <p:nvPr/>
          </p:nvSpPr>
          <p:spPr bwMode="auto">
            <a:xfrm>
              <a:off x="5864359" y="2944653"/>
              <a:ext cx="583307" cy="58493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grpFill/>
            <a:ln>
              <a:noFill/>
            </a:ln>
          </p:spPr>
          <p:txBody>
            <a:bodyPr vert="horz" wrap="square" lIns="68580" tIns="34290" rIns="68580" bIns="34290" numCol="1" anchor="t" anchorCtr="0" compatLnSpc="1"/>
            <a:lstStyle/>
            <a:p>
              <a:endParaRPr lang="id-ID" sz="1350"/>
            </a:p>
          </p:txBody>
        </p:sp>
        <p:sp>
          <p:nvSpPr>
            <p:cNvPr id="72" name="Freeform 76"/>
            <p:cNvSpPr>
              <a:spLocks noEditPoints="1"/>
            </p:cNvSpPr>
            <p:nvPr/>
          </p:nvSpPr>
          <p:spPr bwMode="auto">
            <a:xfrm>
              <a:off x="5282677" y="3698565"/>
              <a:ext cx="658048" cy="498816"/>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grpFill/>
            <a:ln>
              <a:noFill/>
            </a:ln>
          </p:spPr>
          <p:txBody>
            <a:bodyPr vert="horz" wrap="square" lIns="68580" tIns="34290" rIns="68580" bIns="34290" numCol="1" anchor="t" anchorCtr="0" compatLnSpc="1"/>
            <a:lstStyle/>
            <a:p>
              <a:endParaRPr lang="id-ID" sz="1350"/>
            </a:p>
          </p:txBody>
        </p:sp>
        <p:sp>
          <p:nvSpPr>
            <p:cNvPr id="73" name="Freeform 77"/>
            <p:cNvSpPr/>
            <p:nvPr/>
          </p:nvSpPr>
          <p:spPr bwMode="auto">
            <a:xfrm>
              <a:off x="5570269" y="2967401"/>
              <a:ext cx="219350" cy="164107"/>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grpFill/>
            <a:ln>
              <a:noFill/>
            </a:ln>
          </p:spPr>
          <p:txBody>
            <a:bodyPr vert="horz" wrap="square" lIns="68580" tIns="34290" rIns="68580" bIns="34290" numCol="1" anchor="t" anchorCtr="0" compatLnSpc="1"/>
            <a:lstStyle/>
            <a:p>
              <a:endParaRPr lang="id-ID" sz="1350"/>
            </a:p>
          </p:txBody>
        </p:sp>
        <p:sp>
          <p:nvSpPr>
            <p:cNvPr id="74" name="Freeform 78"/>
            <p:cNvSpPr/>
            <p:nvPr/>
          </p:nvSpPr>
          <p:spPr bwMode="auto">
            <a:xfrm>
              <a:off x="5667756" y="2925156"/>
              <a:ext cx="60119" cy="74741"/>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grpFill/>
            <a:ln>
              <a:noFill/>
            </a:ln>
          </p:spPr>
          <p:txBody>
            <a:bodyPr vert="horz" wrap="square" lIns="68580" tIns="34290" rIns="68580" bIns="34290" numCol="1" anchor="t" anchorCtr="0" compatLnSpc="1"/>
            <a:lstStyle/>
            <a:p>
              <a:endParaRPr lang="id-ID" sz="1350"/>
            </a:p>
          </p:txBody>
        </p:sp>
        <p:sp>
          <p:nvSpPr>
            <p:cNvPr id="75" name="Freeform 79"/>
            <p:cNvSpPr>
              <a:spLocks noEditPoints="1"/>
            </p:cNvSpPr>
            <p:nvPr/>
          </p:nvSpPr>
          <p:spPr bwMode="auto">
            <a:xfrm>
              <a:off x="5326547" y="4293243"/>
              <a:ext cx="230723" cy="32008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p:spPr>
          <p:txBody>
            <a:bodyPr vert="horz" wrap="square" lIns="68580" tIns="34290" rIns="68580" bIns="34290" numCol="1" anchor="t" anchorCtr="0" compatLnSpc="1"/>
            <a:lstStyle/>
            <a:p>
              <a:endParaRPr lang="id-ID" sz="1350"/>
            </a:p>
          </p:txBody>
        </p:sp>
        <p:sp>
          <p:nvSpPr>
            <p:cNvPr id="76" name="Freeform 80"/>
            <p:cNvSpPr>
              <a:spLocks noEditPoints="1"/>
            </p:cNvSpPr>
            <p:nvPr/>
          </p:nvSpPr>
          <p:spPr bwMode="auto">
            <a:xfrm>
              <a:off x="7099212" y="2652188"/>
              <a:ext cx="289215" cy="316838"/>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p:spPr>
          <p:txBody>
            <a:bodyPr vert="horz" wrap="square" lIns="68580" tIns="34290" rIns="68580" bIns="34290" numCol="1" anchor="t" anchorCtr="0" compatLnSpc="1"/>
            <a:lstStyle/>
            <a:p>
              <a:endParaRPr lang="id-ID" sz="1350"/>
            </a:p>
          </p:txBody>
        </p:sp>
        <p:sp>
          <p:nvSpPr>
            <p:cNvPr id="77" name="Freeform 81"/>
            <p:cNvSpPr>
              <a:spLocks noEditPoints="1"/>
            </p:cNvSpPr>
            <p:nvPr/>
          </p:nvSpPr>
          <p:spPr bwMode="auto">
            <a:xfrm>
              <a:off x="5653133" y="2226490"/>
              <a:ext cx="437074" cy="628800"/>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grpFill/>
            <a:ln>
              <a:noFill/>
            </a:ln>
          </p:spPr>
          <p:txBody>
            <a:bodyPr vert="horz" wrap="square" lIns="68580" tIns="34290" rIns="68580" bIns="34290" numCol="1" anchor="t" anchorCtr="0" compatLnSpc="1"/>
            <a:lstStyle/>
            <a:p>
              <a:endParaRPr lang="id-ID" sz="1350"/>
            </a:p>
          </p:txBody>
        </p:sp>
        <p:sp>
          <p:nvSpPr>
            <p:cNvPr id="78" name="Freeform 82"/>
            <p:cNvSpPr>
              <a:spLocks noEditPoints="1"/>
            </p:cNvSpPr>
            <p:nvPr/>
          </p:nvSpPr>
          <p:spPr bwMode="auto">
            <a:xfrm>
              <a:off x="5497153" y="2137125"/>
              <a:ext cx="251845" cy="222599"/>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p:spPr>
          <p:txBody>
            <a:bodyPr vert="horz" wrap="square" lIns="68580" tIns="34290" rIns="68580" bIns="34290" numCol="1" anchor="t" anchorCtr="0" compatLnSpc="1"/>
            <a:lstStyle/>
            <a:p>
              <a:endParaRPr lang="id-ID" sz="1350"/>
            </a:p>
          </p:txBody>
        </p:sp>
        <p:sp>
          <p:nvSpPr>
            <p:cNvPr id="79" name="Freeform 83"/>
            <p:cNvSpPr/>
            <p:nvPr/>
          </p:nvSpPr>
          <p:spPr bwMode="auto">
            <a:xfrm>
              <a:off x="5425660" y="2270360"/>
              <a:ext cx="110488" cy="69867"/>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grpFill/>
            <a:ln>
              <a:noFill/>
            </a:ln>
          </p:spPr>
          <p:txBody>
            <a:bodyPr vert="horz" wrap="square" lIns="68580" tIns="34290" rIns="68580" bIns="34290" numCol="1" anchor="t" anchorCtr="0" compatLnSpc="1"/>
            <a:lstStyle/>
            <a:p>
              <a:endParaRPr lang="id-ID" sz="1350"/>
            </a:p>
          </p:txBody>
        </p:sp>
        <p:sp>
          <p:nvSpPr>
            <p:cNvPr id="80" name="Freeform 84"/>
            <p:cNvSpPr/>
            <p:nvPr/>
          </p:nvSpPr>
          <p:spPr bwMode="auto">
            <a:xfrm>
              <a:off x="5355794" y="2280108"/>
              <a:ext cx="149483" cy="90989"/>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grpFill/>
            <a:ln>
              <a:noFill/>
            </a:ln>
          </p:spPr>
          <p:txBody>
            <a:bodyPr vert="horz" wrap="square" lIns="68580" tIns="34290" rIns="68580" bIns="34290" numCol="1" anchor="t" anchorCtr="0" compatLnSpc="1"/>
            <a:lstStyle/>
            <a:p>
              <a:endParaRPr lang="id-ID" sz="1350"/>
            </a:p>
          </p:txBody>
        </p:sp>
        <p:sp>
          <p:nvSpPr>
            <p:cNvPr id="81" name="Freeform 85"/>
            <p:cNvSpPr>
              <a:spLocks noEditPoints="1"/>
            </p:cNvSpPr>
            <p:nvPr/>
          </p:nvSpPr>
          <p:spPr bwMode="auto">
            <a:xfrm>
              <a:off x="5269679" y="3466216"/>
              <a:ext cx="456571" cy="162481"/>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p:spPr>
          <p:txBody>
            <a:bodyPr vert="horz" wrap="square" lIns="68580" tIns="34290" rIns="68580" bIns="34290" numCol="1" anchor="t" anchorCtr="0" compatLnSpc="1"/>
            <a:lstStyle/>
            <a:p>
              <a:endParaRPr lang="id-ID" sz="1350"/>
            </a:p>
          </p:txBody>
        </p:sp>
        <p:sp>
          <p:nvSpPr>
            <p:cNvPr id="82" name="Freeform 86"/>
            <p:cNvSpPr/>
            <p:nvPr/>
          </p:nvSpPr>
          <p:spPr bwMode="auto">
            <a:xfrm>
              <a:off x="7160955" y="3885418"/>
              <a:ext cx="251845" cy="323337"/>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grpFill/>
            <a:ln>
              <a:noFill/>
            </a:ln>
          </p:spPr>
          <p:txBody>
            <a:bodyPr vert="horz" wrap="square" lIns="68580" tIns="34290" rIns="68580" bIns="34290" numCol="1" anchor="t" anchorCtr="0" compatLnSpc="1"/>
            <a:lstStyle/>
            <a:p>
              <a:endParaRPr lang="id-ID" sz="1350"/>
            </a:p>
          </p:txBody>
        </p:sp>
        <p:sp>
          <p:nvSpPr>
            <p:cNvPr id="83" name="Freeform 87"/>
            <p:cNvSpPr/>
            <p:nvPr/>
          </p:nvSpPr>
          <p:spPr bwMode="auto">
            <a:xfrm>
              <a:off x="7303938" y="3874043"/>
              <a:ext cx="121861" cy="84491"/>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grpFill/>
            <a:ln>
              <a:noFill/>
            </a:ln>
          </p:spPr>
          <p:txBody>
            <a:bodyPr vert="horz" wrap="square" lIns="68580" tIns="34290" rIns="68580" bIns="34290" numCol="1" anchor="t" anchorCtr="0" compatLnSpc="1"/>
            <a:lstStyle/>
            <a:p>
              <a:endParaRPr lang="id-ID" sz="1350"/>
            </a:p>
          </p:txBody>
        </p:sp>
        <p:sp>
          <p:nvSpPr>
            <p:cNvPr id="84" name="Freeform 88"/>
            <p:cNvSpPr/>
            <p:nvPr/>
          </p:nvSpPr>
          <p:spPr bwMode="auto">
            <a:xfrm>
              <a:off x="7209698" y="3940661"/>
              <a:ext cx="167356" cy="232348"/>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grpFill/>
            <a:ln>
              <a:noFill/>
            </a:ln>
          </p:spPr>
          <p:txBody>
            <a:bodyPr vert="horz" wrap="square" lIns="68580" tIns="34290" rIns="68580" bIns="34290" numCol="1" anchor="t" anchorCtr="0" compatLnSpc="1"/>
            <a:lstStyle/>
            <a:p>
              <a:endParaRPr lang="id-ID" sz="1350"/>
            </a:p>
          </p:txBody>
        </p:sp>
        <p:sp>
          <p:nvSpPr>
            <p:cNvPr id="85" name="Freeform 89"/>
            <p:cNvSpPr>
              <a:spLocks noEditPoints="1"/>
            </p:cNvSpPr>
            <p:nvPr/>
          </p:nvSpPr>
          <p:spPr bwMode="auto">
            <a:xfrm>
              <a:off x="6819744" y="2618068"/>
              <a:ext cx="227474" cy="1657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p:spPr>
          <p:txBody>
            <a:bodyPr vert="horz" wrap="square" lIns="68580" tIns="34290" rIns="68580" bIns="34290" numCol="1" anchor="t" anchorCtr="0" compatLnSpc="1"/>
            <a:lstStyle/>
            <a:p>
              <a:endParaRPr lang="id-ID" sz="1350"/>
            </a:p>
          </p:txBody>
        </p:sp>
        <p:sp>
          <p:nvSpPr>
            <p:cNvPr id="86" name="Freeform 90"/>
            <p:cNvSpPr/>
            <p:nvPr/>
          </p:nvSpPr>
          <p:spPr bwMode="auto">
            <a:xfrm>
              <a:off x="4923597" y="3703439"/>
              <a:ext cx="211225" cy="272968"/>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grpFill/>
            <a:ln>
              <a:noFill/>
            </a:ln>
          </p:spPr>
          <p:txBody>
            <a:bodyPr vert="horz" wrap="square" lIns="68580" tIns="34290" rIns="68580" bIns="34290" numCol="1" anchor="t" anchorCtr="0" compatLnSpc="1"/>
            <a:lstStyle/>
            <a:p>
              <a:endParaRPr lang="id-ID" sz="1350"/>
            </a:p>
          </p:txBody>
        </p:sp>
        <p:sp>
          <p:nvSpPr>
            <p:cNvPr id="87" name="Freeform 91"/>
            <p:cNvSpPr/>
            <p:nvPr/>
          </p:nvSpPr>
          <p:spPr bwMode="auto">
            <a:xfrm>
              <a:off x="4910597" y="3693690"/>
              <a:ext cx="103988" cy="71492"/>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grpFill/>
            <a:ln>
              <a:noFill/>
            </a:ln>
          </p:spPr>
          <p:txBody>
            <a:bodyPr vert="horz" wrap="square" lIns="68580" tIns="34290" rIns="68580" bIns="34290" numCol="1" anchor="t" anchorCtr="0" compatLnSpc="1"/>
            <a:lstStyle/>
            <a:p>
              <a:endParaRPr lang="id-ID" sz="1350"/>
            </a:p>
          </p:txBody>
        </p:sp>
        <p:sp>
          <p:nvSpPr>
            <p:cNvPr id="88" name="Freeform 92"/>
            <p:cNvSpPr/>
            <p:nvPr/>
          </p:nvSpPr>
          <p:spPr bwMode="auto">
            <a:xfrm>
              <a:off x="4952841" y="3752183"/>
              <a:ext cx="142983" cy="196602"/>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grpFill/>
            <a:ln>
              <a:noFill/>
            </a:ln>
          </p:spPr>
          <p:txBody>
            <a:bodyPr vert="horz" wrap="square" lIns="68580" tIns="34290" rIns="68580" bIns="34290" numCol="1" anchor="t" anchorCtr="0" compatLnSpc="1"/>
            <a:lstStyle/>
            <a:p>
              <a:endParaRPr lang="id-ID" sz="1350"/>
            </a:p>
          </p:txBody>
        </p:sp>
        <p:sp>
          <p:nvSpPr>
            <p:cNvPr id="89" name="Freeform 93"/>
            <p:cNvSpPr>
              <a:spLocks noEditPoints="1"/>
            </p:cNvSpPr>
            <p:nvPr/>
          </p:nvSpPr>
          <p:spPr bwMode="auto">
            <a:xfrm>
              <a:off x="6316055" y="5393239"/>
              <a:ext cx="224223" cy="245347"/>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p:spPr>
          <p:txBody>
            <a:bodyPr vert="horz" wrap="square" lIns="68580" tIns="34290" rIns="68580" bIns="34290" numCol="1" anchor="t" anchorCtr="0" compatLnSpc="1"/>
            <a:lstStyle/>
            <a:p>
              <a:endParaRPr lang="id-ID" sz="1350"/>
            </a:p>
          </p:txBody>
        </p:sp>
        <p:sp>
          <p:nvSpPr>
            <p:cNvPr id="90" name="Freeform 94"/>
            <p:cNvSpPr/>
            <p:nvPr/>
          </p:nvSpPr>
          <p:spPr bwMode="auto">
            <a:xfrm>
              <a:off x="6044712" y="3776555"/>
              <a:ext cx="64992" cy="61743"/>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grpFill/>
            <a:ln>
              <a:noFill/>
            </a:ln>
          </p:spPr>
          <p:txBody>
            <a:bodyPr vert="horz" wrap="square" lIns="68580" tIns="34290" rIns="68580" bIns="34290" numCol="1" anchor="t" anchorCtr="0" compatLnSpc="1"/>
            <a:lstStyle/>
            <a:p>
              <a:endParaRPr lang="id-ID" sz="1350"/>
            </a:p>
          </p:txBody>
        </p:sp>
        <p:sp>
          <p:nvSpPr>
            <p:cNvPr id="91" name="Freeform 95"/>
            <p:cNvSpPr/>
            <p:nvPr/>
          </p:nvSpPr>
          <p:spPr bwMode="auto">
            <a:xfrm>
              <a:off x="6030088" y="3589703"/>
              <a:ext cx="60119" cy="201477"/>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grpFill/>
            <a:ln>
              <a:noFill/>
            </a:ln>
          </p:spPr>
          <p:txBody>
            <a:bodyPr vert="horz" wrap="square" lIns="68580" tIns="34290" rIns="68580" bIns="34290" numCol="1" anchor="t" anchorCtr="0" compatLnSpc="1"/>
            <a:lstStyle/>
            <a:p>
              <a:endParaRPr lang="id-ID" sz="1350"/>
            </a:p>
          </p:txBody>
        </p:sp>
        <p:sp>
          <p:nvSpPr>
            <p:cNvPr id="92" name="Freeform 96"/>
            <p:cNvSpPr/>
            <p:nvPr/>
          </p:nvSpPr>
          <p:spPr bwMode="auto">
            <a:xfrm>
              <a:off x="6072334" y="3622199"/>
              <a:ext cx="129985" cy="173855"/>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grpFill/>
            <a:ln>
              <a:noFill/>
            </a:ln>
          </p:spPr>
          <p:txBody>
            <a:bodyPr vert="horz" wrap="square" lIns="68580" tIns="34290" rIns="68580" bIns="34290" numCol="1" anchor="t" anchorCtr="0" compatLnSpc="1"/>
            <a:lstStyle/>
            <a:p>
              <a:endParaRPr lang="id-ID" sz="1350"/>
            </a:p>
          </p:txBody>
        </p:sp>
        <p:sp>
          <p:nvSpPr>
            <p:cNvPr id="93" name="Freeform 97"/>
            <p:cNvSpPr/>
            <p:nvPr/>
          </p:nvSpPr>
          <p:spPr bwMode="auto">
            <a:xfrm>
              <a:off x="6060961" y="3823675"/>
              <a:ext cx="16248" cy="32497"/>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grpFill/>
            <a:ln>
              <a:noFill/>
            </a:ln>
          </p:spPr>
          <p:txBody>
            <a:bodyPr vert="horz" wrap="square" lIns="68580" tIns="34290" rIns="68580" bIns="34290" numCol="1" anchor="t" anchorCtr="0" compatLnSpc="1"/>
            <a:lstStyle/>
            <a:p>
              <a:endParaRPr lang="id-ID" sz="1350"/>
            </a:p>
          </p:txBody>
        </p:sp>
        <p:sp>
          <p:nvSpPr>
            <p:cNvPr id="94" name="Freeform 98"/>
            <p:cNvSpPr>
              <a:spLocks noEditPoints="1"/>
            </p:cNvSpPr>
            <p:nvPr/>
          </p:nvSpPr>
          <p:spPr bwMode="auto">
            <a:xfrm>
              <a:off x="6008967" y="2177744"/>
              <a:ext cx="225848" cy="24209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p:spPr>
          <p:txBody>
            <a:bodyPr vert="horz" wrap="square" lIns="68580" tIns="34290" rIns="68580" bIns="34290" numCol="1" anchor="t" anchorCtr="0" compatLnSpc="1"/>
            <a:lstStyle/>
            <a:p>
              <a:endParaRPr lang="id-ID" sz="1350"/>
            </a:p>
          </p:txBody>
        </p:sp>
      </p:grpSp>
      <p:sp>
        <p:nvSpPr>
          <p:cNvPr id="111" name="Oval 133"/>
          <p:cNvSpPr/>
          <p:nvPr/>
        </p:nvSpPr>
        <p:spPr>
          <a:xfrm>
            <a:off x="8750747" y="2484076"/>
            <a:ext cx="562662" cy="562662"/>
          </a:xfrm>
          <a:prstGeom prst="ellipse">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2" name="TextBox 111"/>
          <p:cNvSpPr txBox="1"/>
          <p:nvPr/>
        </p:nvSpPr>
        <p:spPr>
          <a:xfrm>
            <a:off x="8784762" y="2559353"/>
            <a:ext cx="517825" cy="369332"/>
          </a:xfrm>
          <a:prstGeom prst="rect">
            <a:avLst/>
          </a:prstGeom>
          <a:noFill/>
        </p:spPr>
        <p:txBody>
          <a:bodyPr wrap="square" rtlCol="0">
            <a:spAutoFit/>
          </a:bodyPr>
          <a:lstStyle/>
          <a:p>
            <a:r>
              <a:rPr lang="id-ID" b="1" dirty="0">
                <a:solidFill>
                  <a:schemeClr val="bg1"/>
                </a:solidFill>
                <a:latin typeface="Raleway" panose="020B0003030101060003" pitchFamily="34" charset="0"/>
              </a:rPr>
              <a:t>01</a:t>
            </a:r>
            <a:endParaRPr lang="id-ID" b="1" dirty="0">
              <a:solidFill>
                <a:schemeClr val="bg1"/>
              </a:solidFill>
              <a:latin typeface="Raleway" panose="020B0003030101060003" pitchFamily="34" charset="0"/>
            </a:endParaRPr>
          </a:p>
        </p:txBody>
      </p:sp>
      <p:sp>
        <p:nvSpPr>
          <p:cNvPr id="113" name="TextBox 112"/>
          <p:cNvSpPr txBox="1"/>
          <p:nvPr/>
        </p:nvSpPr>
        <p:spPr>
          <a:xfrm>
            <a:off x="9290975" y="2543327"/>
            <a:ext cx="1346844" cy="369332"/>
          </a:xfrm>
          <a:prstGeom prst="rect">
            <a:avLst/>
          </a:prstGeom>
          <a:noFill/>
        </p:spPr>
        <p:txBody>
          <a:bodyPr wrap="none" rtlCol="0">
            <a:spAutoFit/>
          </a:bodyPr>
          <a:lstStyle/>
          <a:p>
            <a:r>
              <a:rPr lang="id-ID" dirty="0">
                <a:solidFill>
                  <a:schemeClr val="bg1">
                    <a:lumMod val="50000"/>
                  </a:schemeClr>
                </a:solidFill>
                <a:latin typeface="Raleway" panose="020B0003030101060003" pitchFamily="34" charset="0"/>
              </a:rPr>
              <a:t>Content</a:t>
            </a:r>
            <a:r>
              <a:rPr lang="id-ID" b="1" dirty="0">
                <a:solidFill>
                  <a:schemeClr val="bg1">
                    <a:lumMod val="50000"/>
                  </a:schemeClr>
                </a:solidFill>
                <a:latin typeface="Raleway" panose="020B0003030101060003" pitchFamily="34" charset="0"/>
              </a:rPr>
              <a:t> 01</a:t>
            </a:r>
            <a:endParaRPr lang="id-ID" b="1" dirty="0">
              <a:solidFill>
                <a:schemeClr val="bg1">
                  <a:lumMod val="50000"/>
                </a:schemeClr>
              </a:solidFill>
              <a:latin typeface="Raleway" panose="020B0003030101060003" pitchFamily="34" charset="0"/>
            </a:endParaRPr>
          </a:p>
        </p:txBody>
      </p:sp>
      <p:sp>
        <p:nvSpPr>
          <p:cNvPr id="114" name="TextBox 113"/>
          <p:cNvSpPr txBox="1"/>
          <p:nvPr/>
        </p:nvSpPr>
        <p:spPr>
          <a:xfrm>
            <a:off x="8715388" y="3049631"/>
            <a:ext cx="2497323" cy="992280"/>
          </a:xfrm>
          <a:prstGeom prst="rect">
            <a:avLst/>
          </a:prstGeom>
          <a:noFill/>
        </p:spPr>
        <p:txBody>
          <a:bodyPr wrap="square" rtlCol="0">
            <a:spAutoFit/>
          </a:bodyPr>
          <a:lstStyle/>
          <a:p>
            <a:r>
              <a:rPr lang="id-ID" sz="825" dirty="0">
                <a:solidFill>
                  <a:schemeClr val="bg1">
                    <a:lumMod val="65000"/>
                  </a:schemeClr>
                </a:solidFill>
              </a:rPr>
              <a:t>Suitable for all category</a:t>
            </a:r>
            <a:r>
              <a:rPr lang="en-US" sz="825" dirty="0">
                <a:solidFill>
                  <a:schemeClr val="bg1">
                    <a:lumMod val="65000"/>
                  </a:schemeClr>
                </a:solidFill>
              </a:rPr>
              <a:t>, Lorem Ipsum is not simply random text.</a:t>
            </a:r>
            <a:r>
              <a:rPr lang="id-ID" sz="825" dirty="0">
                <a:solidFill>
                  <a:schemeClr val="bg1">
                    <a:lumMod val="65000"/>
                  </a:schemeClr>
                </a:solidFill>
              </a:rPr>
              <a:t> Suitable for all category</a:t>
            </a:r>
            <a:r>
              <a:rPr lang="en-US" sz="825" dirty="0">
                <a:solidFill>
                  <a:schemeClr val="bg1">
                    <a:lumMod val="65000"/>
                  </a:schemeClr>
                </a:solidFill>
              </a:rPr>
              <a:t>, </a:t>
            </a:r>
            <a:r>
              <a:rPr lang="en-US" sz="825" dirty="0" err="1">
                <a:solidFill>
                  <a:schemeClr val="bg1">
                    <a:lumMod val="65000"/>
                  </a:schemeClr>
                </a:solidFill>
              </a:rPr>
              <a:t>Lorem</a:t>
            </a:r>
            <a:r>
              <a:rPr lang="en-US" sz="825" dirty="0">
                <a:solidFill>
                  <a:schemeClr val="bg1">
                    <a:lumMod val="65000"/>
                  </a:schemeClr>
                </a:solidFill>
              </a:rPr>
              <a:t> </a:t>
            </a:r>
            <a:r>
              <a:rPr lang="en-US" sz="825" dirty="0" err="1">
                <a:solidFill>
                  <a:schemeClr val="bg1">
                    <a:lumMod val="65000"/>
                  </a:schemeClr>
                </a:solidFill>
              </a:rPr>
              <a:t>Ipsum</a:t>
            </a:r>
            <a:r>
              <a:rPr lang="en-US" sz="825" dirty="0">
                <a:solidFill>
                  <a:schemeClr val="bg1">
                    <a:lumMod val="65000"/>
                  </a:schemeClr>
                </a:solidFill>
              </a:rPr>
              <a:t> is not simply random text.</a:t>
            </a:r>
            <a:endParaRPr lang="en-US" sz="825" b="1" dirty="0">
              <a:solidFill>
                <a:schemeClr val="bg1">
                  <a:lumMod val="65000"/>
                </a:schemeClr>
              </a:solidFill>
              <a:latin typeface="Signika Negative" pitchFamily="2" charset="0"/>
            </a:endParaRPr>
          </a:p>
          <a:p>
            <a:endParaRPr lang="en-US" sz="825" b="1" dirty="0">
              <a:solidFill>
                <a:schemeClr val="bg1">
                  <a:lumMod val="65000"/>
                </a:schemeClr>
              </a:solidFill>
              <a:latin typeface="Signika Negative" pitchFamily="2" charset="0"/>
            </a:endParaRPr>
          </a:p>
        </p:txBody>
      </p:sp>
      <p:sp>
        <p:nvSpPr>
          <p:cNvPr id="115" name="Oval 138"/>
          <p:cNvSpPr/>
          <p:nvPr/>
        </p:nvSpPr>
        <p:spPr>
          <a:xfrm>
            <a:off x="8750747" y="4011449"/>
            <a:ext cx="562662" cy="562662"/>
          </a:xfrm>
          <a:prstGeom prst="ellipse">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16" name="TextBox 115"/>
          <p:cNvSpPr txBox="1"/>
          <p:nvPr/>
        </p:nvSpPr>
        <p:spPr>
          <a:xfrm>
            <a:off x="8804228" y="4094485"/>
            <a:ext cx="455700" cy="366854"/>
          </a:xfrm>
          <a:prstGeom prst="rect">
            <a:avLst/>
          </a:prstGeom>
          <a:noFill/>
        </p:spPr>
        <p:txBody>
          <a:bodyPr wrap="square" rtlCol="0">
            <a:spAutoFit/>
          </a:bodyPr>
          <a:lstStyle/>
          <a:p>
            <a:r>
              <a:rPr lang="id-ID" b="1" dirty="0">
                <a:solidFill>
                  <a:schemeClr val="bg1"/>
                </a:solidFill>
                <a:latin typeface="Raleway" panose="020B0003030101060003" pitchFamily="34" charset="0"/>
              </a:rPr>
              <a:t>02</a:t>
            </a:r>
            <a:endParaRPr lang="id-ID" b="1" dirty="0">
              <a:solidFill>
                <a:schemeClr val="bg1"/>
              </a:solidFill>
              <a:latin typeface="Raleway" panose="020B0003030101060003" pitchFamily="34" charset="0"/>
            </a:endParaRPr>
          </a:p>
        </p:txBody>
      </p:sp>
      <p:sp>
        <p:nvSpPr>
          <p:cNvPr id="117" name="TextBox 116"/>
          <p:cNvSpPr txBox="1"/>
          <p:nvPr/>
        </p:nvSpPr>
        <p:spPr>
          <a:xfrm>
            <a:off x="9290976" y="4070701"/>
            <a:ext cx="1346844" cy="369332"/>
          </a:xfrm>
          <a:prstGeom prst="rect">
            <a:avLst/>
          </a:prstGeom>
          <a:noFill/>
        </p:spPr>
        <p:txBody>
          <a:bodyPr wrap="none" rtlCol="0">
            <a:spAutoFit/>
          </a:bodyPr>
          <a:lstStyle/>
          <a:p>
            <a:r>
              <a:rPr lang="id-ID" dirty="0">
                <a:solidFill>
                  <a:schemeClr val="bg1">
                    <a:lumMod val="50000"/>
                  </a:schemeClr>
                </a:solidFill>
                <a:latin typeface="Raleway" panose="020B0003030101060003" pitchFamily="34" charset="0"/>
              </a:rPr>
              <a:t>Content</a:t>
            </a:r>
            <a:r>
              <a:rPr lang="id-ID" b="1" dirty="0">
                <a:solidFill>
                  <a:schemeClr val="bg1">
                    <a:lumMod val="50000"/>
                  </a:schemeClr>
                </a:solidFill>
                <a:latin typeface="Raleway" panose="020B0003030101060003" pitchFamily="34" charset="0"/>
              </a:rPr>
              <a:t> 02</a:t>
            </a:r>
            <a:endParaRPr lang="id-ID" b="1" dirty="0">
              <a:solidFill>
                <a:schemeClr val="bg1">
                  <a:lumMod val="50000"/>
                </a:schemeClr>
              </a:solidFill>
              <a:latin typeface="Raleway" panose="020B0003030101060003" pitchFamily="34" charset="0"/>
            </a:endParaRPr>
          </a:p>
        </p:txBody>
      </p:sp>
      <p:sp>
        <p:nvSpPr>
          <p:cNvPr id="118" name="TextBox 117"/>
          <p:cNvSpPr txBox="1"/>
          <p:nvPr/>
        </p:nvSpPr>
        <p:spPr>
          <a:xfrm>
            <a:off x="8715388" y="4577004"/>
            <a:ext cx="2497323" cy="645769"/>
          </a:xfrm>
          <a:prstGeom prst="rect">
            <a:avLst/>
          </a:prstGeom>
          <a:noFill/>
        </p:spPr>
        <p:txBody>
          <a:bodyPr wrap="square" rtlCol="0">
            <a:spAutoFit/>
          </a:bodyPr>
          <a:lstStyle/>
          <a:p>
            <a:r>
              <a:rPr lang="id-ID" sz="825" dirty="0">
                <a:solidFill>
                  <a:schemeClr val="bg1">
                    <a:lumMod val="65000"/>
                  </a:schemeClr>
                </a:solidFill>
              </a:rPr>
              <a:t>Suitable for all category</a:t>
            </a:r>
            <a:r>
              <a:rPr lang="en-US" sz="825" dirty="0">
                <a:solidFill>
                  <a:schemeClr val="bg1">
                    <a:lumMod val="65000"/>
                  </a:schemeClr>
                </a:solidFill>
              </a:rPr>
              <a:t>, Lorem Ipsum is not simply random text.</a:t>
            </a:r>
            <a:r>
              <a:rPr lang="id-ID" sz="825" dirty="0">
                <a:solidFill>
                  <a:schemeClr val="bg1">
                    <a:lumMod val="65000"/>
                  </a:schemeClr>
                </a:solidFill>
              </a:rPr>
              <a:t> Suitable for all category</a:t>
            </a:r>
            <a:r>
              <a:rPr lang="en-US" sz="825" dirty="0">
                <a:solidFill>
                  <a:schemeClr val="bg1">
                    <a:lumMod val="65000"/>
                  </a:schemeClr>
                </a:solidFill>
              </a:rPr>
              <a:t>, </a:t>
            </a:r>
            <a:endParaRPr lang="en-US" sz="825" b="1" dirty="0">
              <a:solidFill>
                <a:schemeClr val="bg1">
                  <a:lumMod val="65000"/>
                </a:schemeClr>
              </a:solidFill>
              <a:latin typeface="Signika Negative" pitchFamily="2" charset="0"/>
            </a:endParaRPr>
          </a:p>
        </p:txBody>
      </p:sp>
      <p:sp>
        <p:nvSpPr>
          <p:cNvPr id="119" name="Oval 142"/>
          <p:cNvSpPr/>
          <p:nvPr/>
        </p:nvSpPr>
        <p:spPr>
          <a:xfrm>
            <a:off x="8750747" y="5305705"/>
            <a:ext cx="562662" cy="562662"/>
          </a:xfrm>
          <a:prstGeom prst="ellipse">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120" name="TextBox 119"/>
          <p:cNvSpPr txBox="1"/>
          <p:nvPr/>
        </p:nvSpPr>
        <p:spPr>
          <a:xfrm>
            <a:off x="8775587" y="5380982"/>
            <a:ext cx="534760" cy="369332"/>
          </a:xfrm>
          <a:prstGeom prst="rect">
            <a:avLst/>
          </a:prstGeom>
          <a:noFill/>
        </p:spPr>
        <p:txBody>
          <a:bodyPr wrap="square" rtlCol="0">
            <a:spAutoFit/>
          </a:bodyPr>
          <a:lstStyle/>
          <a:p>
            <a:r>
              <a:rPr lang="id-ID" b="1" dirty="0">
                <a:solidFill>
                  <a:schemeClr val="bg1"/>
                </a:solidFill>
                <a:latin typeface="Raleway" panose="020B0003030101060003" pitchFamily="34" charset="0"/>
              </a:rPr>
              <a:t>03</a:t>
            </a:r>
            <a:endParaRPr lang="id-ID" b="1" dirty="0">
              <a:solidFill>
                <a:schemeClr val="bg1"/>
              </a:solidFill>
              <a:latin typeface="Raleway" panose="020B0003030101060003" pitchFamily="34" charset="0"/>
            </a:endParaRPr>
          </a:p>
        </p:txBody>
      </p:sp>
      <p:sp>
        <p:nvSpPr>
          <p:cNvPr id="121" name="TextBox 120"/>
          <p:cNvSpPr txBox="1"/>
          <p:nvPr/>
        </p:nvSpPr>
        <p:spPr>
          <a:xfrm>
            <a:off x="9290976" y="5364955"/>
            <a:ext cx="1346844" cy="369332"/>
          </a:xfrm>
          <a:prstGeom prst="rect">
            <a:avLst/>
          </a:prstGeom>
          <a:noFill/>
        </p:spPr>
        <p:txBody>
          <a:bodyPr wrap="none" rtlCol="0">
            <a:spAutoFit/>
          </a:bodyPr>
          <a:lstStyle/>
          <a:p>
            <a:r>
              <a:rPr lang="id-ID" dirty="0">
                <a:solidFill>
                  <a:schemeClr val="bg1">
                    <a:lumMod val="50000"/>
                  </a:schemeClr>
                </a:solidFill>
                <a:latin typeface="Raleway" panose="020B0003030101060003" pitchFamily="34" charset="0"/>
              </a:rPr>
              <a:t>Content</a:t>
            </a:r>
            <a:r>
              <a:rPr lang="id-ID" b="1" dirty="0">
                <a:solidFill>
                  <a:schemeClr val="bg1">
                    <a:lumMod val="50000"/>
                  </a:schemeClr>
                </a:solidFill>
                <a:latin typeface="Raleway" panose="020B0003030101060003" pitchFamily="34" charset="0"/>
              </a:rPr>
              <a:t> 03</a:t>
            </a:r>
            <a:endParaRPr lang="id-ID" b="1" dirty="0">
              <a:solidFill>
                <a:schemeClr val="bg1">
                  <a:lumMod val="50000"/>
                </a:schemeClr>
              </a:solidFill>
              <a:latin typeface="Raleway" panose="020B0003030101060003" pitchFamily="34" charset="0"/>
            </a:endParaRPr>
          </a:p>
        </p:txBody>
      </p:sp>
      <p:sp>
        <p:nvSpPr>
          <p:cNvPr id="122" name="TextBox 121"/>
          <p:cNvSpPr txBox="1"/>
          <p:nvPr/>
        </p:nvSpPr>
        <p:spPr>
          <a:xfrm>
            <a:off x="8715388" y="5871260"/>
            <a:ext cx="2497323" cy="645769"/>
          </a:xfrm>
          <a:prstGeom prst="rect">
            <a:avLst/>
          </a:prstGeom>
          <a:noFill/>
        </p:spPr>
        <p:txBody>
          <a:bodyPr wrap="square" rtlCol="0">
            <a:spAutoFit/>
          </a:bodyPr>
          <a:lstStyle/>
          <a:p>
            <a:r>
              <a:rPr lang="id-ID" sz="825" dirty="0">
                <a:solidFill>
                  <a:schemeClr val="bg1">
                    <a:lumMod val="65000"/>
                  </a:schemeClr>
                </a:solidFill>
              </a:rPr>
              <a:t>Suitable for all category</a:t>
            </a:r>
            <a:r>
              <a:rPr lang="en-US" sz="825" dirty="0">
                <a:solidFill>
                  <a:schemeClr val="bg1">
                    <a:lumMod val="65000"/>
                  </a:schemeClr>
                </a:solidFill>
              </a:rPr>
              <a:t>, Lorem Ipsum is not simply random text.</a:t>
            </a:r>
            <a:r>
              <a:rPr lang="id-ID" sz="825" dirty="0">
                <a:solidFill>
                  <a:schemeClr val="bg1">
                    <a:lumMod val="65000"/>
                  </a:schemeClr>
                </a:solidFill>
              </a:rPr>
              <a:t> Suitable for all category</a:t>
            </a:r>
            <a:r>
              <a:rPr lang="en-US" sz="825" dirty="0">
                <a:solidFill>
                  <a:schemeClr val="bg1">
                    <a:lumMod val="65000"/>
                  </a:schemeClr>
                </a:solidFill>
              </a:rPr>
              <a:t>, </a:t>
            </a:r>
            <a:endParaRPr lang="en-US" sz="825" b="1" dirty="0">
              <a:solidFill>
                <a:schemeClr val="bg1">
                  <a:lumMod val="65000"/>
                </a:schemeClr>
              </a:solidFill>
              <a:latin typeface="Signika Negative" pitchFamily="2" charset="0"/>
            </a:endParaRPr>
          </a:p>
        </p:txBody>
      </p:sp>
      <p:sp>
        <p:nvSpPr>
          <p:cNvPr id="123" name="TextBox 122"/>
          <p:cNvSpPr txBox="1"/>
          <p:nvPr/>
        </p:nvSpPr>
        <p:spPr>
          <a:xfrm>
            <a:off x="842120" y="2970685"/>
            <a:ext cx="2023311" cy="553998"/>
          </a:xfrm>
          <a:prstGeom prst="rect">
            <a:avLst/>
          </a:prstGeom>
          <a:noFill/>
        </p:spPr>
        <p:txBody>
          <a:bodyPr wrap="none" rtlCol="0">
            <a:spAutoFit/>
          </a:bodyPr>
          <a:lstStyle/>
          <a:p>
            <a:r>
              <a:rPr lang="id-ID" sz="3000" b="1" dirty="0">
                <a:solidFill>
                  <a:srgbClr val="FE7B35"/>
                </a:solidFill>
                <a:latin typeface="Raleway" panose="020B0003030101060003" pitchFamily="34" charset="0"/>
              </a:rPr>
              <a:t>Lamp Icon</a:t>
            </a:r>
            <a:endParaRPr lang="id-ID" sz="3000" b="1" dirty="0">
              <a:solidFill>
                <a:srgbClr val="FE7B35"/>
              </a:solidFill>
              <a:latin typeface="Raleway" panose="020B0003030101060003" pitchFamily="34" charset="0"/>
            </a:endParaRPr>
          </a:p>
        </p:txBody>
      </p:sp>
      <p:sp>
        <p:nvSpPr>
          <p:cNvPr id="124" name="Rectangle 147"/>
          <p:cNvSpPr/>
          <p:nvPr/>
        </p:nvSpPr>
        <p:spPr>
          <a:xfrm>
            <a:off x="839976" y="3641046"/>
            <a:ext cx="3268223" cy="1890057"/>
          </a:xfrm>
          <a:prstGeom prst="rect">
            <a:avLst/>
          </a:prstGeom>
        </p:spPr>
        <p:txBody>
          <a:bodyPr wrap="square">
            <a:spAutoFit/>
          </a:bodyPr>
          <a:lstStyle/>
          <a:p>
            <a:pPr algn="just"/>
            <a:r>
              <a:rPr lang="id-ID" sz="1050" b="1" dirty="0">
                <a:solidFill>
                  <a:schemeClr val="bg1">
                    <a:lumMod val="65000"/>
                  </a:schemeClr>
                </a:solidFill>
                <a:latin typeface="PT Sans" panose="020B0503020203020204" pitchFamily="34" charset="0"/>
              </a:rPr>
              <a:t>Suitable for all categories </a:t>
            </a:r>
            <a:r>
              <a:rPr lang="id-ID" sz="1050" dirty="0">
                <a:solidFill>
                  <a:schemeClr val="bg1">
                    <a:lumMod val="65000"/>
                  </a:schemeClr>
                </a:solidFill>
                <a:latin typeface="PT Sans" panose="020B0503020203020204" pitchFamily="34" charset="0"/>
              </a:rPr>
              <a:t>business and personal presentation, eaque ipsa quae ab illo inventore veritatis et quasi architecto beatae business and personal presentation, eaque ipsa quae ab illo inventore veritatis et quasi architecto</a:t>
            </a:r>
            <a:endParaRPr lang="id-ID" sz="1050" dirty="0">
              <a:solidFill>
                <a:schemeClr val="bg1">
                  <a:lumMod val="65000"/>
                </a:schemeClr>
              </a:solidFill>
              <a:latin typeface="PT Sans" panose="020B0503020203020204" pitchFamily="34" charset="0"/>
            </a:endParaRPr>
          </a:p>
          <a:p>
            <a:pPr algn="just"/>
            <a:endParaRPr lang="id-ID" sz="1050" dirty="0">
              <a:solidFill>
                <a:schemeClr val="bg1">
                  <a:lumMod val="65000"/>
                </a:schemeClr>
              </a:solidFill>
              <a:latin typeface="PT Sans" panose="020B0503020203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anim calcmode="lin" valueType="num">
                                      <p:cBhvr>
                                        <p:cTn id="18" dur="1000" fill="hold"/>
                                        <p:tgtEl>
                                          <p:spTgt spid="111"/>
                                        </p:tgtEl>
                                        <p:attrNameLst>
                                          <p:attrName>ppt_x</p:attrName>
                                        </p:attrNameLst>
                                      </p:cBhvr>
                                      <p:tavLst>
                                        <p:tav tm="0">
                                          <p:val>
                                            <p:strVal val="#ppt_x"/>
                                          </p:val>
                                        </p:tav>
                                        <p:tav tm="100000">
                                          <p:val>
                                            <p:strVal val="#ppt_x"/>
                                          </p:val>
                                        </p:tav>
                                      </p:tavLst>
                                    </p:anim>
                                    <p:anim calcmode="lin" valueType="num">
                                      <p:cBhvr>
                                        <p:cTn id="19" dur="1000" fill="hold"/>
                                        <p:tgtEl>
                                          <p:spTgt spid="1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1000"/>
                                        <p:tgtEl>
                                          <p:spTgt spid="112"/>
                                        </p:tgtEl>
                                      </p:cBhvr>
                                    </p:animEffect>
                                    <p:anim calcmode="lin" valueType="num">
                                      <p:cBhvr>
                                        <p:cTn id="23" dur="1000" fill="hold"/>
                                        <p:tgtEl>
                                          <p:spTgt spid="112"/>
                                        </p:tgtEl>
                                        <p:attrNameLst>
                                          <p:attrName>ppt_x</p:attrName>
                                        </p:attrNameLst>
                                      </p:cBhvr>
                                      <p:tavLst>
                                        <p:tav tm="0">
                                          <p:val>
                                            <p:strVal val="#ppt_x"/>
                                          </p:val>
                                        </p:tav>
                                        <p:tav tm="100000">
                                          <p:val>
                                            <p:strVal val="#ppt_x"/>
                                          </p:val>
                                        </p:tav>
                                      </p:tavLst>
                                    </p:anim>
                                    <p:anim calcmode="lin" valueType="num">
                                      <p:cBhvr>
                                        <p:cTn id="24" dur="1000" fill="hold"/>
                                        <p:tgtEl>
                                          <p:spTgt spid="1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1000"/>
                                        <p:tgtEl>
                                          <p:spTgt spid="113"/>
                                        </p:tgtEl>
                                      </p:cBhvr>
                                    </p:animEffect>
                                    <p:anim calcmode="lin" valueType="num">
                                      <p:cBhvr>
                                        <p:cTn id="28" dur="1000" fill="hold"/>
                                        <p:tgtEl>
                                          <p:spTgt spid="113"/>
                                        </p:tgtEl>
                                        <p:attrNameLst>
                                          <p:attrName>ppt_x</p:attrName>
                                        </p:attrNameLst>
                                      </p:cBhvr>
                                      <p:tavLst>
                                        <p:tav tm="0">
                                          <p:val>
                                            <p:strVal val="#ppt_x"/>
                                          </p:val>
                                        </p:tav>
                                        <p:tav tm="100000">
                                          <p:val>
                                            <p:strVal val="#ppt_x"/>
                                          </p:val>
                                        </p:tav>
                                      </p:tavLst>
                                    </p:anim>
                                    <p:anim calcmode="lin" valueType="num">
                                      <p:cBhvr>
                                        <p:cTn id="29" dur="1000" fill="hold"/>
                                        <p:tgtEl>
                                          <p:spTgt spid="1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fade">
                                      <p:cBhvr>
                                        <p:cTn id="32" dur="1000"/>
                                        <p:tgtEl>
                                          <p:spTgt spid="114"/>
                                        </p:tgtEl>
                                      </p:cBhvr>
                                    </p:animEffect>
                                    <p:anim calcmode="lin" valueType="num">
                                      <p:cBhvr>
                                        <p:cTn id="33" dur="1000" fill="hold"/>
                                        <p:tgtEl>
                                          <p:spTgt spid="114"/>
                                        </p:tgtEl>
                                        <p:attrNameLst>
                                          <p:attrName>ppt_x</p:attrName>
                                        </p:attrNameLst>
                                      </p:cBhvr>
                                      <p:tavLst>
                                        <p:tav tm="0">
                                          <p:val>
                                            <p:strVal val="#ppt_x"/>
                                          </p:val>
                                        </p:tav>
                                        <p:tav tm="100000">
                                          <p:val>
                                            <p:strVal val="#ppt_x"/>
                                          </p:val>
                                        </p:tav>
                                      </p:tavLst>
                                    </p:anim>
                                    <p:anim calcmode="lin" valueType="num">
                                      <p:cBhvr>
                                        <p:cTn id="34" dur="1000" fill="hold"/>
                                        <p:tgtEl>
                                          <p:spTgt spid="1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1000"/>
                                        <p:tgtEl>
                                          <p:spTgt spid="115"/>
                                        </p:tgtEl>
                                      </p:cBhvr>
                                    </p:animEffect>
                                    <p:anim calcmode="lin" valueType="num">
                                      <p:cBhvr>
                                        <p:cTn id="38" dur="1000" fill="hold"/>
                                        <p:tgtEl>
                                          <p:spTgt spid="115"/>
                                        </p:tgtEl>
                                        <p:attrNameLst>
                                          <p:attrName>ppt_x</p:attrName>
                                        </p:attrNameLst>
                                      </p:cBhvr>
                                      <p:tavLst>
                                        <p:tav tm="0">
                                          <p:val>
                                            <p:strVal val="#ppt_x"/>
                                          </p:val>
                                        </p:tav>
                                        <p:tav tm="100000">
                                          <p:val>
                                            <p:strVal val="#ppt_x"/>
                                          </p:val>
                                        </p:tav>
                                      </p:tavLst>
                                    </p:anim>
                                    <p:anim calcmode="lin" valueType="num">
                                      <p:cBhvr>
                                        <p:cTn id="39" dur="1000" fill="hold"/>
                                        <p:tgtEl>
                                          <p:spTgt spid="1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1000"/>
                                        <p:tgtEl>
                                          <p:spTgt spid="116"/>
                                        </p:tgtEl>
                                      </p:cBhvr>
                                    </p:animEffect>
                                    <p:anim calcmode="lin" valueType="num">
                                      <p:cBhvr>
                                        <p:cTn id="43" dur="1000" fill="hold"/>
                                        <p:tgtEl>
                                          <p:spTgt spid="116"/>
                                        </p:tgtEl>
                                        <p:attrNameLst>
                                          <p:attrName>ppt_x</p:attrName>
                                        </p:attrNameLst>
                                      </p:cBhvr>
                                      <p:tavLst>
                                        <p:tav tm="0">
                                          <p:val>
                                            <p:strVal val="#ppt_x"/>
                                          </p:val>
                                        </p:tav>
                                        <p:tav tm="100000">
                                          <p:val>
                                            <p:strVal val="#ppt_x"/>
                                          </p:val>
                                        </p:tav>
                                      </p:tavLst>
                                    </p:anim>
                                    <p:anim calcmode="lin" valueType="num">
                                      <p:cBhvr>
                                        <p:cTn id="44" dur="1000" fill="hold"/>
                                        <p:tgtEl>
                                          <p:spTgt spid="1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1000"/>
                                        <p:tgtEl>
                                          <p:spTgt spid="117"/>
                                        </p:tgtEl>
                                      </p:cBhvr>
                                    </p:animEffect>
                                    <p:anim calcmode="lin" valueType="num">
                                      <p:cBhvr>
                                        <p:cTn id="48" dur="1000" fill="hold"/>
                                        <p:tgtEl>
                                          <p:spTgt spid="117"/>
                                        </p:tgtEl>
                                        <p:attrNameLst>
                                          <p:attrName>ppt_x</p:attrName>
                                        </p:attrNameLst>
                                      </p:cBhvr>
                                      <p:tavLst>
                                        <p:tav tm="0">
                                          <p:val>
                                            <p:strVal val="#ppt_x"/>
                                          </p:val>
                                        </p:tav>
                                        <p:tav tm="100000">
                                          <p:val>
                                            <p:strVal val="#ppt_x"/>
                                          </p:val>
                                        </p:tav>
                                      </p:tavLst>
                                    </p:anim>
                                    <p:anim calcmode="lin" valueType="num">
                                      <p:cBhvr>
                                        <p:cTn id="49" dur="1000" fill="hold"/>
                                        <p:tgtEl>
                                          <p:spTgt spid="1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fade">
                                      <p:cBhvr>
                                        <p:cTn id="52" dur="1000"/>
                                        <p:tgtEl>
                                          <p:spTgt spid="118"/>
                                        </p:tgtEl>
                                      </p:cBhvr>
                                    </p:animEffect>
                                    <p:anim calcmode="lin" valueType="num">
                                      <p:cBhvr>
                                        <p:cTn id="53" dur="1000" fill="hold"/>
                                        <p:tgtEl>
                                          <p:spTgt spid="118"/>
                                        </p:tgtEl>
                                        <p:attrNameLst>
                                          <p:attrName>ppt_x</p:attrName>
                                        </p:attrNameLst>
                                      </p:cBhvr>
                                      <p:tavLst>
                                        <p:tav tm="0">
                                          <p:val>
                                            <p:strVal val="#ppt_x"/>
                                          </p:val>
                                        </p:tav>
                                        <p:tav tm="100000">
                                          <p:val>
                                            <p:strVal val="#ppt_x"/>
                                          </p:val>
                                        </p:tav>
                                      </p:tavLst>
                                    </p:anim>
                                    <p:anim calcmode="lin" valueType="num">
                                      <p:cBhvr>
                                        <p:cTn id="54" dur="1000" fill="hold"/>
                                        <p:tgtEl>
                                          <p:spTgt spid="1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9"/>
                                        </p:tgtEl>
                                        <p:attrNameLst>
                                          <p:attrName>style.visibility</p:attrName>
                                        </p:attrNameLst>
                                      </p:cBhvr>
                                      <p:to>
                                        <p:strVal val="visible"/>
                                      </p:to>
                                    </p:set>
                                    <p:animEffect transition="in" filter="fade">
                                      <p:cBhvr>
                                        <p:cTn id="57" dur="1000"/>
                                        <p:tgtEl>
                                          <p:spTgt spid="119"/>
                                        </p:tgtEl>
                                      </p:cBhvr>
                                    </p:animEffect>
                                    <p:anim calcmode="lin" valueType="num">
                                      <p:cBhvr>
                                        <p:cTn id="58" dur="1000" fill="hold"/>
                                        <p:tgtEl>
                                          <p:spTgt spid="119"/>
                                        </p:tgtEl>
                                        <p:attrNameLst>
                                          <p:attrName>ppt_x</p:attrName>
                                        </p:attrNameLst>
                                      </p:cBhvr>
                                      <p:tavLst>
                                        <p:tav tm="0">
                                          <p:val>
                                            <p:strVal val="#ppt_x"/>
                                          </p:val>
                                        </p:tav>
                                        <p:tav tm="100000">
                                          <p:val>
                                            <p:strVal val="#ppt_x"/>
                                          </p:val>
                                        </p:tav>
                                      </p:tavLst>
                                    </p:anim>
                                    <p:anim calcmode="lin" valueType="num">
                                      <p:cBhvr>
                                        <p:cTn id="59" dur="1000" fill="hold"/>
                                        <p:tgtEl>
                                          <p:spTgt spid="1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0"/>
                                        </p:tgtEl>
                                        <p:attrNameLst>
                                          <p:attrName>style.visibility</p:attrName>
                                        </p:attrNameLst>
                                      </p:cBhvr>
                                      <p:to>
                                        <p:strVal val="visible"/>
                                      </p:to>
                                    </p:set>
                                    <p:animEffect transition="in" filter="fade">
                                      <p:cBhvr>
                                        <p:cTn id="62" dur="1000"/>
                                        <p:tgtEl>
                                          <p:spTgt spid="120"/>
                                        </p:tgtEl>
                                      </p:cBhvr>
                                    </p:animEffect>
                                    <p:anim calcmode="lin" valueType="num">
                                      <p:cBhvr>
                                        <p:cTn id="63" dur="1000" fill="hold"/>
                                        <p:tgtEl>
                                          <p:spTgt spid="120"/>
                                        </p:tgtEl>
                                        <p:attrNameLst>
                                          <p:attrName>ppt_x</p:attrName>
                                        </p:attrNameLst>
                                      </p:cBhvr>
                                      <p:tavLst>
                                        <p:tav tm="0">
                                          <p:val>
                                            <p:strVal val="#ppt_x"/>
                                          </p:val>
                                        </p:tav>
                                        <p:tav tm="100000">
                                          <p:val>
                                            <p:strVal val="#ppt_x"/>
                                          </p:val>
                                        </p:tav>
                                      </p:tavLst>
                                    </p:anim>
                                    <p:anim calcmode="lin" valueType="num">
                                      <p:cBhvr>
                                        <p:cTn id="64" dur="1000" fill="hold"/>
                                        <p:tgtEl>
                                          <p:spTgt spid="1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1000"/>
                                        <p:tgtEl>
                                          <p:spTgt spid="122"/>
                                        </p:tgtEl>
                                      </p:cBhvr>
                                    </p:animEffect>
                                    <p:anim calcmode="lin" valueType="num">
                                      <p:cBhvr>
                                        <p:cTn id="73" dur="1000" fill="hold"/>
                                        <p:tgtEl>
                                          <p:spTgt spid="122"/>
                                        </p:tgtEl>
                                        <p:attrNameLst>
                                          <p:attrName>ppt_x</p:attrName>
                                        </p:attrNameLst>
                                      </p:cBhvr>
                                      <p:tavLst>
                                        <p:tav tm="0">
                                          <p:val>
                                            <p:strVal val="#ppt_x"/>
                                          </p:val>
                                        </p:tav>
                                        <p:tav tm="100000">
                                          <p:val>
                                            <p:strVal val="#ppt_x"/>
                                          </p:val>
                                        </p:tav>
                                      </p:tavLst>
                                    </p:anim>
                                    <p:anim calcmode="lin" valueType="num">
                                      <p:cBhvr>
                                        <p:cTn id="74" dur="1000" fill="hold"/>
                                        <p:tgtEl>
                                          <p:spTgt spid="12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fade">
                                      <p:cBhvr>
                                        <p:cTn id="77" dur="1000"/>
                                        <p:tgtEl>
                                          <p:spTgt spid="123"/>
                                        </p:tgtEl>
                                      </p:cBhvr>
                                    </p:animEffect>
                                    <p:anim calcmode="lin" valueType="num">
                                      <p:cBhvr>
                                        <p:cTn id="78" dur="1000" fill="hold"/>
                                        <p:tgtEl>
                                          <p:spTgt spid="123"/>
                                        </p:tgtEl>
                                        <p:attrNameLst>
                                          <p:attrName>ppt_x</p:attrName>
                                        </p:attrNameLst>
                                      </p:cBhvr>
                                      <p:tavLst>
                                        <p:tav tm="0">
                                          <p:val>
                                            <p:strVal val="#ppt_x"/>
                                          </p:val>
                                        </p:tav>
                                        <p:tav tm="100000">
                                          <p:val>
                                            <p:strVal val="#ppt_x"/>
                                          </p:val>
                                        </p:tav>
                                      </p:tavLst>
                                    </p:anim>
                                    <p:anim calcmode="lin" valueType="num">
                                      <p:cBhvr>
                                        <p:cTn id="79" dur="1000" fill="hold"/>
                                        <p:tgtEl>
                                          <p:spTgt spid="12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fade">
                                      <p:cBhvr>
                                        <p:cTn id="82" dur="1000"/>
                                        <p:tgtEl>
                                          <p:spTgt spid="124"/>
                                        </p:tgtEl>
                                      </p:cBhvr>
                                    </p:animEffect>
                                    <p:anim calcmode="lin" valueType="num">
                                      <p:cBhvr>
                                        <p:cTn id="83" dur="1000" fill="hold"/>
                                        <p:tgtEl>
                                          <p:spTgt spid="124"/>
                                        </p:tgtEl>
                                        <p:attrNameLst>
                                          <p:attrName>ppt_x</p:attrName>
                                        </p:attrNameLst>
                                      </p:cBhvr>
                                      <p:tavLst>
                                        <p:tav tm="0">
                                          <p:val>
                                            <p:strVal val="#ppt_x"/>
                                          </p:val>
                                        </p:tav>
                                        <p:tav tm="100000">
                                          <p:val>
                                            <p:strVal val="#ppt_x"/>
                                          </p:val>
                                        </p:tav>
                                      </p:tavLst>
                                    </p:anim>
                                    <p:anim calcmode="lin" valueType="num">
                                      <p:cBhvr>
                                        <p:cTn id="84"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p:bldP spid="113" grpId="0"/>
      <p:bldP spid="114" grpId="0"/>
      <p:bldP spid="115" grpId="0" animBg="1"/>
      <p:bldP spid="116" grpId="0"/>
      <p:bldP spid="117" grpId="0"/>
      <p:bldP spid="118" grpId="0"/>
      <p:bldP spid="119" grpId="0" animBg="1"/>
      <p:bldP spid="120" grpId="0"/>
      <p:bldP spid="121" grpId="0"/>
      <p:bldP spid="122" grpId="0"/>
      <p:bldP spid="123" grpId="0"/>
      <p:bldP spid="1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094788" y="1761894"/>
            <a:ext cx="10182752" cy="4433614"/>
            <a:chOff x="304800" y="971550"/>
            <a:chExt cx="8514099" cy="3707076"/>
          </a:xfrm>
        </p:grpSpPr>
        <p:grpSp>
          <p:nvGrpSpPr>
            <p:cNvPr id="11" name="Group 8"/>
            <p:cNvGrpSpPr/>
            <p:nvPr/>
          </p:nvGrpSpPr>
          <p:grpSpPr>
            <a:xfrm>
              <a:off x="4316541" y="3097190"/>
              <a:ext cx="1233547" cy="1581436"/>
              <a:chOff x="3125788" y="690563"/>
              <a:chExt cx="2949575" cy="3781426"/>
            </a:xfrm>
            <a:solidFill>
              <a:srgbClr val="B9D51F"/>
            </a:solidFill>
          </p:grpSpPr>
          <p:sp>
            <p:nvSpPr>
              <p:cNvPr id="59" name="Freeform 5"/>
              <p:cNvSpPr/>
              <p:nvPr/>
            </p:nvSpPr>
            <p:spPr bwMode="auto">
              <a:xfrm>
                <a:off x="3125788" y="2511426"/>
                <a:ext cx="2949575" cy="1960563"/>
              </a:xfrm>
              <a:custGeom>
                <a:avLst/>
                <a:gdLst>
                  <a:gd name="T0" fmla="*/ 567 w 783"/>
                  <a:gd name="T1" fmla="*/ 47 h 521"/>
                  <a:gd name="T2" fmla="*/ 500 w 783"/>
                  <a:gd name="T3" fmla="*/ 0 h 521"/>
                  <a:gd name="T4" fmla="*/ 267 w 783"/>
                  <a:gd name="T5" fmla="*/ 1 h 521"/>
                  <a:gd name="T6" fmla="*/ 122 w 783"/>
                  <a:gd name="T7" fmla="*/ 77 h 521"/>
                  <a:gd name="T8" fmla="*/ 65 w 783"/>
                  <a:gd name="T9" fmla="*/ 115 h 521"/>
                  <a:gd name="T10" fmla="*/ 0 w 783"/>
                  <a:gd name="T11" fmla="*/ 396 h 521"/>
                  <a:gd name="T12" fmla="*/ 20 w 783"/>
                  <a:gd name="T13" fmla="*/ 445 h 521"/>
                  <a:gd name="T14" fmla="*/ 367 w 783"/>
                  <a:gd name="T15" fmla="*/ 516 h 521"/>
                  <a:gd name="T16" fmla="*/ 743 w 783"/>
                  <a:gd name="T17" fmla="*/ 454 h 521"/>
                  <a:gd name="T18" fmla="*/ 767 w 783"/>
                  <a:gd name="T19" fmla="*/ 428 h 521"/>
                  <a:gd name="T20" fmla="*/ 714 w 783"/>
                  <a:gd name="T21" fmla="*/ 133 h 521"/>
                  <a:gd name="T22" fmla="*/ 567 w 783"/>
                  <a:gd name="T23" fmla="*/ 4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521">
                    <a:moveTo>
                      <a:pt x="567" y="47"/>
                    </a:moveTo>
                    <a:cubicBezTo>
                      <a:pt x="500" y="24"/>
                      <a:pt x="500" y="0"/>
                      <a:pt x="500" y="0"/>
                    </a:cubicBezTo>
                    <a:cubicBezTo>
                      <a:pt x="367" y="260"/>
                      <a:pt x="267" y="1"/>
                      <a:pt x="267" y="1"/>
                    </a:cubicBezTo>
                    <a:cubicBezTo>
                      <a:pt x="258" y="36"/>
                      <a:pt x="122" y="77"/>
                      <a:pt x="122" y="77"/>
                    </a:cubicBezTo>
                    <a:cubicBezTo>
                      <a:pt x="82" y="92"/>
                      <a:pt x="65" y="115"/>
                      <a:pt x="65" y="115"/>
                    </a:cubicBezTo>
                    <a:cubicBezTo>
                      <a:pt x="7" y="202"/>
                      <a:pt x="0" y="396"/>
                      <a:pt x="0" y="396"/>
                    </a:cubicBezTo>
                    <a:cubicBezTo>
                      <a:pt x="1" y="441"/>
                      <a:pt x="20" y="445"/>
                      <a:pt x="20" y="445"/>
                    </a:cubicBezTo>
                    <a:cubicBezTo>
                      <a:pt x="155" y="505"/>
                      <a:pt x="367" y="516"/>
                      <a:pt x="367" y="516"/>
                    </a:cubicBezTo>
                    <a:cubicBezTo>
                      <a:pt x="585" y="521"/>
                      <a:pt x="743" y="454"/>
                      <a:pt x="743" y="454"/>
                    </a:cubicBezTo>
                    <a:cubicBezTo>
                      <a:pt x="766" y="440"/>
                      <a:pt x="767" y="428"/>
                      <a:pt x="767" y="428"/>
                    </a:cubicBezTo>
                    <a:cubicBezTo>
                      <a:pt x="783" y="289"/>
                      <a:pt x="714" y="133"/>
                      <a:pt x="714" y="133"/>
                    </a:cubicBezTo>
                    <a:cubicBezTo>
                      <a:pt x="693" y="87"/>
                      <a:pt x="567" y="47"/>
                      <a:pt x="567" y="47"/>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60" name="Freeform 6"/>
              <p:cNvSpPr>
                <a:spLocks noEditPoints="1"/>
              </p:cNvSpPr>
              <p:nvPr/>
            </p:nvSpPr>
            <p:spPr bwMode="auto">
              <a:xfrm>
                <a:off x="3890963" y="690563"/>
                <a:ext cx="1419225" cy="1944688"/>
              </a:xfrm>
              <a:custGeom>
                <a:avLst/>
                <a:gdLst>
                  <a:gd name="T0" fmla="*/ 31 w 377"/>
                  <a:gd name="T1" fmla="*/ 346 h 517"/>
                  <a:gd name="T2" fmla="*/ 178 w 377"/>
                  <a:gd name="T3" fmla="*/ 517 h 517"/>
                  <a:gd name="T4" fmla="*/ 336 w 377"/>
                  <a:gd name="T5" fmla="*/ 346 h 517"/>
                  <a:gd name="T6" fmla="*/ 350 w 377"/>
                  <a:gd name="T7" fmla="*/ 319 h 517"/>
                  <a:gd name="T8" fmla="*/ 345 w 377"/>
                  <a:gd name="T9" fmla="*/ 268 h 517"/>
                  <a:gd name="T10" fmla="*/ 329 w 377"/>
                  <a:gd name="T11" fmla="*/ 106 h 517"/>
                  <a:gd name="T12" fmla="*/ 253 w 377"/>
                  <a:gd name="T13" fmla="*/ 60 h 517"/>
                  <a:gd name="T14" fmla="*/ 246 w 377"/>
                  <a:gd name="T15" fmla="*/ 55 h 517"/>
                  <a:gd name="T16" fmla="*/ 249 w 377"/>
                  <a:gd name="T17" fmla="*/ 59 h 517"/>
                  <a:gd name="T18" fmla="*/ 240 w 377"/>
                  <a:gd name="T19" fmla="*/ 56 h 517"/>
                  <a:gd name="T20" fmla="*/ 230 w 377"/>
                  <a:gd name="T21" fmla="*/ 47 h 517"/>
                  <a:gd name="T22" fmla="*/ 237 w 377"/>
                  <a:gd name="T23" fmla="*/ 56 h 517"/>
                  <a:gd name="T24" fmla="*/ 233 w 377"/>
                  <a:gd name="T25" fmla="*/ 55 h 517"/>
                  <a:gd name="T26" fmla="*/ 224 w 377"/>
                  <a:gd name="T27" fmla="*/ 43 h 517"/>
                  <a:gd name="T28" fmla="*/ 227 w 377"/>
                  <a:gd name="T29" fmla="*/ 51 h 517"/>
                  <a:gd name="T30" fmla="*/ 197 w 377"/>
                  <a:gd name="T31" fmla="*/ 8 h 517"/>
                  <a:gd name="T32" fmla="*/ 177 w 377"/>
                  <a:gd name="T33" fmla="*/ 24 h 517"/>
                  <a:gd name="T34" fmla="*/ 193 w 377"/>
                  <a:gd name="T35" fmla="*/ 0 h 517"/>
                  <a:gd name="T36" fmla="*/ 177 w 377"/>
                  <a:gd name="T37" fmla="*/ 14 h 517"/>
                  <a:gd name="T38" fmla="*/ 153 w 377"/>
                  <a:gd name="T39" fmla="*/ 43 h 517"/>
                  <a:gd name="T40" fmla="*/ 149 w 377"/>
                  <a:gd name="T41" fmla="*/ 41 h 517"/>
                  <a:gd name="T42" fmla="*/ 158 w 377"/>
                  <a:gd name="T43" fmla="*/ 26 h 517"/>
                  <a:gd name="T44" fmla="*/ 147 w 377"/>
                  <a:gd name="T45" fmla="*/ 40 h 517"/>
                  <a:gd name="T46" fmla="*/ 138 w 377"/>
                  <a:gd name="T47" fmla="*/ 35 h 517"/>
                  <a:gd name="T48" fmla="*/ 149 w 377"/>
                  <a:gd name="T49" fmla="*/ 21 h 517"/>
                  <a:gd name="T50" fmla="*/ 139 w 377"/>
                  <a:gd name="T51" fmla="*/ 30 h 517"/>
                  <a:gd name="T52" fmla="*/ 123 w 377"/>
                  <a:gd name="T53" fmla="*/ 37 h 517"/>
                  <a:gd name="T54" fmla="*/ 21 w 377"/>
                  <a:gd name="T55" fmla="*/ 143 h 517"/>
                  <a:gd name="T56" fmla="*/ 25 w 377"/>
                  <a:gd name="T57" fmla="*/ 269 h 517"/>
                  <a:gd name="T58" fmla="*/ 17 w 377"/>
                  <a:gd name="T59" fmla="*/ 319 h 517"/>
                  <a:gd name="T60" fmla="*/ 31 w 377"/>
                  <a:gd name="T61" fmla="*/ 346 h 517"/>
                  <a:gd name="T62" fmla="*/ 175 w 377"/>
                  <a:gd name="T63" fmla="*/ 17 h 517"/>
                  <a:gd name="T64" fmla="*/ 166 w 377"/>
                  <a:gd name="T65" fmla="*/ 37 h 517"/>
                  <a:gd name="T66" fmla="*/ 163 w 377"/>
                  <a:gd name="T67" fmla="*/ 36 h 517"/>
                  <a:gd name="T68" fmla="*/ 175 w 377"/>
                  <a:gd name="T69" fmla="*/ 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7" h="517">
                    <a:moveTo>
                      <a:pt x="31" y="346"/>
                    </a:moveTo>
                    <a:cubicBezTo>
                      <a:pt x="41" y="430"/>
                      <a:pt x="113" y="517"/>
                      <a:pt x="178" y="517"/>
                    </a:cubicBezTo>
                    <a:cubicBezTo>
                      <a:pt x="254" y="517"/>
                      <a:pt x="325" y="425"/>
                      <a:pt x="336" y="346"/>
                    </a:cubicBezTo>
                    <a:cubicBezTo>
                      <a:pt x="340" y="343"/>
                      <a:pt x="347" y="336"/>
                      <a:pt x="350" y="319"/>
                    </a:cubicBezTo>
                    <a:cubicBezTo>
                      <a:pt x="350" y="319"/>
                      <a:pt x="366" y="262"/>
                      <a:pt x="345" y="268"/>
                    </a:cubicBezTo>
                    <a:cubicBezTo>
                      <a:pt x="352" y="246"/>
                      <a:pt x="377" y="160"/>
                      <a:pt x="329" y="106"/>
                    </a:cubicBezTo>
                    <a:cubicBezTo>
                      <a:pt x="329" y="106"/>
                      <a:pt x="307" y="76"/>
                      <a:pt x="253" y="60"/>
                    </a:cubicBezTo>
                    <a:cubicBezTo>
                      <a:pt x="251" y="58"/>
                      <a:pt x="249" y="56"/>
                      <a:pt x="246" y="55"/>
                    </a:cubicBezTo>
                    <a:cubicBezTo>
                      <a:pt x="246" y="55"/>
                      <a:pt x="248" y="56"/>
                      <a:pt x="249" y="59"/>
                    </a:cubicBezTo>
                    <a:cubicBezTo>
                      <a:pt x="246" y="58"/>
                      <a:pt x="243" y="57"/>
                      <a:pt x="240" y="56"/>
                    </a:cubicBezTo>
                    <a:cubicBezTo>
                      <a:pt x="237" y="53"/>
                      <a:pt x="234" y="50"/>
                      <a:pt x="230" y="47"/>
                    </a:cubicBezTo>
                    <a:cubicBezTo>
                      <a:pt x="230" y="47"/>
                      <a:pt x="233" y="50"/>
                      <a:pt x="237" y="56"/>
                    </a:cubicBezTo>
                    <a:cubicBezTo>
                      <a:pt x="236" y="55"/>
                      <a:pt x="234" y="55"/>
                      <a:pt x="233" y="55"/>
                    </a:cubicBezTo>
                    <a:cubicBezTo>
                      <a:pt x="230" y="51"/>
                      <a:pt x="227" y="47"/>
                      <a:pt x="224" y="43"/>
                    </a:cubicBezTo>
                    <a:cubicBezTo>
                      <a:pt x="224" y="43"/>
                      <a:pt x="225" y="46"/>
                      <a:pt x="227" y="51"/>
                    </a:cubicBezTo>
                    <a:cubicBezTo>
                      <a:pt x="217" y="44"/>
                      <a:pt x="197" y="27"/>
                      <a:pt x="197" y="8"/>
                    </a:cubicBezTo>
                    <a:cubicBezTo>
                      <a:pt x="197" y="8"/>
                      <a:pt x="185" y="13"/>
                      <a:pt x="177" y="24"/>
                    </a:cubicBezTo>
                    <a:cubicBezTo>
                      <a:pt x="180" y="15"/>
                      <a:pt x="185" y="7"/>
                      <a:pt x="193" y="0"/>
                    </a:cubicBezTo>
                    <a:cubicBezTo>
                      <a:pt x="193" y="0"/>
                      <a:pt x="185" y="5"/>
                      <a:pt x="177" y="14"/>
                    </a:cubicBezTo>
                    <a:cubicBezTo>
                      <a:pt x="171" y="17"/>
                      <a:pt x="158" y="26"/>
                      <a:pt x="153" y="43"/>
                    </a:cubicBezTo>
                    <a:cubicBezTo>
                      <a:pt x="149" y="41"/>
                      <a:pt x="149" y="41"/>
                      <a:pt x="149" y="41"/>
                    </a:cubicBezTo>
                    <a:cubicBezTo>
                      <a:pt x="151" y="36"/>
                      <a:pt x="154" y="31"/>
                      <a:pt x="158" y="26"/>
                    </a:cubicBezTo>
                    <a:cubicBezTo>
                      <a:pt x="158" y="26"/>
                      <a:pt x="152" y="31"/>
                      <a:pt x="147" y="40"/>
                    </a:cubicBezTo>
                    <a:cubicBezTo>
                      <a:pt x="138" y="35"/>
                      <a:pt x="138" y="35"/>
                      <a:pt x="138" y="35"/>
                    </a:cubicBezTo>
                    <a:cubicBezTo>
                      <a:pt x="141" y="31"/>
                      <a:pt x="144" y="26"/>
                      <a:pt x="149" y="21"/>
                    </a:cubicBezTo>
                    <a:cubicBezTo>
                      <a:pt x="149" y="21"/>
                      <a:pt x="144" y="24"/>
                      <a:pt x="139" y="30"/>
                    </a:cubicBezTo>
                    <a:cubicBezTo>
                      <a:pt x="141" y="25"/>
                      <a:pt x="140" y="18"/>
                      <a:pt x="123" y="37"/>
                    </a:cubicBezTo>
                    <a:cubicBezTo>
                      <a:pt x="123" y="37"/>
                      <a:pt x="44" y="72"/>
                      <a:pt x="21" y="143"/>
                    </a:cubicBezTo>
                    <a:cubicBezTo>
                      <a:pt x="21" y="143"/>
                      <a:pt x="7" y="175"/>
                      <a:pt x="25" y="269"/>
                    </a:cubicBezTo>
                    <a:cubicBezTo>
                      <a:pt x="0" y="257"/>
                      <a:pt x="17" y="319"/>
                      <a:pt x="17" y="319"/>
                    </a:cubicBezTo>
                    <a:cubicBezTo>
                      <a:pt x="20" y="336"/>
                      <a:pt x="27" y="343"/>
                      <a:pt x="31" y="346"/>
                    </a:cubicBezTo>
                    <a:close/>
                    <a:moveTo>
                      <a:pt x="175" y="17"/>
                    </a:moveTo>
                    <a:cubicBezTo>
                      <a:pt x="171" y="22"/>
                      <a:pt x="167" y="29"/>
                      <a:pt x="166" y="37"/>
                    </a:cubicBezTo>
                    <a:cubicBezTo>
                      <a:pt x="163" y="36"/>
                      <a:pt x="163" y="36"/>
                      <a:pt x="163" y="36"/>
                    </a:cubicBezTo>
                    <a:cubicBezTo>
                      <a:pt x="165" y="29"/>
                      <a:pt x="169" y="23"/>
                      <a:pt x="175" y="17"/>
                    </a:cubicBezTo>
                    <a:close/>
                  </a:path>
                </a:pathLst>
              </a:custGeom>
              <a:solidFill>
                <a:srgbClr val="6F97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12" name="Freeform 10"/>
            <p:cNvSpPr>
              <a:spLocks noEditPoints="1"/>
            </p:cNvSpPr>
            <p:nvPr/>
          </p:nvSpPr>
          <p:spPr bwMode="auto">
            <a:xfrm>
              <a:off x="2676525" y="2292350"/>
              <a:ext cx="1495425" cy="1498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3" name="Freeform 10"/>
            <p:cNvSpPr>
              <a:spLocks noEditPoints="1"/>
            </p:cNvSpPr>
            <p:nvPr/>
          </p:nvSpPr>
          <p:spPr bwMode="auto">
            <a:xfrm>
              <a:off x="4019773" y="1540560"/>
              <a:ext cx="1151348" cy="1153792"/>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4" name="Freeform 10"/>
            <p:cNvSpPr>
              <a:spLocks noEditPoints="1"/>
            </p:cNvSpPr>
            <p:nvPr/>
          </p:nvSpPr>
          <p:spPr bwMode="auto">
            <a:xfrm>
              <a:off x="5253320" y="1740210"/>
              <a:ext cx="805374" cy="807084"/>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cxnSp>
          <p:nvCxnSpPr>
            <p:cNvPr id="15" name="Straight Arrow Connector 25"/>
            <p:cNvCxnSpPr/>
            <p:nvPr/>
          </p:nvCxnSpPr>
          <p:spPr>
            <a:xfrm>
              <a:off x="5334000" y="1435844"/>
              <a:ext cx="15240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7162800" y="1138104"/>
              <a:ext cx="1656099" cy="913561"/>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Warning</a:t>
              </a:r>
              <a:endParaRPr lang="en-US" sz="1600" b="1">
                <a:solidFill>
                  <a:schemeClr val="bg1">
                    <a:lumMod val="50000"/>
                  </a:schemeClr>
                </a:solidFill>
                <a:latin typeface="Open Sans" pitchFamily="34" charset="0"/>
                <a:ea typeface="Open Sans" pitchFamily="34" charset="0"/>
                <a:cs typeface="Open Sans" pitchFamily="34" charset="0"/>
              </a:endParaRPr>
            </a:p>
            <a:p>
              <a:pPr defTabSz="1087755"/>
              <a:r>
                <a:rPr lang="en-US" sz="12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200">
                <a:solidFill>
                  <a:schemeClr val="bg1">
                    <a:lumMod val="50000"/>
                  </a:schemeClr>
                </a:solidFill>
                <a:latin typeface="Open Sans" pitchFamily="34" charset="0"/>
                <a:ea typeface="Open Sans" pitchFamily="34" charset="0"/>
                <a:cs typeface="Open Sans" pitchFamily="34" charset="0"/>
              </a:endParaRPr>
            </a:p>
          </p:txBody>
        </p:sp>
        <p:sp>
          <p:nvSpPr>
            <p:cNvPr id="17" name="Oval 27"/>
            <p:cNvSpPr/>
            <p:nvPr/>
          </p:nvSpPr>
          <p:spPr>
            <a:xfrm>
              <a:off x="6858000" y="1305694"/>
              <a:ext cx="258815" cy="260300"/>
            </a:xfrm>
            <a:prstGeom prst="ellipse">
              <a:avLst/>
            </a:prstGeom>
            <a:solidFill>
              <a:srgbClr val="FE7B3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18" name="Text Box 10"/>
            <p:cNvSpPr txBox="1">
              <a:spLocks noChangeArrowheads="1"/>
            </p:cNvSpPr>
            <p:nvPr/>
          </p:nvSpPr>
          <p:spPr bwMode="auto">
            <a:xfrm>
              <a:off x="7162800" y="3714750"/>
              <a:ext cx="1656099" cy="913561"/>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Mapping</a:t>
              </a:r>
              <a:endParaRPr lang="en-US" sz="1600" b="1">
                <a:solidFill>
                  <a:schemeClr val="bg1">
                    <a:lumMod val="50000"/>
                  </a:schemeClr>
                </a:solidFill>
                <a:latin typeface="Open Sans" pitchFamily="34" charset="0"/>
                <a:ea typeface="Open Sans" pitchFamily="34" charset="0"/>
                <a:cs typeface="Open Sans" pitchFamily="34" charset="0"/>
              </a:endParaRPr>
            </a:p>
            <a:p>
              <a:pPr defTabSz="1087755"/>
              <a:r>
                <a:rPr lang="en-US" sz="12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200">
                <a:solidFill>
                  <a:schemeClr val="bg1">
                    <a:lumMod val="50000"/>
                  </a:schemeClr>
                </a:solidFill>
                <a:latin typeface="Open Sans" pitchFamily="34" charset="0"/>
                <a:ea typeface="Open Sans" pitchFamily="34" charset="0"/>
                <a:cs typeface="Open Sans" pitchFamily="34" charset="0"/>
              </a:endParaRPr>
            </a:p>
          </p:txBody>
        </p:sp>
        <p:sp>
          <p:nvSpPr>
            <p:cNvPr id="19" name="Oval 34"/>
            <p:cNvSpPr/>
            <p:nvPr/>
          </p:nvSpPr>
          <p:spPr>
            <a:xfrm>
              <a:off x="6858000" y="3882340"/>
              <a:ext cx="258815" cy="260300"/>
            </a:xfrm>
            <a:prstGeom prst="ellipse">
              <a:avLst/>
            </a:prstGeom>
            <a:solidFill>
              <a:srgbClr val="6F979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20" name="Text Box 10"/>
            <p:cNvSpPr txBox="1">
              <a:spLocks noChangeArrowheads="1"/>
            </p:cNvSpPr>
            <p:nvPr/>
          </p:nvSpPr>
          <p:spPr bwMode="auto">
            <a:xfrm>
              <a:off x="7162800" y="2419350"/>
              <a:ext cx="1656099" cy="913561"/>
            </a:xfrm>
            <a:prstGeom prst="rect">
              <a:avLst/>
            </a:prstGeom>
            <a:noFill/>
            <a:ln w="9525">
              <a:noFill/>
              <a:miter lim="800000"/>
            </a:ln>
          </p:spPr>
          <p:txBody>
            <a:bodyPr wrap="square" lIns="45720" tIns="22860" rIns="45720" bIns="22860">
              <a:spAutoFit/>
            </a:bodyPr>
            <a:lstStyle/>
            <a:p>
              <a:pP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Cloud</a:t>
              </a:r>
              <a:endParaRPr lang="en-US" sz="1600" b="1">
                <a:solidFill>
                  <a:schemeClr val="bg1">
                    <a:lumMod val="50000"/>
                  </a:schemeClr>
                </a:solidFill>
                <a:latin typeface="Open Sans" pitchFamily="34" charset="0"/>
                <a:ea typeface="Open Sans" pitchFamily="34" charset="0"/>
                <a:cs typeface="Open Sans" pitchFamily="34" charset="0"/>
              </a:endParaRPr>
            </a:p>
            <a:p>
              <a:pPr defTabSz="1087755"/>
              <a:r>
                <a:rPr lang="en-US" sz="12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200">
                <a:solidFill>
                  <a:schemeClr val="bg1">
                    <a:lumMod val="50000"/>
                  </a:schemeClr>
                </a:solidFill>
                <a:latin typeface="Open Sans" pitchFamily="34" charset="0"/>
                <a:ea typeface="Open Sans" pitchFamily="34" charset="0"/>
                <a:cs typeface="Open Sans" pitchFamily="34" charset="0"/>
              </a:endParaRPr>
            </a:p>
          </p:txBody>
        </p:sp>
        <p:sp>
          <p:nvSpPr>
            <p:cNvPr id="21" name="Oval 36"/>
            <p:cNvSpPr/>
            <p:nvPr/>
          </p:nvSpPr>
          <p:spPr>
            <a:xfrm>
              <a:off x="6858000" y="2586940"/>
              <a:ext cx="258815" cy="260300"/>
            </a:xfrm>
            <a:prstGeom prst="ellipse">
              <a:avLst/>
            </a:prstGeom>
            <a:solidFill>
              <a:srgbClr val="FE7B3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cxnSp>
          <p:nvCxnSpPr>
            <p:cNvPr id="22" name="Straight Arrow Connector 38"/>
            <p:cNvCxnSpPr/>
            <p:nvPr/>
          </p:nvCxnSpPr>
          <p:spPr>
            <a:xfrm>
              <a:off x="6553200" y="2101898"/>
              <a:ext cx="358007" cy="49848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41"/>
            <p:cNvCxnSpPr>
              <a:endCxn id="14" idx="0"/>
            </p:cNvCxnSpPr>
            <p:nvPr/>
          </p:nvCxnSpPr>
          <p:spPr>
            <a:xfrm flipH="1" flipV="1">
              <a:off x="6025383" y="2115615"/>
              <a:ext cx="527817" cy="18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42"/>
            <p:cNvCxnSpPr/>
            <p:nvPr/>
          </p:nvCxnSpPr>
          <p:spPr>
            <a:xfrm>
              <a:off x="6477601" y="4012490"/>
              <a:ext cx="381602"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45"/>
            <p:cNvCxnSpPr/>
            <p:nvPr/>
          </p:nvCxnSpPr>
          <p:spPr>
            <a:xfrm flipH="1" flipV="1">
              <a:off x="6076184" y="3506171"/>
              <a:ext cx="401417" cy="50631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ext Box 10"/>
            <p:cNvSpPr txBox="1">
              <a:spLocks noChangeArrowheads="1"/>
            </p:cNvSpPr>
            <p:nvPr/>
          </p:nvSpPr>
          <p:spPr bwMode="auto">
            <a:xfrm>
              <a:off x="304800" y="1138104"/>
              <a:ext cx="1656099" cy="913561"/>
            </a:xfrm>
            <a:prstGeom prst="rect">
              <a:avLst/>
            </a:prstGeom>
            <a:noFill/>
            <a:ln w="9525">
              <a:noFill/>
              <a:miter lim="800000"/>
            </a:ln>
          </p:spPr>
          <p:txBody>
            <a:bodyPr wrap="square" lIns="45720" tIns="22860" rIns="45720" bIns="22860">
              <a:spAutoFit/>
            </a:bodyPr>
            <a:lstStyle/>
            <a:p>
              <a:pPr algn="r" defTabSz="1087755">
                <a:lnSpc>
                  <a:spcPct val="200000"/>
                </a:lnSpc>
              </a:pPr>
              <a:r>
                <a:rPr lang="en-US" sz="1600" b="1" dirty="0">
                  <a:solidFill>
                    <a:schemeClr val="bg1">
                      <a:lumMod val="50000"/>
                    </a:schemeClr>
                  </a:solidFill>
                  <a:latin typeface="Open Sans" pitchFamily="34" charset="0"/>
                  <a:ea typeface="Open Sans" pitchFamily="34" charset="0"/>
                  <a:cs typeface="Open Sans" pitchFamily="34" charset="0"/>
                </a:rPr>
                <a:t>Home</a:t>
              </a:r>
              <a:endParaRPr lang="en-US" sz="1600" b="1" dirty="0">
                <a:solidFill>
                  <a:schemeClr val="bg1">
                    <a:lumMod val="50000"/>
                  </a:schemeClr>
                </a:solidFill>
                <a:latin typeface="Open Sans" pitchFamily="34" charset="0"/>
                <a:ea typeface="Open Sans" pitchFamily="34" charset="0"/>
                <a:cs typeface="Open Sans" pitchFamily="34" charset="0"/>
              </a:endParaRPr>
            </a:p>
            <a:p>
              <a:pPr algn="r" defTabSz="1087755"/>
              <a:r>
                <a:rPr lang="en-US" sz="1200" dirty="0" err="1">
                  <a:solidFill>
                    <a:schemeClr val="bg1">
                      <a:lumMod val="50000"/>
                    </a:schemeClr>
                  </a:solidFill>
                  <a:latin typeface="Open Sans" pitchFamily="34" charset="0"/>
                  <a:ea typeface="Open Sans" pitchFamily="34" charset="0"/>
                  <a:cs typeface="Open Sans" pitchFamily="34" charset="0"/>
                </a:rPr>
                <a:t>Nullam</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eu</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tempor</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purus</a:t>
              </a:r>
              <a:r>
                <a:rPr lang="en-US" sz="1200" dirty="0">
                  <a:solidFill>
                    <a:schemeClr val="bg1">
                      <a:lumMod val="50000"/>
                    </a:schemeClr>
                  </a:solidFill>
                  <a:latin typeface="Open Sans" pitchFamily="34" charset="0"/>
                  <a:ea typeface="Open Sans" pitchFamily="34" charset="0"/>
                  <a:cs typeface="Open Sans" pitchFamily="34" charset="0"/>
                </a:rPr>
                <a:t>. Nunc a </a:t>
              </a:r>
              <a:r>
                <a:rPr lang="en-US" sz="1200" dirty="0" err="1">
                  <a:solidFill>
                    <a:schemeClr val="bg1">
                      <a:lumMod val="50000"/>
                    </a:schemeClr>
                  </a:solidFill>
                  <a:latin typeface="Open Sans" pitchFamily="34" charset="0"/>
                  <a:ea typeface="Open Sans" pitchFamily="34" charset="0"/>
                  <a:cs typeface="Open Sans" pitchFamily="34" charset="0"/>
                </a:rPr>
                <a:t>leo</a:t>
              </a:r>
              <a:r>
                <a:rPr lang="en-US" sz="1200" dirty="0">
                  <a:solidFill>
                    <a:schemeClr val="bg1">
                      <a:lumMod val="50000"/>
                    </a:schemeClr>
                  </a:solidFill>
                  <a:latin typeface="Open Sans" pitchFamily="34" charset="0"/>
                  <a:ea typeface="Open Sans" pitchFamily="34" charset="0"/>
                  <a:cs typeface="Open Sans" pitchFamily="34" charset="0"/>
                </a:rPr>
                <a:t> magna, </a:t>
              </a:r>
              <a:r>
                <a:rPr lang="en-US" sz="1200" dirty="0" err="1">
                  <a:solidFill>
                    <a:schemeClr val="bg1">
                      <a:lumMod val="50000"/>
                    </a:schemeClr>
                  </a:solidFill>
                  <a:latin typeface="Open Sans" pitchFamily="34" charset="0"/>
                  <a:ea typeface="Open Sans" pitchFamily="34" charset="0"/>
                  <a:cs typeface="Open Sans" pitchFamily="34" charset="0"/>
                </a:rPr>
                <a:t>consequat</a:t>
              </a:r>
              <a:r>
                <a:rPr lang="en-US" sz="1200" dirty="0">
                  <a:solidFill>
                    <a:schemeClr val="bg1">
                      <a:lumMod val="50000"/>
                    </a:schemeClr>
                  </a:solidFill>
                  <a:latin typeface="Open Sans" pitchFamily="34" charset="0"/>
                  <a:ea typeface="Open Sans" pitchFamily="34" charset="0"/>
                  <a:cs typeface="Open Sans" pitchFamily="34" charset="0"/>
                </a:rPr>
                <a:t> </a:t>
              </a:r>
              <a:r>
                <a:rPr lang="en-US" sz="1200" dirty="0" err="1">
                  <a:solidFill>
                    <a:schemeClr val="bg1">
                      <a:lumMod val="50000"/>
                    </a:schemeClr>
                  </a:solidFill>
                  <a:latin typeface="Open Sans" pitchFamily="34" charset="0"/>
                  <a:ea typeface="Open Sans" pitchFamily="34" charset="0"/>
                  <a:cs typeface="Open Sans" pitchFamily="34" charset="0"/>
                </a:rPr>
                <a:t>risus</a:t>
              </a:r>
              <a:r>
                <a:rPr lang="en-US" sz="1200" dirty="0">
                  <a:solidFill>
                    <a:schemeClr val="bg1">
                      <a:lumMod val="50000"/>
                    </a:schemeClr>
                  </a:solidFill>
                  <a:latin typeface="Open Sans" pitchFamily="34" charset="0"/>
                  <a:ea typeface="Open Sans" pitchFamily="34" charset="0"/>
                  <a:cs typeface="Open Sans" pitchFamily="34" charset="0"/>
                </a:rPr>
                <a:t>. </a:t>
              </a:r>
              <a:endParaRPr lang="en-US" sz="1200" dirty="0">
                <a:solidFill>
                  <a:schemeClr val="bg1">
                    <a:lumMod val="50000"/>
                  </a:schemeClr>
                </a:solidFill>
                <a:latin typeface="Open Sans" pitchFamily="34" charset="0"/>
                <a:ea typeface="Open Sans" pitchFamily="34" charset="0"/>
                <a:cs typeface="Open Sans" pitchFamily="34" charset="0"/>
              </a:endParaRPr>
            </a:p>
          </p:txBody>
        </p:sp>
        <p:sp>
          <p:nvSpPr>
            <p:cNvPr id="27" name="Oval 48"/>
            <p:cNvSpPr/>
            <p:nvPr/>
          </p:nvSpPr>
          <p:spPr>
            <a:xfrm>
              <a:off x="1996070" y="1305694"/>
              <a:ext cx="258815" cy="260300"/>
            </a:xfrm>
            <a:prstGeom prst="ellipse">
              <a:avLst/>
            </a:prstGeom>
            <a:solidFill>
              <a:srgbClr val="6F979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28" name="Text Box 10"/>
            <p:cNvSpPr txBox="1">
              <a:spLocks noChangeArrowheads="1"/>
            </p:cNvSpPr>
            <p:nvPr/>
          </p:nvSpPr>
          <p:spPr bwMode="auto">
            <a:xfrm>
              <a:off x="304800" y="3714750"/>
              <a:ext cx="1656099" cy="913561"/>
            </a:xfrm>
            <a:prstGeom prst="rect">
              <a:avLst/>
            </a:prstGeom>
            <a:noFill/>
            <a:ln w="9525">
              <a:noFill/>
              <a:miter lim="800000"/>
            </a:ln>
          </p:spPr>
          <p:txBody>
            <a:bodyPr wrap="square" lIns="45720" tIns="22860" rIns="45720" bIns="22860">
              <a:spAutoFit/>
            </a:bodyPr>
            <a:lstStyle/>
            <a:p>
              <a:pPr algn="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Research</a:t>
              </a:r>
              <a:endParaRPr lang="en-US" sz="1600" b="1">
                <a:solidFill>
                  <a:schemeClr val="bg1">
                    <a:lumMod val="50000"/>
                  </a:schemeClr>
                </a:solidFill>
                <a:latin typeface="Open Sans" pitchFamily="34" charset="0"/>
                <a:ea typeface="Open Sans" pitchFamily="34" charset="0"/>
                <a:cs typeface="Open Sans" pitchFamily="34" charset="0"/>
              </a:endParaRPr>
            </a:p>
            <a:p>
              <a:pPr algn="r" defTabSz="1087755"/>
              <a:r>
                <a:rPr lang="en-US" sz="12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200">
                <a:solidFill>
                  <a:schemeClr val="bg1">
                    <a:lumMod val="50000"/>
                  </a:schemeClr>
                </a:solidFill>
                <a:latin typeface="Open Sans" pitchFamily="34" charset="0"/>
                <a:ea typeface="Open Sans" pitchFamily="34" charset="0"/>
                <a:cs typeface="Open Sans" pitchFamily="34" charset="0"/>
              </a:endParaRPr>
            </a:p>
          </p:txBody>
        </p:sp>
        <p:sp>
          <p:nvSpPr>
            <p:cNvPr id="29" name="Oval 50"/>
            <p:cNvSpPr/>
            <p:nvPr/>
          </p:nvSpPr>
          <p:spPr>
            <a:xfrm>
              <a:off x="1996070" y="3882340"/>
              <a:ext cx="258815" cy="260300"/>
            </a:xfrm>
            <a:prstGeom prst="ellipse">
              <a:avLst/>
            </a:prstGeom>
            <a:solidFill>
              <a:srgbClr val="FE7B3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30" name="Text Box 10"/>
            <p:cNvSpPr txBox="1">
              <a:spLocks noChangeArrowheads="1"/>
            </p:cNvSpPr>
            <p:nvPr/>
          </p:nvSpPr>
          <p:spPr bwMode="auto">
            <a:xfrm>
              <a:off x="304800" y="2419350"/>
              <a:ext cx="1656099" cy="913561"/>
            </a:xfrm>
            <a:prstGeom prst="rect">
              <a:avLst/>
            </a:prstGeom>
            <a:noFill/>
            <a:ln w="9525">
              <a:noFill/>
              <a:miter lim="800000"/>
            </a:ln>
          </p:spPr>
          <p:txBody>
            <a:bodyPr wrap="square" lIns="45720" tIns="22860" rIns="45720" bIns="22860">
              <a:spAutoFit/>
            </a:bodyPr>
            <a:lstStyle/>
            <a:p>
              <a:pPr algn="r" defTabSz="1087755">
                <a:lnSpc>
                  <a:spcPct val="200000"/>
                </a:lnSpc>
              </a:pPr>
              <a:r>
                <a:rPr lang="en-US" sz="1600" b="1">
                  <a:solidFill>
                    <a:schemeClr val="bg1">
                      <a:lumMod val="50000"/>
                    </a:schemeClr>
                  </a:solidFill>
                  <a:latin typeface="Open Sans" pitchFamily="34" charset="0"/>
                  <a:ea typeface="Open Sans" pitchFamily="34" charset="0"/>
                  <a:cs typeface="Open Sans" pitchFamily="34" charset="0"/>
                </a:rPr>
                <a:t>Winner</a:t>
              </a:r>
              <a:endParaRPr lang="en-US" sz="1600" b="1">
                <a:solidFill>
                  <a:schemeClr val="bg1">
                    <a:lumMod val="50000"/>
                  </a:schemeClr>
                </a:solidFill>
                <a:latin typeface="Open Sans" pitchFamily="34" charset="0"/>
                <a:ea typeface="Open Sans" pitchFamily="34" charset="0"/>
                <a:cs typeface="Open Sans" pitchFamily="34" charset="0"/>
              </a:endParaRPr>
            </a:p>
            <a:p>
              <a:pPr algn="r" defTabSz="1087755"/>
              <a:r>
                <a:rPr lang="en-US" sz="1200">
                  <a:solidFill>
                    <a:schemeClr val="bg1">
                      <a:lumMod val="50000"/>
                    </a:schemeClr>
                  </a:solidFill>
                  <a:latin typeface="Open Sans" pitchFamily="34" charset="0"/>
                  <a:ea typeface="Open Sans" pitchFamily="34" charset="0"/>
                  <a:cs typeface="Open Sans" pitchFamily="34" charset="0"/>
                </a:rPr>
                <a:t>Nullam eu tempor purus. Nunc a leo magna, consequat risus. </a:t>
              </a:r>
              <a:endParaRPr lang="en-US" sz="1200">
                <a:solidFill>
                  <a:schemeClr val="bg1">
                    <a:lumMod val="50000"/>
                  </a:schemeClr>
                </a:solidFill>
                <a:latin typeface="Open Sans" pitchFamily="34" charset="0"/>
                <a:ea typeface="Open Sans" pitchFamily="34" charset="0"/>
                <a:cs typeface="Open Sans" pitchFamily="34" charset="0"/>
              </a:endParaRPr>
            </a:p>
          </p:txBody>
        </p:sp>
        <p:sp>
          <p:nvSpPr>
            <p:cNvPr id="31" name="Oval 52"/>
            <p:cNvSpPr/>
            <p:nvPr/>
          </p:nvSpPr>
          <p:spPr>
            <a:xfrm>
              <a:off x="1996070" y="2586940"/>
              <a:ext cx="258815" cy="260300"/>
            </a:xfrm>
            <a:prstGeom prst="ellipse">
              <a:avLst/>
            </a:prstGeom>
            <a:solidFill>
              <a:srgbClr val="6F979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cxnSp>
          <p:nvCxnSpPr>
            <p:cNvPr id="32" name="Straight Arrow Connector 57"/>
            <p:cNvCxnSpPr>
              <a:endCxn id="29" idx="6"/>
            </p:cNvCxnSpPr>
            <p:nvPr/>
          </p:nvCxnSpPr>
          <p:spPr>
            <a:xfrm flipH="1">
              <a:off x="2254885" y="4012490"/>
              <a:ext cx="813675"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60"/>
            <p:cNvCxnSpPr>
              <a:stCxn id="12" idx="42"/>
            </p:cNvCxnSpPr>
            <p:nvPr/>
          </p:nvCxnSpPr>
          <p:spPr>
            <a:xfrm flipH="1">
              <a:off x="3068561" y="3711208"/>
              <a:ext cx="192114" cy="30128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62"/>
            <p:cNvCxnSpPr>
              <a:endCxn id="31" idx="7"/>
            </p:cNvCxnSpPr>
            <p:nvPr/>
          </p:nvCxnSpPr>
          <p:spPr>
            <a:xfrm flipH="1">
              <a:off x="2216982" y="2190749"/>
              <a:ext cx="261642" cy="43431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64"/>
            <p:cNvCxnSpPr/>
            <p:nvPr/>
          </p:nvCxnSpPr>
          <p:spPr>
            <a:xfrm flipH="1">
              <a:off x="2478624" y="2190749"/>
              <a:ext cx="155997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70"/>
            <p:cNvCxnSpPr/>
            <p:nvPr/>
          </p:nvCxnSpPr>
          <p:spPr>
            <a:xfrm flipH="1">
              <a:off x="2216982" y="1435844"/>
              <a:ext cx="754818"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72"/>
            <p:cNvCxnSpPr>
              <a:endCxn id="42" idx="25"/>
            </p:cNvCxnSpPr>
            <p:nvPr/>
          </p:nvCxnSpPr>
          <p:spPr>
            <a:xfrm>
              <a:off x="2971800" y="1435844"/>
              <a:ext cx="389045" cy="2028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Group 97"/>
            <p:cNvGrpSpPr/>
            <p:nvPr/>
          </p:nvGrpSpPr>
          <p:grpSpPr>
            <a:xfrm>
              <a:off x="3127372" y="2693635"/>
              <a:ext cx="626533" cy="638898"/>
              <a:chOff x="7160655" y="2178006"/>
              <a:chExt cx="379359" cy="386846"/>
            </a:xfrm>
            <a:solidFill>
              <a:srgbClr val="45C1A4"/>
            </a:solidFill>
          </p:grpSpPr>
          <p:sp>
            <p:nvSpPr>
              <p:cNvPr id="56"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7" name="Freeform 37"/>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8" name="Freeform 38"/>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39" name="Group 105"/>
            <p:cNvGrpSpPr/>
            <p:nvPr/>
          </p:nvGrpSpPr>
          <p:grpSpPr>
            <a:xfrm>
              <a:off x="5451674" y="1954242"/>
              <a:ext cx="433698" cy="396899"/>
              <a:chOff x="6726389" y="1486674"/>
              <a:chExt cx="411805" cy="376863"/>
            </a:xfrm>
            <a:solidFill>
              <a:srgbClr val="45C1A4"/>
            </a:solidFill>
          </p:grpSpPr>
          <p:sp>
            <p:nvSpPr>
              <p:cNvPr id="53" name="Oval 52"/>
              <p:cNvSpPr>
                <a:spLocks noChangeArrowheads="1"/>
              </p:cNvSpPr>
              <p:nvPr/>
            </p:nvSpPr>
            <p:spPr bwMode="auto">
              <a:xfrm>
                <a:off x="6773808" y="1786168"/>
                <a:ext cx="44924" cy="42429"/>
              </a:xfrm>
              <a:prstGeom prst="ellipse">
                <a:avLst/>
              </a:pr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4" name="Oval 53"/>
              <p:cNvSpPr>
                <a:spLocks noChangeArrowheads="1"/>
              </p:cNvSpPr>
              <p:nvPr/>
            </p:nvSpPr>
            <p:spPr bwMode="auto">
              <a:xfrm>
                <a:off x="6748851" y="1836083"/>
                <a:ext cx="24958" cy="27454"/>
              </a:xfrm>
              <a:prstGeom prst="ellipse">
                <a:avLst/>
              </a:prstGeom>
              <a:solidFill>
                <a:srgbClr val="FE7B35"/>
              </a:solidFill>
              <a:ln w="9525">
                <a:solidFill>
                  <a:srgbClr val="6A9E40"/>
                </a:solidFill>
                <a:round/>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5" name="Freeform 54"/>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solidFill>
                <a:srgbClr val="FE7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40" name="Freeform 55"/>
            <p:cNvSpPr>
              <a:spLocks noEditPoints="1"/>
            </p:cNvSpPr>
            <p:nvPr/>
          </p:nvSpPr>
          <p:spPr bwMode="auto">
            <a:xfrm>
              <a:off x="4349846" y="1880894"/>
              <a:ext cx="482637" cy="505086"/>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1" name="Freeform 11"/>
            <p:cNvSpPr/>
            <p:nvPr/>
          </p:nvSpPr>
          <p:spPr bwMode="auto">
            <a:xfrm>
              <a:off x="5487988" y="2547294"/>
              <a:ext cx="1141412" cy="1153792"/>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2" name="Freeform 11"/>
            <p:cNvSpPr/>
            <p:nvPr/>
          </p:nvSpPr>
          <p:spPr bwMode="auto">
            <a:xfrm>
              <a:off x="3259361" y="1333238"/>
              <a:ext cx="760412" cy="768660"/>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6F979B"/>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3" name="Freeform 11"/>
            <p:cNvSpPr/>
            <p:nvPr/>
          </p:nvSpPr>
          <p:spPr bwMode="auto">
            <a:xfrm>
              <a:off x="4876800" y="971550"/>
              <a:ext cx="760412" cy="768660"/>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FE7B35"/>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44" name="Group 101"/>
            <p:cNvGrpSpPr/>
            <p:nvPr/>
          </p:nvGrpSpPr>
          <p:grpSpPr>
            <a:xfrm>
              <a:off x="5844474" y="2909970"/>
              <a:ext cx="428440" cy="428440"/>
              <a:chOff x="6352022" y="2360197"/>
              <a:chExt cx="406813" cy="406813"/>
            </a:xfrm>
            <a:solidFill>
              <a:schemeClr val="bg1"/>
            </a:solidFill>
          </p:grpSpPr>
          <p:sp>
            <p:nvSpPr>
              <p:cNvPr id="50" name="Freeform 39"/>
              <p:cNvSpPr>
                <a:spLocks noEditPoints="1"/>
              </p:cNvSpPr>
              <p:nvPr/>
            </p:nvSpPr>
            <p:spPr bwMode="auto">
              <a:xfrm>
                <a:off x="6352022" y="2360197"/>
                <a:ext cx="406813" cy="406813"/>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5 w 122"/>
                  <a:gd name="T11" fmla="*/ 109 h 122"/>
                  <a:gd name="T12" fmla="*/ 65 w 122"/>
                  <a:gd name="T13" fmla="*/ 102 h 122"/>
                  <a:gd name="T14" fmla="*/ 58 w 122"/>
                  <a:gd name="T15" fmla="*/ 102 h 122"/>
                  <a:gd name="T16" fmla="*/ 58 w 122"/>
                  <a:gd name="T17" fmla="*/ 109 h 122"/>
                  <a:gd name="T18" fmla="*/ 30 w 122"/>
                  <a:gd name="T19" fmla="*/ 97 h 122"/>
                  <a:gd name="T20" fmla="*/ 29 w 122"/>
                  <a:gd name="T21" fmla="*/ 97 h 122"/>
                  <a:gd name="T22" fmla="*/ 27 w 122"/>
                  <a:gd name="T23" fmla="*/ 95 h 122"/>
                  <a:gd name="T24" fmla="*/ 25 w 122"/>
                  <a:gd name="T25" fmla="*/ 93 h 122"/>
                  <a:gd name="T26" fmla="*/ 25 w 122"/>
                  <a:gd name="T27" fmla="*/ 92 h 122"/>
                  <a:gd name="T28" fmla="*/ 13 w 122"/>
                  <a:gd name="T29" fmla="*/ 64 h 122"/>
                  <a:gd name="T30" fmla="*/ 20 w 122"/>
                  <a:gd name="T31" fmla="*/ 64 h 122"/>
                  <a:gd name="T32" fmla="*/ 20 w 122"/>
                  <a:gd name="T33" fmla="*/ 57 h 122"/>
                  <a:gd name="T34" fmla="*/ 13 w 122"/>
                  <a:gd name="T35" fmla="*/ 57 h 122"/>
                  <a:gd name="T36" fmla="*/ 58 w 122"/>
                  <a:gd name="T37" fmla="*/ 13 h 122"/>
                  <a:gd name="T38" fmla="*/ 58 w 122"/>
                  <a:gd name="T39" fmla="*/ 20 h 122"/>
                  <a:gd name="T40" fmla="*/ 65 w 122"/>
                  <a:gd name="T41" fmla="*/ 20 h 122"/>
                  <a:gd name="T42" fmla="*/ 65 w 122"/>
                  <a:gd name="T43" fmla="*/ 13 h 122"/>
                  <a:gd name="T44" fmla="*/ 83 w 122"/>
                  <a:gd name="T45" fmla="*/ 18 h 122"/>
                  <a:gd name="T46" fmla="*/ 83 w 122"/>
                  <a:gd name="T47" fmla="*/ 18 h 122"/>
                  <a:gd name="T48" fmla="*/ 87 w 122"/>
                  <a:gd name="T49" fmla="*/ 20 h 122"/>
                  <a:gd name="T50" fmla="*/ 88 w 122"/>
                  <a:gd name="T51" fmla="*/ 21 h 122"/>
                  <a:gd name="T52" fmla="*/ 90 w 122"/>
                  <a:gd name="T53" fmla="*/ 23 h 122"/>
                  <a:gd name="T54" fmla="*/ 91 w 122"/>
                  <a:gd name="T55" fmla="*/ 24 h 122"/>
                  <a:gd name="T56" fmla="*/ 94 w 122"/>
                  <a:gd name="T57" fmla="*/ 25 h 122"/>
                  <a:gd name="T58" fmla="*/ 95 w 122"/>
                  <a:gd name="T59" fmla="*/ 27 h 122"/>
                  <a:gd name="T60" fmla="*/ 97 w 122"/>
                  <a:gd name="T61" fmla="*/ 28 h 122"/>
                  <a:gd name="T62" fmla="*/ 98 w 122"/>
                  <a:gd name="T63" fmla="*/ 31 h 122"/>
                  <a:gd name="T64" fmla="*/ 99 w 122"/>
                  <a:gd name="T65" fmla="*/ 32 h 122"/>
                  <a:gd name="T66" fmla="*/ 101 w 122"/>
                  <a:gd name="T67" fmla="*/ 34 h 122"/>
                  <a:gd name="T68" fmla="*/ 102 w 122"/>
                  <a:gd name="T69" fmla="*/ 35 h 122"/>
                  <a:gd name="T70" fmla="*/ 104 w 122"/>
                  <a:gd name="T71" fmla="*/ 39 h 122"/>
                  <a:gd name="T72" fmla="*/ 104 w 122"/>
                  <a:gd name="T73" fmla="*/ 39 h 122"/>
                  <a:gd name="T74" fmla="*/ 109 w 122"/>
                  <a:gd name="T75" fmla="*/ 57 h 122"/>
                  <a:gd name="T76" fmla="*/ 102 w 122"/>
                  <a:gd name="T77" fmla="*/ 57 h 122"/>
                  <a:gd name="T78" fmla="*/ 102 w 122"/>
                  <a:gd name="T79" fmla="*/ 64 h 122"/>
                  <a:gd name="T80" fmla="*/ 109 w 122"/>
                  <a:gd name="T81" fmla="*/ 64 h 122"/>
                  <a:gd name="T82" fmla="*/ 65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5" y="122"/>
                      <a:pt x="122" y="95"/>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30" y="97"/>
                    </a:cubicBezTo>
                    <a:cubicBezTo>
                      <a:pt x="29" y="97"/>
                      <a:pt x="29" y="97"/>
                      <a:pt x="29" y="97"/>
                    </a:cubicBezTo>
                    <a:cubicBezTo>
                      <a:pt x="28" y="96"/>
                      <a:pt x="28" y="95"/>
                      <a:pt x="27" y="95"/>
                    </a:cubicBezTo>
                    <a:cubicBezTo>
                      <a:pt x="27" y="94"/>
                      <a:pt x="26" y="94"/>
                      <a:pt x="25" y="93"/>
                    </a:cubicBezTo>
                    <a:cubicBezTo>
                      <a:pt x="25" y="93"/>
                      <a:pt x="25" y="93"/>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0"/>
                      <a:pt x="87" y="21"/>
                      <a:pt x="88" y="21"/>
                    </a:cubicBezTo>
                    <a:cubicBezTo>
                      <a:pt x="88" y="21"/>
                      <a:pt x="89" y="22"/>
                      <a:pt x="90" y="23"/>
                    </a:cubicBezTo>
                    <a:cubicBezTo>
                      <a:pt x="91" y="23"/>
                      <a:pt x="91" y="23"/>
                      <a:pt x="91" y="24"/>
                    </a:cubicBezTo>
                    <a:cubicBezTo>
                      <a:pt x="92" y="24"/>
                      <a:pt x="93" y="25"/>
                      <a:pt x="94" y="25"/>
                    </a:cubicBezTo>
                    <a:cubicBezTo>
                      <a:pt x="94" y="26"/>
                      <a:pt x="95" y="26"/>
                      <a:pt x="95" y="27"/>
                    </a:cubicBezTo>
                    <a:cubicBezTo>
                      <a:pt x="96" y="27"/>
                      <a:pt x="96" y="28"/>
                      <a:pt x="97" y="28"/>
                    </a:cubicBezTo>
                    <a:cubicBezTo>
                      <a:pt x="97" y="29"/>
                      <a:pt x="98" y="30"/>
                      <a:pt x="98" y="31"/>
                    </a:cubicBezTo>
                    <a:cubicBezTo>
                      <a:pt x="99" y="31"/>
                      <a:pt x="99" y="31"/>
                      <a:pt x="99" y="32"/>
                    </a:cubicBezTo>
                    <a:cubicBezTo>
                      <a:pt x="100" y="33"/>
                      <a:pt x="101" y="34"/>
                      <a:pt x="101" y="34"/>
                    </a:cubicBezTo>
                    <a:cubicBezTo>
                      <a:pt x="101"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1" name="Freeform 40"/>
              <p:cNvSpPr>
                <a:spLocks noEditPoints="1"/>
              </p:cNvSpPr>
              <p:nvPr/>
            </p:nvSpPr>
            <p:spPr bwMode="auto">
              <a:xfrm>
                <a:off x="6506761" y="2460029"/>
                <a:ext cx="119797" cy="177201"/>
              </a:xfrm>
              <a:custGeom>
                <a:avLst/>
                <a:gdLst>
                  <a:gd name="T0" fmla="*/ 8 w 36"/>
                  <a:gd name="T1" fmla="*/ 29 h 53"/>
                  <a:gd name="T2" fmla="*/ 8 w 36"/>
                  <a:gd name="T3" fmla="*/ 29 h 53"/>
                  <a:gd name="T4" fmla="*/ 0 w 36"/>
                  <a:gd name="T5" fmla="*/ 53 h 53"/>
                  <a:gd name="T6" fmla="*/ 19 w 36"/>
                  <a:gd name="T7" fmla="*/ 36 h 53"/>
                  <a:gd name="T8" fmla="*/ 19 w 36"/>
                  <a:gd name="T9" fmla="*/ 36 h 53"/>
                  <a:gd name="T10" fmla="*/ 22 w 36"/>
                  <a:gd name="T11" fmla="*/ 33 h 53"/>
                  <a:gd name="T12" fmla="*/ 36 w 36"/>
                  <a:gd name="T13" fmla="*/ 0 h 53"/>
                  <a:gd name="T14" fmla="*/ 11 w 36"/>
                  <a:gd name="T15" fmla="*/ 25 h 53"/>
                  <a:gd name="T16" fmla="*/ 8 w 36"/>
                  <a:gd name="T17" fmla="*/ 29 h 53"/>
                  <a:gd name="T18" fmla="*/ 15 w 36"/>
                  <a:gd name="T19" fmla="*/ 28 h 53"/>
                  <a:gd name="T20" fmla="*/ 18 w 36"/>
                  <a:gd name="T21" fmla="*/ 31 h 53"/>
                  <a:gd name="T22" fmla="*/ 15 w 36"/>
                  <a:gd name="T23" fmla="*/ 34 h 53"/>
                  <a:gd name="T24" fmla="*/ 12 w 36"/>
                  <a:gd name="T25" fmla="*/ 31 h 53"/>
                  <a:gd name="T26" fmla="*/ 15 w 36"/>
                  <a:gd name="T27"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2"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2" name="Oval 41"/>
              <p:cNvSpPr>
                <a:spLocks noChangeArrowheads="1"/>
              </p:cNvSpPr>
              <p:nvPr/>
            </p:nvSpPr>
            <p:spPr bwMode="auto">
              <a:xfrm>
                <a:off x="6551685" y="2557365"/>
                <a:ext cx="9983" cy="99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45" name="Freeform 62"/>
            <p:cNvSpPr>
              <a:spLocks noEditPoints="1"/>
            </p:cNvSpPr>
            <p:nvPr/>
          </p:nvSpPr>
          <p:spPr bwMode="auto">
            <a:xfrm>
              <a:off x="5156166" y="1220025"/>
              <a:ext cx="201681" cy="271710"/>
            </a:xfrm>
            <a:custGeom>
              <a:avLst/>
              <a:gdLst>
                <a:gd name="T0" fmla="*/ 108 w 108"/>
                <a:gd name="T1" fmla="*/ 145 h 145"/>
                <a:gd name="T2" fmla="*/ 0 w 108"/>
                <a:gd name="T3" fmla="*/ 145 h 145"/>
                <a:gd name="T4" fmla="*/ 0 w 108"/>
                <a:gd name="T5" fmla="*/ 136 h 145"/>
                <a:gd name="T6" fmla="*/ 13 w 108"/>
                <a:gd name="T7" fmla="*/ 125 h 145"/>
                <a:gd name="T8" fmla="*/ 96 w 108"/>
                <a:gd name="T9" fmla="*/ 125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2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8 w 108"/>
                <a:gd name="T35" fmla="*/ 12 h 145"/>
                <a:gd name="T36" fmla="*/ 60 w 108"/>
                <a:gd name="T37" fmla="*/ 12 h 145"/>
                <a:gd name="T38" fmla="*/ 67 w 108"/>
                <a:gd name="T39" fmla="*/ 37 h 145"/>
                <a:gd name="T40" fmla="*/ 41 w 108"/>
                <a:gd name="T41" fmla="*/ 37 h 145"/>
                <a:gd name="T42" fmla="*/ 48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6"/>
                    <a:pt x="0" y="136"/>
                    <a:pt x="0" y="136"/>
                  </a:cubicBezTo>
                  <a:cubicBezTo>
                    <a:pt x="13" y="125"/>
                    <a:pt x="13" y="125"/>
                    <a:pt x="13" y="125"/>
                  </a:cubicBezTo>
                  <a:cubicBezTo>
                    <a:pt x="96" y="125"/>
                    <a:pt x="96" y="125"/>
                    <a:pt x="96" y="125"/>
                  </a:cubicBezTo>
                  <a:cubicBezTo>
                    <a:pt x="108" y="135"/>
                    <a:pt x="108" y="135"/>
                    <a:pt x="108" y="135"/>
                  </a:cubicBezTo>
                  <a:lnTo>
                    <a:pt x="108" y="145"/>
                  </a:lnTo>
                  <a:close/>
                  <a:moveTo>
                    <a:pt x="16" y="116"/>
                  </a:moveTo>
                  <a:cubicBezTo>
                    <a:pt x="24" y="91"/>
                    <a:pt x="24" y="91"/>
                    <a:pt x="24" y="91"/>
                  </a:cubicBezTo>
                  <a:cubicBezTo>
                    <a:pt x="85" y="91"/>
                    <a:pt x="85" y="91"/>
                    <a:pt x="85" y="91"/>
                  </a:cubicBezTo>
                  <a:cubicBezTo>
                    <a:pt x="92" y="116"/>
                    <a:pt x="92" y="116"/>
                    <a:pt x="92"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8" y="12"/>
                  </a:moveTo>
                  <a:cubicBezTo>
                    <a:pt x="48" y="12"/>
                    <a:pt x="54" y="0"/>
                    <a:pt x="60" y="12"/>
                  </a:cubicBezTo>
                  <a:cubicBezTo>
                    <a:pt x="67" y="37"/>
                    <a:pt x="67" y="37"/>
                    <a:pt x="67" y="37"/>
                  </a:cubicBezTo>
                  <a:cubicBezTo>
                    <a:pt x="41" y="37"/>
                    <a:pt x="41" y="37"/>
                    <a:pt x="41" y="37"/>
                  </a:cubicBezTo>
                  <a:lnTo>
                    <a:pt x="48" y="12"/>
                  </a:ln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46" name="Group 134"/>
            <p:cNvGrpSpPr/>
            <p:nvPr/>
          </p:nvGrpSpPr>
          <p:grpSpPr>
            <a:xfrm>
              <a:off x="3438490" y="1534419"/>
              <a:ext cx="402154" cy="327244"/>
              <a:chOff x="1550139" y="1314466"/>
              <a:chExt cx="509139" cy="414300"/>
            </a:xfrm>
            <a:solidFill>
              <a:schemeClr val="bg1"/>
            </a:solidFill>
          </p:grpSpPr>
          <p:sp>
            <p:nvSpPr>
              <p:cNvPr id="47"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8"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9"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361116"/>
            <a:ext cx="12190413" cy="841266"/>
            <a:chOff x="-3232570" y="466834"/>
            <a:chExt cx="12190413" cy="841266"/>
          </a:xfrm>
        </p:grpSpPr>
        <p:grpSp>
          <p:nvGrpSpPr>
            <p:cNvPr id="5" name="组合 4"/>
            <p:cNvGrpSpPr/>
            <p:nvPr/>
          </p:nvGrpSpPr>
          <p:grpSpPr>
            <a:xfrm>
              <a:off x="1255238" y="466834"/>
              <a:ext cx="3255323" cy="648276"/>
              <a:chOff x="4973577" y="1082226"/>
              <a:chExt cx="2311400" cy="648276"/>
            </a:xfrm>
          </p:grpSpPr>
          <p:sp>
            <p:nvSpPr>
              <p:cNvPr id="6" name="TextBox 8"/>
              <p:cNvSpPr txBox="1">
                <a:spLocks noChangeArrowheads="1"/>
              </p:cNvSpPr>
              <p:nvPr/>
            </p:nvSpPr>
            <p:spPr bwMode="auto">
              <a:xfrm>
                <a:off x="4973577" y="1082226"/>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加入标题描述</a:t>
                </a:r>
                <a:endParaRPr lang="zh-CN" altLang="en-US" sz="28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TextBox 8"/>
              <p:cNvSpPr txBox="1">
                <a:spLocks noChangeArrowheads="1"/>
              </p:cNvSpPr>
              <p:nvPr/>
            </p:nvSpPr>
            <p:spPr bwMode="auto">
              <a:xfrm>
                <a:off x="4973577" y="1561225"/>
                <a:ext cx="231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100" dirty="0">
                  <a:solidFill>
                    <a:srgbClr val="6F979B"/>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8" name="直接连接符 7"/>
            <p:cNvCxnSpPr/>
            <p:nvPr/>
          </p:nvCxnSpPr>
          <p:spPr>
            <a:xfrm>
              <a:off x="-3232570" y="1308100"/>
              <a:ext cx="12190413" cy="0"/>
            </a:xfrm>
            <a:prstGeom prst="line">
              <a:avLst/>
            </a:prstGeom>
            <a:ln>
              <a:solidFill>
                <a:srgbClr val="6F979B"/>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1001311" y="2185226"/>
            <a:ext cx="10202078" cy="4013296"/>
            <a:chOff x="313180" y="1667142"/>
            <a:chExt cx="11581620" cy="4555981"/>
          </a:xfrm>
        </p:grpSpPr>
        <p:grpSp>
          <p:nvGrpSpPr>
            <p:cNvPr id="11" name="1"/>
            <p:cNvGrpSpPr/>
            <p:nvPr/>
          </p:nvGrpSpPr>
          <p:grpSpPr>
            <a:xfrm>
              <a:off x="313180" y="1667142"/>
              <a:ext cx="3021837" cy="2866184"/>
              <a:chOff x="313180" y="1510976"/>
              <a:chExt cx="3021837" cy="2866184"/>
            </a:xfrm>
          </p:grpSpPr>
          <p:graphicFrame>
            <p:nvGraphicFramePr>
              <p:cNvPr id="36" name="Chart 44"/>
              <p:cNvGraphicFramePr/>
              <p:nvPr/>
            </p:nvGraphicFramePr>
            <p:xfrm>
              <a:off x="313180" y="1510976"/>
              <a:ext cx="3021837" cy="2866184"/>
            </p:xfrm>
            <a:graphic>
              <a:graphicData uri="http://schemas.openxmlformats.org/drawingml/2006/chart">
                <c:chart xmlns:c="http://schemas.openxmlformats.org/drawingml/2006/chart" xmlns:r="http://schemas.openxmlformats.org/officeDocument/2006/relationships" r:id="rId1"/>
              </a:graphicData>
            </a:graphic>
          </p:graphicFrame>
          <p:sp>
            <p:nvSpPr>
              <p:cNvPr id="37" name="TextBox 118"/>
              <p:cNvSpPr txBox="1"/>
              <p:nvPr/>
            </p:nvSpPr>
            <p:spPr>
              <a:xfrm>
                <a:off x="1440181" y="3862082"/>
                <a:ext cx="777403" cy="419274"/>
              </a:xfrm>
              <a:prstGeom prst="rect">
                <a:avLst/>
              </a:prstGeom>
              <a:noFill/>
            </p:spPr>
            <p:txBody>
              <a:bodyPr wrap="none" rtlCol="0">
                <a:spAutoFit/>
              </a:bodyPr>
              <a:lstStyle/>
              <a:p>
                <a:pPr algn="ctr"/>
                <a:r>
                  <a:rPr lang="en-US" b="1" dirty="0">
                    <a:solidFill>
                      <a:prstClr val="white"/>
                    </a:solidFill>
                    <a:latin typeface="微软雅黑" panose="020B0503020204020204" pitchFamily="34" charset="-122"/>
                    <a:ea typeface="微软雅黑" panose="020B0503020204020204" pitchFamily="34" charset="-122"/>
                  </a:rPr>
                  <a:t>5</a:t>
                </a:r>
                <a:r>
                  <a:rPr lang="id-ID" b="1" dirty="0">
                    <a:solidFill>
                      <a:prstClr val="white"/>
                    </a:solidFill>
                    <a:latin typeface="微软雅黑" panose="020B0503020204020204" pitchFamily="34" charset="-122"/>
                    <a:ea typeface="微软雅黑" panose="020B0503020204020204" pitchFamily="34" charset="-122"/>
                  </a:rPr>
                  <a:t>5%</a:t>
                </a:r>
                <a:endParaRPr lang="id-ID" b="1" dirty="0">
                  <a:solidFill>
                    <a:prstClr val="white"/>
                  </a:solidFill>
                  <a:latin typeface="微软雅黑" panose="020B0503020204020204" pitchFamily="34" charset="-122"/>
                  <a:ea typeface="微软雅黑" panose="020B0503020204020204" pitchFamily="34" charset="-122"/>
                </a:endParaRPr>
              </a:p>
            </p:txBody>
          </p:sp>
          <p:sp>
            <p:nvSpPr>
              <p:cNvPr id="38" name="33"/>
              <p:cNvSpPr>
                <a:spLocks noEditPoints="1"/>
              </p:cNvSpPr>
              <p:nvPr/>
            </p:nvSpPr>
            <p:spPr bwMode="auto">
              <a:xfrm>
                <a:off x="1437011" y="2631794"/>
                <a:ext cx="811213" cy="596900"/>
              </a:xfrm>
              <a:custGeom>
                <a:avLst/>
                <a:gdLst>
                  <a:gd name="T0" fmla="*/ 133 w 511"/>
                  <a:gd name="T1" fmla="*/ 76 h 376"/>
                  <a:gd name="T2" fmla="*/ 116 w 511"/>
                  <a:gd name="T3" fmla="*/ 92 h 376"/>
                  <a:gd name="T4" fmla="*/ 116 w 511"/>
                  <a:gd name="T5" fmla="*/ 315 h 376"/>
                  <a:gd name="T6" fmla="*/ 495 w 511"/>
                  <a:gd name="T7" fmla="*/ 315 h 376"/>
                  <a:gd name="T8" fmla="*/ 511 w 511"/>
                  <a:gd name="T9" fmla="*/ 298 h 376"/>
                  <a:gd name="T10" fmla="*/ 511 w 511"/>
                  <a:gd name="T11" fmla="*/ 76 h 376"/>
                  <a:gd name="T12" fmla="*/ 495 w 511"/>
                  <a:gd name="T13" fmla="*/ 76 h 376"/>
                  <a:gd name="T14" fmla="*/ 0 w 511"/>
                  <a:gd name="T15" fmla="*/ 376 h 376"/>
                  <a:gd name="T16" fmla="*/ 173 w 511"/>
                  <a:gd name="T17" fmla="*/ 0 h 376"/>
                  <a:gd name="T18" fmla="*/ 123 w 511"/>
                  <a:gd name="T19" fmla="*/ 52 h 376"/>
                  <a:gd name="T20" fmla="*/ 24 w 511"/>
                  <a:gd name="T21" fmla="*/ 52 h 376"/>
                  <a:gd name="T22" fmla="*/ 14 w 511"/>
                  <a:gd name="T23" fmla="*/ 59 h 376"/>
                  <a:gd name="T24" fmla="*/ 14 w 511"/>
                  <a:gd name="T25" fmla="*/ 114 h 376"/>
                  <a:gd name="T26" fmla="*/ 93 w 511"/>
                  <a:gd name="T27" fmla="*/ 114 h 376"/>
                  <a:gd name="T28" fmla="*/ 24 w 511"/>
                  <a:gd name="T29" fmla="*/ 128 h 376"/>
                  <a:gd name="T30" fmla="*/ 14 w 511"/>
                  <a:gd name="T31" fmla="*/ 135 h 376"/>
                  <a:gd name="T32" fmla="*/ 14 w 511"/>
                  <a:gd name="T33" fmla="*/ 189 h 376"/>
                  <a:gd name="T34" fmla="*/ 93 w 511"/>
                  <a:gd name="T35" fmla="*/ 189 h 376"/>
                  <a:gd name="T36" fmla="*/ 173 w 511"/>
                  <a:gd name="T37" fmla="*/ 341 h 376"/>
                  <a:gd name="T38" fmla="*/ 173 w 511"/>
                  <a:gd name="T39" fmla="*/ 376 h 376"/>
                  <a:gd name="T40" fmla="*/ 17 w 511"/>
                  <a:gd name="T41" fmla="*/ 213 h 376"/>
                  <a:gd name="T42" fmla="*/ 50 w 511"/>
                  <a:gd name="T43" fmla="*/ 230 h 376"/>
                  <a:gd name="T44" fmla="*/ 50 w 511"/>
                  <a:gd name="T45" fmla="*/ 213 h 376"/>
                  <a:gd name="T46" fmla="*/ 17 w 511"/>
                  <a:gd name="T47" fmla="*/ 241 h 376"/>
                  <a:gd name="T48" fmla="*/ 50 w 511"/>
                  <a:gd name="T49" fmla="*/ 260 h 376"/>
                  <a:gd name="T50" fmla="*/ 50 w 511"/>
                  <a:gd name="T51" fmla="*/ 241 h 376"/>
                  <a:gd name="T52" fmla="*/ 31 w 511"/>
                  <a:gd name="T53" fmla="*/ 69 h 376"/>
                  <a:gd name="T54" fmla="*/ 93 w 511"/>
                  <a:gd name="T55" fmla="*/ 99 h 376"/>
                  <a:gd name="T56" fmla="*/ 93 w 511"/>
                  <a:gd name="T57" fmla="*/ 69 h 376"/>
                  <a:gd name="T58" fmla="*/ 31 w 511"/>
                  <a:gd name="T59" fmla="*/ 144 h 376"/>
                  <a:gd name="T60" fmla="*/ 93 w 511"/>
                  <a:gd name="T61" fmla="*/ 175 h 376"/>
                  <a:gd name="T62" fmla="*/ 93 w 511"/>
                  <a:gd name="T63" fmla="*/ 144 h 376"/>
                  <a:gd name="T64" fmla="*/ 379 w 511"/>
                  <a:gd name="T65" fmla="*/ 357 h 376"/>
                  <a:gd name="T66" fmla="*/ 251 w 511"/>
                  <a:gd name="T67" fmla="*/ 327 h 376"/>
                  <a:gd name="T68" fmla="*/ 227 w 511"/>
                  <a:gd name="T69" fmla="*/ 357 h 376"/>
                  <a:gd name="T70" fmla="*/ 407 w 511"/>
                  <a:gd name="T71" fmla="*/ 376 h 376"/>
                  <a:gd name="T72" fmla="*/ 407 w 511"/>
                  <a:gd name="T73" fmla="*/ 357 h 376"/>
                  <a:gd name="T74" fmla="*/ 466 w 511"/>
                  <a:gd name="T75" fmla="*/ 118 h 376"/>
                  <a:gd name="T76" fmla="*/ 161 w 511"/>
                  <a:gd name="T77" fmla="*/ 27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1" h="376">
                    <a:moveTo>
                      <a:pt x="495" y="76"/>
                    </a:moveTo>
                    <a:lnTo>
                      <a:pt x="133" y="76"/>
                    </a:lnTo>
                    <a:lnTo>
                      <a:pt x="116" y="76"/>
                    </a:lnTo>
                    <a:lnTo>
                      <a:pt x="116" y="92"/>
                    </a:lnTo>
                    <a:lnTo>
                      <a:pt x="116" y="298"/>
                    </a:lnTo>
                    <a:lnTo>
                      <a:pt x="116" y="315"/>
                    </a:lnTo>
                    <a:lnTo>
                      <a:pt x="133" y="315"/>
                    </a:lnTo>
                    <a:lnTo>
                      <a:pt x="495" y="315"/>
                    </a:lnTo>
                    <a:lnTo>
                      <a:pt x="511" y="315"/>
                    </a:lnTo>
                    <a:lnTo>
                      <a:pt x="511" y="298"/>
                    </a:lnTo>
                    <a:lnTo>
                      <a:pt x="511" y="92"/>
                    </a:lnTo>
                    <a:lnTo>
                      <a:pt x="511" y="76"/>
                    </a:lnTo>
                    <a:lnTo>
                      <a:pt x="495" y="76"/>
                    </a:lnTo>
                    <a:lnTo>
                      <a:pt x="495" y="76"/>
                    </a:lnTo>
                    <a:close/>
                    <a:moveTo>
                      <a:pt x="173" y="376"/>
                    </a:moveTo>
                    <a:lnTo>
                      <a:pt x="0" y="376"/>
                    </a:lnTo>
                    <a:lnTo>
                      <a:pt x="0" y="0"/>
                    </a:lnTo>
                    <a:lnTo>
                      <a:pt x="173" y="0"/>
                    </a:lnTo>
                    <a:lnTo>
                      <a:pt x="173" y="52"/>
                    </a:lnTo>
                    <a:lnTo>
                      <a:pt x="123" y="52"/>
                    </a:lnTo>
                    <a:lnTo>
                      <a:pt x="93" y="52"/>
                    </a:lnTo>
                    <a:lnTo>
                      <a:pt x="24" y="52"/>
                    </a:lnTo>
                    <a:lnTo>
                      <a:pt x="14" y="52"/>
                    </a:lnTo>
                    <a:lnTo>
                      <a:pt x="14" y="59"/>
                    </a:lnTo>
                    <a:lnTo>
                      <a:pt x="14" y="107"/>
                    </a:lnTo>
                    <a:lnTo>
                      <a:pt x="14" y="114"/>
                    </a:lnTo>
                    <a:lnTo>
                      <a:pt x="24" y="114"/>
                    </a:lnTo>
                    <a:lnTo>
                      <a:pt x="93" y="114"/>
                    </a:lnTo>
                    <a:lnTo>
                      <a:pt x="93" y="128"/>
                    </a:lnTo>
                    <a:lnTo>
                      <a:pt x="24" y="128"/>
                    </a:lnTo>
                    <a:lnTo>
                      <a:pt x="14" y="128"/>
                    </a:lnTo>
                    <a:lnTo>
                      <a:pt x="14" y="135"/>
                    </a:lnTo>
                    <a:lnTo>
                      <a:pt x="14" y="182"/>
                    </a:lnTo>
                    <a:lnTo>
                      <a:pt x="14" y="189"/>
                    </a:lnTo>
                    <a:lnTo>
                      <a:pt x="24" y="189"/>
                    </a:lnTo>
                    <a:lnTo>
                      <a:pt x="93" y="189"/>
                    </a:lnTo>
                    <a:lnTo>
                      <a:pt x="93" y="341"/>
                    </a:lnTo>
                    <a:lnTo>
                      <a:pt x="173" y="341"/>
                    </a:lnTo>
                    <a:lnTo>
                      <a:pt x="173" y="376"/>
                    </a:lnTo>
                    <a:lnTo>
                      <a:pt x="173" y="376"/>
                    </a:lnTo>
                    <a:close/>
                    <a:moveTo>
                      <a:pt x="50" y="213"/>
                    </a:moveTo>
                    <a:lnTo>
                      <a:pt x="17" y="213"/>
                    </a:lnTo>
                    <a:lnTo>
                      <a:pt x="17" y="230"/>
                    </a:lnTo>
                    <a:lnTo>
                      <a:pt x="50" y="230"/>
                    </a:lnTo>
                    <a:lnTo>
                      <a:pt x="50" y="213"/>
                    </a:lnTo>
                    <a:lnTo>
                      <a:pt x="50" y="213"/>
                    </a:lnTo>
                    <a:close/>
                    <a:moveTo>
                      <a:pt x="50" y="241"/>
                    </a:moveTo>
                    <a:lnTo>
                      <a:pt x="17" y="241"/>
                    </a:lnTo>
                    <a:lnTo>
                      <a:pt x="17" y="260"/>
                    </a:lnTo>
                    <a:lnTo>
                      <a:pt x="50" y="260"/>
                    </a:lnTo>
                    <a:lnTo>
                      <a:pt x="50" y="241"/>
                    </a:lnTo>
                    <a:lnTo>
                      <a:pt x="50" y="241"/>
                    </a:lnTo>
                    <a:close/>
                    <a:moveTo>
                      <a:pt x="93" y="69"/>
                    </a:moveTo>
                    <a:lnTo>
                      <a:pt x="31" y="69"/>
                    </a:lnTo>
                    <a:lnTo>
                      <a:pt x="31" y="99"/>
                    </a:lnTo>
                    <a:lnTo>
                      <a:pt x="93" y="99"/>
                    </a:lnTo>
                    <a:lnTo>
                      <a:pt x="93" y="69"/>
                    </a:lnTo>
                    <a:lnTo>
                      <a:pt x="93" y="69"/>
                    </a:lnTo>
                    <a:close/>
                    <a:moveTo>
                      <a:pt x="93" y="144"/>
                    </a:moveTo>
                    <a:lnTo>
                      <a:pt x="31" y="144"/>
                    </a:lnTo>
                    <a:lnTo>
                      <a:pt x="31" y="175"/>
                    </a:lnTo>
                    <a:lnTo>
                      <a:pt x="93" y="175"/>
                    </a:lnTo>
                    <a:lnTo>
                      <a:pt x="93" y="144"/>
                    </a:lnTo>
                    <a:lnTo>
                      <a:pt x="93" y="144"/>
                    </a:lnTo>
                    <a:close/>
                    <a:moveTo>
                      <a:pt x="407" y="357"/>
                    </a:moveTo>
                    <a:lnTo>
                      <a:pt x="379" y="357"/>
                    </a:lnTo>
                    <a:lnTo>
                      <a:pt x="379" y="327"/>
                    </a:lnTo>
                    <a:lnTo>
                      <a:pt x="251" y="327"/>
                    </a:lnTo>
                    <a:lnTo>
                      <a:pt x="251" y="357"/>
                    </a:lnTo>
                    <a:lnTo>
                      <a:pt x="227" y="357"/>
                    </a:lnTo>
                    <a:lnTo>
                      <a:pt x="227" y="376"/>
                    </a:lnTo>
                    <a:lnTo>
                      <a:pt x="407" y="376"/>
                    </a:lnTo>
                    <a:lnTo>
                      <a:pt x="407" y="357"/>
                    </a:lnTo>
                    <a:lnTo>
                      <a:pt x="407" y="357"/>
                    </a:lnTo>
                    <a:close/>
                    <a:moveTo>
                      <a:pt x="161" y="118"/>
                    </a:moveTo>
                    <a:lnTo>
                      <a:pt x="466" y="118"/>
                    </a:lnTo>
                    <a:lnTo>
                      <a:pt x="466" y="275"/>
                    </a:lnTo>
                    <a:lnTo>
                      <a:pt x="161" y="275"/>
                    </a:lnTo>
                    <a:lnTo>
                      <a:pt x="161" y="118"/>
                    </a:lnTo>
                    <a:close/>
                  </a:path>
                </a:pathLst>
              </a:cu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grpSp>
          <p:nvGrpSpPr>
            <p:cNvPr id="12" name="2"/>
            <p:cNvGrpSpPr/>
            <p:nvPr/>
          </p:nvGrpSpPr>
          <p:grpSpPr>
            <a:xfrm>
              <a:off x="3166441" y="1667142"/>
              <a:ext cx="3021837" cy="2866184"/>
              <a:chOff x="3166441" y="1510976"/>
              <a:chExt cx="3021837" cy="2866184"/>
            </a:xfrm>
          </p:grpSpPr>
          <p:graphicFrame>
            <p:nvGraphicFramePr>
              <p:cNvPr id="33" name="Chart 46"/>
              <p:cNvGraphicFramePr/>
              <p:nvPr/>
            </p:nvGraphicFramePr>
            <p:xfrm>
              <a:off x="3166441" y="1510976"/>
              <a:ext cx="3021837" cy="2866184"/>
            </p:xfrm>
            <a:graphic>
              <a:graphicData uri="http://schemas.openxmlformats.org/drawingml/2006/chart">
                <c:chart xmlns:c="http://schemas.openxmlformats.org/drawingml/2006/chart" xmlns:r="http://schemas.openxmlformats.org/officeDocument/2006/relationships" r:id="rId2"/>
              </a:graphicData>
            </a:graphic>
          </p:graphicFrame>
          <p:sp>
            <p:nvSpPr>
              <p:cNvPr id="34" name="TextBox 119"/>
              <p:cNvSpPr txBox="1"/>
              <p:nvPr/>
            </p:nvSpPr>
            <p:spPr>
              <a:xfrm>
                <a:off x="4305464" y="3862082"/>
                <a:ext cx="777403" cy="419274"/>
              </a:xfrm>
              <a:prstGeom prst="rect">
                <a:avLst/>
              </a:prstGeom>
              <a:noFill/>
            </p:spPr>
            <p:txBody>
              <a:bodyPr wrap="none" rtlCol="0">
                <a:spAutoFit/>
              </a:bodyPr>
              <a:lstStyle/>
              <a:p>
                <a:pPr algn="ctr"/>
                <a:r>
                  <a:rPr lang="en-US" b="1" dirty="0">
                    <a:solidFill>
                      <a:prstClr val="white"/>
                    </a:solidFill>
                    <a:latin typeface="微软雅黑" panose="020B0503020204020204" pitchFamily="34" charset="-122"/>
                    <a:ea typeface="微软雅黑" panose="020B0503020204020204" pitchFamily="34" charset="-122"/>
                  </a:rPr>
                  <a:t>8</a:t>
                </a:r>
                <a:r>
                  <a:rPr lang="id-ID" b="1" dirty="0">
                    <a:solidFill>
                      <a:prstClr val="white"/>
                    </a:solidFill>
                    <a:latin typeface="微软雅黑" panose="020B0503020204020204" pitchFamily="34" charset="-122"/>
                    <a:ea typeface="微软雅黑" panose="020B0503020204020204" pitchFamily="34" charset="-122"/>
                  </a:rPr>
                  <a:t>0%</a:t>
                </a:r>
                <a:endParaRPr lang="id-ID" b="1" dirty="0">
                  <a:solidFill>
                    <a:prstClr val="white"/>
                  </a:solidFill>
                  <a:latin typeface="微软雅黑" panose="020B0503020204020204" pitchFamily="34" charset="-122"/>
                  <a:ea typeface="微软雅黑" panose="020B0503020204020204" pitchFamily="34" charset="-122"/>
                </a:endParaRPr>
              </a:p>
            </p:txBody>
          </p:sp>
          <p:sp>
            <p:nvSpPr>
              <p:cNvPr id="35" name="35"/>
              <p:cNvSpPr>
                <a:spLocks noEditPoints="1"/>
              </p:cNvSpPr>
              <p:nvPr/>
            </p:nvSpPr>
            <p:spPr bwMode="auto">
              <a:xfrm>
                <a:off x="4292803" y="2726123"/>
                <a:ext cx="781050" cy="484188"/>
              </a:xfrm>
              <a:custGeom>
                <a:avLst/>
                <a:gdLst>
                  <a:gd name="T0" fmla="*/ 25 w 208"/>
                  <a:gd name="T1" fmla="*/ 0 h 129"/>
                  <a:gd name="T2" fmla="*/ 183 w 208"/>
                  <a:gd name="T3" fmla="*/ 0 h 129"/>
                  <a:gd name="T4" fmla="*/ 208 w 208"/>
                  <a:gd name="T5" fmla="*/ 25 h 129"/>
                  <a:gd name="T6" fmla="*/ 208 w 208"/>
                  <a:gd name="T7" fmla="*/ 104 h 129"/>
                  <a:gd name="T8" fmla="*/ 183 w 208"/>
                  <a:gd name="T9" fmla="*/ 129 h 129"/>
                  <a:gd name="T10" fmla="*/ 25 w 208"/>
                  <a:gd name="T11" fmla="*/ 129 h 129"/>
                  <a:gd name="T12" fmla="*/ 0 w 208"/>
                  <a:gd name="T13" fmla="*/ 104 h 129"/>
                  <a:gd name="T14" fmla="*/ 0 w 208"/>
                  <a:gd name="T15" fmla="*/ 25 h 129"/>
                  <a:gd name="T16" fmla="*/ 25 w 208"/>
                  <a:gd name="T17" fmla="*/ 0 h 129"/>
                  <a:gd name="T18" fmla="*/ 26 w 208"/>
                  <a:gd name="T19" fmla="*/ 20 h 129"/>
                  <a:gd name="T20" fmla="*/ 26 w 208"/>
                  <a:gd name="T21" fmla="*/ 109 h 129"/>
                  <a:gd name="T22" fmla="*/ 184 w 208"/>
                  <a:gd name="T23" fmla="*/ 109 h 129"/>
                  <a:gd name="T24" fmla="*/ 184 w 208"/>
                  <a:gd name="T25" fmla="*/ 20 h 129"/>
                  <a:gd name="T26" fmla="*/ 26 w 208"/>
                  <a:gd name="T27" fmla="*/ 20 h 129"/>
                  <a:gd name="T28" fmla="*/ 6 w 208"/>
                  <a:gd name="T29" fmla="*/ 51 h 129"/>
                  <a:gd name="T30" fmla="*/ 6 w 208"/>
                  <a:gd name="T31" fmla="*/ 76 h 129"/>
                  <a:gd name="T32" fmla="*/ 21 w 208"/>
                  <a:gd name="T33" fmla="*/ 76 h 129"/>
                  <a:gd name="T34" fmla="*/ 21 w 208"/>
                  <a:gd name="T35" fmla="*/ 51 h 129"/>
                  <a:gd name="T36" fmla="*/ 6 w 208"/>
                  <a:gd name="T37" fmla="*/ 51 h 129"/>
                  <a:gd name="T38" fmla="*/ 193 w 208"/>
                  <a:gd name="T39" fmla="*/ 51 h 129"/>
                  <a:gd name="T40" fmla="*/ 193 w 208"/>
                  <a:gd name="T41" fmla="*/ 76 h 129"/>
                  <a:gd name="T42" fmla="*/ 200 w 208"/>
                  <a:gd name="T43" fmla="*/ 76 h 129"/>
                  <a:gd name="T44" fmla="*/ 200 w 208"/>
                  <a:gd name="T45" fmla="*/ 51 h 129"/>
                  <a:gd name="T46" fmla="*/ 193 w 208"/>
                  <a:gd name="T47" fmla="*/ 5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129">
                    <a:moveTo>
                      <a:pt x="25" y="0"/>
                    </a:moveTo>
                    <a:cubicBezTo>
                      <a:pt x="183" y="0"/>
                      <a:pt x="183" y="0"/>
                      <a:pt x="183" y="0"/>
                    </a:cubicBezTo>
                    <a:cubicBezTo>
                      <a:pt x="197" y="0"/>
                      <a:pt x="208" y="11"/>
                      <a:pt x="208" y="25"/>
                    </a:cubicBezTo>
                    <a:cubicBezTo>
                      <a:pt x="208" y="104"/>
                      <a:pt x="208" y="104"/>
                      <a:pt x="208" y="104"/>
                    </a:cubicBezTo>
                    <a:cubicBezTo>
                      <a:pt x="208" y="117"/>
                      <a:pt x="197" y="129"/>
                      <a:pt x="183" y="129"/>
                    </a:cubicBezTo>
                    <a:cubicBezTo>
                      <a:pt x="25" y="129"/>
                      <a:pt x="25" y="129"/>
                      <a:pt x="25" y="129"/>
                    </a:cubicBezTo>
                    <a:cubicBezTo>
                      <a:pt x="12" y="129"/>
                      <a:pt x="0" y="117"/>
                      <a:pt x="0" y="104"/>
                    </a:cubicBezTo>
                    <a:cubicBezTo>
                      <a:pt x="0" y="25"/>
                      <a:pt x="0" y="25"/>
                      <a:pt x="0" y="25"/>
                    </a:cubicBezTo>
                    <a:cubicBezTo>
                      <a:pt x="0" y="11"/>
                      <a:pt x="12" y="0"/>
                      <a:pt x="25" y="0"/>
                    </a:cubicBezTo>
                    <a:close/>
                    <a:moveTo>
                      <a:pt x="26" y="20"/>
                    </a:moveTo>
                    <a:cubicBezTo>
                      <a:pt x="26" y="109"/>
                      <a:pt x="26" y="109"/>
                      <a:pt x="26" y="109"/>
                    </a:cubicBezTo>
                    <a:cubicBezTo>
                      <a:pt x="184" y="109"/>
                      <a:pt x="184" y="109"/>
                      <a:pt x="184" y="109"/>
                    </a:cubicBezTo>
                    <a:cubicBezTo>
                      <a:pt x="184" y="20"/>
                      <a:pt x="184" y="20"/>
                      <a:pt x="184" y="20"/>
                    </a:cubicBezTo>
                    <a:cubicBezTo>
                      <a:pt x="26" y="20"/>
                      <a:pt x="26" y="20"/>
                      <a:pt x="26" y="20"/>
                    </a:cubicBezTo>
                    <a:close/>
                    <a:moveTo>
                      <a:pt x="6" y="51"/>
                    </a:moveTo>
                    <a:cubicBezTo>
                      <a:pt x="6" y="76"/>
                      <a:pt x="6" y="76"/>
                      <a:pt x="6" y="76"/>
                    </a:cubicBezTo>
                    <a:cubicBezTo>
                      <a:pt x="21" y="76"/>
                      <a:pt x="21" y="76"/>
                      <a:pt x="21" y="76"/>
                    </a:cubicBezTo>
                    <a:cubicBezTo>
                      <a:pt x="21" y="51"/>
                      <a:pt x="21" y="51"/>
                      <a:pt x="21" y="51"/>
                    </a:cubicBezTo>
                    <a:cubicBezTo>
                      <a:pt x="6" y="51"/>
                      <a:pt x="6" y="51"/>
                      <a:pt x="6" y="51"/>
                    </a:cubicBezTo>
                    <a:close/>
                    <a:moveTo>
                      <a:pt x="193" y="51"/>
                    </a:moveTo>
                    <a:cubicBezTo>
                      <a:pt x="193" y="76"/>
                      <a:pt x="193" y="76"/>
                      <a:pt x="193" y="76"/>
                    </a:cubicBezTo>
                    <a:cubicBezTo>
                      <a:pt x="200" y="76"/>
                      <a:pt x="200" y="76"/>
                      <a:pt x="200" y="76"/>
                    </a:cubicBezTo>
                    <a:cubicBezTo>
                      <a:pt x="200" y="51"/>
                      <a:pt x="200" y="51"/>
                      <a:pt x="200" y="51"/>
                    </a:cubicBezTo>
                    <a:lnTo>
                      <a:pt x="193" y="51"/>
                    </a:lnTo>
                    <a:close/>
                  </a:path>
                </a:pathLst>
              </a:cu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grpSp>
          <p:nvGrpSpPr>
            <p:cNvPr id="13" name="3"/>
            <p:cNvGrpSpPr/>
            <p:nvPr/>
          </p:nvGrpSpPr>
          <p:grpSpPr>
            <a:xfrm>
              <a:off x="6019702" y="1667142"/>
              <a:ext cx="3021837" cy="2866184"/>
              <a:chOff x="6019702" y="1510976"/>
              <a:chExt cx="3021837" cy="2866184"/>
            </a:xfrm>
          </p:grpSpPr>
          <p:graphicFrame>
            <p:nvGraphicFramePr>
              <p:cNvPr id="30" name="Chart 47"/>
              <p:cNvGraphicFramePr/>
              <p:nvPr/>
            </p:nvGraphicFramePr>
            <p:xfrm>
              <a:off x="6019702" y="1510976"/>
              <a:ext cx="3021837" cy="2866184"/>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120"/>
              <p:cNvSpPr txBox="1"/>
              <p:nvPr/>
            </p:nvSpPr>
            <p:spPr>
              <a:xfrm>
                <a:off x="7149910" y="3862082"/>
                <a:ext cx="777403" cy="419274"/>
              </a:xfrm>
              <a:prstGeom prst="rect">
                <a:avLst/>
              </a:prstGeom>
              <a:noFill/>
            </p:spPr>
            <p:txBody>
              <a:bodyPr wrap="none" rtlCol="0">
                <a:spAutoFit/>
              </a:bodyPr>
              <a:lstStyle/>
              <a:p>
                <a:pPr algn="ctr"/>
                <a:r>
                  <a:rPr lang="id-ID" b="1" dirty="0">
                    <a:solidFill>
                      <a:prstClr val="white"/>
                    </a:solidFill>
                    <a:latin typeface="微软雅黑" panose="020B0503020204020204" pitchFamily="34" charset="-122"/>
                    <a:ea typeface="微软雅黑" panose="020B0503020204020204" pitchFamily="34" charset="-122"/>
                  </a:rPr>
                  <a:t>70%</a:t>
                </a:r>
                <a:endParaRPr lang="id-ID" b="1" dirty="0">
                  <a:solidFill>
                    <a:prstClr val="white"/>
                  </a:solidFill>
                  <a:latin typeface="微软雅黑" panose="020B0503020204020204" pitchFamily="34" charset="-122"/>
                  <a:ea typeface="微软雅黑" panose="020B0503020204020204" pitchFamily="34" charset="-122"/>
                </a:endParaRPr>
              </a:p>
            </p:txBody>
          </p:sp>
          <p:sp>
            <p:nvSpPr>
              <p:cNvPr id="32" name="28"/>
              <p:cNvSpPr>
                <a:spLocks noEditPoints="1"/>
              </p:cNvSpPr>
              <p:nvPr/>
            </p:nvSpPr>
            <p:spPr bwMode="auto">
              <a:xfrm>
                <a:off x="7145320" y="2627698"/>
                <a:ext cx="784225" cy="582613"/>
              </a:xfrm>
              <a:custGeom>
                <a:avLst/>
                <a:gdLst>
                  <a:gd name="T0" fmla="*/ 44 w 209"/>
                  <a:gd name="T1" fmla="*/ 99 h 155"/>
                  <a:gd name="T2" fmla="*/ 24 w 209"/>
                  <a:gd name="T3" fmla="*/ 87 h 155"/>
                  <a:gd name="T4" fmla="*/ 28 w 209"/>
                  <a:gd name="T5" fmla="*/ 4 h 155"/>
                  <a:gd name="T6" fmla="*/ 179 w 209"/>
                  <a:gd name="T7" fmla="*/ 4 h 155"/>
                  <a:gd name="T8" fmla="*/ 182 w 209"/>
                  <a:gd name="T9" fmla="*/ 87 h 155"/>
                  <a:gd name="T10" fmla="*/ 161 w 209"/>
                  <a:gd name="T11" fmla="*/ 99 h 155"/>
                  <a:gd name="T12" fmla="*/ 209 w 209"/>
                  <a:gd name="T13" fmla="*/ 141 h 155"/>
                  <a:gd name="T14" fmla="*/ 7 w 209"/>
                  <a:gd name="T15" fmla="*/ 155 h 155"/>
                  <a:gd name="T16" fmla="*/ 63 w 209"/>
                  <a:gd name="T17" fmla="*/ 102 h 155"/>
                  <a:gd name="T18" fmla="*/ 63 w 209"/>
                  <a:gd name="T19" fmla="*/ 99 h 155"/>
                  <a:gd name="T20" fmla="*/ 36 w 209"/>
                  <a:gd name="T21" fmla="*/ 12 h 155"/>
                  <a:gd name="T22" fmla="*/ 36 w 209"/>
                  <a:gd name="T23" fmla="*/ 12 h 155"/>
                  <a:gd name="T24" fmla="*/ 36 w 209"/>
                  <a:gd name="T25" fmla="*/ 87 h 155"/>
                  <a:gd name="T26" fmla="*/ 170 w 209"/>
                  <a:gd name="T27" fmla="*/ 87 h 155"/>
                  <a:gd name="T28" fmla="*/ 170 w 209"/>
                  <a:gd name="T29" fmla="*/ 12 h 155"/>
                  <a:gd name="T30" fmla="*/ 27 w 209"/>
                  <a:gd name="T31" fmla="*/ 133 h 155"/>
                  <a:gd name="T32" fmla="*/ 31 w 209"/>
                  <a:gd name="T33" fmla="*/ 126 h 155"/>
                  <a:gd name="T34" fmla="*/ 61 w 209"/>
                  <a:gd name="T35" fmla="*/ 115 h 155"/>
                  <a:gd name="T36" fmla="*/ 157 w 209"/>
                  <a:gd name="T37" fmla="*/ 110 h 155"/>
                  <a:gd name="T38" fmla="*/ 170 w 209"/>
                  <a:gd name="T39" fmla="*/ 110 h 155"/>
                  <a:gd name="T40" fmla="*/ 140 w 209"/>
                  <a:gd name="T41" fmla="*/ 115 h 155"/>
                  <a:gd name="T42" fmla="*/ 139 w 209"/>
                  <a:gd name="T43" fmla="*/ 110 h 155"/>
                  <a:gd name="T44" fmla="*/ 136 w 209"/>
                  <a:gd name="T45" fmla="*/ 115 h 155"/>
                  <a:gd name="T46" fmla="*/ 103 w 209"/>
                  <a:gd name="T47" fmla="*/ 110 h 155"/>
                  <a:gd name="T48" fmla="*/ 117 w 209"/>
                  <a:gd name="T49" fmla="*/ 110 h 155"/>
                  <a:gd name="T50" fmla="*/ 84 w 209"/>
                  <a:gd name="T51" fmla="*/ 115 h 155"/>
                  <a:gd name="T52" fmla="*/ 85 w 209"/>
                  <a:gd name="T53" fmla="*/ 110 h 155"/>
                  <a:gd name="T54" fmla="*/ 80 w 209"/>
                  <a:gd name="T55" fmla="*/ 115 h 155"/>
                  <a:gd name="T56" fmla="*/ 152 w 209"/>
                  <a:gd name="T57" fmla="*/ 117 h 155"/>
                  <a:gd name="T58" fmla="*/ 175 w 209"/>
                  <a:gd name="T59" fmla="*/ 117 h 155"/>
                  <a:gd name="T60" fmla="*/ 134 w 209"/>
                  <a:gd name="T61" fmla="*/ 123 h 155"/>
                  <a:gd name="T62" fmla="*/ 132 w 209"/>
                  <a:gd name="T63" fmla="*/ 117 h 155"/>
                  <a:gd name="T64" fmla="*/ 129 w 209"/>
                  <a:gd name="T65" fmla="*/ 123 h 155"/>
                  <a:gd name="T66" fmla="*/ 94 w 209"/>
                  <a:gd name="T67" fmla="*/ 117 h 155"/>
                  <a:gd name="T68" fmla="*/ 109 w 209"/>
                  <a:gd name="T69" fmla="*/ 117 h 155"/>
                  <a:gd name="T70" fmla="*/ 73 w 209"/>
                  <a:gd name="T71" fmla="*/ 123 h 155"/>
                  <a:gd name="T72" fmla="*/ 75 w 209"/>
                  <a:gd name="T73" fmla="*/ 117 h 155"/>
                  <a:gd name="T74" fmla="*/ 68 w 209"/>
                  <a:gd name="T75" fmla="*/ 123 h 155"/>
                  <a:gd name="T76" fmla="*/ 37 w 209"/>
                  <a:gd name="T77" fmla="*/ 117 h 155"/>
                  <a:gd name="T78" fmla="*/ 51 w 209"/>
                  <a:gd name="T79" fmla="*/ 117 h 155"/>
                  <a:gd name="T80" fmla="*/ 163 w 209"/>
                  <a:gd name="T81" fmla="*/ 133 h 155"/>
                  <a:gd name="T82" fmla="*/ 160 w 209"/>
                  <a:gd name="T83" fmla="*/ 126 h 155"/>
                  <a:gd name="T84" fmla="*/ 158 w 209"/>
                  <a:gd name="T85" fmla="*/ 133 h 155"/>
                  <a:gd name="T86" fmla="*/ 119 w 209"/>
                  <a:gd name="T87" fmla="*/ 126 h 155"/>
                  <a:gd name="T88" fmla="*/ 135 w 209"/>
                  <a:gd name="T89" fmla="*/ 126 h 155"/>
                  <a:gd name="T90" fmla="*/ 98 w 209"/>
                  <a:gd name="T91" fmla="*/ 133 h 155"/>
                  <a:gd name="T92" fmla="*/ 98 w 209"/>
                  <a:gd name="T93" fmla="*/ 126 h 155"/>
                  <a:gd name="T94" fmla="*/ 92 w 209"/>
                  <a:gd name="T95" fmla="*/ 133 h 155"/>
                  <a:gd name="T96" fmla="*/ 57 w 209"/>
                  <a:gd name="T97" fmla="*/ 126 h 155"/>
                  <a:gd name="T98" fmla="*/ 73 w 209"/>
                  <a:gd name="T99" fmla="*/ 12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155">
                    <a:moveTo>
                      <a:pt x="27" y="102"/>
                    </a:moveTo>
                    <a:cubicBezTo>
                      <a:pt x="44" y="102"/>
                      <a:pt x="44" y="102"/>
                      <a:pt x="44" y="102"/>
                    </a:cubicBezTo>
                    <a:cubicBezTo>
                      <a:pt x="44" y="99"/>
                      <a:pt x="44" y="99"/>
                      <a:pt x="44" y="99"/>
                    </a:cubicBezTo>
                    <a:cubicBezTo>
                      <a:pt x="36" y="99"/>
                      <a:pt x="36" y="99"/>
                      <a:pt x="36" y="99"/>
                    </a:cubicBezTo>
                    <a:cubicBezTo>
                      <a:pt x="33" y="99"/>
                      <a:pt x="30" y="98"/>
                      <a:pt x="28" y="96"/>
                    </a:cubicBezTo>
                    <a:cubicBezTo>
                      <a:pt x="25" y="93"/>
                      <a:pt x="24" y="90"/>
                      <a:pt x="24" y="87"/>
                    </a:cubicBezTo>
                    <a:cubicBezTo>
                      <a:pt x="24" y="12"/>
                      <a:pt x="24" y="12"/>
                      <a:pt x="24" y="12"/>
                    </a:cubicBezTo>
                    <a:cubicBezTo>
                      <a:pt x="24" y="9"/>
                      <a:pt x="25" y="6"/>
                      <a:pt x="28" y="4"/>
                    </a:cubicBezTo>
                    <a:cubicBezTo>
                      <a:pt x="28" y="4"/>
                      <a:pt x="28" y="4"/>
                      <a:pt x="28" y="4"/>
                    </a:cubicBezTo>
                    <a:cubicBezTo>
                      <a:pt x="30" y="1"/>
                      <a:pt x="33" y="0"/>
                      <a:pt x="36" y="0"/>
                    </a:cubicBezTo>
                    <a:cubicBezTo>
                      <a:pt x="170" y="0"/>
                      <a:pt x="170" y="0"/>
                      <a:pt x="170" y="0"/>
                    </a:cubicBezTo>
                    <a:cubicBezTo>
                      <a:pt x="173" y="0"/>
                      <a:pt x="177" y="1"/>
                      <a:pt x="179" y="4"/>
                    </a:cubicBezTo>
                    <a:cubicBezTo>
                      <a:pt x="179" y="4"/>
                      <a:pt x="179" y="4"/>
                      <a:pt x="179" y="4"/>
                    </a:cubicBezTo>
                    <a:cubicBezTo>
                      <a:pt x="181" y="6"/>
                      <a:pt x="182" y="9"/>
                      <a:pt x="182" y="12"/>
                    </a:cubicBezTo>
                    <a:cubicBezTo>
                      <a:pt x="182" y="87"/>
                      <a:pt x="182" y="87"/>
                      <a:pt x="182" y="87"/>
                    </a:cubicBezTo>
                    <a:cubicBezTo>
                      <a:pt x="182" y="90"/>
                      <a:pt x="181" y="93"/>
                      <a:pt x="179" y="96"/>
                    </a:cubicBezTo>
                    <a:cubicBezTo>
                      <a:pt x="177" y="98"/>
                      <a:pt x="173" y="99"/>
                      <a:pt x="170" y="99"/>
                    </a:cubicBezTo>
                    <a:cubicBezTo>
                      <a:pt x="161" y="99"/>
                      <a:pt x="161" y="99"/>
                      <a:pt x="161" y="99"/>
                    </a:cubicBezTo>
                    <a:cubicBezTo>
                      <a:pt x="161" y="102"/>
                      <a:pt x="161" y="102"/>
                      <a:pt x="161" y="102"/>
                    </a:cubicBezTo>
                    <a:cubicBezTo>
                      <a:pt x="180" y="102"/>
                      <a:pt x="180" y="102"/>
                      <a:pt x="180" y="102"/>
                    </a:cubicBezTo>
                    <a:cubicBezTo>
                      <a:pt x="209" y="141"/>
                      <a:pt x="209" y="141"/>
                      <a:pt x="209" y="141"/>
                    </a:cubicBezTo>
                    <a:cubicBezTo>
                      <a:pt x="209" y="141"/>
                      <a:pt x="209" y="141"/>
                      <a:pt x="209" y="141"/>
                    </a:cubicBezTo>
                    <a:cubicBezTo>
                      <a:pt x="202" y="155"/>
                      <a:pt x="202" y="155"/>
                      <a:pt x="202" y="155"/>
                    </a:cubicBezTo>
                    <a:cubicBezTo>
                      <a:pt x="7" y="155"/>
                      <a:pt x="7" y="155"/>
                      <a:pt x="7" y="155"/>
                    </a:cubicBezTo>
                    <a:cubicBezTo>
                      <a:pt x="0" y="141"/>
                      <a:pt x="0" y="141"/>
                      <a:pt x="0" y="141"/>
                    </a:cubicBezTo>
                    <a:cubicBezTo>
                      <a:pt x="27" y="102"/>
                      <a:pt x="27" y="102"/>
                      <a:pt x="27" y="102"/>
                    </a:cubicBezTo>
                    <a:close/>
                    <a:moveTo>
                      <a:pt x="63" y="102"/>
                    </a:moveTo>
                    <a:cubicBezTo>
                      <a:pt x="143" y="102"/>
                      <a:pt x="143" y="102"/>
                      <a:pt x="143" y="102"/>
                    </a:cubicBezTo>
                    <a:cubicBezTo>
                      <a:pt x="143" y="99"/>
                      <a:pt x="143" y="99"/>
                      <a:pt x="143" y="99"/>
                    </a:cubicBezTo>
                    <a:cubicBezTo>
                      <a:pt x="63" y="99"/>
                      <a:pt x="63" y="99"/>
                      <a:pt x="63" y="99"/>
                    </a:cubicBezTo>
                    <a:cubicBezTo>
                      <a:pt x="63" y="102"/>
                      <a:pt x="63" y="102"/>
                      <a:pt x="63" y="102"/>
                    </a:cubicBezTo>
                    <a:close/>
                    <a:moveTo>
                      <a:pt x="170" y="12"/>
                    </a:moveTo>
                    <a:cubicBezTo>
                      <a:pt x="36" y="12"/>
                      <a:pt x="36" y="12"/>
                      <a:pt x="36" y="12"/>
                    </a:cubicBezTo>
                    <a:cubicBezTo>
                      <a:pt x="36" y="12"/>
                      <a:pt x="36" y="12"/>
                      <a:pt x="36" y="12"/>
                    </a:cubicBezTo>
                    <a:cubicBezTo>
                      <a:pt x="36" y="12"/>
                      <a:pt x="36" y="12"/>
                      <a:pt x="36" y="12"/>
                    </a:cubicBezTo>
                    <a:cubicBezTo>
                      <a:pt x="36" y="12"/>
                      <a:pt x="36" y="12"/>
                      <a:pt x="36" y="12"/>
                    </a:cubicBezTo>
                    <a:cubicBezTo>
                      <a:pt x="36" y="87"/>
                      <a:pt x="36" y="87"/>
                      <a:pt x="36" y="87"/>
                    </a:cubicBezTo>
                    <a:cubicBezTo>
                      <a:pt x="36" y="87"/>
                      <a:pt x="36" y="87"/>
                      <a:pt x="36" y="87"/>
                    </a:cubicBezTo>
                    <a:cubicBezTo>
                      <a:pt x="36" y="87"/>
                      <a:pt x="36" y="87"/>
                      <a:pt x="36" y="87"/>
                    </a:cubicBezTo>
                    <a:cubicBezTo>
                      <a:pt x="170" y="87"/>
                      <a:pt x="170" y="87"/>
                      <a:pt x="170" y="87"/>
                    </a:cubicBezTo>
                    <a:cubicBezTo>
                      <a:pt x="170" y="87"/>
                      <a:pt x="170" y="87"/>
                      <a:pt x="170" y="87"/>
                    </a:cubicBezTo>
                    <a:cubicBezTo>
                      <a:pt x="170" y="87"/>
                      <a:pt x="170" y="87"/>
                      <a:pt x="170" y="87"/>
                    </a:cubicBezTo>
                    <a:cubicBezTo>
                      <a:pt x="170" y="12"/>
                      <a:pt x="170" y="12"/>
                      <a:pt x="170" y="12"/>
                    </a:cubicBezTo>
                    <a:cubicBezTo>
                      <a:pt x="170" y="12"/>
                      <a:pt x="170" y="12"/>
                      <a:pt x="170" y="12"/>
                    </a:cubicBezTo>
                    <a:cubicBezTo>
                      <a:pt x="170" y="12"/>
                      <a:pt x="170" y="12"/>
                      <a:pt x="170" y="12"/>
                    </a:cubicBezTo>
                    <a:cubicBezTo>
                      <a:pt x="170" y="12"/>
                      <a:pt x="170" y="12"/>
                      <a:pt x="170" y="12"/>
                    </a:cubicBezTo>
                    <a:close/>
                    <a:moveTo>
                      <a:pt x="31" y="126"/>
                    </a:moveTo>
                    <a:cubicBezTo>
                      <a:pt x="30" y="128"/>
                      <a:pt x="28" y="131"/>
                      <a:pt x="27" y="133"/>
                    </a:cubicBezTo>
                    <a:cubicBezTo>
                      <a:pt x="34" y="133"/>
                      <a:pt x="41" y="133"/>
                      <a:pt x="48" y="133"/>
                    </a:cubicBezTo>
                    <a:cubicBezTo>
                      <a:pt x="49" y="131"/>
                      <a:pt x="50" y="128"/>
                      <a:pt x="51" y="126"/>
                    </a:cubicBezTo>
                    <a:cubicBezTo>
                      <a:pt x="44" y="126"/>
                      <a:pt x="38" y="126"/>
                      <a:pt x="31" y="126"/>
                    </a:cubicBezTo>
                    <a:close/>
                    <a:moveTo>
                      <a:pt x="41" y="110"/>
                    </a:moveTo>
                    <a:cubicBezTo>
                      <a:pt x="40" y="111"/>
                      <a:pt x="39" y="113"/>
                      <a:pt x="38" y="115"/>
                    </a:cubicBezTo>
                    <a:cubicBezTo>
                      <a:pt x="46" y="115"/>
                      <a:pt x="53" y="115"/>
                      <a:pt x="61" y="115"/>
                    </a:cubicBezTo>
                    <a:cubicBezTo>
                      <a:pt x="62" y="113"/>
                      <a:pt x="62" y="111"/>
                      <a:pt x="63" y="110"/>
                    </a:cubicBezTo>
                    <a:cubicBezTo>
                      <a:pt x="56" y="110"/>
                      <a:pt x="49" y="110"/>
                      <a:pt x="41" y="110"/>
                    </a:cubicBezTo>
                    <a:close/>
                    <a:moveTo>
                      <a:pt x="157" y="110"/>
                    </a:moveTo>
                    <a:cubicBezTo>
                      <a:pt x="157" y="111"/>
                      <a:pt x="158" y="113"/>
                      <a:pt x="159" y="115"/>
                    </a:cubicBezTo>
                    <a:cubicBezTo>
                      <a:pt x="164" y="115"/>
                      <a:pt x="169" y="115"/>
                      <a:pt x="173" y="115"/>
                    </a:cubicBezTo>
                    <a:cubicBezTo>
                      <a:pt x="172" y="113"/>
                      <a:pt x="171" y="111"/>
                      <a:pt x="170" y="110"/>
                    </a:cubicBezTo>
                    <a:cubicBezTo>
                      <a:pt x="166" y="110"/>
                      <a:pt x="161" y="110"/>
                      <a:pt x="157" y="110"/>
                    </a:cubicBezTo>
                    <a:close/>
                    <a:moveTo>
                      <a:pt x="139" y="110"/>
                    </a:moveTo>
                    <a:cubicBezTo>
                      <a:pt x="139" y="111"/>
                      <a:pt x="140" y="113"/>
                      <a:pt x="140" y="115"/>
                    </a:cubicBezTo>
                    <a:cubicBezTo>
                      <a:pt x="145" y="115"/>
                      <a:pt x="150" y="115"/>
                      <a:pt x="155" y="115"/>
                    </a:cubicBezTo>
                    <a:cubicBezTo>
                      <a:pt x="154" y="113"/>
                      <a:pt x="153" y="111"/>
                      <a:pt x="152" y="110"/>
                    </a:cubicBezTo>
                    <a:cubicBezTo>
                      <a:pt x="148" y="110"/>
                      <a:pt x="143" y="110"/>
                      <a:pt x="139" y="110"/>
                    </a:cubicBezTo>
                    <a:close/>
                    <a:moveTo>
                      <a:pt x="121" y="110"/>
                    </a:moveTo>
                    <a:cubicBezTo>
                      <a:pt x="121" y="111"/>
                      <a:pt x="121" y="113"/>
                      <a:pt x="122" y="115"/>
                    </a:cubicBezTo>
                    <a:cubicBezTo>
                      <a:pt x="126" y="115"/>
                      <a:pt x="131" y="115"/>
                      <a:pt x="136" y="115"/>
                    </a:cubicBezTo>
                    <a:cubicBezTo>
                      <a:pt x="135" y="113"/>
                      <a:pt x="135" y="111"/>
                      <a:pt x="134" y="110"/>
                    </a:cubicBezTo>
                    <a:cubicBezTo>
                      <a:pt x="130" y="110"/>
                      <a:pt x="125" y="110"/>
                      <a:pt x="121" y="110"/>
                    </a:cubicBezTo>
                    <a:close/>
                    <a:moveTo>
                      <a:pt x="103" y="110"/>
                    </a:moveTo>
                    <a:cubicBezTo>
                      <a:pt x="103" y="111"/>
                      <a:pt x="103" y="113"/>
                      <a:pt x="103" y="115"/>
                    </a:cubicBezTo>
                    <a:cubicBezTo>
                      <a:pt x="108" y="115"/>
                      <a:pt x="113" y="115"/>
                      <a:pt x="117" y="115"/>
                    </a:cubicBezTo>
                    <a:cubicBezTo>
                      <a:pt x="117" y="113"/>
                      <a:pt x="117" y="111"/>
                      <a:pt x="117" y="110"/>
                    </a:cubicBezTo>
                    <a:cubicBezTo>
                      <a:pt x="112" y="110"/>
                      <a:pt x="108" y="110"/>
                      <a:pt x="103" y="110"/>
                    </a:cubicBezTo>
                    <a:close/>
                    <a:moveTo>
                      <a:pt x="85" y="110"/>
                    </a:moveTo>
                    <a:cubicBezTo>
                      <a:pt x="85" y="111"/>
                      <a:pt x="85" y="113"/>
                      <a:pt x="84" y="115"/>
                    </a:cubicBezTo>
                    <a:cubicBezTo>
                      <a:pt x="89" y="115"/>
                      <a:pt x="94" y="115"/>
                      <a:pt x="98" y="115"/>
                    </a:cubicBezTo>
                    <a:cubicBezTo>
                      <a:pt x="99" y="113"/>
                      <a:pt x="99" y="111"/>
                      <a:pt x="99" y="110"/>
                    </a:cubicBezTo>
                    <a:cubicBezTo>
                      <a:pt x="94" y="110"/>
                      <a:pt x="90" y="110"/>
                      <a:pt x="85" y="110"/>
                    </a:cubicBezTo>
                    <a:close/>
                    <a:moveTo>
                      <a:pt x="67" y="110"/>
                    </a:moveTo>
                    <a:cubicBezTo>
                      <a:pt x="67" y="111"/>
                      <a:pt x="66" y="113"/>
                      <a:pt x="66" y="115"/>
                    </a:cubicBezTo>
                    <a:cubicBezTo>
                      <a:pt x="70" y="115"/>
                      <a:pt x="75" y="115"/>
                      <a:pt x="80" y="115"/>
                    </a:cubicBezTo>
                    <a:cubicBezTo>
                      <a:pt x="80" y="113"/>
                      <a:pt x="81" y="111"/>
                      <a:pt x="81" y="110"/>
                    </a:cubicBezTo>
                    <a:cubicBezTo>
                      <a:pt x="77" y="110"/>
                      <a:pt x="72" y="110"/>
                      <a:pt x="67" y="110"/>
                    </a:cubicBezTo>
                    <a:close/>
                    <a:moveTo>
                      <a:pt x="152" y="117"/>
                    </a:moveTo>
                    <a:cubicBezTo>
                      <a:pt x="153" y="119"/>
                      <a:pt x="153" y="121"/>
                      <a:pt x="154" y="123"/>
                    </a:cubicBezTo>
                    <a:cubicBezTo>
                      <a:pt x="162" y="123"/>
                      <a:pt x="170" y="123"/>
                      <a:pt x="178" y="123"/>
                    </a:cubicBezTo>
                    <a:cubicBezTo>
                      <a:pt x="177" y="121"/>
                      <a:pt x="176" y="119"/>
                      <a:pt x="175" y="117"/>
                    </a:cubicBezTo>
                    <a:cubicBezTo>
                      <a:pt x="167" y="117"/>
                      <a:pt x="160" y="117"/>
                      <a:pt x="152" y="117"/>
                    </a:cubicBezTo>
                    <a:close/>
                    <a:moveTo>
                      <a:pt x="132" y="117"/>
                    </a:moveTo>
                    <a:cubicBezTo>
                      <a:pt x="133" y="119"/>
                      <a:pt x="133" y="121"/>
                      <a:pt x="134" y="123"/>
                    </a:cubicBezTo>
                    <a:cubicBezTo>
                      <a:pt x="139" y="123"/>
                      <a:pt x="144" y="123"/>
                      <a:pt x="149" y="123"/>
                    </a:cubicBezTo>
                    <a:cubicBezTo>
                      <a:pt x="148" y="121"/>
                      <a:pt x="148" y="119"/>
                      <a:pt x="147" y="117"/>
                    </a:cubicBezTo>
                    <a:cubicBezTo>
                      <a:pt x="142" y="117"/>
                      <a:pt x="137" y="117"/>
                      <a:pt x="132" y="117"/>
                    </a:cubicBezTo>
                    <a:close/>
                    <a:moveTo>
                      <a:pt x="113" y="117"/>
                    </a:moveTo>
                    <a:cubicBezTo>
                      <a:pt x="113" y="119"/>
                      <a:pt x="114" y="121"/>
                      <a:pt x="114" y="123"/>
                    </a:cubicBezTo>
                    <a:cubicBezTo>
                      <a:pt x="119" y="123"/>
                      <a:pt x="124" y="123"/>
                      <a:pt x="129" y="123"/>
                    </a:cubicBezTo>
                    <a:cubicBezTo>
                      <a:pt x="129" y="121"/>
                      <a:pt x="128" y="119"/>
                      <a:pt x="128" y="117"/>
                    </a:cubicBezTo>
                    <a:cubicBezTo>
                      <a:pt x="123" y="117"/>
                      <a:pt x="118" y="117"/>
                      <a:pt x="113" y="117"/>
                    </a:cubicBezTo>
                    <a:close/>
                    <a:moveTo>
                      <a:pt x="94" y="117"/>
                    </a:moveTo>
                    <a:cubicBezTo>
                      <a:pt x="94" y="119"/>
                      <a:pt x="94" y="121"/>
                      <a:pt x="93" y="123"/>
                    </a:cubicBezTo>
                    <a:cubicBezTo>
                      <a:pt x="99" y="123"/>
                      <a:pt x="104" y="123"/>
                      <a:pt x="109" y="123"/>
                    </a:cubicBezTo>
                    <a:cubicBezTo>
                      <a:pt x="109" y="121"/>
                      <a:pt x="109" y="119"/>
                      <a:pt x="109" y="117"/>
                    </a:cubicBezTo>
                    <a:cubicBezTo>
                      <a:pt x="104" y="117"/>
                      <a:pt x="99" y="117"/>
                      <a:pt x="94" y="117"/>
                    </a:cubicBezTo>
                    <a:close/>
                    <a:moveTo>
                      <a:pt x="75" y="117"/>
                    </a:moveTo>
                    <a:cubicBezTo>
                      <a:pt x="74" y="119"/>
                      <a:pt x="74" y="121"/>
                      <a:pt x="73" y="123"/>
                    </a:cubicBezTo>
                    <a:cubicBezTo>
                      <a:pt x="79" y="123"/>
                      <a:pt x="84" y="123"/>
                      <a:pt x="89" y="123"/>
                    </a:cubicBezTo>
                    <a:cubicBezTo>
                      <a:pt x="89" y="121"/>
                      <a:pt x="89" y="119"/>
                      <a:pt x="90" y="117"/>
                    </a:cubicBezTo>
                    <a:cubicBezTo>
                      <a:pt x="85" y="117"/>
                      <a:pt x="80" y="117"/>
                      <a:pt x="75" y="117"/>
                    </a:cubicBezTo>
                    <a:close/>
                    <a:moveTo>
                      <a:pt x="56" y="117"/>
                    </a:moveTo>
                    <a:cubicBezTo>
                      <a:pt x="55" y="119"/>
                      <a:pt x="54" y="121"/>
                      <a:pt x="53" y="123"/>
                    </a:cubicBezTo>
                    <a:cubicBezTo>
                      <a:pt x="58" y="123"/>
                      <a:pt x="63" y="123"/>
                      <a:pt x="68" y="123"/>
                    </a:cubicBezTo>
                    <a:cubicBezTo>
                      <a:pt x="69" y="121"/>
                      <a:pt x="70" y="119"/>
                      <a:pt x="70" y="117"/>
                    </a:cubicBezTo>
                    <a:cubicBezTo>
                      <a:pt x="65" y="117"/>
                      <a:pt x="60" y="117"/>
                      <a:pt x="56" y="117"/>
                    </a:cubicBezTo>
                    <a:close/>
                    <a:moveTo>
                      <a:pt x="37" y="117"/>
                    </a:moveTo>
                    <a:cubicBezTo>
                      <a:pt x="35" y="119"/>
                      <a:pt x="34" y="121"/>
                      <a:pt x="33" y="123"/>
                    </a:cubicBezTo>
                    <a:cubicBezTo>
                      <a:pt x="38" y="123"/>
                      <a:pt x="43" y="123"/>
                      <a:pt x="48" y="123"/>
                    </a:cubicBezTo>
                    <a:cubicBezTo>
                      <a:pt x="49" y="121"/>
                      <a:pt x="50" y="119"/>
                      <a:pt x="51" y="117"/>
                    </a:cubicBezTo>
                    <a:cubicBezTo>
                      <a:pt x="46" y="117"/>
                      <a:pt x="41" y="117"/>
                      <a:pt x="37" y="117"/>
                    </a:cubicBezTo>
                    <a:close/>
                    <a:moveTo>
                      <a:pt x="160" y="126"/>
                    </a:moveTo>
                    <a:cubicBezTo>
                      <a:pt x="161" y="128"/>
                      <a:pt x="162" y="131"/>
                      <a:pt x="163" y="133"/>
                    </a:cubicBezTo>
                    <a:cubicBezTo>
                      <a:pt x="170" y="133"/>
                      <a:pt x="177" y="133"/>
                      <a:pt x="184" y="133"/>
                    </a:cubicBezTo>
                    <a:cubicBezTo>
                      <a:pt x="183" y="131"/>
                      <a:pt x="182" y="128"/>
                      <a:pt x="180" y="126"/>
                    </a:cubicBezTo>
                    <a:cubicBezTo>
                      <a:pt x="174" y="126"/>
                      <a:pt x="167" y="126"/>
                      <a:pt x="160" y="126"/>
                    </a:cubicBezTo>
                    <a:close/>
                    <a:moveTo>
                      <a:pt x="139" y="126"/>
                    </a:moveTo>
                    <a:cubicBezTo>
                      <a:pt x="140" y="128"/>
                      <a:pt x="141" y="131"/>
                      <a:pt x="141" y="133"/>
                    </a:cubicBezTo>
                    <a:cubicBezTo>
                      <a:pt x="147" y="133"/>
                      <a:pt x="152" y="133"/>
                      <a:pt x="158" y="133"/>
                    </a:cubicBezTo>
                    <a:cubicBezTo>
                      <a:pt x="157" y="131"/>
                      <a:pt x="156" y="128"/>
                      <a:pt x="155" y="126"/>
                    </a:cubicBezTo>
                    <a:cubicBezTo>
                      <a:pt x="150" y="126"/>
                      <a:pt x="145" y="126"/>
                      <a:pt x="139" y="126"/>
                    </a:cubicBezTo>
                    <a:close/>
                    <a:moveTo>
                      <a:pt x="119" y="126"/>
                    </a:moveTo>
                    <a:cubicBezTo>
                      <a:pt x="119" y="128"/>
                      <a:pt x="119" y="131"/>
                      <a:pt x="119" y="133"/>
                    </a:cubicBezTo>
                    <a:cubicBezTo>
                      <a:pt x="125" y="133"/>
                      <a:pt x="131" y="133"/>
                      <a:pt x="136" y="133"/>
                    </a:cubicBezTo>
                    <a:cubicBezTo>
                      <a:pt x="136" y="131"/>
                      <a:pt x="135" y="128"/>
                      <a:pt x="135" y="126"/>
                    </a:cubicBezTo>
                    <a:cubicBezTo>
                      <a:pt x="129" y="126"/>
                      <a:pt x="124" y="126"/>
                      <a:pt x="119" y="126"/>
                    </a:cubicBezTo>
                    <a:close/>
                    <a:moveTo>
                      <a:pt x="98" y="126"/>
                    </a:moveTo>
                    <a:cubicBezTo>
                      <a:pt x="98" y="128"/>
                      <a:pt x="98" y="131"/>
                      <a:pt x="98" y="133"/>
                    </a:cubicBezTo>
                    <a:cubicBezTo>
                      <a:pt x="103" y="133"/>
                      <a:pt x="109" y="133"/>
                      <a:pt x="115" y="133"/>
                    </a:cubicBezTo>
                    <a:cubicBezTo>
                      <a:pt x="114" y="131"/>
                      <a:pt x="114" y="128"/>
                      <a:pt x="114" y="126"/>
                    </a:cubicBezTo>
                    <a:cubicBezTo>
                      <a:pt x="109" y="126"/>
                      <a:pt x="103" y="126"/>
                      <a:pt x="98" y="126"/>
                    </a:cubicBezTo>
                    <a:close/>
                    <a:moveTo>
                      <a:pt x="77" y="126"/>
                    </a:moveTo>
                    <a:cubicBezTo>
                      <a:pt x="77" y="128"/>
                      <a:pt x="76" y="131"/>
                      <a:pt x="76" y="133"/>
                    </a:cubicBezTo>
                    <a:cubicBezTo>
                      <a:pt x="81" y="133"/>
                      <a:pt x="87" y="133"/>
                      <a:pt x="92" y="133"/>
                    </a:cubicBezTo>
                    <a:cubicBezTo>
                      <a:pt x="93" y="131"/>
                      <a:pt x="93" y="128"/>
                      <a:pt x="93" y="126"/>
                    </a:cubicBezTo>
                    <a:cubicBezTo>
                      <a:pt x="88" y="126"/>
                      <a:pt x="83" y="126"/>
                      <a:pt x="77" y="126"/>
                    </a:cubicBezTo>
                    <a:close/>
                    <a:moveTo>
                      <a:pt x="57" y="126"/>
                    </a:moveTo>
                    <a:cubicBezTo>
                      <a:pt x="56" y="128"/>
                      <a:pt x="55" y="131"/>
                      <a:pt x="54" y="133"/>
                    </a:cubicBezTo>
                    <a:cubicBezTo>
                      <a:pt x="60" y="133"/>
                      <a:pt x="65" y="133"/>
                      <a:pt x="71" y="133"/>
                    </a:cubicBezTo>
                    <a:cubicBezTo>
                      <a:pt x="71" y="131"/>
                      <a:pt x="72" y="128"/>
                      <a:pt x="73" y="126"/>
                    </a:cubicBezTo>
                    <a:cubicBezTo>
                      <a:pt x="67" y="126"/>
                      <a:pt x="62" y="126"/>
                      <a:pt x="57" y="126"/>
                    </a:cubicBezTo>
                    <a:close/>
                  </a:path>
                </a:pathLst>
              </a:cu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grpSp>
          <p:nvGrpSpPr>
            <p:cNvPr id="14" name="4"/>
            <p:cNvGrpSpPr/>
            <p:nvPr/>
          </p:nvGrpSpPr>
          <p:grpSpPr>
            <a:xfrm>
              <a:off x="8872963" y="1667142"/>
              <a:ext cx="3021837" cy="2866184"/>
              <a:chOff x="8872963" y="1510976"/>
              <a:chExt cx="3021837" cy="2866184"/>
            </a:xfrm>
          </p:grpSpPr>
          <p:graphicFrame>
            <p:nvGraphicFramePr>
              <p:cNvPr id="27" name="Chart 48"/>
              <p:cNvGraphicFramePr/>
              <p:nvPr/>
            </p:nvGraphicFramePr>
            <p:xfrm>
              <a:off x="8872963" y="1510976"/>
              <a:ext cx="3021837" cy="2866184"/>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121"/>
              <p:cNvSpPr txBox="1"/>
              <p:nvPr/>
            </p:nvSpPr>
            <p:spPr>
              <a:xfrm>
                <a:off x="10007178" y="3862082"/>
                <a:ext cx="777403" cy="419274"/>
              </a:xfrm>
              <a:prstGeom prst="rect">
                <a:avLst/>
              </a:prstGeom>
              <a:noFill/>
            </p:spPr>
            <p:txBody>
              <a:bodyPr wrap="none" rtlCol="0">
                <a:spAutoFit/>
              </a:bodyPr>
              <a:lstStyle/>
              <a:p>
                <a:pPr algn="ctr"/>
                <a:r>
                  <a:rPr lang="en-US" b="1" dirty="0">
                    <a:solidFill>
                      <a:prstClr val="white"/>
                    </a:solidFill>
                    <a:latin typeface="微软雅黑" panose="020B0503020204020204" pitchFamily="34" charset="-122"/>
                    <a:ea typeface="微软雅黑" panose="020B0503020204020204" pitchFamily="34" charset="-122"/>
                  </a:rPr>
                  <a:t>60</a:t>
                </a:r>
                <a:r>
                  <a:rPr lang="id-ID" b="1" dirty="0">
                    <a:solidFill>
                      <a:prstClr val="white"/>
                    </a:solidFill>
                    <a:latin typeface="微软雅黑" panose="020B0503020204020204" pitchFamily="34" charset="-122"/>
                    <a:ea typeface="微软雅黑" panose="020B0503020204020204" pitchFamily="34" charset="-122"/>
                  </a:rPr>
                  <a:t>%</a:t>
                </a:r>
                <a:endParaRPr lang="id-ID" b="1" dirty="0">
                  <a:solidFill>
                    <a:prstClr val="white"/>
                  </a:solidFill>
                  <a:latin typeface="微软雅黑" panose="020B0503020204020204" pitchFamily="34" charset="-122"/>
                  <a:ea typeface="微软雅黑" panose="020B0503020204020204" pitchFamily="34" charset="-122"/>
                </a:endParaRPr>
              </a:p>
            </p:txBody>
          </p:sp>
          <p:sp>
            <p:nvSpPr>
              <p:cNvPr id="29" name="31"/>
              <p:cNvSpPr>
                <a:spLocks noEditPoints="1"/>
              </p:cNvSpPr>
              <p:nvPr/>
            </p:nvSpPr>
            <p:spPr bwMode="auto">
              <a:xfrm>
                <a:off x="10145925" y="2538004"/>
                <a:ext cx="503238" cy="762000"/>
              </a:xfrm>
              <a:custGeom>
                <a:avLst/>
                <a:gdLst>
                  <a:gd name="T0" fmla="*/ 116 w 134"/>
                  <a:gd name="T1" fmla="*/ 0 h 203"/>
                  <a:gd name="T2" fmla="*/ 134 w 134"/>
                  <a:gd name="T3" fmla="*/ 185 h 203"/>
                  <a:gd name="T4" fmla="*/ 18 w 134"/>
                  <a:gd name="T5" fmla="*/ 203 h 203"/>
                  <a:gd name="T6" fmla="*/ 0 w 134"/>
                  <a:gd name="T7" fmla="*/ 18 h 203"/>
                  <a:gd name="T8" fmla="*/ 15 w 134"/>
                  <a:gd name="T9" fmla="*/ 29 h 203"/>
                  <a:gd name="T10" fmla="*/ 119 w 134"/>
                  <a:gd name="T11" fmla="*/ 100 h 203"/>
                  <a:gd name="T12" fmla="*/ 15 w 134"/>
                  <a:gd name="T13" fmla="*/ 29 h 203"/>
                  <a:gd name="T14" fmla="*/ 42 w 134"/>
                  <a:gd name="T15" fmla="*/ 17 h 203"/>
                  <a:gd name="T16" fmla="*/ 89 w 134"/>
                  <a:gd name="T17" fmla="*/ 9 h 203"/>
                  <a:gd name="T18" fmla="*/ 57 w 134"/>
                  <a:gd name="T19" fmla="*/ 108 h 203"/>
                  <a:gd name="T20" fmla="*/ 50 w 134"/>
                  <a:gd name="T21" fmla="*/ 124 h 203"/>
                  <a:gd name="T22" fmla="*/ 76 w 134"/>
                  <a:gd name="T23" fmla="*/ 130 h 203"/>
                  <a:gd name="T24" fmla="*/ 82 w 134"/>
                  <a:gd name="T25" fmla="*/ 114 h 203"/>
                  <a:gd name="T26" fmla="*/ 57 w 134"/>
                  <a:gd name="T27" fmla="*/ 108 h 203"/>
                  <a:gd name="T28" fmla="*/ 17 w 134"/>
                  <a:gd name="T29" fmla="*/ 116 h 203"/>
                  <a:gd name="T30" fmla="*/ 46 w 134"/>
                  <a:gd name="T31" fmla="*/ 123 h 203"/>
                  <a:gd name="T32" fmla="*/ 115 w 134"/>
                  <a:gd name="T33" fmla="*/ 116 h 203"/>
                  <a:gd name="T34" fmla="*/ 87 w 134"/>
                  <a:gd name="T35" fmla="*/ 123 h 203"/>
                  <a:gd name="T36" fmla="*/ 115 w 134"/>
                  <a:gd name="T37" fmla="*/ 116 h 203"/>
                  <a:gd name="T38" fmla="*/ 17 w 134"/>
                  <a:gd name="T39" fmla="*/ 136 h 203"/>
                  <a:gd name="T40" fmla="*/ 46 w 134"/>
                  <a:gd name="T41" fmla="*/ 150 h 203"/>
                  <a:gd name="T42" fmla="*/ 80 w 134"/>
                  <a:gd name="T43" fmla="*/ 136 h 203"/>
                  <a:gd name="T44" fmla="*/ 52 w 134"/>
                  <a:gd name="T45" fmla="*/ 150 h 203"/>
                  <a:gd name="T46" fmla="*/ 80 w 134"/>
                  <a:gd name="T47" fmla="*/ 136 h 203"/>
                  <a:gd name="T48" fmla="*/ 86 w 134"/>
                  <a:gd name="T49" fmla="*/ 136 h 203"/>
                  <a:gd name="T50" fmla="*/ 115 w 134"/>
                  <a:gd name="T51" fmla="*/ 150 h 203"/>
                  <a:gd name="T52" fmla="*/ 46 w 134"/>
                  <a:gd name="T53" fmla="*/ 154 h 203"/>
                  <a:gd name="T54" fmla="*/ 17 w 134"/>
                  <a:gd name="T55" fmla="*/ 167 h 203"/>
                  <a:gd name="T56" fmla="*/ 46 w 134"/>
                  <a:gd name="T57" fmla="*/ 154 h 203"/>
                  <a:gd name="T58" fmla="*/ 52 w 134"/>
                  <a:gd name="T59" fmla="*/ 154 h 203"/>
                  <a:gd name="T60" fmla="*/ 80 w 134"/>
                  <a:gd name="T61" fmla="*/ 167 h 203"/>
                  <a:gd name="T62" fmla="*/ 115 w 134"/>
                  <a:gd name="T63" fmla="*/ 154 h 203"/>
                  <a:gd name="T64" fmla="*/ 86 w 134"/>
                  <a:gd name="T65" fmla="*/ 167 h 203"/>
                  <a:gd name="T66" fmla="*/ 115 w 134"/>
                  <a:gd name="T67" fmla="*/ 154 h 203"/>
                  <a:gd name="T68" fmla="*/ 17 w 134"/>
                  <a:gd name="T69" fmla="*/ 173 h 203"/>
                  <a:gd name="T70" fmla="*/ 46 w 134"/>
                  <a:gd name="T71" fmla="*/ 186 h 203"/>
                  <a:gd name="T72" fmla="*/ 80 w 134"/>
                  <a:gd name="T73" fmla="*/ 173 h 203"/>
                  <a:gd name="T74" fmla="*/ 52 w 134"/>
                  <a:gd name="T75" fmla="*/ 186 h 203"/>
                  <a:gd name="T76" fmla="*/ 80 w 134"/>
                  <a:gd name="T77" fmla="*/ 173 h 203"/>
                  <a:gd name="T78" fmla="*/ 86 w 134"/>
                  <a:gd name="T79" fmla="*/ 173 h 203"/>
                  <a:gd name="T80" fmla="*/ 115 w 134"/>
                  <a:gd name="T81" fmla="*/ 18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203">
                    <a:moveTo>
                      <a:pt x="18" y="0"/>
                    </a:moveTo>
                    <a:cubicBezTo>
                      <a:pt x="116" y="0"/>
                      <a:pt x="116" y="0"/>
                      <a:pt x="116" y="0"/>
                    </a:cubicBezTo>
                    <a:cubicBezTo>
                      <a:pt x="126" y="0"/>
                      <a:pt x="134" y="8"/>
                      <a:pt x="134" y="18"/>
                    </a:cubicBezTo>
                    <a:cubicBezTo>
                      <a:pt x="134" y="185"/>
                      <a:pt x="134" y="185"/>
                      <a:pt x="134" y="185"/>
                    </a:cubicBezTo>
                    <a:cubicBezTo>
                      <a:pt x="134" y="195"/>
                      <a:pt x="126" y="203"/>
                      <a:pt x="116" y="203"/>
                    </a:cubicBezTo>
                    <a:cubicBezTo>
                      <a:pt x="18" y="203"/>
                      <a:pt x="18" y="203"/>
                      <a:pt x="18" y="203"/>
                    </a:cubicBezTo>
                    <a:cubicBezTo>
                      <a:pt x="8" y="203"/>
                      <a:pt x="0" y="195"/>
                      <a:pt x="0" y="185"/>
                    </a:cubicBezTo>
                    <a:cubicBezTo>
                      <a:pt x="0" y="18"/>
                      <a:pt x="0" y="18"/>
                      <a:pt x="0" y="18"/>
                    </a:cubicBezTo>
                    <a:cubicBezTo>
                      <a:pt x="0" y="8"/>
                      <a:pt x="8" y="0"/>
                      <a:pt x="18" y="0"/>
                    </a:cubicBezTo>
                    <a:close/>
                    <a:moveTo>
                      <a:pt x="15" y="29"/>
                    </a:moveTo>
                    <a:cubicBezTo>
                      <a:pt x="15" y="100"/>
                      <a:pt x="15" y="100"/>
                      <a:pt x="15" y="100"/>
                    </a:cubicBezTo>
                    <a:cubicBezTo>
                      <a:pt x="119" y="100"/>
                      <a:pt x="119" y="100"/>
                      <a:pt x="119" y="100"/>
                    </a:cubicBezTo>
                    <a:cubicBezTo>
                      <a:pt x="119" y="29"/>
                      <a:pt x="119" y="29"/>
                      <a:pt x="119" y="29"/>
                    </a:cubicBezTo>
                    <a:cubicBezTo>
                      <a:pt x="15" y="29"/>
                      <a:pt x="15" y="29"/>
                      <a:pt x="15" y="29"/>
                    </a:cubicBezTo>
                    <a:close/>
                    <a:moveTo>
                      <a:pt x="42" y="9"/>
                    </a:moveTo>
                    <a:cubicBezTo>
                      <a:pt x="42" y="17"/>
                      <a:pt x="42" y="17"/>
                      <a:pt x="42" y="17"/>
                    </a:cubicBezTo>
                    <a:cubicBezTo>
                      <a:pt x="89" y="17"/>
                      <a:pt x="89" y="17"/>
                      <a:pt x="89" y="17"/>
                    </a:cubicBezTo>
                    <a:cubicBezTo>
                      <a:pt x="89" y="9"/>
                      <a:pt x="89" y="9"/>
                      <a:pt x="89" y="9"/>
                    </a:cubicBezTo>
                    <a:cubicBezTo>
                      <a:pt x="42" y="9"/>
                      <a:pt x="42" y="9"/>
                      <a:pt x="42" y="9"/>
                    </a:cubicBezTo>
                    <a:close/>
                    <a:moveTo>
                      <a:pt x="57" y="108"/>
                    </a:moveTo>
                    <a:cubicBezTo>
                      <a:pt x="53" y="108"/>
                      <a:pt x="50" y="111"/>
                      <a:pt x="50" y="114"/>
                    </a:cubicBezTo>
                    <a:cubicBezTo>
                      <a:pt x="50" y="124"/>
                      <a:pt x="50" y="124"/>
                      <a:pt x="50" y="124"/>
                    </a:cubicBezTo>
                    <a:cubicBezTo>
                      <a:pt x="50" y="128"/>
                      <a:pt x="53" y="130"/>
                      <a:pt x="57" y="130"/>
                    </a:cubicBezTo>
                    <a:cubicBezTo>
                      <a:pt x="76" y="130"/>
                      <a:pt x="76" y="130"/>
                      <a:pt x="76" y="130"/>
                    </a:cubicBezTo>
                    <a:cubicBezTo>
                      <a:pt x="79" y="130"/>
                      <a:pt x="82" y="128"/>
                      <a:pt x="82" y="124"/>
                    </a:cubicBezTo>
                    <a:cubicBezTo>
                      <a:pt x="82" y="114"/>
                      <a:pt x="82" y="114"/>
                      <a:pt x="82" y="114"/>
                    </a:cubicBezTo>
                    <a:cubicBezTo>
                      <a:pt x="82" y="111"/>
                      <a:pt x="79" y="108"/>
                      <a:pt x="76" y="108"/>
                    </a:cubicBezTo>
                    <a:cubicBezTo>
                      <a:pt x="57" y="108"/>
                      <a:pt x="57" y="108"/>
                      <a:pt x="57" y="108"/>
                    </a:cubicBezTo>
                    <a:close/>
                    <a:moveTo>
                      <a:pt x="46" y="116"/>
                    </a:moveTo>
                    <a:cubicBezTo>
                      <a:pt x="17" y="116"/>
                      <a:pt x="17" y="116"/>
                      <a:pt x="17" y="116"/>
                    </a:cubicBezTo>
                    <a:cubicBezTo>
                      <a:pt x="17" y="123"/>
                      <a:pt x="17" y="123"/>
                      <a:pt x="17" y="123"/>
                    </a:cubicBezTo>
                    <a:cubicBezTo>
                      <a:pt x="46" y="123"/>
                      <a:pt x="46" y="123"/>
                      <a:pt x="46" y="123"/>
                    </a:cubicBezTo>
                    <a:cubicBezTo>
                      <a:pt x="46" y="116"/>
                      <a:pt x="46" y="116"/>
                      <a:pt x="46" y="116"/>
                    </a:cubicBezTo>
                    <a:close/>
                    <a:moveTo>
                      <a:pt x="115" y="116"/>
                    </a:moveTo>
                    <a:cubicBezTo>
                      <a:pt x="87" y="116"/>
                      <a:pt x="87" y="116"/>
                      <a:pt x="87" y="116"/>
                    </a:cubicBezTo>
                    <a:cubicBezTo>
                      <a:pt x="87" y="123"/>
                      <a:pt x="87" y="123"/>
                      <a:pt x="87" y="123"/>
                    </a:cubicBezTo>
                    <a:cubicBezTo>
                      <a:pt x="115" y="123"/>
                      <a:pt x="115" y="123"/>
                      <a:pt x="115" y="123"/>
                    </a:cubicBezTo>
                    <a:cubicBezTo>
                      <a:pt x="115" y="116"/>
                      <a:pt x="115" y="116"/>
                      <a:pt x="115" y="116"/>
                    </a:cubicBezTo>
                    <a:close/>
                    <a:moveTo>
                      <a:pt x="46" y="136"/>
                    </a:moveTo>
                    <a:cubicBezTo>
                      <a:pt x="17" y="136"/>
                      <a:pt x="17" y="136"/>
                      <a:pt x="17" y="136"/>
                    </a:cubicBezTo>
                    <a:cubicBezTo>
                      <a:pt x="17" y="150"/>
                      <a:pt x="17" y="150"/>
                      <a:pt x="17" y="150"/>
                    </a:cubicBezTo>
                    <a:cubicBezTo>
                      <a:pt x="46" y="150"/>
                      <a:pt x="46" y="150"/>
                      <a:pt x="46" y="150"/>
                    </a:cubicBezTo>
                    <a:cubicBezTo>
                      <a:pt x="46" y="136"/>
                      <a:pt x="46" y="136"/>
                      <a:pt x="46" y="136"/>
                    </a:cubicBezTo>
                    <a:close/>
                    <a:moveTo>
                      <a:pt x="80" y="136"/>
                    </a:moveTo>
                    <a:cubicBezTo>
                      <a:pt x="52" y="136"/>
                      <a:pt x="52" y="136"/>
                      <a:pt x="52" y="136"/>
                    </a:cubicBezTo>
                    <a:cubicBezTo>
                      <a:pt x="52" y="150"/>
                      <a:pt x="52" y="150"/>
                      <a:pt x="52" y="150"/>
                    </a:cubicBezTo>
                    <a:cubicBezTo>
                      <a:pt x="80" y="150"/>
                      <a:pt x="80" y="150"/>
                      <a:pt x="80" y="150"/>
                    </a:cubicBezTo>
                    <a:cubicBezTo>
                      <a:pt x="80" y="136"/>
                      <a:pt x="80" y="136"/>
                      <a:pt x="80" y="136"/>
                    </a:cubicBezTo>
                    <a:close/>
                    <a:moveTo>
                      <a:pt x="115" y="136"/>
                    </a:moveTo>
                    <a:cubicBezTo>
                      <a:pt x="86" y="136"/>
                      <a:pt x="86" y="136"/>
                      <a:pt x="86" y="136"/>
                    </a:cubicBezTo>
                    <a:cubicBezTo>
                      <a:pt x="86" y="150"/>
                      <a:pt x="86" y="150"/>
                      <a:pt x="86" y="150"/>
                    </a:cubicBezTo>
                    <a:cubicBezTo>
                      <a:pt x="115" y="150"/>
                      <a:pt x="115" y="150"/>
                      <a:pt x="115" y="150"/>
                    </a:cubicBezTo>
                    <a:cubicBezTo>
                      <a:pt x="115" y="136"/>
                      <a:pt x="115" y="136"/>
                      <a:pt x="115" y="136"/>
                    </a:cubicBezTo>
                    <a:close/>
                    <a:moveTo>
                      <a:pt x="46" y="154"/>
                    </a:moveTo>
                    <a:cubicBezTo>
                      <a:pt x="17" y="154"/>
                      <a:pt x="17" y="154"/>
                      <a:pt x="17" y="154"/>
                    </a:cubicBezTo>
                    <a:cubicBezTo>
                      <a:pt x="17" y="167"/>
                      <a:pt x="17" y="167"/>
                      <a:pt x="17" y="167"/>
                    </a:cubicBezTo>
                    <a:cubicBezTo>
                      <a:pt x="46" y="167"/>
                      <a:pt x="46" y="167"/>
                      <a:pt x="46" y="167"/>
                    </a:cubicBezTo>
                    <a:cubicBezTo>
                      <a:pt x="46" y="154"/>
                      <a:pt x="46" y="154"/>
                      <a:pt x="46" y="154"/>
                    </a:cubicBezTo>
                    <a:close/>
                    <a:moveTo>
                      <a:pt x="80" y="154"/>
                    </a:moveTo>
                    <a:cubicBezTo>
                      <a:pt x="52" y="154"/>
                      <a:pt x="52" y="154"/>
                      <a:pt x="52" y="154"/>
                    </a:cubicBezTo>
                    <a:cubicBezTo>
                      <a:pt x="52" y="167"/>
                      <a:pt x="52" y="167"/>
                      <a:pt x="52" y="167"/>
                    </a:cubicBezTo>
                    <a:cubicBezTo>
                      <a:pt x="80" y="167"/>
                      <a:pt x="80" y="167"/>
                      <a:pt x="80" y="167"/>
                    </a:cubicBezTo>
                    <a:cubicBezTo>
                      <a:pt x="80" y="154"/>
                      <a:pt x="80" y="154"/>
                      <a:pt x="80" y="154"/>
                    </a:cubicBezTo>
                    <a:close/>
                    <a:moveTo>
                      <a:pt x="115" y="154"/>
                    </a:moveTo>
                    <a:cubicBezTo>
                      <a:pt x="86" y="154"/>
                      <a:pt x="86" y="154"/>
                      <a:pt x="86" y="154"/>
                    </a:cubicBezTo>
                    <a:cubicBezTo>
                      <a:pt x="86" y="167"/>
                      <a:pt x="86" y="167"/>
                      <a:pt x="86" y="167"/>
                    </a:cubicBezTo>
                    <a:cubicBezTo>
                      <a:pt x="115" y="167"/>
                      <a:pt x="115" y="167"/>
                      <a:pt x="115" y="167"/>
                    </a:cubicBezTo>
                    <a:cubicBezTo>
                      <a:pt x="115" y="154"/>
                      <a:pt x="115" y="154"/>
                      <a:pt x="115" y="154"/>
                    </a:cubicBezTo>
                    <a:close/>
                    <a:moveTo>
                      <a:pt x="46" y="173"/>
                    </a:moveTo>
                    <a:cubicBezTo>
                      <a:pt x="17" y="173"/>
                      <a:pt x="17" y="173"/>
                      <a:pt x="17" y="173"/>
                    </a:cubicBezTo>
                    <a:cubicBezTo>
                      <a:pt x="17" y="186"/>
                      <a:pt x="17" y="186"/>
                      <a:pt x="17" y="186"/>
                    </a:cubicBezTo>
                    <a:cubicBezTo>
                      <a:pt x="46" y="186"/>
                      <a:pt x="46" y="186"/>
                      <a:pt x="46" y="186"/>
                    </a:cubicBezTo>
                    <a:cubicBezTo>
                      <a:pt x="46" y="173"/>
                      <a:pt x="46" y="173"/>
                      <a:pt x="46" y="173"/>
                    </a:cubicBezTo>
                    <a:close/>
                    <a:moveTo>
                      <a:pt x="80" y="173"/>
                    </a:moveTo>
                    <a:cubicBezTo>
                      <a:pt x="52" y="173"/>
                      <a:pt x="52" y="173"/>
                      <a:pt x="52" y="173"/>
                    </a:cubicBezTo>
                    <a:cubicBezTo>
                      <a:pt x="52" y="186"/>
                      <a:pt x="52" y="186"/>
                      <a:pt x="52" y="186"/>
                    </a:cubicBezTo>
                    <a:cubicBezTo>
                      <a:pt x="80" y="186"/>
                      <a:pt x="80" y="186"/>
                      <a:pt x="80" y="186"/>
                    </a:cubicBezTo>
                    <a:cubicBezTo>
                      <a:pt x="80" y="173"/>
                      <a:pt x="80" y="173"/>
                      <a:pt x="80" y="173"/>
                    </a:cubicBezTo>
                    <a:close/>
                    <a:moveTo>
                      <a:pt x="115" y="173"/>
                    </a:moveTo>
                    <a:cubicBezTo>
                      <a:pt x="86" y="173"/>
                      <a:pt x="86" y="173"/>
                      <a:pt x="86" y="173"/>
                    </a:cubicBezTo>
                    <a:cubicBezTo>
                      <a:pt x="86" y="186"/>
                      <a:pt x="86" y="186"/>
                      <a:pt x="86" y="186"/>
                    </a:cubicBezTo>
                    <a:cubicBezTo>
                      <a:pt x="115" y="186"/>
                      <a:pt x="115" y="186"/>
                      <a:pt x="115" y="186"/>
                    </a:cubicBezTo>
                    <a:lnTo>
                      <a:pt x="115" y="173"/>
                    </a:lnTo>
                    <a:close/>
                  </a:path>
                </a:pathLst>
              </a:cu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grpSp>
          <p:nvGrpSpPr>
            <p:cNvPr id="15" name="5"/>
            <p:cNvGrpSpPr/>
            <p:nvPr/>
          </p:nvGrpSpPr>
          <p:grpSpPr>
            <a:xfrm>
              <a:off x="621187" y="4604833"/>
              <a:ext cx="2405822" cy="1618290"/>
              <a:chOff x="621187" y="4448667"/>
              <a:chExt cx="2405822" cy="1618290"/>
            </a:xfrm>
          </p:grpSpPr>
          <p:sp>
            <p:nvSpPr>
              <p:cNvPr id="25" name="104"/>
              <p:cNvSpPr/>
              <p:nvPr/>
            </p:nvSpPr>
            <p:spPr>
              <a:xfrm>
                <a:off x="621187" y="4448667"/>
                <a:ext cx="2405822" cy="535813"/>
              </a:xfrm>
              <a:prstGeom prst="roundRect">
                <a:avLst/>
              </a:prstGeom>
              <a:solidFill>
                <a:srgbClr val="6F9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单击添加标题</a:t>
                </a:r>
                <a:endParaRPr lang="id-ID" altLang="zh-CN" sz="1600" dirty="0">
                  <a:latin typeface="微软雅黑" panose="020B0503020204020204" pitchFamily="34" charset="-122"/>
                  <a:ea typeface="微软雅黑" panose="020B0503020204020204" pitchFamily="34" charset="-122"/>
                </a:endParaRPr>
              </a:p>
            </p:txBody>
          </p:sp>
          <p:sp>
            <p:nvSpPr>
              <p:cNvPr id="26" name="5"/>
              <p:cNvSpPr/>
              <p:nvPr/>
            </p:nvSpPr>
            <p:spPr bwMode="auto">
              <a:xfrm>
                <a:off x="816864" y="5153511"/>
                <a:ext cx="2014468" cy="91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6" name="6"/>
            <p:cNvGrpSpPr/>
            <p:nvPr/>
          </p:nvGrpSpPr>
          <p:grpSpPr>
            <a:xfrm>
              <a:off x="3474447" y="4604833"/>
              <a:ext cx="2405822" cy="1618290"/>
              <a:chOff x="3474447" y="4448667"/>
              <a:chExt cx="2405822" cy="1618290"/>
            </a:xfrm>
          </p:grpSpPr>
          <p:sp>
            <p:nvSpPr>
              <p:cNvPr id="23" name="105"/>
              <p:cNvSpPr/>
              <p:nvPr/>
            </p:nvSpPr>
            <p:spPr>
              <a:xfrm>
                <a:off x="3474447" y="4448667"/>
                <a:ext cx="2405822" cy="535813"/>
              </a:xfrm>
              <a:prstGeom prst="roundRect">
                <a:avLst/>
              </a:prstGeom>
              <a:solidFill>
                <a:srgbClr val="FE7B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单击添加标题</a:t>
                </a:r>
                <a:endParaRPr lang="id-ID" altLang="zh-CN" sz="1600" dirty="0">
                  <a:latin typeface="微软雅黑" panose="020B0503020204020204" pitchFamily="34" charset="-122"/>
                  <a:ea typeface="微软雅黑" panose="020B0503020204020204" pitchFamily="34" charset="-122"/>
                </a:endParaRPr>
              </a:p>
            </p:txBody>
          </p:sp>
          <p:sp>
            <p:nvSpPr>
              <p:cNvPr id="24" name="5"/>
              <p:cNvSpPr/>
              <p:nvPr/>
            </p:nvSpPr>
            <p:spPr bwMode="auto">
              <a:xfrm>
                <a:off x="3670124" y="5153511"/>
                <a:ext cx="2014468" cy="91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7" name="7"/>
            <p:cNvGrpSpPr/>
            <p:nvPr/>
          </p:nvGrpSpPr>
          <p:grpSpPr>
            <a:xfrm>
              <a:off x="6334522" y="4604833"/>
              <a:ext cx="2405822" cy="1618290"/>
              <a:chOff x="6334522" y="4448667"/>
              <a:chExt cx="2405822" cy="1618290"/>
            </a:xfrm>
          </p:grpSpPr>
          <p:sp>
            <p:nvSpPr>
              <p:cNvPr id="21" name="106"/>
              <p:cNvSpPr/>
              <p:nvPr/>
            </p:nvSpPr>
            <p:spPr>
              <a:xfrm>
                <a:off x="6334522" y="4448667"/>
                <a:ext cx="2405822" cy="535813"/>
              </a:xfrm>
              <a:prstGeom prst="roundRect">
                <a:avLst/>
              </a:prstGeom>
              <a:solidFill>
                <a:srgbClr val="6F97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单击添加标题</a:t>
                </a:r>
                <a:endParaRPr lang="id-ID" altLang="zh-CN" sz="1600" dirty="0">
                  <a:latin typeface="微软雅黑" panose="020B0503020204020204" pitchFamily="34" charset="-122"/>
                  <a:ea typeface="微软雅黑" panose="020B0503020204020204" pitchFamily="34" charset="-122"/>
                </a:endParaRPr>
              </a:p>
            </p:txBody>
          </p:sp>
          <p:sp>
            <p:nvSpPr>
              <p:cNvPr id="22" name="5"/>
              <p:cNvSpPr/>
              <p:nvPr/>
            </p:nvSpPr>
            <p:spPr bwMode="auto">
              <a:xfrm>
                <a:off x="6531377" y="5153511"/>
                <a:ext cx="2014468" cy="91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18" name="8"/>
            <p:cNvGrpSpPr/>
            <p:nvPr/>
          </p:nvGrpSpPr>
          <p:grpSpPr>
            <a:xfrm>
              <a:off x="9194633" y="4604833"/>
              <a:ext cx="2405822" cy="1618290"/>
              <a:chOff x="9194633" y="4448667"/>
              <a:chExt cx="2405822" cy="1618290"/>
            </a:xfrm>
          </p:grpSpPr>
          <p:sp>
            <p:nvSpPr>
              <p:cNvPr id="19" name="107"/>
              <p:cNvSpPr/>
              <p:nvPr/>
            </p:nvSpPr>
            <p:spPr>
              <a:xfrm>
                <a:off x="9194633" y="4448667"/>
                <a:ext cx="2405822" cy="535813"/>
              </a:xfrm>
              <a:prstGeom prst="roundRect">
                <a:avLst/>
              </a:prstGeom>
              <a:solidFill>
                <a:srgbClr val="FE7B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单击添加标题</a:t>
                </a:r>
                <a:endParaRPr lang="id-ID" altLang="zh-CN" sz="1600" dirty="0">
                  <a:latin typeface="微软雅黑" panose="020B0503020204020204" pitchFamily="34" charset="-122"/>
                  <a:ea typeface="微软雅黑" panose="020B0503020204020204" pitchFamily="34" charset="-122"/>
                </a:endParaRPr>
              </a:p>
            </p:txBody>
          </p:sp>
          <p:sp>
            <p:nvSpPr>
              <p:cNvPr id="20" name="5"/>
              <p:cNvSpPr/>
              <p:nvPr/>
            </p:nvSpPr>
            <p:spPr bwMode="auto">
              <a:xfrm>
                <a:off x="9388645" y="5153511"/>
                <a:ext cx="2014468" cy="91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50" dirty="0">
                  <a:solidFill>
                    <a:schemeClr val="bg1">
                      <a:lumMod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5" name="组合 14"/>
          <p:cNvGrpSpPr/>
          <p:nvPr/>
        </p:nvGrpSpPr>
        <p:grpSpPr>
          <a:xfrm>
            <a:off x="3187699" y="2937331"/>
            <a:ext cx="5845610" cy="988367"/>
            <a:chOff x="1959235" y="3671742"/>
            <a:chExt cx="6579681" cy="1112484"/>
          </a:xfrm>
          <a:solidFill>
            <a:srgbClr val="E7795E"/>
          </a:solidFill>
        </p:grpSpPr>
        <p:sp>
          <p:nvSpPr>
            <p:cNvPr id="16" name="矩形 15"/>
            <p:cNvSpPr/>
            <p:nvPr/>
          </p:nvSpPr>
          <p:spPr>
            <a:xfrm>
              <a:off x="3384014" y="3671742"/>
              <a:ext cx="5154902" cy="1095792"/>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5"/>
            <p:cNvSpPr txBox="1"/>
            <p:nvPr/>
          </p:nvSpPr>
          <p:spPr>
            <a:xfrm>
              <a:off x="3578364" y="3837094"/>
              <a:ext cx="4767570" cy="727496"/>
            </a:xfrm>
            <a:prstGeom prst="rect">
              <a:avLst/>
            </a:prstGeom>
            <a:noFill/>
          </p:spPr>
          <p:txBody>
            <a:bodyPr wrap="square" rtlCol="0">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algn="ctr"/>
              <a:r>
                <a:rPr lang="zh-CN" altLang="en-US" sz="3600" dirty="0">
                  <a:solidFill>
                    <a:schemeClr val="bg1"/>
                  </a:solidFill>
                </a:rPr>
                <a:t>加入你的标题描述</a:t>
              </a:r>
              <a:endParaRPr lang="zh-CN" altLang="en-US" sz="3600" dirty="0">
                <a:solidFill>
                  <a:schemeClr val="bg1"/>
                </a:solidFill>
              </a:endParaRPr>
            </a:p>
          </p:txBody>
        </p:sp>
        <p:grpSp>
          <p:nvGrpSpPr>
            <p:cNvPr id="18" name="组合 17"/>
            <p:cNvGrpSpPr/>
            <p:nvPr/>
          </p:nvGrpSpPr>
          <p:grpSpPr>
            <a:xfrm>
              <a:off x="1959235" y="3688434"/>
              <a:ext cx="1304909" cy="1095792"/>
              <a:chOff x="-66623" y="532828"/>
              <a:chExt cx="825748" cy="568897"/>
            </a:xfrm>
            <a:grpFill/>
          </p:grpSpPr>
          <p:sp>
            <p:nvSpPr>
              <p:cNvPr id="19" name="矩形 18"/>
              <p:cNvSpPr/>
              <p:nvPr/>
            </p:nvSpPr>
            <p:spPr>
              <a:xfrm>
                <a:off x="-66623" y="532828"/>
                <a:ext cx="712108" cy="568897"/>
              </a:xfrm>
              <a:prstGeom prst="rect">
                <a:avLst/>
              </a:prstGeom>
              <a:solidFill>
                <a:srgbClr val="FE7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02</a:t>
                </a:r>
                <a:endParaRPr lang="zh-CN" altLang="en-US" sz="3200" dirty="0">
                  <a:latin typeface="微软雅黑" panose="020B0503020204020204" pitchFamily="34" charset="-122"/>
                  <a:ea typeface="微软雅黑" panose="020B0503020204020204" pitchFamily="34" charset="-122"/>
                </a:endParaRPr>
              </a:p>
            </p:txBody>
          </p:sp>
          <p:sp>
            <p:nvSpPr>
              <p:cNvPr id="20" name="矩形 19"/>
              <p:cNvSpPr/>
              <p:nvPr/>
            </p:nvSpPr>
            <p:spPr>
              <a:xfrm>
                <a:off x="721341" y="532828"/>
                <a:ext cx="37784" cy="568897"/>
              </a:xfrm>
              <a:prstGeom prst="rect">
                <a:avLst/>
              </a:prstGeom>
              <a:solidFill>
                <a:srgbClr val="6F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anim calcmode="lin" valueType="num">
                                      <p:cBhvr>
                                        <p:cTn id="14" dur="1500" fill="hold"/>
                                        <p:tgtEl>
                                          <p:spTgt spid="15"/>
                                        </p:tgtEl>
                                        <p:attrNameLst>
                                          <p:attrName>ppt_w</p:attrName>
                                        </p:attrNameLst>
                                      </p:cBhvr>
                                      <p:tavLst>
                                        <p:tav tm="0" fmla="#ppt_w*sin(2.5*pi*$)">
                                          <p:val>
                                            <p:fltVal val="0"/>
                                          </p:val>
                                        </p:tav>
                                        <p:tav tm="100000">
                                          <p:val>
                                            <p:fltVal val="1"/>
                                          </p:val>
                                        </p:tav>
                                      </p:tavLst>
                                    </p:anim>
                                    <p:anim calcmode="lin" valueType="num">
                                      <p:cBhvr>
                                        <p:cTn id="15" dur="1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8101</Words>
  <Application>WPS 演示</Application>
  <PresentationFormat>自定义</PresentationFormat>
  <Paragraphs>497</Paragraphs>
  <Slides>25</Slides>
  <Notes>25</Notes>
  <HiddenSlides>0</HiddenSlides>
  <MMClips>1</MMClips>
  <ScaleCrop>false</ScaleCrop>
  <HeadingPairs>
    <vt:vector size="6" baseType="variant">
      <vt:variant>
        <vt:lpstr>已用的字体</vt:lpstr>
      </vt:variant>
      <vt:variant>
        <vt:i4>41</vt:i4>
      </vt:variant>
      <vt:variant>
        <vt:lpstr>主题</vt:lpstr>
      </vt:variant>
      <vt:variant>
        <vt:i4>10</vt:i4>
      </vt:variant>
      <vt:variant>
        <vt:lpstr>幻灯片标题</vt:lpstr>
      </vt:variant>
      <vt:variant>
        <vt:i4>25</vt:i4>
      </vt:variant>
    </vt:vector>
  </HeadingPairs>
  <TitlesOfParts>
    <vt:vector size="76"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Lato Black</vt:lpstr>
      <vt:lpstr>Parchment</vt:lpstr>
      <vt:lpstr>微软雅黑 Light</vt:lpstr>
      <vt:lpstr>微软雅黑</vt:lpstr>
      <vt:lpstr>Tw Cen MT</vt:lpstr>
      <vt:lpstr>方正汉真广标简体</vt:lpstr>
      <vt:lpstr>Century Gothic</vt:lpstr>
      <vt:lpstr>Open Sans</vt:lpstr>
      <vt:lpstr>Open Sans Semibold</vt:lpstr>
      <vt:lpstr>Raleway</vt:lpstr>
      <vt:lpstr>Signika Negative</vt:lpstr>
      <vt:lpstr>PT Sans</vt:lpstr>
      <vt:lpstr>Gill Sans</vt:lpstr>
      <vt:lpstr>Lato Light</vt:lpstr>
      <vt:lpstr>Segoe Print</vt:lpstr>
      <vt:lpstr>Mongolian Baiti</vt:lpstr>
      <vt:lpstr>Arial Unicode MS</vt:lpstr>
      <vt:lpstr>等线</vt:lpstr>
      <vt:lpstr>Arial Unicode MS</vt:lpstr>
      <vt:lpstr>Calibri</vt:lpstr>
      <vt:lpstr>Century Gothic</vt:lpstr>
      <vt:lpstr>Segoe UI</vt:lpstr>
      <vt:lpstr>Lato Regular</vt:lpstr>
      <vt:lpstr>Arial</vt:lpstr>
      <vt:lpstr>GeosansLight</vt:lpstr>
      <vt:lpstr>Roboto Condensed Regular</vt:lpstr>
      <vt:lpstr>Roboto condensed</vt:lpstr>
      <vt:lpstr>方正兰亭黑简体</vt:lpstr>
      <vt:lpstr>Yu Gothic UI</vt:lpstr>
      <vt:lpstr>黑体</vt:lpstr>
      <vt:lpstr>等线 Light</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
  <cp:keywords>RP</cp:keywords>
  <dc:description>RP</dc:description>
  <dc:subject>RP</dc:subject>
  <cp:category>RP</cp:category>
  <cp:lastModifiedBy>kwl6</cp:lastModifiedBy>
  <cp:revision>3603</cp:revision>
  <dcterms:created xsi:type="dcterms:W3CDTF">2015-12-01T09:06:00Z</dcterms:created>
  <dcterms:modified xsi:type="dcterms:W3CDTF">2019-02-25T13:42:00Z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